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sldIdLst>
    <p:sldId id="256" r:id="rId2"/>
    <p:sldId id="257" r:id="rId3"/>
    <p:sldId id="318" r:id="rId4"/>
    <p:sldId id="258" r:id="rId5"/>
    <p:sldId id="312" r:id="rId6"/>
    <p:sldId id="313" r:id="rId7"/>
    <p:sldId id="314" r:id="rId8"/>
    <p:sldId id="315" r:id="rId9"/>
    <p:sldId id="316" r:id="rId10"/>
    <p:sldId id="31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319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53063-AD94-4A3A-8734-20288EF9AB1D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</dgm:pt>
    <dgm:pt modelId="{5A05FC5F-41BD-494B-8954-72B4F820879D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0B83BE8B-0020-4ADB-8983-4B55CF18131A}" type="parTrans" cxnId="{B195FF6A-63AD-4965-BBF7-767B77F27948}">
      <dgm:prSet/>
      <dgm:spPr/>
      <dgm:t>
        <a:bodyPr/>
        <a:lstStyle/>
        <a:p>
          <a:endParaRPr lang="en-US"/>
        </a:p>
      </dgm:t>
    </dgm:pt>
    <dgm:pt modelId="{BA1B1181-F4E8-4C8C-BCEF-AF4515359A37}" type="sibTrans" cxnId="{B195FF6A-63AD-4965-BBF7-767B77F27948}">
      <dgm:prSet/>
      <dgm:spPr/>
      <dgm:t>
        <a:bodyPr/>
        <a:lstStyle/>
        <a:p>
          <a:endParaRPr lang="en-US"/>
        </a:p>
      </dgm:t>
    </dgm:pt>
    <dgm:pt modelId="{2D064F9A-ACBB-4433-98EE-3BDF71C81D00}">
      <dgm:prSet phldrT="[Text]"/>
      <dgm:spPr/>
      <dgm:t>
        <a:bodyPr/>
        <a:lstStyle/>
        <a:p>
          <a:r>
            <a:rPr lang="en-US" dirty="0" smtClean="0"/>
            <a:t>Legislature</a:t>
          </a:r>
          <a:endParaRPr lang="en-US" dirty="0"/>
        </a:p>
      </dgm:t>
    </dgm:pt>
    <dgm:pt modelId="{28A2554A-5231-47BD-B4EF-C9BBE93544B4}" type="parTrans" cxnId="{1454E9E0-241A-426F-88F0-57A98B090827}">
      <dgm:prSet/>
      <dgm:spPr/>
      <dgm:t>
        <a:bodyPr/>
        <a:lstStyle/>
        <a:p>
          <a:endParaRPr lang="en-US"/>
        </a:p>
      </dgm:t>
    </dgm:pt>
    <dgm:pt modelId="{B1476989-8894-4F8A-A25D-4661FD0ED8F5}" type="sibTrans" cxnId="{1454E9E0-241A-426F-88F0-57A98B090827}">
      <dgm:prSet/>
      <dgm:spPr/>
      <dgm:t>
        <a:bodyPr/>
        <a:lstStyle/>
        <a:p>
          <a:endParaRPr lang="en-US"/>
        </a:p>
      </dgm:t>
    </dgm:pt>
    <dgm:pt modelId="{F607C803-03EA-4271-811A-E9B5FF901961}">
      <dgm:prSet phldrT="[Text]"/>
      <dgm:spPr/>
      <dgm:t>
        <a:bodyPr/>
        <a:lstStyle/>
        <a:p>
          <a:r>
            <a:rPr lang="en-US" dirty="0" smtClean="0"/>
            <a:t>Agriculture</a:t>
          </a:r>
          <a:endParaRPr lang="en-US" dirty="0"/>
        </a:p>
      </dgm:t>
    </dgm:pt>
    <dgm:pt modelId="{F401963C-30B8-4F0F-9A81-262246E6EFF3}" type="parTrans" cxnId="{FC38E602-F470-44FD-ACE2-7680068E10EC}">
      <dgm:prSet/>
      <dgm:spPr/>
      <dgm:t>
        <a:bodyPr/>
        <a:lstStyle/>
        <a:p>
          <a:endParaRPr lang="en-US"/>
        </a:p>
      </dgm:t>
    </dgm:pt>
    <dgm:pt modelId="{B1DE5D3C-2682-4BFC-B7B1-360E7773ED70}" type="sibTrans" cxnId="{FC38E602-F470-44FD-ACE2-7680068E10EC}">
      <dgm:prSet/>
      <dgm:spPr/>
      <dgm:t>
        <a:bodyPr/>
        <a:lstStyle/>
        <a:p>
          <a:endParaRPr lang="en-US"/>
        </a:p>
      </dgm:t>
    </dgm:pt>
    <dgm:pt modelId="{853A20D5-BBFF-4A54-A0AA-0D8CC95E8446}">
      <dgm:prSet phldrT="[Text]"/>
      <dgm:spPr/>
      <dgm:t>
        <a:bodyPr/>
        <a:lstStyle/>
        <a:p>
          <a:r>
            <a:rPr lang="en-US" dirty="0" smtClean="0"/>
            <a:t>Judiciary</a:t>
          </a:r>
          <a:endParaRPr lang="en-US" dirty="0"/>
        </a:p>
      </dgm:t>
    </dgm:pt>
    <dgm:pt modelId="{0273E1CC-A739-4915-B84D-1F266FB96305}" type="parTrans" cxnId="{D7149255-2BCE-421D-8503-994AB140C1F7}">
      <dgm:prSet/>
      <dgm:spPr/>
      <dgm:t>
        <a:bodyPr/>
        <a:lstStyle/>
        <a:p>
          <a:endParaRPr lang="en-US"/>
        </a:p>
      </dgm:t>
    </dgm:pt>
    <dgm:pt modelId="{0E562F08-C980-4C93-A794-9D62BE9D0CFE}" type="sibTrans" cxnId="{D7149255-2BCE-421D-8503-994AB140C1F7}">
      <dgm:prSet/>
      <dgm:spPr/>
      <dgm:t>
        <a:bodyPr/>
        <a:lstStyle/>
        <a:p>
          <a:endParaRPr lang="en-US"/>
        </a:p>
      </dgm:t>
    </dgm:pt>
    <dgm:pt modelId="{29CA4D51-DEC5-42CE-B0FD-CD5AC7C4F751}">
      <dgm:prSet phldrT="[Text]"/>
      <dgm:spPr/>
      <dgm:t>
        <a:bodyPr/>
        <a:lstStyle/>
        <a:p>
          <a:r>
            <a:rPr lang="en-US" dirty="0" smtClean="0"/>
            <a:t>Employment</a:t>
          </a:r>
          <a:endParaRPr lang="en-US" dirty="0"/>
        </a:p>
      </dgm:t>
    </dgm:pt>
    <dgm:pt modelId="{A63C4327-419F-4FCB-85CB-F29641F1369C}" type="parTrans" cxnId="{5CC182AB-E377-43D5-BBB3-1762BE56598B}">
      <dgm:prSet/>
      <dgm:spPr/>
      <dgm:t>
        <a:bodyPr/>
        <a:lstStyle/>
        <a:p>
          <a:endParaRPr lang="en-US"/>
        </a:p>
      </dgm:t>
    </dgm:pt>
    <dgm:pt modelId="{3763A92F-B58C-4832-B9AE-4C83161E54AB}" type="sibTrans" cxnId="{5CC182AB-E377-43D5-BBB3-1762BE56598B}">
      <dgm:prSet/>
      <dgm:spPr/>
      <dgm:t>
        <a:bodyPr/>
        <a:lstStyle/>
        <a:p>
          <a:endParaRPr lang="en-US"/>
        </a:p>
      </dgm:t>
    </dgm:pt>
    <dgm:pt modelId="{FEE3C42E-B0EE-49B7-8947-28ECC2FA392E}">
      <dgm:prSet phldrT="[Text]"/>
      <dgm:spPr/>
      <dgm:t>
        <a:bodyPr/>
        <a:lstStyle/>
        <a:p>
          <a:r>
            <a:rPr lang="en-US" dirty="0" smtClean="0"/>
            <a:t>Healthcare</a:t>
          </a:r>
          <a:endParaRPr lang="en-US" dirty="0"/>
        </a:p>
      </dgm:t>
    </dgm:pt>
    <dgm:pt modelId="{A1F2AE7A-EC92-4FC8-B0AE-18BE2DEDC852}" type="parTrans" cxnId="{C4D8217B-3A5A-4EB0-85B5-F811A07EA378}">
      <dgm:prSet/>
      <dgm:spPr/>
      <dgm:t>
        <a:bodyPr/>
        <a:lstStyle/>
        <a:p>
          <a:endParaRPr lang="en-US"/>
        </a:p>
      </dgm:t>
    </dgm:pt>
    <dgm:pt modelId="{DF227FE3-3CBB-4D22-80E1-560CEB64AB6E}" type="sibTrans" cxnId="{C4D8217B-3A5A-4EB0-85B5-F811A07EA378}">
      <dgm:prSet/>
      <dgm:spPr/>
      <dgm:t>
        <a:bodyPr/>
        <a:lstStyle/>
        <a:p>
          <a:endParaRPr lang="en-US"/>
        </a:p>
      </dgm:t>
    </dgm:pt>
    <dgm:pt modelId="{86D6D55B-B53E-4A18-B6CC-8FCE9F71C438}">
      <dgm:prSet phldrT="[Text]"/>
      <dgm:spPr/>
      <dgm:t>
        <a:bodyPr/>
        <a:lstStyle/>
        <a:p>
          <a:r>
            <a:rPr lang="en-US" dirty="0" smtClean="0"/>
            <a:t>Cultural</a:t>
          </a:r>
          <a:endParaRPr lang="en-US" dirty="0"/>
        </a:p>
      </dgm:t>
    </dgm:pt>
    <dgm:pt modelId="{E92CD114-AC7F-473F-BF95-AB922C88F4BE}" type="parTrans" cxnId="{C6428276-2B06-4B96-AC2B-46CC9F32BC5F}">
      <dgm:prSet/>
      <dgm:spPr/>
      <dgm:t>
        <a:bodyPr/>
        <a:lstStyle/>
        <a:p>
          <a:endParaRPr lang="en-US"/>
        </a:p>
      </dgm:t>
    </dgm:pt>
    <dgm:pt modelId="{93AC8ABA-A38A-41C7-8C00-B7EEED1F6573}" type="sibTrans" cxnId="{C6428276-2B06-4B96-AC2B-46CC9F32BC5F}">
      <dgm:prSet/>
      <dgm:spPr/>
      <dgm:t>
        <a:bodyPr/>
        <a:lstStyle/>
        <a:p>
          <a:endParaRPr lang="en-US"/>
        </a:p>
      </dgm:t>
    </dgm:pt>
    <dgm:pt modelId="{9294CD12-6E50-4976-B143-A4C4510611F5}" type="pres">
      <dgm:prSet presAssocID="{B5D53063-AD94-4A3A-8734-20288EF9AB1D}" presName="Name0" presStyleCnt="0">
        <dgm:presLayoutVars>
          <dgm:dir/>
          <dgm:resizeHandles val="exact"/>
        </dgm:presLayoutVars>
      </dgm:prSet>
      <dgm:spPr/>
    </dgm:pt>
    <dgm:pt modelId="{C03C8BC7-AC38-4F7C-AB38-A65C2584F288}" type="pres">
      <dgm:prSet presAssocID="{B5D53063-AD94-4A3A-8734-20288EF9AB1D}" presName="fgShape" presStyleLbl="fgShp" presStyleIdx="0" presStyleCnt="1"/>
      <dgm:spPr/>
    </dgm:pt>
    <dgm:pt modelId="{8AAFD2D5-081A-48BA-8CEC-4EFBD7228ABA}" type="pres">
      <dgm:prSet presAssocID="{B5D53063-AD94-4A3A-8734-20288EF9AB1D}" presName="linComp" presStyleCnt="0"/>
      <dgm:spPr/>
    </dgm:pt>
    <dgm:pt modelId="{56369116-559F-4783-9982-979F43C41995}" type="pres">
      <dgm:prSet presAssocID="{2D064F9A-ACBB-4433-98EE-3BDF71C81D00}" presName="compNode" presStyleCnt="0"/>
      <dgm:spPr/>
    </dgm:pt>
    <dgm:pt modelId="{D066571B-8C94-4929-994F-CC376CB5D5FD}" type="pres">
      <dgm:prSet presAssocID="{2D064F9A-ACBB-4433-98EE-3BDF71C81D00}" presName="bkgdShape" presStyleLbl="node1" presStyleIdx="0" presStyleCnt="7"/>
      <dgm:spPr/>
      <dgm:t>
        <a:bodyPr/>
        <a:lstStyle/>
        <a:p>
          <a:endParaRPr lang="en-US"/>
        </a:p>
      </dgm:t>
    </dgm:pt>
    <dgm:pt modelId="{0A1E7047-E936-42AA-8E1E-D0ECBE719891}" type="pres">
      <dgm:prSet presAssocID="{2D064F9A-ACBB-4433-98EE-3BDF71C81D00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3AFC8-06D7-4541-88A2-B7A95264A868}" type="pres">
      <dgm:prSet presAssocID="{2D064F9A-ACBB-4433-98EE-3BDF71C81D00}" presName="invisiNode" presStyleLbl="node1" presStyleIdx="0" presStyleCnt="7"/>
      <dgm:spPr/>
    </dgm:pt>
    <dgm:pt modelId="{E8DB0C04-A2A1-4B7D-88DE-35C58978F05B}" type="pres">
      <dgm:prSet presAssocID="{2D064F9A-ACBB-4433-98EE-3BDF71C81D00}" presName="imagNode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E223D5-37D1-417B-8A40-DAB1CF998367}" type="pres">
      <dgm:prSet presAssocID="{B1476989-8894-4F8A-A25D-4661FD0ED8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036567-AC9E-4DDC-9CC4-F3C488276E69}" type="pres">
      <dgm:prSet presAssocID="{853A20D5-BBFF-4A54-A0AA-0D8CC95E8446}" presName="compNode" presStyleCnt="0"/>
      <dgm:spPr/>
    </dgm:pt>
    <dgm:pt modelId="{093C47CF-2A57-4AB1-8C42-66BEF3B76579}" type="pres">
      <dgm:prSet presAssocID="{853A20D5-BBFF-4A54-A0AA-0D8CC95E8446}" presName="bkgdShape" presStyleLbl="node1" presStyleIdx="1" presStyleCnt="7"/>
      <dgm:spPr/>
      <dgm:t>
        <a:bodyPr/>
        <a:lstStyle/>
        <a:p>
          <a:endParaRPr lang="en-US"/>
        </a:p>
      </dgm:t>
    </dgm:pt>
    <dgm:pt modelId="{D32DBADB-842E-4146-8B8A-E9A0B7D5A5F5}" type="pres">
      <dgm:prSet presAssocID="{853A20D5-BBFF-4A54-A0AA-0D8CC95E8446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7004F-D7EA-4353-926A-A53AAAC32B12}" type="pres">
      <dgm:prSet presAssocID="{853A20D5-BBFF-4A54-A0AA-0D8CC95E8446}" presName="invisiNode" presStyleLbl="node1" presStyleIdx="1" presStyleCnt="7"/>
      <dgm:spPr/>
    </dgm:pt>
    <dgm:pt modelId="{61AC495D-DF7E-413F-B34D-2115A15D9E9C}" type="pres">
      <dgm:prSet presAssocID="{853A20D5-BBFF-4A54-A0AA-0D8CC95E8446}" presName="imagNode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3150D0-4A9B-4E40-90DE-822FE47392DA}" type="pres">
      <dgm:prSet presAssocID="{0E562F08-C980-4C93-A794-9D62BE9D0C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26222AE-C855-4AF0-95B1-AEEE4CFFBB06}" type="pres">
      <dgm:prSet presAssocID="{5A05FC5F-41BD-494B-8954-72B4F820879D}" presName="compNode" presStyleCnt="0"/>
      <dgm:spPr/>
    </dgm:pt>
    <dgm:pt modelId="{D8656D11-FCA5-4618-986B-14A87531A69A}" type="pres">
      <dgm:prSet presAssocID="{5A05FC5F-41BD-494B-8954-72B4F820879D}" presName="bkgdShape" presStyleLbl="node1" presStyleIdx="2" presStyleCnt="7"/>
      <dgm:spPr/>
      <dgm:t>
        <a:bodyPr/>
        <a:lstStyle/>
        <a:p>
          <a:endParaRPr lang="en-US"/>
        </a:p>
      </dgm:t>
    </dgm:pt>
    <dgm:pt modelId="{41D2E636-6868-4010-ABBE-C597CDA63CF6}" type="pres">
      <dgm:prSet presAssocID="{5A05FC5F-41BD-494B-8954-72B4F820879D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D51C9-A4A8-4941-9C08-C7F3737B1F6B}" type="pres">
      <dgm:prSet presAssocID="{5A05FC5F-41BD-494B-8954-72B4F820879D}" presName="invisiNode" presStyleLbl="node1" presStyleIdx="2" presStyleCnt="7"/>
      <dgm:spPr/>
    </dgm:pt>
    <dgm:pt modelId="{C8271AF0-ADEE-4351-895E-93FFB940EC48}" type="pres">
      <dgm:prSet presAssocID="{5A05FC5F-41BD-494B-8954-72B4F820879D}" presName="imagNode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0E70AC-E809-45A6-AB40-4C131343B07D}" type="pres">
      <dgm:prSet presAssocID="{BA1B1181-F4E8-4C8C-BCEF-AF4515359A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9FD249-DCE8-4FDB-BD25-17A322D1AE31}" type="pres">
      <dgm:prSet presAssocID="{29CA4D51-DEC5-42CE-B0FD-CD5AC7C4F751}" presName="compNode" presStyleCnt="0"/>
      <dgm:spPr/>
    </dgm:pt>
    <dgm:pt modelId="{75884BC4-A103-4E13-AC15-B1D82B46267E}" type="pres">
      <dgm:prSet presAssocID="{29CA4D51-DEC5-42CE-B0FD-CD5AC7C4F751}" presName="bkgdShape" presStyleLbl="node1" presStyleIdx="3" presStyleCnt="7"/>
      <dgm:spPr/>
      <dgm:t>
        <a:bodyPr/>
        <a:lstStyle/>
        <a:p>
          <a:endParaRPr lang="en-US"/>
        </a:p>
      </dgm:t>
    </dgm:pt>
    <dgm:pt modelId="{DA1CB5E6-91F9-482D-8551-A3AE05F4A4DB}" type="pres">
      <dgm:prSet presAssocID="{29CA4D51-DEC5-42CE-B0FD-CD5AC7C4F751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A7746-635D-4439-AEA4-0E2D97F4AE64}" type="pres">
      <dgm:prSet presAssocID="{29CA4D51-DEC5-42CE-B0FD-CD5AC7C4F751}" presName="invisiNode" presStyleLbl="node1" presStyleIdx="3" presStyleCnt="7"/>
      <dgm:spPr/>
    </dgm:pt>
    <dgm:pt modelId="{F04048E7-374F-4777-B085-AB05CAE94FAA}" type="pres">
      <dgm:prSet presAssocID="{29CA4D51-DEC5-42CE-B0FD-CD5AC7C4F751}" presName="imagNode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358C150-F4FD-40D7-9D74-2BA4BDCB9ECE}" type="pres">
      <dgm:prSet presAssocID="{3763A92F-B58C-4832-B9AE-4C83161E54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D64BD6-37EF-4177-9A2F-50421BB56948}" type="pres">
      <dgm:prSet presAssocID="{F607C803-03EA-4271-811A-E9B5FF901961}" presName="compNode" presStyleCnt="0"/>
      <dgm:spPr/>
    </dgm:pt>
    <dgm:pt modelId="{69A52FA1-6B79-4D1E-A3A5-20407BD05A93}" type="pres">
      <dgm:prSet presAssocID="{F607C803-03EA-4271-811A-E9B5FF901961}" presName="bkgdShape" presStyleLbl="node1" presStyleIdx="4" presStyleCnt="7"/>
      <dgm:spPr/>
      <dgm:t>
        <a:bodyPr/>
        <a:lstStyle/>
        <a:p>
          <a:endParaRPr lang="en-US"/>
        </a:p>
      </dgm:t>
    </dgm:pt>
    <dgm:pt modelId="{25F64565-9916-4E0B-9766-07E5342E48E2}" type="pres">
      <dgm:prSet presAssocID="{F607C803-03EA-4271-811A-E9B5FF901961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7E4FB-3F99-48CF-9C27-7B3EDB2CA9B6}" type="pres">
      <dgm:prSet presAssocID="{F607C803-03EA-4271-811A-E9B5FF901961}" presName="invisiNode" presStyleLbl="node1" presStyleIdx="4" presStyleCnt="7"/>
      <dgm:spPr/>
    </dgm:pt>
    <dgm:pt modelId="{9BAD1FF3-8C85-476E-AFC0-F59DB1909AE2}" type="pres">
      <dgm:prSet presAssocID="{F607C803-03EA-4271-811A-E9B5FF901961}" presName="imagNode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A8602C6-E3D8-4503-868A-705A120712FF}" type="pres">
      <dgm:prSet presAssocID="{B1DE5D3C-2682-4BFC-B7B1-360E7773ED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B5886E-3806-45DA-B297-643403323B0E}" type="pres">
      <dgm:prSet presAssocID="{FEE3C42E-B0EE-49B7-8947-28ECC2FA392E}" presName="compNode" presStyleCnt="0"/>
      <dgm:spPr/>
    </dgm:pt>
    <dgm:pt modelId="{3EFD391A-6F6B-45FA-BEB0-BC268D1B263E}" type="pres">
      <dgm:prSet presAssocID="{FEE3C42E-B0EE-49B7-8947-28ECC2FA392E}" presName="bkgdShape" presStyleLbl="node1" presStyleIdx="5" presStyleCnt="7"/>
      <dgm:spPr/>
      <dgm:t>
        <a:bodyPr/>
        <a:lstStyle/>
        <a:p>
          <a:endParaRPr lang="en-US"/>
        </a:p>
      </dgm:t>
    </dgm:pt>
    <dgm:pt modelId="{E2E1214C-0A95-436F-81CA-64F5C084F865}" type="pres">
      <dgm:prSet presAssocID="{FEE3C42E-B0EE-49B7-8947-28ECC2FA392E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72A94-F855-47B0-A622-3F2451B6495C}" type="pres">
      <dgm:prSet presAssocID="{FEE3C42E-B0EE-49B7-8947-28ECC2FA392E}" presName="invisiNode" presStyleLbl="node1" presStyleIdx="5" presStyleCnt="7"/>
      <dgm:spPr/>
    </dgm:pt>
    <dgm:pt modelId="{BE8A2703-98FE-4F8F-A96B-E841477B4016}" type="pres">
      <dgm:prSet presAssocID="{FEE3C42E-B0EE-49B7-8947-28ECC2FA392E}" presName="imagNode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0566617-9BCB-4151-A8AF-C24AAABED8B6}" type="pres">
      <dgm:prSet presAssocID="{DF227FE3-3CBB-4D22-80E1-560CEB64AB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3E6257-EFF1-4F93-A5A4-D43EC7517D2D}" type="pres">
      <dgm:prSet presAssocID="{86D6D55B-B53E-4A18-B6CC-8FCE9F71C438}" presName="compNode" presStyleCnt="0"/>
      <dgm:spPr/>
    </dgm:pt>
    <dgm:pt modelId="{E908BC3F-7058-4811-8666-D8BB6CA59257}" type="pres">
      <dgm:prSet presAssocID="{86D6D55B-B53E-4A18-B6CC-8FCE9F71C438}" presName="bkgdShape" presStyleLbl="node1" presStyleIdx="6" presStyleCnt="7"/>
      <dgm:spPr/>
      <dgm:t>
        <a:bodyPr/>
        <a:lstStyle/>
        <a:p>
          <a:endParaRPr lang="en-US"/>
        </a:p>
      </dgm:t>
    </dgm:pt>
    <dgm:pt modelId="{0AF57640-A919-4653-9A7B-750C969AFA1D}" type="pres">
      <dgm:prSet presAssocID="{86D6D55B-B53E-4A18-B6CC-8FCE9F71C438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3EE5B-FA99-430E-84AE-12F83C39CB98}" type="pres">
      <dgm:prSet presAssocID="{86D6D55B-B53E-4A18-B6CC-8FCE9F71C438}" presName="invisiNode" presStyleLbl="node1" presStyleIdx="6" presStyleCnt="7"/>
      <dgm:spPr/>
    </dgm:pt>
    <dgm:pt modelId="{4E0FCCE9-CDBC-42CF-B6C7-6D23C5CD8798}" type="pres">
      <dgm:prSet presAssocID="{86D6D55B-B53E-4A18-B6CC-8FCE9F71C438}" presName="imagNode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5CC182AB-E377-43D5-BBB3-1762BE56598B}" srcId="{B5D53063-AD94-4A3A-8734-20288EF9AB1D}" destId="{29CA4D51-DEC5-42CE-B0FD-CD5AC7C4F751}" srcOrd="3" destOrd="0" parTransId="{A63C4327-419F-4FCB-85CB-F29641F1369C}" sibTransId="{3763A92F-B58C-4832-B9AE-4C83161E54AB}"/>
    <dgm:cxn modelId="{3E583D64-7E03-47CD-B1CA-8D6191B34276}" type="presOf" srcId="{DF227FE3-3CBB-4D22-80E1-560CEB64AB6E}" destId="{B0566617-9BCB-4151-A8AF-C24AAABED8B6}" srcOrd="0" destOrd="0" presId="urn:microsoft.com/office/officeart/2005/8/layout/hList7"/>
    <dgm:cxn modelId="{BBFE8042-AFC8-4264-9A7E-143CCD8D49F6}" type="presOf" srcId="{FEE3C42E-B0EE-49B7-8947-28ECC2FA392E}" destId="{E2E1214C-0A95-436F-81CA-64F5C084F865}" srcOrd="1" destOrd="0" presId="urn:microsoft.com/office/officeart/2005/8/layout/hList7"/>
    <dgm:cxn modelId="{E54D8CFE-9586-4D77-A5F3-31BE11DE36AD}" type="presOf" srcId="{B1DE5D3C-2682-4BFC-B7B1-360E7773ED70}" destId="{0A8602C6-E3D8-4503-868A-705A120712FF}" srcOrd="0" destOrd="0" presId="urn:microsoft.com/office/officeart/2005/8/layout/hList7"/>
    <dgm:cxn modelId="{1454E9E0-241A-426F-88F0-57A98B090827}" srcId="{B5D53063-AD94-4A3A-8734-20288EF9AB1D}" destId="{2D064F9A-ACBB-4433-98EE-3BDF71C81D00}" srcOrd="0" destOrd="0" parTransId="{28A2554A-5231-47BD-B4EF-C9BBE93544B4}" sibTransId="{B1476989-8894-4F8A-A25D-4661FD0ED8F5}"/>
    <dgm:cxn modelId="{B195FF6A-63AD-4965-BBF7-767B77F27948}" srcId="{B5D53063-AD94-4A3A-8734-20288EF9AB1D}" destId="{5A05FC5F-41BD-494B-8954-72B4F820879D}" srcOrd="2" destOrd="0" parTransId="{0B83BE8B-0020-4ADB-8983-4B55CF18131A}" sibTransId="{BA1B1181-F4E8-4C8C-BCEF-AF4515359A37}"/>
    <dgm:cxn modelId="{02D293CB-CF79-47FE-977C-9ED00476D687}" type="presOf" srcId="{3763A92F-B58C-4832-B9AE-4C83161E54AB}" destId="{2358C150-F4FD-40D7-9D74-2BA4BDCB9ECE}" srcOrd="0" destOrd="0" presId="urn:microsoft.com/office/officeart/2005/8/layout/hList7"/>
    <dgm:cxn modelId="{C6428276-2B06-4B96-AC2B-46CC9F32BC5F}" srcId="{B5D53063-AD94-4A3A-8734-20288EF9AB1D}" destId="{86D6D55B-B53E-4A18-B6CC-8FCE9F71C438}" srcOrd="6" destOrd="0" parTransId="{E92CD114-AC7F-473F-BF95-AB922C88F4BE}" sibTransId="{93AC8ABA-A38A-41C7-8C00-B7EEED1F6573}"/>
    <dgm:cxn modelId="{D28059AC-B7FE-4E8B-9F83-B07B294941E9}" type="presOf" srcId="{0E562F08-C980-4C93-A794-9D62BE9D0CFE}" destId="{B73150D0-4A9B-4E40-90DE-822FE47392DA}" srcOrd="0" destOrd="0" presId="urn:microsoft.com/office/officeart/2005/8/layout/hList7"/>
    <dgm:cxn modelId="{3490F4E3-0930-443D-A228-DD0664F4C21A}" type="presOf" srcId="{29CA4D51-DEC5-42CE-B0FD-CD5AC7C4F751}" destId="{75884BC4-A103-4E13-AC15-B1D82B46267E}" srcOrd="0" destOrd="0" presId="urn:microsoft.com/office/officeart/2005/8/layout/hList7"/>
    <dgm:cxn modelId="{57EB11E4-41CA-42EB-A387-58A5FAC6FAA7}" type="presOf" srcId="{B1476989-8894-4F8A-A25D-4661FD0ED8F5}" destId="{25E223D5-37D1-417B-8A40-DAB1CF998367}" srcOrd="0" destOrd="0" presId="urn:microsoft.com/office/officeart/2005/8/layout/hList7"/>
    <dgm:cxn modelId="{111449C8-7011-41AF-94BB-2BA75F95D44E}" type="presOf" srcId="{2D064F9A-ACBB-4433-98EE-3BDF71C81D00}" destId="{0A1E7047-E936-42AA-8E1E-D0ECBE719891}" srcOrd="1" destOrd="0" presId="urn:microsoft.com/office/officeart/2005/8/layout/hList7"/>
    <dgm:cxn modelId="{D7149255-2BCE-421D-8503-994AB140C1F7}" srcId="{B5D53063-AD94-4A3A-8734-20288EF9AB1D}" destId="{853A20D5-BBFF-4A54-A0AA-0D8CC95E8446}" srcOrd="1" destOrd="0" parTransId="{0273E1CC-A739-4915-B84D-1F266FB96305}" sibTransId="{0E562F08-C980-4C93-A794-9D62BE9D0CFE}"/>
    <dgm:cxn modelId="{1E38C88E-22C7-4502-83E6-03010ED59F5E}" type="presOf" srcId="{853A20D5-BBFF-4A54-A0AA-0D8CC95E8446}" destId="{093C47CF-2A57-4AB1-8C42-66BEF3B76579}" srcOrd="0" destOrd="0" presId="urn:microsoft.com/office/officeart/2005/8/layout/hList7"/>
    <dgm:cxn modelId="{F0BD0738-7E63-4A05-8210-B8A0714A21DA}" type="presOf" srcId="{2D064F9A-ACBB-4433-98EE-3BDF71C81D00}" destId="{D066571B-8C94-4929-994F-CC376CB5D5FD}" srcOrd="0" destOrd="0" presId="urn:microsoft.com/office/officeart/2005/8/layout/hList7"/>
    <dgm:cxn modelId="{FC38E602-F470-44FD-ACE2-7680068E10EC}" srcId="{B5D53063-AD94-4A3A-8734-20288EF9AB1D}" destId="{F607C803-03EA-4271-811A-E9B5FF901961}" srcOrd="4" destOrd="0" parTransId="{F401963C-30B8-4F0F-9A81-262246E6EFF3}" sibTransId="{B1DE5D3C-2682-4BFC-B7B1-360E7773ED70}"/>
    <dgm:cxn modelId="{25073978-384D-47F0-8289-84127513690E}" type="presOf" srcId="{FEE3C42E-B0EE-49B7-8947-28ECC2FA392E}" destId="{3EFD391A-6F6B-45FA-BEB0-BC268D1B263E}" srcOrd="0" destOrd="0" presId="urn:microsoft.com/office/officeart/2005/8/layout/hList7"/>
    <dgm:cxn modelId="{EB7C7350-9419-4064-86F0-A8DBC6E9740E}" type="presOf" srcId="{F607C803-03EA-4271-811A-E9B5FF901961}" destId="{25F64565-9916-4E0B-9766-07E5342E48E2}" srcOrd="1" destOrd="0" presId="urn:microsoft.com/office/officeart/2005/8/layout/hList7"/>
    <dgm:cxn modelId="{AE5FE56A-41EE-45BC-92F3-2BBC49ED4182}" type="presOf" srcId="{BA1B1181-F4E8-4C8C-BCEF-AF4515359A37}" destId="{C20E70AC-E809-45A6-AB40-4C131343B07D}" srcOrd="0" destOrd="0" presId="urn:microsoft.com/office/officeart/2005/8/layout/hList7"/>
    <dgm:cxn modelId="{17DE471B-A698-480C-9B50-B2CBC53A4C25}" type="presOf" srcId="{853A20D5-BBFF-4A54-A0AA-0D8CC95E8446}" destId="{D32DBADB-842E-4146-8B8A-E9A0B7D5A5F5}" srcOrd="1" destOrd="0" presId="urn:microsoft.com/office/officeart/2005/8/layout/hList7"/>
    <dgm:cxn modelId="{C4D8217B-3A5A-4EB0-85B5-F811A07EA378}" srcId="{B5D53063-AD94-4A3A-8734-20288EF9AB1D}" destId="{FEE3C42E-B0EE-49B7-8947-28ECC2FA392E}" srcOrd="5" destOrd="0" parTransId="{A1F2AE7A-EC92-4FC8-B0AE-18BE2DEDC852}" sibTransId="{DF227FE3-3CBB-4D22-80E1-560CEB64AB6E}"/>
    <dgm:cxn modelId="{DCE196CA-D896-43AC-BC5C-4B94ACD50886}" type="presOf" srcId="{29CA4D51-DEC5-42CE-B0FD-CD5AC7C4F751}" destId="{DA1CB5E6-91F9-482D-8551-A3AE05F4A4DB}" srcOrd="1" destOrd="0" presId="urn:microsoft.com/office/officeart/2005/8/layout/hList7"/>
    <dgm:cxn modelId="{0D7080C9-AB56-4660-B2F0-DB7F493E5C6A}" type="presOf" srcId="{5A05FC5F-41BD-494B-8954-72B4F820879D}" destId="{41D2E636-6868-4010-ABBE-C597CDA63CF6}" srcOrd="1" destOrd="0" presId="urn:microsoft.com/office/officeart/2005/8/layout/hList7"/>
    <dgm:cxn modelId="{1751052E-D10F-4AF1-82C5-4BA7207A4EB2}" type="presOf" srcId="{5A05FC5F-41BD-494B-8954-72B4F820879D}" destId="{D8656D11-FCA5-4618-986B-14A87531A69A}" srcOrd="0" destOrd="0" presId="urn:microsoft.com/office/officeart/2005/8/layout/hList7"/>
    <dgm:cxn modelId="{0D72D5ED-0DE3-470C-82AD-DCA646B8D37B}" type="presOf" srcId="{F607C803-03EA-4271-811A-E9B5FF901961}" destId="{69A52FA1-6B79-4D1E-A3A5-20407BD05A93}" srcOrd="0" destOrd="0" presId="urn:microsoft.com/office/officeart/2005/8/layout/hList7"/>
    <dgm:cxn modelId="{7D45D0D7-3C4A-421B-8B77-09A18F7D930C}" type="presOf" srcId="{86D6D55B-B53E-4A18-B6CC-8FCE9F71C438}" destId="{E908BC3F-7058-4811-8666-D8BB6CA59257}" srcOrd="0" destOrd="0" presId="urn:microsoft.com/office/officeart/2005/8/layout/hList7"/>
    <dgm:cxn modelId="{7071B54A-35C4-426A-B49C-E924C53965EF}" type="presOf" srcId="{B5D53063-AD94-4A3A-8734-20288EF9AB1D}" destId="{9294CD12-6E50-4976-B143-A4C4510611F5}" srcOrd="0" destOrd="0" presId="urn:microsoft.com/office/officeart/2005/8/layout/hList7"/>
    <dgm:cxn modelId="{228A5C16-1842-4B78-9125-BA7FEA4E652D}" type="presOf" srcId="{86D6D55B-B53E-4A18-B6CC-8FCE9F71C438}" destId="{0AF57640-A919-4653-9A7B-750C969AFA1D}" srcOrd="1" destOrd="0" presId="urn:microsoft.com/office/officeart/2005/8/layout/hList7"/>
    <dgm:cxn modelId="{2281F0A7-3DA1-48FE-AD11-915B8A33CA18}" type="presParOf" srcId="{9294CD12-6E50-4976-B143-A4C4510611F5}" destId="{C03C8BC7-AC38-4F7C-AB38-A65C2584F288}" srcOrd="0" destOrd="0" presId="urn:microsoft.com/office/officeart/2005/8/layout/hList7"/>
    <dgm:cxn modelId="{38D23A7D-F72B-4BDC-8950-E92D231E0DE1}" type="presParOf" srcId="{9294CD12-6E50-4976-B143-A4C4510611F5}" destId="{8AAFD2D5-081A-48BA-8CEC-4EFBD7228ABA}" srcOrd="1" destOrd="0" presId="urn:microsoft.com/office/officeart/2005/8/layout/hList7"/>
    <dgm:cxn modelId="{55958DEA-50B0-4EFB-B1E8-EAB42F681319}" type="presParOf" srcId="{8AAFD2D5-081A-48BA-8CEC-4EFBD7228ABA}" destId="{56369116-559F-4783-9982-979F43C41995}" srcOrd="0" destOrd="0" presId="urn:microsoft.com/office/officeart/2005/8/layout/hList7"/>
    <dgm:cxn modelId="{E5F279D6-97C3-4834-8FD6-453ED33EC2C7}" type="presParOf" srcId="{56369116-559F-4783-9982-979F43C41995}" destId="{D066571B-8C94-4929-994F-CC376CB5D5FD}" srcOrd="0" destOrd="0" presId="urn:microsoft.com/office/officeart/2005/8/layout/hList7"/>
    <dgm:cxn modelId="{74349E36-0AA5-4DE8-82A6-002CEDD49AB4}" type="presParOf" srcId="{56369116-559F-4783-9982-979F43C41995}" destId="{0A1E7047-E936-42AA-8E1E-D0ECBE719891}" srcOrd="1" destOrd="0" presId="urn:microsoft.com/office/officeart/2005/8/layout/hList7"/>
    <dgm:cxn modelId="{D1FD0DB2-1C4F-440F-B196-BAC801D0B868}" type="presParOf" srcId="{56369116-559F-4783-9982-979F43C41995}" destId="{9F93AFC8-06D7-4541-88A2-B7A95264A868}" srcOrd="2" destOrd="0" presId="urn:microsoft.com/office/officeart/2005/8/layout/hList7"/>
    <dgm:cxn modelId="{12B6F817-922D-4ACB-90B3-3D456EAE38EF}" type="presParOf" srcId="{56369116-559F-4783-9982-979F43C41995}" destId="{E8DB0C04-A2A1-4B7D-88DE-35C58978F05B}" srcOrd="3" destOrd="0" presId="urn:microsoft.com/office/officeart/2005/8/layout/hList7"/>
    <dgm:cxn modelId="{B60497F6-17E8-414E-AFF4-2C4DDAC99063}" type="presParOf" srcId="{8AAFD2D5-081A-48BA-8CEC-4EFBD7228ABA}" destId="{25E223D5-37D1-417B-8A40-DAB1CF998367}" srcOrd="1" destOrd="0" presId="urn:microsoft.com/office/officeart/2005/8/layout/hList7"/>
    <dgm:cxn modelId="{6B310655-2867-4F04-B0DB-ECD6F4C84338}" type="presParOf" srcId="{8AAFD2D5-081A-48BA-8CEC-4EFBD7228ABA}" destId="{E7036567-AC9E-4DDC-9CC4-F3C488276E69}" srcOrd="2" destOrd="0" presId="urn:microsoft.com/office/officeart/2005/8/layout/hList7"/>
    <dgm:cxn modelId="{826467E0-E8AD-426A-801F-366D4F9913C0}" type="presParOf" srcId="{E7036567-AC9E-4DDC-9CC4-F3C488276E69}" destId="{093C47CF-2A57-4AB1-8C42-66BEF3B76579}" srcOrd="0" destOrd="0" presId="urn:microsoft.com/office/officeart/2005/8/layout/hList7"/>
    <dgm:cxn modelId="{947D3C1A-DFEA-430D-8A44-7282770C59DC}" type="presParOf" srcId="{E7036567-AC9E-4DDC-9CC4-F3C488276E69}" destId="{D32DBADB-842E-4146-8B8A-E9A0B7D5A5F5}" srcOrd="1" destOrd="0" presId="urn:microsoft.com/office/officeart/2005/8/layout/hList7"/>
    <dgm:cxn modelId="{17C2BE79-993F-4652-82A3-DD990C58A115}" type="presParOf" srcId="{E7036567-AC9E-4DDC-9CC4-F3C488276E69}" destId="{27C7004F-D7EA-4353-926A-A53AAAC32B12}" srcOrd="2" destOrd="0" presId="urn:microsoft.com/office/officeart/2005/8/layout/hList7"/>
    <dgm:cxn modelId="{ACE362CC-1CEC-42D3-84C3-FD4AF088793E}" type="presParOf" srcId="{E7036567-AC9E-4DDC-9CC4-F3C488276E69}" destId="{61AC495D-DF7E-413F-B34D-2115A15D9E9C}" srcOrd="3" destOrd="0" presId="urn:microsoft.com/office/officeart/2005/8/layout/hList7"/>
    <dgm:cxn modelId="{0E883C4B-B04A-4FDB-ACE3-9D1DA8EC1AF1}" type="presParOf" srcId="{8AAFD2D5-081A-48BA-8CEC-4EFBD7228ABA}" destId="{B73150D0-4A9B-4E40-90DE-822FE47392DA}" srcOrd="3" destOrd="0" presId="urn:microsoft.com/office/officeart/2005/8/layout/hList7"/>
    <dgm:cxn modelId="{6291B806-2545-4E76-A355-4DEE79024029}" type="presParOf" srcId="{8AAFD2D5-081A-48BA-8CEC-4EFBD7228ABA}" destId="{F26222AE-C855-4AF0-95B1-AEEE4CFFBB06}" srcOrd="4" destOrd="0" presId="urn:microsoft.com/office/officeart/2005/8/layout/hList7"/>
    <dgm:cxn modelId="{23BDD2F4-EF95-471C-B592-C963DBACA065}" type="presParOf" srcId="{F26222AE-C855-4AF0-95B1-AEEE4CFFBB06}" destId="{D8656D11-FCA5-4618-986B-14A87531A69A}" srcOrd="0" destOrd="0" presId="urn:microsoft.com/office/officeart/2005/8/layout/hList7"/>
    <dgm:cxn modelId="{06ACA3EE-9639-45E8-B826-3D8778D561FC}" type="presParOf" srcId="{F26222AE-C855-4AF0-95B1-AEEE4CFFBB06}" destId="{41D2E636-6868-4010-ABBE-C597CDA63CF6}" srcOrd="1" destOrd="0" presId="urn:microsoft.com/office/officeart/2005/8/layout/hList7"/>
    <dgm:cxn modelId="{DB6B6C49-5AEB-48E3-B689-1F47863E0523}" type="presParOf" srcId="{F26222AE-C855-4AF0-95B1-AEEE4CFFBB06}" destId="{31ED51C9-A4A8-4941-9C08-C7F3737B1F6B}" srcOrd="2" destOrd="0" presId="urn:microsoft.com/office/officeart/2005/8/layout/hList7"/>
    <dgm:cxn modelId="{22F060FC-94B6-4DC0-B632-A200A8E309E6}" type="presParOf" srcId="{F26222AE-C855-4AF0-95B1-AEEE4CFFBB06}" destId="{C8271AF0-ADEE-4351-895E-93FFB940EC48}" srcOrd="3" destOrd="0" presId="urn:microsoft.com/office/officeart/2005/8/layout/hList7"/>
    <dgm:cxn modelId="{D95A8B69-5D51-467C-A024-C2C45D00BF3D}" type="presParOf" srcId="{8AAFD2D5-081A-48BA-8CEC-4EFBD7228ABA}" destId="{C20E70AC-E809-45A6-AB40-4C131343B07D}" srcOrd="5" destOrd="0" presId="urn:microsoft.com/office/officeart/2005/8/layout/hList7"/>
    <dgm:cxn modelId="{AD3D75D0-EB27-44EA-834C-39E49CC0D45C}" type="presParOf" srcId="{8AAFD2D5-081A-48BA-8CEC-4EFBD7228ABA}" destId="{239FD249-DCE8-4FDB-BD25-17A322D1AE31}" srcOrd="6" destOrd="0" presId="urn:microsoft.com/office/officeart/2005/8/layout/hList7"/>
    <dgm:cxn modelId="{BCA3B71D-403E-4DFE-90A9-CF136C80ED02}" type="presParOf" srcId="{239FD249-DCE8-4FDB-BD25-17A322D1AE31}" destId="{75884BC4-A103-4E13-AC15-B1D82B46267E}" srcOrd="0" destOrd="0" presId="urn:microsoft.com/office/officeart/2005/8/layout/hList7"/>
    <dgm:cxn modelId="{6CFB7DF8-0313-4AEF-9D50-69905FF74D3F}" type="presParOf" srcId="{239FD249-DCE8-4FDB-BD25-17A322D1AE31}" destId="{DA1CB5E6-91F9-482D-8551-A3AE05F4A4DB}" srcOrd="1" destOrd="0" presId="urn:microsoft.com/office/officeart/2005/8/layout/hList7"/>
    <dgm:cxn modelId="{4AE940B5-512A-4DD7-A325-B4DB913AF9E9}" type="presParOf" srcId="{239FD249-DCE8-4FDB-BD25-17A322D1AE31}" destId="{B28A7746-635D-4439-AEA4-0E2D97F4AE64}" srcOrd="2" destOrd="0" presId="urn:microsoft.com/office/officeart/2005/8/layout/hList7"/>
    <dgm:cxn modelId="{B7AFB90E-D9A0-4350-A4E3-F5C9BDE91DC4}" type="presParOf" srcId="{239FD249-DCE8-4FDB-BD25-17A322D1AE31}" destId="{F04048E7-374F-4777-B085-AB05CAE94FAA}" srcOrd="3" destOrd="0" presId="urn:microsoft.com/office/officeart/2005/8/layout/hList7"/>
    <dgm:cxn modelId="{03538063-1833-40FA-85DC-D3C2E2B5FCA4}" type="presParOf" srcId="{8AAFD2D5-081A-48BA-8CEC-4EFBD7228ABA}" destId="{2358C150-F4FD-40D7-9D74-2BA4BDCB9ECE}" srcOrd="7" destOrd="0" presId="urn:microsoft.com/office/officeart/2005/8/layout/hList7"/>
    <dgm:cxn modelId="{B70C33B8-594C-4084-B078-64A8247A087E}" type="presParOf" srcId="{8AAFD2D5-081A-48BA-8CEC-4EFBD7228ABA}" destId="{6CD64BD6-37EF-4177-9A2F-50421BB56948}" srcOrd="8" destOrd="0" presId="urn:microsoft.com/office/officeart/2005/8/layout/hList7"/>
    <dgm:cxn modelId="{01CB77F7-2554-4531-BEFA-FA22DCB11CE7}" type="presParOf" srcId="{6CD64BD6-37EF-4177-9A2F-50421BB56948}" destId="{69A52FA1-6B79-4D1E-A3A5-20407BD05A93}" srcOrd="0" destOrd="0" presId="urn:microsoft.com/office/officeart/2005/8/layout/hList7"/>
    <dgm:cxn modelId="{66E33D1F-A8D0-4D14-AF31-E089CC6AB23E}" type="presParOf" srcId="{6CD64BD6-37EF-4177-9A2F-50421BB56948}" destId="{25F64565-9916-4E0B-9766-07E5342E48E2}" srcOrd="1" destOrd="0" presId="urn:microsoft.com/office/officeart/2005/8/layout/hList7"/>
    <dgm:cxn modelId="{781B1F4D-5CDC-4280-B826-38DCDC1C6783}" type="presParOf" srcId="{6CD64BD6-37EF-4177-9A2F-50421BB56948}" destId="{D7A7E4FB-3F99-48CF-9C27-7B3EDB2CA9B6}" srcOrd="2" destOrd="0" presId="urn:microsoft.com/office/officeart/2005/8/layout/hList7"/>
    <dgm:cxn modelId="{FB7C481B-A46A-43F5-80F1-FE9934C9D8B3}" type="presParOf" srcId="{6CD64BD6-37EF-4177-9A2F-50421BB56948}" destId="{9BAD1FF3-8C85-476E-AFC0-F59DB1909AE2}" srcOrd="3" destOrd="0" presId="urn:microsoft.com/office/officeart/2005/8/layout/hList7"/>
    <dgm:cxn modelId="{8B236B11-7106-475E-97E4-7386EF8886B3}" type="presParOf" srcId="{8AAFD2D5-081A-48BA-8CEC-4EFBD7228ABA}" destId="{0A8602C6-E3D8-4503-868A-705A120712FF}" srcOrd="9" destOrd="0" presId="urn:microsoft.com/office/officeart/2005/8/layout/hList7"/>
    <dgm:cxn modelId="{E25D0D31-9F7D-4CCC-8A95-57317FE78690}" type="presParOf" srcId="{8AAFD2D5-081A-48BA-8CEC-4EFBD7228ABA}" destId="{A6B5886E-3806-45DA-B297-643403323B0E}" srcOrd="10" destOrd="0" presId="urn:microsoft.com/office/officeart/2005/8/layout/hList7"/>
    <dgm:cxn modelId="{62CA2F1C-A842-476B-8C56-6C7E310ACEA1}" type="presParOf" srcId="{A6B5886E-3806-45DA-B297-643403323B0E}" destId="{3EFD391A-6F6B-45FA-BEB0-BC268D1B263E}" srcOrd="0" destOrd="0" presId="urn:microsoft.com/office/officeart/2005/8/layout/hList7"/>
    <dgm:cxn modelId="{F06AC554-ECD7-499C-91E9-F326D31A433B}" type="presParOf" srcId="{A6B5886E-3806-45DA-B297-643403323B0E}" destId="{E2E1214C-0A95-436F-81CA-64F5C084F865}" srcOrd="1" destOrd="0" presId="urn:microsoft.com/office/officeart/2005/8/layout/hList7"/>
    <dgm:cxn modelId="{CFC7155A-412B-415D-94E6-D4A94B05F794}" type="presParOf" srcId="{A6B5886E-3806-45DA-B297-643403323B0E}" destId="{DD472A94-F855-47B0-A622-3F2451B6495C}" srcOrd="2" destOrd="0" presId="urn:microsoft.com/office/officeart/2005/8/layout/hList7"/>
    <dgm:cxn modelId="{F6559915-0134-4A27-BAEC-4E598AEE420D}" type="presParOf" srcId="{A6B5886E-3806-45DA-B297-643403323B0E}" destId="{BE8A2703-98FE-4F8F-A96B-E841477B4016}" srcOrd="3" destOrd="0" presId="urn:microsoft.com/office/officeart/2005/8/layout/hList7"/>
    <dgm:cxn modelId="{554E9FB4-4BFD-48B7-BBA8-23F184177093}" type="presParOf" srcId="{8AAFD2D5-081A-48BA-8CEC-4EFBD7228ABA}" destId="{B0566617-9BCB-4151-A8AF-C24AAABED8B6}" srcOrd="11" destOrd="0" presId="urn:microsoft.com/office/officeart/2005/8/layout/hList7"/>
    <dgm:cxn modelId="{FE2F56FE-3768-4091-ACE9-C86BE3596F7E}" type="presParOf" srcId="{8AAFD2D5-081A-48BA-8CEC-4EFBD7228ABA}" destId="{923E6257-EFF1-4F93-A5A4-D43EC7517D2D}" srcOrd="12" destOrd="0" presId="urn:microsoft.com/office/officeart/2005/8/layout/hList7"/>
    <dgm:cxn modelId="{F805CE36-9448-48E0-B71C-0D691864740A}" type="presParOf" srcId="{923E6257-EFF1-4F93-A5A4-D43EC7517D2D}" destId="{E908BC3F-7058-4811-8666-D8BB6CA59257}" srcOrd="0" destOrd="0" presId="urn:microsoft.com/office/officeart/2005/8/layout/hList7"/>
    <dgm:cxn modelId="{573524EA-4491-45CB-B850-527FCD11AECB}" type="presParOf" srcId="{923E6257-EFF1-4F93-A5A4-D43EC7517D2D}" destId="{0AF57640-A919-4653-9A7B-750C969AFA1D}" srcOrd="1" destOrd="0" presId="urn:microsoft.com/office/officeart/2005/8/layout/hList7"/>
    <dgm:cxn modelId="{84798D11-8B71-45C5-B267-4CFB88C42714}" type="presParOf" srcId="{923E6257-EFF1-4F93-A5A4-D43EC7517D2D}" destId="{87D3EE5B-FA99-430E-84AE-12F83C39CB98}" srcOrd="2" destOrd="0" presId="urn:microsoft.com/office/officeart/2005/8/layout/hList7"/>
    <dgm:cxn modelId="{C6C45FDE-5159-445C-8EF0-89908B1E5068}" type="presParOf" srcId="{923E6257-EFF1-4F93-A5A4-D43EC7517D2D}" destId="{4E0FCCE9-CDBC-42CF-B6C7-6D23C5CD8798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C2099-C736-4728-BCCF-9D1F28BE6BE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2F1E8-D20B-43B9-9A24-A9BBC43C7543}">
      <dgm:prSet phldrT="[Text]"/>
      <dgm:spPr/>
      <dgm:t>
        <a:bodyPr/>
        <a:lstStyle/>
        <a:p>
          <a:pPr algn="ctr"/>
          <a:r>
            <a:rPr lang="en-US" dirty="0" smtClean="0"/>
            <a:t>Provide one-stop access and insight into information related to key Government bodies and execution areas</a:t>
          </a:r>
        </a:p>
        <a:p>
          <a:pPr algn="ctr"/>
          <a:r>
            <a:rPr lang="en-US" dirty="0" smtClean="0"/>
            <a:t>Enable citizens exercise their fundamental rights and duties</a:t>
          </a:r>
          <a:endParaRPr lang="en-US" dirty="0"/>
        </a:p>
      </dgm:t>
    </dgm:pt>
    <dgm:pt modelId="{E864C78D-835D-4A12-83E2-41690A57CCC1}" type="parTrans" cxnId="{FC01FD22-7D5F-4950-A37B-B17512B27C7C}">
      <dgm:prSet/>
      <dgm:spPr/>
      <dgm:t>
        <a:bodyPr/>
        <a:lstStyle/>
        <a:p>
          <a:endParaRPr lang="en-US"/>
        </a:p>
      </dgm:t>
    </dgm:pt>
    <dgm:pt modelId="{6A9FA959-C773-4346-B924-61C38D3A9437}" type="sibTrans" cxnId="{FC01FD22-7D5F-4950-A37B-B17512B27C7C}">
      <dgm:prSet/>
      <dgm:spPr/>
      <dgm:t>
        <a:bodyPr/>
        <a:lstStyle/>
        <a:p>
          <a:endParaRPr lang="en-US"/>
        </a:p>
      </dgm:t>
    </dgm:pt>
    <dgm:pt modelId="{9D779C33-A969-4E7A-8D6C-709C26834B6A}" type="pres">
      <dgm:prSet presAssocID="{D0FC2099-C736-4728-BCCF-9D1F28BE6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8976D-18F7-4215-8D53-13F31F28829C}" type="pres">
      <dgm:prSet presAssocID="{3C02F1E8-D20B-43B9-9A24-A9BBC43C75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E0CC5D-98F7-4653-A674-389E20CBC3A4}" type="presOf" srcId="{D0FC2099-C736-4728-BCCF-9D1F28BE6BE4}" destId="{9D779C33-A969-4E7A-8D6C-709C26834B6A}" srcOrd="0" destOrd="0" presId="urn:microsoft.com/office/officeart/2005/8/layout/vList2"/>
    <dgm:cxn modelId="{841144C8-DD2A-45A6-B8E1-FB3CE8DDCC99}" type="presOf" srcId="{3C02F1E8-D20B-43B9-9A24-A9BBC43C7543}" destId="{7A18976D-18F7-4215-8D53-13F31F28829C}" srcOrd="0" destOrd="0" presId="urn:microsoft.com/office/officeart/2005/8/layout/vList2"/>
    <dgm:cxn modelId="{FC01FD22-7D5F-4950-A37B-B17512B27C7C}" srcId="{D0FC2099-C736-4728-BCCF-9D1F28BE6BE4}" destId="{3C02F1E8-D20B-43B9-9A24-A9BBC43C7543}" srcOrd="0" destOrd="0" parTransId="{E864C78D-835D-4A12-83E2-41690A57CCC1}" sibTransId="{6A9FA959-C773-4346-B924-61C38D3A9437}"/>
    <dgm:cxn modelId="{0404A84B-CFA0-45E7-B32E-6F8D6D2560BC}" type="presParOf" srcId="{9D779C33-A969-4E7A-8D6C-709C26834B6A}" destId="{7A18976D-18F7-4215-8D53-13F31F28829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F047-575F-4B20-B46B-2EFE733BE3B9}" type="doc">
      <dgm:prSet loTypeId="urn:microsoft.com/office/officeart/2005/8/layout/hList7" loCatId="process" qsTypeId="urn:microsoft.com/office/officeart/2005/8/quickstyle/3d2" qsCatId="3D" csTypeId="urn:microsoft.com/office/officeart/2005/8/colors/accent1_2" csCatId="accent1" phldr="1"/>
      <dgm:spPr/>
    </dgm:pt>
    <dgm:pt modelId="{86382E9F-8A5C-43B0-A069-5FB21A7CDDE8}">
      <dgm:prSet phldrT="[Text]"/>
      <dgm:spPr/>
      <dgm:t>
        <a:bodyPr/>
        <a:lstStyle/>
        <a:p>
          <a:r>
            <a:rPr lang="en-US" dirty="0" smtClean="0"/>
            <a:t>Travel &amp; Tourism</a:t>
          </a:r>
          <a:endParaRPr lang="en-US" dirty="0"/>
        </a:p>
      </dgm:t>
    </dgm:pt>
    <dgm:pt modelId="{7BBAAF67-A5D6-42AF-9AE3-123EF5EEE332}" type="parTrans" cxnId="{9906D8F4-CF13-4470-A3C1-8E94552F5F3A}">
      <dgm:prSet/>
      <dgm:spPr/>
      <dgm:t>
        <a:bodyPr/>
        <a:lstStyle/>
        <a:p>
          <a:endParaRPr lang="en-US"/>
        </a:p>
      </dgm:t>
    </dgm:pt>
    <dgm:pt modelId="{099E7EA5-35F8-408C-B202-7B6B8460FE6A}" type="sibTrans" cxnId="{9906D8F4-CF13-4470-A3C1-8E94552F5F3A}">
      <dgm:prSet/>
      <dgm:spPr/>
      <dgm:t>
        <a:bodyPr/>
        <a:lstStyle/>
        <a:p>
          <a:endParaRPr lang="en-US"/>
        </a:p>
      </dgm:t>
    </dgm:pt>
    <dgm:pt modelId="{6C6C8A9B-6BB8-4AE7-A609-018F2870737B}">
      <dgm:prSet phldrT="[Text]"/>
      <dgm:spPr/>
      <dgm:t>
        <a:bodyPr/>
        <a:lstStyle/>
        <a:p>
          <a:r>
            <a:rPr lang="en-US" dirty="0" smtClean="0"/>
            <a:t>Banking &amp; Insurance</a:t>
          </a:r>
          <a:endParaRPr lang="en-US" dirty="0"/>
        </a:p>
      </dgm:t>
    </dgm:pt>
    <dgm:pt modelId="{9881A895-062D-485D-84B5-20D1542AAE02}" type="parTrans" cxnId="{52B2C2B5-CE88-4199-B2E3-0532F8914F13}">
      <dgm:prSet/>
      <dgm:spPr/>
      <dgm:t>
        <a:bodyPr/>
        <a:lstStyle/>
        <a:p>
          <a:endParaRPr lang="en-US"/>
        </a:p>
      </dgm:t>
    </dgm:pt>
    <dgm:pt modelId="{34842F01-C4B4-4398-A9DF-22FCA6117281}" type="sibTrans" cxnId="{52B2C2B5-CE88-4199-B2E3-0532F8914F13}">
      <dgm:prSet/>
      <dgm:spPr/>
      <dgm:t>
        <a:bodyPr/>
        <a:lstStyle/>
        <a:p>
          <a:endParaRPr lang="en-US"/>
        </a:p>
      </dgm:t>
    </dgm:pt>
    <dgm:pt modelId="{1F89C2DD-BB89-4C8A-9197-2AC30C60724B}">
      <dgm:prSet phldrT="[Text]"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B0982E6B-CA19-462E-A4D7-1CD342824F4E}" type="parTrans" cxnId="{2AB75735-6807-4E53-B6A4-6F87CF65438B}">
      <dgm:prSet/>
      <dgm:spPr/>
      <dgm:t>
        <a:bodyPr/>
        <a:lstStyle/>
        <a:p>
          <a:endParaRPr lang="en-US"/>
        </a:p>
      </dgm:t>
    </dgm:pt>
    <dgm:pt modelId="{735C068C-10DA-4DC4-99F4-7F4CCB0C5802}" type="sibTrans" cxnId="{2AB75735-6807-4E53-B6A4-6F87CF65438B}">
      <dgm:prSet/>
      <dgm:spPr/>
      <dgm:t>
        <a:bodyPr/>
        <a:lstStyle/>
        <a:p>
          <a:endParaRPr lang="en-US"/>
        </a:p>
      </dgm:t>
    </dgm:pt>
    <dgm:pt modelId="{A5416117-A3D6-46DD-9C8C-00A683071A7D}">
      <dgm:prSet phldrT="[Text]"/>
      <dgm:spPr/>
      <dgm:t>
        <a:bodyPr/>
        <a:lstStyle/>
        <a:p>
          <a:r>
            <a:rPr lang="en-US" dirty="0" smtClean="0"/>
            <a:t>Housing</a:t>
          </a:r>
          <a:endParaRPr lang="en-US" dirty="0"/>
        </a:p>
      </dgm:t>
    </dgm:pt>
    <dgm:pt modelId="{D65B35BC-FC82-4709-8109-A76C0DFF595A}" type="parTrans" cxnId="{155A88B4-6A8C-48CB-992C-1993CDA9104B}">
      <dgm:prSet/>
      <dgm:spPr/>
      <dgm:t>
        <a:bodyPr/>
        <a:lstStyle/>
        <a:p>
          <a:endParaRPr lang="en-US"/>
        </a:p>
      </dgm:t>
    </dgm:pt>
    <dgm:pt modelId="{09C5FB93-3EC5-49C3-8B5B-B78DFD278E35}" type="sibTrans" cxnId="{155A88B4-6A8C-48CB-992C-1993CDA9104B}">
      <dgm:prSet/>
      <dgm:spPr/>
      <dgm:t>
        <a:bodyPr/>
        <a:lstStyle/>
        <a:p>
          <a:endParaRPr lang="en-US"/>
        </a:p>
      </dgm:t>
    </dgm:pt>
    <dgm:pt modelId="{873A8A62-CEE1-4366-8F26-9CE1BD5C0FD3}">
      <dgm:prSet phldrT="[Text]"/>
      <dgm:spPr/>
      <dgm:t>
        <a:bodyPr/>
        <a:lstStyle/>
        <a:p>
          <a:r>
            <a:rPr lang="en-US" dirty="0" smtClean="0"/>
            <a:t>Taxes</a:t>
          </a:r>
          <a:endParaRPr lang="en-US" dirty="0"/>
        </a:p>
      </dgm:t>
    </dgm:pt>
    <dgm:pt modelId="{BF89074D-5F93-4C6E-B1C5-DA9518F9E4C6}" type="parTrans" cxnId="{3CC7B636-833B-4E35-96F5-07335FA8E646}">
      <dgm:prSet/>
      <dgm:spPr/>
      <dgm:t>
        <a:bodyPr/>
        <a:lstStyle/>
        <a:p>
          <a:endParaRPr lang="en-US"/>
        </a:p>
      </dgm:t>
    </dgm:pt>
    <dgm:pt modelId="{9B62B008-A8E0-4C38-933C-62F4387C11C9}" type="sibTrans" cxnId="{3CC7B636-833B-4E35-96F5-07335FA8E646}">
      <dgm:prSet/>
      <dgm:spPr/>
      <dgm:t>
        <a:bodyPr/>
        <a:lstStyle/>
        <a:p>
          <a:endParaRPr lang="en-US"/>
        </a:p>
      </dgm:t>
    </dgm:pt>
    <dgm:pt modelId="{23159886-3828-47BE-A5F4-BB7147795CD3}">
      <dgm:prSet phldrT="[Text]"/>
      <dgm:spPr/>
      <dgm:t>
        <a:bodyPr/>
        <a:lstStyle/>
        <a:p>
          <a:r>
            <a:rPr lang="en-US" dirty="0" smtClean="0"/>
            <a:t>International</a:t>
          </a:r>
          <a:endParaRPr lang="en-US" dirty="0"/>
        </a:p>
      </dgm:t>
    </dgm:pt>
    <dgm:pt modelId="{A427387A-E51D-43DC-857F-D155A22FC6A7}" type="parTrans" cxnId="{F0EF0BD6-01C5-44D7-A9C8-EFDCF2D38162}">
      <dgm:prSet/>
      <dgm:spPr/>
      <dgm:t>
        <a:bodyPr/>
        <a:lstStyle/>
        <a:p>
          <a:endParaRPr lang="en-US"/>
        </a:p>
      </dgm:t>
    </dgm:pt>
    <dgm:pt modelId="{A9C18980-02F0-48B2-86BC-10FE1619A6F0}" type="sibTrans" cxnId="{F0EF0BD6-01C5-44D7-A9C8-EFDCF2D38162}">
      <dgm:prSet/>
      <dgm:spPr/>
      <dgm:t>
        <a:bodyPr/>
        <a:lstStyle/>
        <a:p>
          <a:endParaRPr lang="en-US"/>
        </a:p>
      </dgm:t>
    </dgm:pt>
    <dgm:pt modelId="{53337F92-B8B1-40CC-95F8-2E8FC48D8781}">
      <dgm:prSet phldrT="[Text]"/>
      <dgm:spPr/>
      <dgm:t>
        <a:bodyPr/>
        <a:lstStyle/>
        <a:p>
          <a:r>
            <a:rPr lang="en-US" dirty="0" smtClean="0"/>
            <a:t>Sports</a:t>
          </a:r>
          <a:endParaRPr lang="en-US" dirty="0"/>
        </a:p>
      </dgm:t>
    </dgm:pt>
    <dgm:pt modelId="{0953DFE2-2A01-40E6-8A04-C91D56864FDC}" type="parTrans" cxnId="{5C68DB14-E926-4A84-9EC7-5BD4F9A00B3E}">
      <dgm:prSet/>
      <dgm:spPr/>
      <dgm:t>
        <a:bodyPr/>
        <a:lstStyle/>
        <a:p>
          <a:endParaRPr lang="en-US"/>
        </a:p>
      </dgm:t>
    </dgm:pt>
    <dgm:pt modelId="{29C7BC2A-AF2C-4039-93CF-8CF107BE3E48}" type="sibTrans" cxnId="{5C68DB14-E926-4A84-9EC7-5BD4F9A00B3E}">
      <dgm:prSet/>
      <dgm:spPr/>
      <dgm:t>
        <a:bodyPr/>
        <a:lstStyle/>
        <a:p>
          <a:endParaRPr lang="en-US"/>
        </a:p>
      </dgm:t>
    </dgm:pt>
    <dgm:pt modelId="{1AFD3348-BCB7-4074-9C5C-0014ED455EE8}" type="pres">
      <dgm:prSet presAssocID="{EB0FF047-575F-4B20-B46B-2EFE733BE3B9}" presName="Name0" presStyleCnt="0">
        <dgm:presLayoutVars>
          <dgm:dir/>
          <dgm:resizeHandles val="exact"/>
        </dgm:presLayoutVars>
      </dgm:prSet>
      <dgm:spPr/>
    </dgm:pt>
    <dgm:pt modelId="{C96D4A7A-1F69-4A4B-80B9-8E8DADEEBEA1}" type="pres">
      <dgm:prSet presAssocID="{EB0FF047-575F-4B20-B46B-2EFE733BE3B9}" presName="fgShape" presStyleLbl="fgShp" presStyleIdx="0" presStyleCnt="1"/>
      <dgm:spPr/>
    </dgm:pt>
    <dgm:pt modelId="{10F29714-9AA6-4DB2-93CD-2075CE73BC02}" type="pres">
      <dgm:prSet presAssocID="{EB0FF047-575F-4B20-B46B-2EFE733BE3B9}" presName="linComp" presStyleCnt="0"/>
      <dgm:spPr/>
    </dgm:pt>
    <dgm:pt modelId="{9AFE10F8-4C69-468F-A392-FCFBEF850B00}" type="pres">
      <dgm:prSet presAssocID="{1F89C2DD-BB89-4C8A-9197-2AC30C60724B}" presName="compNode" presStyleCnt="0"/>
      <dgm:spPr/>
    </dgm:pt>
    <dgm:pt modelId="{CBBAC372-CFD6-4FB6-A467-2F6C2DB6DD08}" type="pres">
      <dgm:prSet presAssocID="{1F89C2DD-BB89-4C8A-9197-2AC30C60724B}" presName="bkgdShape" presStyleLbl="node1" presStyleIdx="0" presStyleCnt="7"/>
      <dgm:spPr/>
      <dgm:t>
        <a:bodyPr/>
        <a:lstStyle/>
        <a:p>
          <a:endParaRPr lang="en-US"/>
        </a:p>
      </dgm:t>
    </dgm:pt>
    <dgm:pt modelId="{38253264-DEB3-4F30-9F5B-5AC36F2B6354}" type="pres">
      <dgm:prSet presAssocID="{1F89C2DD-BB89-4C8A-9197-2AC30C60724B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96C85-4F1F-4CDE-9A83-9D2463C1722E}" type="pres">
      <dgm:prSet presAssocID="{1F89C2DD-BB89-4C8A-9197-2AC30C60724B}" presName="invisiNode" presStyleLbl="node1" presStyleIdx="0" presStyleCnt="7"/>
      <dgm:spPr/>
    </dgm:pt>
    <dgm:pt modelId="{1812502F-15E8-4684-A5FF-082566D36CB3}" type="pres">
      <dgm:prSet presAssocID="{1F89C2DD-BB89-4C8A-9197-2AC30C60724B}" presName="imagNode" presStyleLbl="fgImgPlace1" presStyleIdx="0" presStyleCnt="7" custLinFactNeighborY="-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DCF948-563E-451B-AFA4-65572EC6604D}" type="pres">
      <dgm:prSet presAssocID="{735C068C-10DA-4DC4-99F4-7F4CCB0C580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72825D-57DC-4D3C-92AE-B269DB2361FB}" type="pres">
      <dgm:prSet presAssocID="{A5416117-A3D6-46DD-9C8C-00A683071A7D}" presName="compNode" presStyleCnt="0"/>
      <dgm:spPr/>
    </dgm:pt>
    <dgm:pt modelId="{F2C4A7A4-429C-4D3C-8399-E32CC984F172}" type="pres">
      <dgm:prSet presAssocID="{A5416117-A3D6-46DD-9C8C-00A683071A7D}" presName="bkgdShape" presStyleLbl="node1" presStyleIdx="1" presStyleCnt="7"/>
      <dgm:spPr/>
      <dgm:t>
        <a:bodyPr/>
        <a:lstStyle/>
        <a:p>
          <a:endParaRPr lang="en-US"/>
        </a:p>
      </dgm:t>
    </dgm:pt>
    <dgm:pt modelId="{19EBC8BF-EF68-4174-89EF-BFA2CE242231}" type="pres">
      <dgm:prSet presAssocID="{A5416117-A3D6-46DD-9C8C-00A683071A7D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30EF5-13B0-4860-9C7F-99EDB2A82F95}" type="pres">
      <dgm:prSet presAssocID="{A5416117-A3D6-46DD-9C8C-00A683071A7D}" presName="invisiNode" presStyleLbl="node1" presStyleIdx="1" presStyleCnt="7"/>
      <dgm:spPr/>
    </dgm:pt>
    <dgm:pt modelId="{0C743BDC-BEDB-459F-A95B-E08716A0B2FB}" type="pres">
      <dgm:prSet presAssocID="{A5416117-A3D6-46DD-9C8C-00A683071A7D}" presName="imagNode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B6F499-64DC-4DEA-983C-94E372DDEA6C}" type="pres">
      <dgm:prSet presAssocID="{09C5FB93-3EC5-49C3-8B5B-B78DFD278E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032D8A-93AF-4226-BB56-F7484A0B0736}" type="pres">
      <dgm:prSet presAssocID="{873A8A62-CEE1-4366-8F26-9CE1BD5C0FD3}" presName="compNode" presStyleCnt="0"/>
      <dgm:spPr/>
    </dgm:pt>
    <dgm:pt modelId="{16F887FB-460E-4DC4-8FEE-5BF168E6A2A1}" type="pres">
      <dgm:prSet presAssocID="{873A8A62-CEE1-4366-8F26-9CE1BD5C0FD3}" presName="bkgdShape" presStyleLbl="node1" presStyleIdx="2" presStyleCnt="7"/>
      <dgm:spPr/>
      <dgm:t>
        <a:bodyPr/>
        <a:lstStyle/>
        <a:p>
          <a:endParaRPr lang="en-US"/>
        </a:p>
      </dgm:t>
    </dgm:pt>
    <dgm:pt modelId="{DAE6FFB6-F8CA-49FB-8531-98D410732309}" type="pres">
      <dgm:prSet presAssocID="{873A8A62-CEE1-4366-8F26-9CE1BD5C0FD3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B1DE2-987F-409E-8FB2-DDFEEE8D4FD2}" type="pres">
      <dgm:prSet presAssocID="{873A8A62-CEE1-4366-8F26-9CE1BD5C0FD3}" presName="invisiNode" presStyleLbl="node1" presStyleIdx="2" presStyleCnt="7"/>
      <dgm:spPr/>
    </dgm:pt>
    <dgm:pt modelId="{1D22DB55-18AF-4F38-A807-200E89E9705F}" type="pres">
      <dgm:prSet presAssocID="{873A8A62-CEE1-4366-8F26-9CE1BD5C0FD3}" presName="imagNode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955492E-3D4C-45F2-8952-DE5360C043CB}" type="pres">
      <dgm:prSet presAssocID="{9B62B008-A8E0-4C38-933C-62F4387C11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6A3DD4-2E74-412D-B39C-DD78A89BCE95}" type="pres">
      <dgm:prSet presAssocID="{86382E9F-8A5C-43B0-A069-5FB21A7CDDE8}" presName="compNode" presStyleCnt="0"/>
      <dgm:spPr/>
    </dgm:pt>
    <dgm:pt modelId="{BF567B49-D960-4D9F-8B62-539204BF6F10}" type="pres">
      <dgm:prSet presAssocID="{86382E9F-8A5C-43B0-A069-5FB21A7CDDE8}" presName="bkgdShape" presStyleLbl="node1" presStyleIdx="3" presStyleCnt="7"/>
      <dgm:spPr/>
      <dgm:t>
        <a:bodyPr/>
        <a:lstStyle/>
        <a:p>
          <a:endParaRPr lang="en-US"/>
        </a:p>
      </dgm:t>
    </dgm:pt>
    <dgm:pt modelId="{63A40B4B-EF27-4A44-A667-C61E6EFBF8E6}" type="pres">
      <dgm:prSet presAssocID="{86382E9F-8A5C-43B0-A069-5FB21A7CDDE8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EC81-511D-4CB7-A260-BC68AC56067A}" type="pres">
      <dgm:prSet presAssocID="{86382E9F-8A5C-43B0-A069-5FB21A7CDDE8}" presName="invisiNode" presStyleLbl="node1" presStyleIdx="3" presStyleCnt="7"/>
      <dgm:spPr/>
    </dgm:pt>
    <dgm:pt modelId="{9FE66F0A-47A8-4B9A-902C-0934518CF073}" type="pres">
      <dgm:prSet presAssocID="{86382E9F-8A5C-43B0-A069-5FB21A7CDDE8}" presName="imagNode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FD12344-0908-422A-86AD-184BC81E6B6B}" type="pres">
      <dgm:prSet presAssocID="{099E7EA5-35F8-408C-B202-7B6B8460FE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A91E76-287E-44FE-83BC-22A21BF2B3A1}" type="pres">
      <dgm:prSet presAssocID="{6C6C8A9B-6BB8-4AE7-A609-018F2870737B}" presName="compNode" presStyleCnt="0"/>
      <dgm:spPr/>
    </dgm:pt>
    <dgm:pt modelId="{910C4689-4347-49F8-935B-C29DD63934AC}" type="pres">
      <dgm:prSet presAssocID="{6C6C8A9B-6BB8-4AE7-A609-018F2870737B}" presName="bkgdShape" presStyleLbl="node1" presStyleIdx="4" presStyleCnt="7"/>
      <dgm:spPr/>
      <dgm:t>
        <a:bodyPr/>
        <a:lstStyle/>
        <a:p>
          <a:endParaRPr lang="en-US"/>
        </a:p>
      </dgm:t>
    </dgm:pt>
    <dgm:pt modelId="{2F5ECFF4-9B6B-42DB-A383-683C99B9434E}" type="pres">
      <dgm:prSet presAssocID="{6C6C8A9B-6BB8-4AE7-A609-018F2870737B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C4E0C-8EC9-4D31-891A-2F9A53615237}" type="pres">
      <dgm:prSet presAssocID="{6C6C8A9B-6BB8-4AE7-A609-018F2870737B}" presName="invisiNode" presStyleLbl="node1" presStyleIdx="4" presStyleCnt="7"/>
      <dgm:spPr/>
    </dgm:pt>
    <dgm:pt modelId="{82B6EE49-6790-4456-A8F0-B3536AB15B06}" type="pres">
      <dgm:prSet presAssocID="{6C6C8A9B-6BB8-4AE7-A609-018F2870737B}" presName="imagNode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8E46605-949D-4719-BD3D-5E2D63EFED8A}" type="pres">
      <dgm:prSet presAssocID="{34842F01-C4B4-4398-A9DF-22FCA61172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F092F7-6922-477A-9263-69595842AE3E}" type="pres">
      <dgm:prSet presAssocID="{23159886-3828-47BE-A5F4-BB7147795CD3}" presName="compNode" presStyleCnt="0"/>
      <dgm:spPr/>
    </dgm:pt>
    <dgm:pt modelId="{E9D7B3EF-9C65-4B8A-8304-1259388DF3CA}" type="pres">
      <dgm:prSet presAssocID="{23159886-3828-47BE-A5F4-BB7147795CD3}" presName="bkgdShape" presStyleLbl="node1" presStyleIdx="5" presStyleCnt="7"/>
      <dgm:spPr/>
      <dgm:t>
        <a:bodyPr/>
        <a:lstStyle/>
        <a:p>
          <a:endParaRPr lang="en-US"/>
        </a:p>
      </dgm:t>
    </dgm:pt>
    <dgm:pt modelId="{DD53AC7B-218C-4972-AD90-AB6E2285703D}" type="pres">
      <dgm:prSet presAssocID="{23159886-3828-47BE-A5F4-BB7147795CD3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C5861-DA78-42D1-99C7-48692033DADF}" type="pres">
      <dgm:prSet presAssocID="{23159886-3828-47BE-A5F4-BB7147795CD3}" presName="invisiNode" presStyleLbl="node1" presStyleIdx="5" presStyleCnt="7"/>
      <dgm:spPr/>
    </dgm:pt>
    <dgm:pt modelId="{CEA91E61-88A3-466F-9A2F-5BB5C6D08B96}" type="pres">
      <dgm:prSet presAssocID="{23159886-3828-47BE-A5F4-BB7147795CD3}" presName="imagNode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7D714A4-FAFE-4335-BF06-1FDD8C3925B9}" type="pres">
      <dgm:prSet presAssocID="{A9C18980-02F0-48B2-86BC-10FE1619A6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1818E0-6B55-4AD1-9D1A-2A3F00EF31C4}" type="pres">
      <dgm:prSet presAssocID="{53337F92-B8B1-40CC-95F8-2E8FC48D8781}" presName="compNode" presStyleCnt="0"/>
      <dgm:spPr/>
    </dgm:pt>
    <dgm:pt modelId="{3C0CF1A0-4C54-434C-98DB-1D9F32C5285D}" type="pres">
      <dgm:prSet presAssocID="{53337F92-B8B1-40CC-95F8-2E8FC48D8781}" presName="bkgdShape" presStyleLbl="node1" presStyleIdx="6" presStyleCnt="7"/>
      <dgm:spPr/>
      <dgm:t>
        <a:bodyPr/>
        <a:lstStyle/>
        <a:p>
          <a:endParaRPr lang="en-US"/>
        </a:p>
      </dgm:t>
    </dgm:pt>
    <dgm:pt modelId="{78C8D820-4B5D-4C1B-A76C-5DADD01486B6}" type="pres">
      <dgm:prSet presAssocID="{53337F92-B8B1-40CC-95F8-2E8FC48D8781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4A1BB-6739-459B-A959-6260E2D2B6E1}" type="pres">
      <dgm:prSet presAssocID="{53337F92-B8B1-40CC-95F8-2E8FC48D8781}" presName="invisiNode" presStyleLbl="node1" presStyleIdx="6" presStyleCnt="7"/>
      <dgm:spPr/>
    </dgm:pt>
    <dgm:pt modelId="{9CF6D377-2D1D-4183-B8BE-A8BE3BD280A4}" type="pres">
      <dgm:prSet presAssocID="{53337F92-B8B1-40CC-95F8-2E8FC48D8781}" presName="imagNode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277EE72F-2628-4073-8DED-105E2EAA4909}" type="presOf" srcId="{A5416117-A3D6-46DD-9C8C-00A683071A7D}" destId="{19EBC8BF-EF68-4174-89EF-BFA2CE242231}" srcOrd="1" destOrd="0" presId="urn:microsoft.com/office/officeart/2005/8/layout/hList7"/>
    <dgm:cxn modelId="{679CF17C-5CBB-4098-A47F-50F02FD22FF8}" type="presOf" srcId="{A9C18980-02F0-48B2-86BC-10FE1619A6F0}" destId="{57D714A4-FAFE-4335-BF06-1FDD8C3925B9}" srcOrd="0" destOrd="0" presId="urn:microsoft.com/office/officeart/2005/8/layout/hList7"/>
    <dgm:cxn modelId="{86858159-C57E-4628-BF87-C0AA313B7027}" type="presOf" srcId="{6C6C8A9B-6BB8-4AE7-A609-018F2870737B}" destId="{2F5ECFF4-9B6B-42DB-A383-683C99B9434E}" srcOrd="1" destOrd="0" presId="urn:microsoft.com/office/officeart/2005/8/layout/hList7"/>
    <dgm:cxn modelId="{3CC7B636-833B-4E35-96F5-07335FA8E646}" srcId="{EB0FF047-575F-4B20-B46B-2EFE733BE3B9}" destId="{873A8A62-CEE1-4366-8F26-9CE1BD5C0FD3}" srcOrd="2" destOrd="0" parTransId="{BF89074D-5F93-4C6E-B1C5-DA9518F9E4C6}" sibTransId="{9B62B008-A8E0-4C38-933C-62F4387C11C9}"/>
    <dgm:cxn modelId="{D471FA67-26D6-4B39-B311-BB142335C814}" type="presOf" srcId="{873A8A62-CEE1-4366-8F26-9CE1BD5C0FD3}" destId="{DAE6FFB6-F8CA-49FB-8531-98D410732309}" srcOrd="1" destOrd="0" presId="urn:microsoft.com/office/officeart/2005/8/layout/hList7"/>
    <dgm:cxn modelId="{84E70543-3B3E-4B2B-8E44-7E781B559783}" type="presOf" srcId="{6C6C8A9B-6BB8-4AE7-A609-018F2870737B}" destId="{910C4689-4347-49F8-935B-C29DD63934AC}" srcOrd="0" destOrd="0" presId="urn:microsoft.com/office/officeart/2005/8/layout/hList7"/>
    <dgm:cxn modelId="{1EADC620-BF95-44A8-8857-F5F677F40E07}" type="presOf" srcId="{34842F01-C4B4-4398-A9DF-22FCA6117281}" destId="{88E46605-949D-4719-BD3D-5E2D63EFED8A}" srcOrd="0" destOrd="0" presId="urn:microsoft.com/office/officeart/2005/8/layout/hList7"/>
    <dgm:cxn modelId="{9621E7CB-892B-4FFD-ADA8-D179A450CF18}" type="presOf" srcId="{9B62B008-A8E0-4C38-933C-62F4387C11C9}" destId="{9955492E-3D4C-45F2-8952-DE5360C043CB}" srcOrd="0" destOrd="0" presId="urn:microsoft.com/office/officeart/2005/8/layout/hList7"/>
    <dgm:cxn modelId="{9906D8F4-CF13-4470-A3C1-8E94552F5F3A}" srcId="{EB0FF047-575F-4B20-B46B-2EFE733BE3B9}" destId="{86382E9F-8A5C-43B0-A069-5FB21A7CDDE8}" srcOrd="3" destOrd="0" parTransId="{7BBAAF67-A5D6-42AF-9AE3-123EF5EEE332}" sibTransId="{099E7EA5-35F8-408C-B202-7B6B8460FE6A}"/>
    <dgm:cxn modelId="{9B2DF87A-7E11-4AEE-A25D-5B4D39E7E659}" type="presOf" srcId="{A5416117-A3D6-46DD-9C8C-00A683071A7D}" destId="{F2C4A7A4-429C-4D3C-8399-E32CC984F172}" srcOrd="0" destOrd="0" presId="urn:microsoft.com/office/officeart/2005/8/layout/hList7"/>
    <dgm:cxn modelId="{2AB75735-6807-4E53-B6A4-6F87CF65438B}" srcId="{EB0FF047-575F-4B20-B46B-2EFE733BE3B9}" destId="{1F89C2DD-BB89-4C8A-9197-2AC30C60724B}" srcOrd="0" destOrd="0" parTransId="{B0982E6B-CA19-462E-A4D7-1CD342824F4E}" sibTransId="{735C068C-10DA-4DC4-99F4-7F4CCB0C5802}"/>
    <dgm:cxn modelId="{5B24DE85-FE1C-4333-93FF-CF6D544BD7E1}" type="presOf" srcId="{53337F92-B8B1-40CC-95F8-2E8FC48D8781}" destId="{78C8D820-4B5D-4C1B-A76C-5DADD01486B6}" srcOrd="1" destOrd="0" presId="urn:microsoft.com/office/officeart/2005/8/layout/hList7"/>
    <dgm:cxn modelId="{327FDFBD-A26F-4B69-88BB-DC72B69FA0F5}" type="presOf" srcId="{EB0FF047-575F-4B20-B46B-2EFE733BE3B9}" destId="{1AFD3348-BCB7-4074-9C5C-0014ED455EE8}" srcOrd="0" destOrd="0" presId="urn:microsoft.com/office/officeart/2005/8/layout/hList7"/>
    <dgm:cxn modelId="{155A88B4-6A8C-48CB-992C-1993CDA9104B}" srcId="{EB0FF047-575F-4B20-B46B-2EFE733BE3B9}" destId="{A5416117-A3D6-46DD-9C8C-00A683071A7D}" srcOrd="1" destOrd="0" parTransId="{D65B35BC-FC82-4709-8109-A76C0DFF595A}" sibTransId="{09C5FB93-3EC5-49C3-8B5B-B78DFD278E35}"/>
    <dgm:cxn modelId="{F59C21AC-3D93-47F0-A067-07F85F26CBC9}" type="presOf" srcId="{09C5FB93-3EC5-49C3-8B5B-B78DFD278E35}" destId="{00B6F499-64DC-4DEA-983C-94E372DDEA6C}" srcOrd="0" destOrd="0" presId="urn:microsoft.com/office/officeart/2005/8/layout/hList7"/>
    <dgm:cxn modelId="{09D595F0-5E79-4022-AA2D-C63BC3680C83}" type="presOf" srcId="{1F89C2DD-BB89-4C8A-9197-2AC30C60724B}" destId="{38253264-DEB3-4F30-9F5B-5AC36F2B6354}" srcOrd="1" destOrd="0" presId="urn:microsoft.com/office/officeart/2005/8/layout/hList7"/>
    <dgm:cxn modelId="{377F3428-0BFC-403D-AF9F-FAAC310A33C7}" type="presOf" srcId="{86382E9F-8A5C-43B0-A069-5FB21A7CDDE8}" destId="{63A40B4B-EF27-4A44-A667-C61E6EFBF8E6}" srcOrd="1" destOrd="0" presId="urn:microsoft.com/office/officeart/2005/8/layout/hList7"/>
    <dgm:cxn modelId="{558F22FC-FD7F-4181-9F17-1043DAE46701}" type="presOf" srcId="{23159886-3828-47BE-A5F4-BB7147795CD3}" destId="{E9D7B3EF-9C65-4B8A-8304-1259388DF3CA}" srcOrd="0" destOrd="0" presId="urn:microsoft.com/office/officeart/2005/8/layout/hList7"/>
    <dgm:cxn modelId="{14A48C12-2259-4A1B-BFE9-E71E37773632}" type="presOf" srcId="{873A8A62-CEE1-4366-8F26-9CE1BD5C0FD3}" destId="{16F887FB-460E-4DC4-8FEE-5BF168E6A2A1}" srcOrd="0" destOrd="0" presId="urn:microsoft.com/office/officeart/2005/8/layout/hList7"/>
    <dgm:cxn modelId="{52B2C2B5-CE88-4199-B2E3-0532F8914F13}" srcId="{EB0FF047-575F-4B20-B46B-2EFE733BE3B9}" destId="{6C6C8A9B-6BB8-4AE7-A609-018F2870737B}" srcOrd="4" destOrd="0" parTransId="{9881A895-062D-485D-84B5-20D1542AAE02}" sibTransId="{34842F01-C4B4-4398-A9DF-22FCA6117281}"/>
    <dgm:cxn modelId="{1B500318-EAFE-4E42-BC8A-674108F330A3}" type="presOf" srcId="{1F89C2DD-BB89-4C8A-9197-2AC30C60724B}" destId="{CBBAC372-CFD6-4FB6-A467-2F6C2DB6DD08}" srcOrd="0" destOrd="0" presId="urn:microsoft.com/office/officeart/2005/8/layout/hList7"/>
    <dgm:cxn modelId="{9335830E-1516-4BEE-AA23-C5095FE64BD7}" type="presOf" srcId="{23159886-3828-47BE-A5F4-BB7147795CD3}" destId="{DD53AC7B-218C-4972-AD90-AB6E2285703D}" srcOrd="1" destOrd="0" presId="urn:microsoft.com/office/officeart/2005/8/layout/hList7"/>
    <dgm:cxn modelId="{3854CFA8-743B-47DF-A863-9921323DB3FF}" type="presOf" srcId="{099E7EA5-35F8-408C-B202-7B6B8460FE6A}" destId="{8FD12344-0908-422A-86AD-184BC81E6B6B}" srcOrd="0" destOrd="0" presId="urn:microsoft.com/office/officeart/2005/8/layout/hList7"/>
    <dgm:cxn modelId="{5C68DB14-E926-4A84-9EC7-5BD4F9A00B3E}" srcId="{EB0FF047-575F-4B20-B46B-2EFE733BE3B9}" destId="{53337F92-B8B1-40CC-95F8-2E8FC48D8781}" srcOrd="6" destOrd="0" parTransId="{0953DFE2-2A01-40E6-8A04-C91D56864FDC}" sibTransId="{29C7BC2A-AF2C-4039-93CF-8CF107BE3E48}"/>
    <dgm:cxn modelId="{16B87631-BFDF-4735-9397-132A3CE471CF}" type="presOf" srcId="{53337F92-B8B1-40CC-95F8-2E8FC48D8781}" destId="{3C0CF1A0-4C54-434C-98DB-1D9F32C5285D}" srcOrd="0" destOrd="0" presId="urn:microsoft.com/office/officeart/2005/8/layout/hList7"/>
    <dgm:cxn modelId="{E538CD66-CCBD-4D00-A5CE-3743F6D99839}" type="presOf" srcId="{86382E9F-8A5C-43B0-A069-5FB21A7CDDE8}" destId="{BF567B49-D960-4D9F-8B62-539204BF6F10}" srcOrd="0" destOrd="0" presId="urn:microsoft.com/office/officeart/2005/8/layout/hList7"/>
    <dgm:cxn modelId="{F0EF0BD6-01C5-44D7-A9C8-EFDCF2D38162}" srcId="{EB0FF047-575F-4B20-B46B-2EFE733BE3B9}" destId="{23159886-3828-47BE-A5F4-BB7147795CD3}" srcOrd="5" destOrd="0" parTransId="{A427387A-E51D-43DC-857F-D155A22FC6A7}" sibTransId="{A9C18980-02F0-48B2-86BC-10FE1619A6F0}"/>
    <dgm:cxn modelId="{19413E25-BAD6-4D48-9DE5-C694DD0529F8}" type="presOf" srcId="{735C068C-10DA-4DC4-99F4-7F4CCB0C5802}" destId="{1BDCF948-563E-451B-AFA4-65572EC6604D}" srcOrd="0" destOrd="0" presId="urn:microsoft.com/office/officeart/2005/8/layout/hList7"/>
    <dgm:cxn modelId="{461A88D2-1083-4CFA-A44A-C75FA6DE4FA8}" type="presParOf" srcId="{1AFD3348-BCB7-4074-9C5C-0014ED455EE8}" destId="{C96D4A7A-1F69-4A4B-80B9-8E8DADEEBEA1}" srcOrd="0" destOrd="0" presId="urn:microsoft.com/office/officeart/2005/8/layout/hList7"/>
    <dgm:cxn modelId="{A9A72CE1-BDF5-4FE5-AEDF-A38D943DFBE5}" type="presParOf" srcId="{1AFD3348-BCB7-4074-9C5C-0014ED455EE8}" destId="{10F29714-9AA6-4DB2-93CD-2075CE73BC02}" srcOrd="1" destOrd="0" presId="urn:microsoft.com/office/officeart/2005/8/layout/hList7"/>
    <dgm:cxn modelId="{5AC758F5-CDB9-47B6-98F5-C602877CA006}" type="presParOf" srcId="{10F29714-9AA6-4DB2-93CD-2075CE73BC02}" destId="{9AFE10F8-4C69-468F-A392-FCFBEF850B00}" srcOrd="0" destOrd="0" presId="urn:microsoft.com/office/officeart/2005/8/layout/hList7"/>
    <dgm:cxn modelId="{01A9BC66-DB5F-49D1-BD7D-B856DDA799FC}" type="presParOf" srcId="{9AFE10F8-4C69-468F-A392-FCFBEF850B00}" destId="{CBBAC372-CFD6-4FB6-A467-2F6C2DB6DD08}" srcOrd="0" destOrd="0" presId="urn:microsoft.com/office/officeart/2005/8/layout/hList7"/>
    <dgm:cxn modelId="{9D26D8E3-3784-438C-9164-D5C492FD5874}" type="presParOf" srcId="{9AFE10F8-4C69-468F-A392-FCFBEF850B00}" destId="{38253264-DEB3-4F30-9F5B-5AC36F2B6354}" srcOrd="1" destOrd="0" presId="urn:microsoft.com/office/officeart/2005/8/layout/hList7"/>
    <dgm:cxn modelId="{5B8EFF4B-8053-4B4F-9415-D476A6F4C1BE}" type="presParOf" srcId="{9AFE10F8-4C69-468F-A392-FCFBEF850B00}" destId="{12596C85-4F1F-4CDE-9A83-9D2463C1722E}" srcOrd="2" destOrd="0" presId="urn:microsoft.com/office/officeart/2005/8/layout/hList7"/>
    <dgm:cxn modelId="{96A88DD5-C6D0-4A74-BCBF-E2233A33FA54}" type="presParOf" srcId="{9AFE10F8-4C69-468F-A392-FCFBEF850B00}" destId="{1812502F-15E8-4684-A5FF-082566D36CB3}" srcOrd="3" destOrd="0" presId="urn:microsoft.com/office/officeart/2005/8/layout/hList7"/>
    <dgm:cxn modelId="{C9502CEC-9B45-4F49-B77A-70696B535702}" type="presParOf" srcId="{10F29714-9AA6-4DB2-93CD-2075CE73BC02}" destId="{1BDCF948-563E-451B-AFA4-65572EC6604D}" srcOrd="1" destOrd="0" presId="urn:microsoft.com/office/officeart/2005/8/layout/hList7"/>
    <dgm:cxn modelId="{DA84BFAE-365C-471E-B072-88F702B180F0}" type="presParOf" srcId="{10F29714-9AA6-4DB2-93CD-2075CE73BC02}" destId="{3672825D-57DC-4D3C-92AE-B269DB2361FB}" srcOrd="2" destOrd="0" presId="urn:microsoft.com/office/officeart/2005/8/layout/hList7"/>
    <dgm:cxn modelId="{581AEA67-1BD0-41E1-94BA-5A51FD1328D5}" type="presParOf" srcId="{3672825D-57DC-4D3C-92AE-B269DB2361FB}" destId="{F2C4A7A4-429C-4D3C-8399-E32CC984F172}" srcOrd="0" destOrd="0" presId="urn:microsoft.com/office/officeart/2005/8/layout/hList7"/>
    <dgm:cxn modelId="{CDA63191-ACF4-4F1A-8071-CD688CA7093F}" type="presParOf" srcId="{3672825D-57DC-4D3C-92AE-B269DB2361FB}" destId="{19EBC8BF-EF68-4174-89EF-BFA2CE242231}" srcOrd="1" destOrd="0" presId="urn:microsoft.com/office/officeart/2005/8/layout/hList7"/>
    <dgm:cxn modelId="{63A6895C-9391-4D43-8DF6-295C1BBE4EA6}" type="presParOf" srcId="{3672825D-57DC-4D3C-92AE-B269DB2361FB}" destId="{7C030EF5-13B0-4860-9C7F-99EDB2A82F95}" srcOrd="2" destOrd="0" presId="urn:microsoft.com/office/officeart/2005/8/layout/hList7"/>
    <dgm:cxn modelId="{169C8E9A-536D-4ACB-A340-CC2E4A7C9A4D}" type="presParOf" srcId="{3672825D-57DC-4D3C-92AE-B269DB2361FB}" destId="{0C743BDC-BEDB-459F-A95B-E08716A0B2FB}" srcOrd="3" destOrd="0" presId="urn:microsoft.com/office/officeart/2005/8/layout/hList7"/>
    <dgm:cxn modelId="{57C0AFC9-27C0-4E32-B584-2BBCE5CC6A00}" type="presParOf" srcId="{10F29714-9AA6-4DB2-93CD-2075CE73BC02}" destId="{00B6F499-64DC-4DEA-983C-94E372DDEA6C}" srcOrd="3" destOrd="0" presId="urn:microsoft.com/office/officeart/2005/8/layout/hList7"/>
    <dgm:cxn modelId="{C35879A0-C610-4F21-A9B9-0BB00420D4B4}" type="presParOf" srcId="{10F29714-9AA6-4DB2-93CD-2075CE73BC02}" destId="{59032D8A-93AF-4226-BB56-F7484A0B0736}" srcOrd="4" destOrd="0" presId="urn:microsoft.com/office/officeart/2005/8/layout/hList7"/>
    <dgm:cxn modelId="{7B722E46-2261-4CDC-AB4F-A4D644CE819B}" type="presParOf" srcId="{59032D8A-93AF-4226-BB56-F7484A0B0736}" destId="{16F887FB-460E-4DC4-8FEE-5BF168E6A2A1}" srcOrd="0" destOrd="0" presId="urn:microsoft.com/office/officeart/2005/8/layout/hList7"/>
    <dgm:cxn modelId="{CB90FB3F-6B4D-436B-8D46-2DF205D077EA}" type="presParOf" srcId="{59032D8A-93AF-4226-BB56-F7484A0B0736}" destId="{DAE6FFB6-F8CA-49FB-8531-98D410732309}" srcOrd="1" destOrd="0" presId="urn:microsoft.com/office/officeart/2005/8/layout/hList7"/>
    <dgm:cxn modelId="{4D56EEB6-DFE3-452B-87CE-EF4889CC61DA}" type="presParOf" srcId="{59032D8A-93AF-4226-BB56-F7484A0B0736}" destId="{3B0B1DE2-987F-409E-8FB2-DDFEEE8D4FD2}" srcOrd="2" destOrd="0" presId="urn:microsoft.com/office/officeart/2005/8/layout/hList7"/>
    <dgm:cxn modelId="{1B5F158E-B3B6-46EA-A0CA-9A2BA953C46A}" type="presParOf" srcId="{59032D8A-93AF-4226-BB56-F7484A0B0736}" destId="{1D22DB55-18AF-4F38-A807-200E89E9705F}" srcOrd="3" destOrd="0" presId="urn:microsoft.com/office/officeart/2005/8/layout/hList7"/>
    <dgm:cxn modelId="{8C1005CD-E0C5-45ED-91A1-2B59078C2DC6}" type="presParOf" srcId="{10F29714-9AA6-4DB2-93CD-2075CE73BC02}" destId="{9955492E-3D4C-45F2-8952-DE5360C043CB}" srcOrd="5" destOrd="0" presId="urn:microsoft.com/office/officeart/2005/8/layout/hList7"/>
    <dgm:cxn modelId="{78FC68BD-A351-4D6B-A7FD-4BF30B66E825}" type="presParOf" srcId="{10F29714-9AA6-4DB2-93CD-2075CE73BC02}" destId="{F46A3DD4-2E74-412D-B39C-DD78A89BCE95}" srcOrd="6" destOrd="0" presId="urn:microsoft.com/office/officeart/2005/8/layout/hList7"/>
    <dgm:cxn modelId="{1B429659-9D9D-477B-BE40-0E2A3FA5CA88}" type="presParOf" srcId="{F46A3DD4-2E74-412D-B39C-DD78A89BCE95}" destId="{BF567B49-D960-4D9F-8B62-539204BF6F10}" srcOrd="0" destOrd="0" presId="urn:microsoft.com/office/officeart/2005/8/layout/hList7"/>
    <dgm:cxn modelId="{5A62297C-ECE8-42EB-8B93-E1E2680EDC0E}" type="presParOf" srcId="{F46A3DD4-2E74-412D-B39C-DD78A89BCE95}" destId="{63A40B4B-EF27-4A44-A667-C61E6EFBF8E6}" srcOrd="1" destOrd="0" presId="urn:microsoft.com/office/officeart/2005/8/layout/hList7"/>
    <dgm:cxn modelId="{EB34965A-4686-4E44-9F14-0A8B0BE1A1BC}" type="presParOf" srcId="{F46A3DD4-2E74-412D-B39C-DD78A89BCE95}" destId="{F5D3EC81-511D-4CB7-A260-BC68AC56067A}" srcOrd="2" destOrd="0" presId="urn:microsoft.com/office/officeart/2005/8/layout/hList7"/>
    <dgm:cxn modelId="{4CAD17DB-04B9-46E6-A7D8-FE6A8FBF7AD4}" type="presParOf" srcId="{F46A3DD4-2E74-412D-B39C-DD78A89BCE95}" destId="{9FE66F0A-47A8-4B9A-902C-0934518CF073}" srcOrd="3" destOrd="0" presId="urn:microsoft.com/office/officeart/2005/8/layout/hList7"/>
    <dgm:cxn modelId="{89A57FAF-982D-4335-A748-94048B9D1311}" type="presParOf" srcId="{10F29714-9AA6-4DB2-93CD-2075CE73BC02}" destId="{8FD12344-0908-422A-86AD-184BC81E6B6B}" srcOrd="7" destOrd="0" presId="urn:microsoft.com/office/officeart/2005/8/layout/hList7"/>
    <dgm:cxn modelId="{90EA101E-CEA8-4FDF-B1B1-5C4929D88758}" type="presParOf" srcId="{10F29714-9AA6-4DB2-93CD-2075CE73BC02}" destId="{37A91E76-287E-44FE-83BC-22A21BF2B3A1}" srcOrd="8" destOrd="0" presId="urn:microsoft.com/office/officeart/2005/8/layout/hList7"/>
    <dgm:cxn modelId="{686502D7-5529-413F-A7D8-6B2FE03802C6}" type="presParOf" srcId="{37A91E76-287E-44FE-83BC-22A21BF2B3A1}" destId="{910C4689-4347-49F8-935B-C29DD63934AC}" srcOrd="0" destOrd="0" presId="urn:microsoft.com/office/officeart/2005/8/layout/hList7"/>
    <dgm:cxn modelId="{C86B23BE-1AE7-4EDC-9BE6-D7F639149C44}" type="presParOf" srcId="{37A91E76-287E-44FE-83BC-22A21BF2B3A1}" destId="{2F5ECFF4-9B6B-42DB-A383-683C99B9434E}" srcOrd="1" destOrd="0" presId="urn:microsoft.com/office/officeart/2005/8/layout/hList7"/>
    <dgm:cxn modelId="{0EFEA099-E280-42BC-9872-F81B09E2E10C}" type="presParOf" srcId="{37A91E76-287E-44FE-83BC-22A21BF2B3A1}" destId="{A12C4E0C-8EC9-4D31-891A-2F9A53615237}" srcOrd="2" destOrd="0" presId="urn:microsoft.com/office/officeart/2005/8/layout/hList7"/>
    <dgm:cxn modelId="{721903A3-5056-4255-9341-F4456DB3700F}" type="presParOf" srcId="{37A91E76-287E-44FE-83BC-22A21BF2B3A1}" destId="{82B6EE49-6790-4456-A8F0-B3536AB15B06}" srcOrd="3" destOrd="0" presId="urn:microsoft.com/office/officeart/2005/8/layout/hList7"/>
    <dgm:cxn modelId="{C9069C53-49C8-4DA8-9673-336B88697281}" type="presParOf" srcId="{10F29714-9AA6-4DB2-93CD-2075CE73BC02}" destId="{88E46605-949D-4719-BD3D-5E2D63EFED8A}" srcOrd="9" destOrd="0" presId="urn:microsoft.com/office/officeart/2005/8/layout/hList7"/>
    <dgm:cxn modelId="{8351B184-5150-4AD2-86EE-BF7C996CDE3F}" type="presParOf" srcId="{10F29714-9AA6-4DB2-93CD-2075CE73BC02}" destId="{82F092F7-6922-477A-9263-69595842AE3E}" srcOrd="10" destOrd="0" presId="urn:microsoft.com/office/officeart/2005/8/layout/hList7"/>
    <dgm:cxn modelId="{A6AD1A82-7A65-4586-BCEA-4ED745290D72}" type="presParOf" srcId="{82F092F7-6922-477A-9263-69595842AE3E}" destId="{E9D7B3EF-9C65-4B8A-8304-1259388DF3CA}" srcOrd="0" destOrd="0" presId="urn:microsoft.com/office/officeart/2005/8/layout/hList7"/>
    <dgm:cxn modelId="{1A64BA7D-E463-487D-9BC8-C210AD412909}" type="presParOf" srcId="{82F092F7-6922-477A-9263-69595842AE3E}" destId="{DD53AC7B-218C-4972-AD90-AB6E2285703D}" srcOrd="1" destOrd="0" presId="urn:microsoft.com/office/officeart/2005/8/layout/hList7"/>
    <dgm:cxn modelId="{220C30DA-C671-4592-91DC-2B4293678A29}" type="presParOf" srcId="{82F092F7-6922-477A-9263-69595842AE3E}" destId="{7D0C5861-DA78-42D1-99C7-48692033DADF}" srcOrd="2" destOrd="0" presId="urn:microsoft.com/office/officeart/2005/8/layout/hList7"/>
    <dgm:cxn modelId="{86912B04-3BC8-4993-80F6-8BB456DF177D}" type="presParOf" srcId="{82F092F7-6922-477A-9263-69595842AE3E}" destId="{CEA91E61-88A3-466F-9A2F-5BB5C6D08B96}" srcOrd="3" destOrd="0" presId="urn:microsoft.com/office/officeart/2005/8/layout/hList7"/>
    <dgm:cxn modelId="{4F458AD0-5DD6-417A-A0A4-E6C4D83D3641}" type="presParOf" srcId="{10F29714-9AA6-4DB2-93CD-2075CE73BC02}" destId="{57D714A4-FAFE-4335-BF06-1FDD8C3925B9}" srcOrd="11" destOrd="0" presId="urn:microsoft.com/office/officeart/2005/8/layout/hList7"/>
    <dgm:cxn modelId="{40B4CA57-92B4-49F3-9476-A836D777020F}" type="presParOf" srcId="{10F29714-9AA6-4DB2-93CD-2075CE73BC02}" destId="{BB1818E0-6B55-4AD1-9D1A-2A3F00EF31C4}" srcOrd="12" destOrd="0" presId="urn:microsoft.com/office/officeart/2005/8/layout/hList7"/>
    <dgm:cxn modelId="{B81FB152-90F8-478F-8577-4620031B7219}" type="presParOf" srcId="{BB1818E0-6B55-4AD1-9D1A-2A3F00EF31C4}" destId="{3C0CF1A0-4C54-434C-98DB-1D9F32C5285D}" srcOrd="0" destOrd="0" presId="urn:microsoft.com/office/officeart/2005/8/layout/hList7"/>
    <dgm:cxn modelId="{6C808ED1-74BB-4831-93F3-0DBFEF83B6F8}" type="presParOf" srcId="{BB1818E0-6B55-4AD1-9D1A-2A3F00EF31C4}" destId="{78C8D820-4B5D-4C1B-A76C-5DADD01486B6}" srcOrd="1" destOrd="0" presId="urn:microsoft.com/office/officeart/2005/8/layout/hList7"/>
    <dgm:cxn modelId="{D3C237A2-14CD-4BF3-93B8-9AFF6727220A}" type="presParOf" srcId="{BB1818E0-6B55-4AD1-9D1A-2A3F00EF31C4}" destId="{F674A1BB-6739-459B-A959-6260E2D2B6E1}" srcOrd="2" destOrd="0" presId="urn:microsoft.com/office/officeart/2005/8/layout/hList7"/>
    <dgm:cxn modelId="{BC0EFCC7-89DD-4C39-B1AC-40A9B79D9ACE}" type="presParOf" srcId="{BB1818E0-6B55-4AD1-9D1A-2A3F00EF31C4}" destId="{9CF6D377-2D1D-4183-B8BE-A8BE3BD280A4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C658B671-1CE7-459A-86C6-98F86B418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5473B-1493-461E-9C1C-167E6FDF03B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BF4FF-DEAA-491A-9D06-41B5C01D5735}" type="slidenum">
              <a:rPr lang="en-US"/>
              <a:pPr/>
              <a:t>40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5FAE8-BA7D-4CF7-90E7-4FA8722E9B33}" type="slidenum">
              <a:rPr lang="en-US"/>
              <a:pPr/>
              <a:t>41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A2424-56DA-4AD6-9632-527DC815B755}" type="slidenum">
              <a:rPr lang="en-US"/>
              <a:pPr/>
              <a:t>42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7FEF6-B58F-4C6A-9E7E-8A69EAF2D56B}" type="slidenum">
              <a:rPr lang="en-US"/>
              <a:pPr/>
              <a:t>43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92C9B-8091-434B-9796-B28C9F6C34CA}" type="slidenum">
              <a:rPr lang="en-US"/>
              <a:pPr/>
              <a:t>44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610E2-1C55-4281-A3CA-EC68CD1D572D}" type="slidenum">
              <a:rPr lang="en-US"/>
              <a:pPr/>
              <a:t>45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A4C6E-4BD5-44DF-A7F0-D92AA6233AA3}" type="slidenum">
              <a:rPr lang="en-US"/>
              <a:pPr/>
              <a:t>46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525B4-616A-4A5B-B432-4FB75C0D54F4}" type="slidenum">
              <a:rPr lang="en-US"/>
              <a:pPr/>
              <a:t>47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4F21D-BC40-4B2C-A871-2FD1F32A49A6}" type="slidenum">
              <a:rPr lang="en-US"/>
              <a:pPr/>
              <a:t>48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ABEC7-22D5-4EF7-B3ED-4D37EEA4450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AD52F-5932-44BC-969D-A751C2C105D3}" type="slidenum">
              <a:rPr lang="en-US"/>
              <a:pPr/>
              <a:t>49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4078B-737F-4940-B9FC-23D05129E158}" type="slidenum">
              <a:rPr lang="en-US"/>
              <a:pPr/>
              <a:t>50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175BC-ADC4-421C-BE7E-B189ACED4E2F}" type="slidenum">
              <a:rPr lang="en-US"/>
              <a:pPr/>
              <a:t>51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7EA46-F0DF-4B7A-BEA7-8E15AEFC49BF}" type="slidenum">
              <a:rPr lang="en-US"/>
              <a:pPr/>
              <a:t>52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B942C-18D3-4B40-AC22-0BEC4FF0C45D}" type="slidenum">
              <a:rPr lang="en-US"/>
              <a:pPr/>
              <a:t>53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DD67-C891-4B51-89CC-861C52201F27}" type="slidenum">
              <a:rPr lang="en-US"/>
              <a:pPr/>
              <a:t>54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B5E66-F675-4F77-8DD7-86C379EAE8EE}" type="slidenum">
              <a:rPr lang="en-US"/>
              <a:pPr/>
              <a:t>55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5A89A-F71F-4251-83A7-97AE583CF9CF}" type="slidenum">
              <a:rPr lang="en-US"/>
              <a:pPr/>
              <a:t>56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909D-89D5-4818-861C-319840A59C62}" type="slidenum">
              <a:rPr lang="en-US"/>
              <a:pPr/>
              <a:t>57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E1784-C472-40D0-9A2B-02FDCDEA6D4F}" type="slidenum">
              <a:rPr lang="en-US"/>
              <a:pPr/>
              <a:t>58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C9244-968F-4A47-B7FF-25A8CEFC1B6F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D6479-FBD6-4CEA-AEFF-0CD717956932}" type="slidenum">
              <a:rPr lang="en-US"/>
              <a:pPr/>
              <a:t>59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4A5D3-B217-42CF-90F9-D958D9F25E62}" type="slidenum">
              <a:rPr lang="en-US"/>
              <a:pPr/>
              <a:t>60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E66AE-37DE-4184-9F32-BCD7D2B352FA}" type="slidenum">
              <a:rPr lang="en-US"/>
              <a:pPr/>
              <a:t>61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4A15E-9B4E-4ECB-8AB9-2129F89CB808}" type="slidenum">
              <a:rPr lang="en-US" altLang="es-ES_tradnl"/>
              <a:pPr/>
              <a:t>5</a:t>
            </a:fld>
            <a:endParaRPr lang="en-US" altLang="es-ES_tradnl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531"/>
            <a:ext cx="5852160" cy="431861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44B03-C215-4A77-9E57-271CA3290055}" type="slidenum">
              <a:rPr lang="en-US" altLang="es-ES_tradnl"/>
              <a:pPr/>
              <a:t>6</a:t>
            </a:fld>
            <a:endParaRPr lang="en-US" altLang="es-ES_tradnl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531"/>
            <a:ext cx="5852160" cy="431861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8A600-A914-46B4-8D78-1C769E4C2BC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55457-9F7A-4C04-AC57-BBE3CBF33AC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FB04F-F778-4E50-985C-BDBC9A474F4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81E0E4-5FC7-4C1C-8B9E-31E94602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CA00-43EA-488B-9E12-1A5AE7ADD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8D46-17B4-42A0-9BAC-38F726B1D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1CC0-4DE1-4BC9-B9C3-81F934E92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1A36-D560-4726-85CF-7829DE76B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60BD1-CF16-45ED-A318-666520D12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 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248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December 28, 2009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Client Confidential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41FC-0E22-406C-9B8C-100785528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4" descr="C:\Documents and Settings\dhiraj_torane\Desktop\screenshots\iitb_logo_small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76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CEE4-3A6F-4328-AF8B-A678D8D49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1D61-DFDB-4C22-BCAC-2FEB65C1D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F22D-046D-43BE-B87E-F512BC1A6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E279-2B7D-40C9-BBC2-010279ABF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4722-A16D-45E9-957B-3FC074F1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538E-5FEA-4827-92A3-95AD8BE6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FA64-39E2-4765-B545-59FB04332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91EA-86D8-498D-BFF5-A119670F5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13BD5D4-C3CD-45B5-BE51-5561CEAA4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latin typeface="Times New Roman" pitchFamily="18" charset="0"/>
              </a:rPr>
              <a:t>CS344: Introduction to Artificial Intelligence</a:t>
            </a: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Pushpak Bhattacharyya</a:t>
            </a:r>
            <a:b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CSE Dept., </a:t>
            </a:r>
            <a:b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IIT Bombay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Lecture 18-19– Natural Language Processing (ambiguities; </a:t>
            </a:r>
            <a:r>
              <a:rPr lang="en-US" smtClean="0">
                <a:latin typeface="Times New Roman" pitchFamily="18" charset="0"/>
              </a:rPr>
              <a:t>Machine Learning and NLP)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Multilingual Information Access needed for large </a:t>
            </a:r>
            <a:r>
              <a:rPr lang="en-US" dirty="0" err="1" smtClean="0"/>
              <a:t>GoI</a:t>
            </a:r>
            <a:r>
              <a:rPr lang="en-US" dirty="0" smtClean="0"/>
              <a:t> sector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2667000"/>
          <a:ext cx="8610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304800" y="1066800"/>
          <a:ext cx="8610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2667000"/>
          <a:ext cx="8610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 dirty="0"/>
              <a:t>Need for NLP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Machine Translation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Information Retrieval and Extraction with NLP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Better precision and recall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Summarization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Question Answering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Cross Lingual Search (very relevant for India)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Intelligent interfaces (to Robots, Databases)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Combined image and text based search</a:t>
            </a:r>
          </a:p>
          <a:p>
            <a:pPr>
              <a:lnSpc>
                <a:spcPct val="90000"/>
              </a:lnSpc>
            </a:pPr>
            <a:r>
              <a:rPr lang="en-US" dirty="0"/>
              <a:t>Automatic </a:t>
            </a:r>
            <a:r>
              <a:rPr lang="en-US" dirty="0" err="1"/>
              <a:t>Humour</a:t>
            </a:r>
            <a:r>
              <a:rPr lang="en-US" dirty="0"/>
              <a:t> analysis and generation</a:t>
            </a:r>
          </a:p>
          <a:p>
            <a:pPr>
              <a:lnSpc>
                <a:spcPct val="90000"/>
              </a:lnSpc>
            </a:pPr>
            <a:r>
              <a:rPr lang="en-US" dirty="0"/>
              <a:t>Last but not the least, window into human mind; </a:t>
            </a:r>
            <a:r>
              <a:rPr lang="en-US" i="1" dirty="0"/>
              <a:t>language and brain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1277938"/>
            <a:ext cx="6919913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Roles of Broca’s and Wernicke’s areas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Broadly, Broca’s area is concerned with Grammar while Wernick’s area is concerned with semantics</a:t>
            </a:r>
          </a:p>
          <a:p>
            <a:r>
              <a:rPr lang="en-US" sz="2000"/>
              <a:t>Damage to former interferes with grammar, e.g. role confusion with voice change: “Ram was seen by Shyam” interpreted as </a:t>
            </a:r>
            <a:r>
              <a:rPr lang="en-US" sz="2000" i="1"/>
              <a:t>Ram is the seer</a:t>
            </a:r>
          </a:p>
          <a:p>
            <a:r>
              <a:rPr lang="en-US" sz="2000"/>
              <a:t>Damage to Wernick’s area: finds it difficult to put a name to an entity (which is a tough categorization task)</a:t>
            </a:r>
          </a:p>
          <a:p>
            <a:r>
              <a:rPr lang="en-US" sz="2000"/>
              <a:t>Evidence of difference between humans and apes in the complexity of language processing: Frontal lobe heavily used in humans  ("The brain differentiates human and non-human grammars: Functional localization and structural connectivity" (Volume 103, Number 7, Pages 2458-2463, February 14, 2006)).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0600"/>
          </a:xfrm>
        </p:spPr>
        <p:txBody>
          <a:bodyPr/>
          <a:lstStyle/>
          <a:p>
            <a:pPr marL="228600" indent="-228600">
              <a:buFont typeface="Wingdings" pitchFamily="2" charset="2"/>
              <a:buNone/>
            </a:pPr>
            <a:r>
              <a:rPr lang="en-US" sz="3600" b="1">
                <a:cs typeface="Times New Roman" pitchFamily="18" charset="0"/>
              </a:rPr>
              <a:t>MT is needed: Internet Accessibility Pattern</a:t>
            </a:r>
          </a:p>
        </p:txBody>
      </p:sp>
      <p:graphicFrame>
        <p:nvGraphicFramePr>
          <p:cNvPr id="471043" name="Group 3"/>
          <p:cNvGraphicFramePr>
            <a:graphicFrameLocks noGrp="1"/>
          </p:cNvGraphicFramePr>
          <p:nvPr>
            <p:ph idx="1"/>
          </p:nvPr>
        </p:nvGraphicFramePr>
        <p:xfrm>
          <a:off x="609600" y="1905000"/>
          <a:ext cx="7772400" cy="4114801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User Type (script)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of World 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access to the Internet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Kanzi (CJK)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Arabic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Brahmi and Indic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66" name="Object 2"/>
          <p:cNvGraphicFramePr>
            <a:graphicFrameLocks noChangeAspect="1"/>
          </p:cNvGraphicFramePr>
          <p:nvPr/>
        </p:nvGraphicFramePr>
        <p:xfrm>
          <a:off x="0" y="0"/>
          <a:ext cx="9144000" cy="5921375"/>
        </p:xfrm>
        <a:graphic>
          <a:graphicData uri="http://schemas.openxmlformats.org/presentationml/2006/ole">
            <p:oleObj spid="_x0000_s3074" name="Chart" r:id="rId3" imgW="6352200" imgH="3981600" progId="Excel.Sheet.8">
              <p:embed/>
            </p:oleObj>
          </a:graphicData>
        </a:graphic>
      </p:graphicFrame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752600" y="5943600"/>
            <a:ext cx="533400" cy="3048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1752600" y="6324600"/>
            <a:ext cx="533400" cy="3048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2590800" y="5867400"/>
            <a:ext cx="5486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ＭＳ Ｐゴシック" pitchFamily="34" charset="-128"/>
              </a:rPr>
              <a:t>No of Internet Users in the year 2001</a:t>
            </a:r>
          </a:p>
          <a:p>
            <a:pPr>
              <a:spcBef>
                <a:spcPct val="50000"/>
              </a:spcBef>
            </a:pPr>
            <a:r>
              <a:rPr lang="en-US">
                <a:ea typeface="ＭＳ Ｐゴシック" pitchFamily="34" charset="-128"/>
              </a:rPr>
              <a:t>No of Internet Users in the year 2010 (Projected)</a:t>
            </a:r>
          </a:p>
          <a:p>
            <a:pPr>
              <a:spcBef>
                <a:spcPct val="50000"/>
              </a:spcBef>
            </a:pPr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Living Languages</a:t>
            </a:r>
          </a:p>
        </p:txBody>
      </p:sp>
      <p:graphicFrame>
        <p:nvGraphicFramePr>
          <p:cNvPr id="47309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Continent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of languages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Americas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Europe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Pacific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2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Stages and Challenges of NLP</a:t>
            </a: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4354" name="Object 2"/>
          <p:cNvGraphicFramePr>
            <a:graphicFrameLocks noChangeAspect="1"/>
          </p:cNvGraphicFramePr>
          <p:nvPr/>
        </p:nvGraphicFramePr>
        <p:xfrm>
          <a:off x="1524000" y="609600"/>
          <a:ext cx="6096000" cy="1219200"/>
        </p:xfrm>
        <a:graphic>
          <a:graphicData uri="http://schemas.openxmlformats.org/presentationml/2006/ole">
            <p:oleObj spid="_x0000_s4098" name="WordPad Document" r:id="rId3" imgW="3657600" imgH="181440" progId="WordPad.Document.1">
              <p:embed/>
            </p:oleObj>
          </a:graphicData>
        </a:graphic>
      </p:graphicFrame>
      <p:sp>
        <p:nvSpPr>
          <p:cNvPr id="4843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NLP is concerned with </a:t>
            </a:r>
            <a:r>
              <a:rPr lang="en-US" i="1"/>
              <a:t>Grounding</a:t>
            </a:r>
          </a:p>
        </p:txBody>
      </p:sp>
      <p:sp>
        <p:nvSpPr>
          <p:cNvPr id="484356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Ground the language into perceptual, motor and cognitive capacities.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2"/>
          <p:cNvGraphicFramePr>
            <a:graphicFrameLocks noChangeAspect="1"/>
          </p:cNvGraphicFramePr>
          <p:nvPr/>
        </p:nvGraphicFramePr>
        <p:xfrm>
          <a:off x="1524000" y="609600"/>
          <a:ext cx="6096000" cy="1219200"/>
        </p:xfrm>
        <a:graphic>
          <a:graphicData uri="http://schemas.openxmlformats.org/presentationml/2006/ole">
            <p:oleObj spid="_x0000_s5122" name="WordPad Document" r:id="rId3" imgW="3657600" imgH="181440" progId="WordPad.Document.1">
              <p:embed/>
            </p:oleObj>
          </a:graphicData>
        </a:graphic>
      </p:graphicFrame>
      <p:sp>
        <p:nvSpPr>
          <p:cNvPr id="48537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Grounding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Chair</a:t>
            </a:r>
          </a:p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Computer</a:t>
            </a:r>
          </a:p>
        </p:txBody>
      </p:sp>
      <p:pic>
        <p:nvPicPr>
          <p:cNvPr id="485381" name="Picture 5" descr="2quwsg2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752600"/>
            <a:ext cx="1371600" cy="2057400"/>
          </a:xfrm>
          <a:prstGeom prst="rect">
            <a:avLst/>
          </a:prstGeom>
          <a:noFill/>
        </p:spPr>
      </p:pic>
      <p:sp>
        <p:nvSpPr>
          <p:cNvPr id="485382" name="Line 6"/>
          <p:cNvSpPr>
            <a:spLocks noChangeShapeType="1"/>
          </p:cNvSpPr>
          <p:nvPr/>
        </p:nvSpPr>
        <p:spPr bwMode="auto">
          <a:xfrm>
            <a:off x="2209800" y="2362200"/>
            <a:ext cx="48006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5383" name="computr1"/>
          <p:cNvSpPr>
            <a:spLocks noEditPoints="1" noChangeArrowheads="1"/>
          </p:cNvSpPr>
          <p:nvPr/>
        </p:nvSpPr>
        <p:spPr bwMode="auto">
          <a:xfrm>
            <a:off x="6553200" y="4114800"/>
            <a:ext cx="1809750" cy="18097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84" name="Line 8"/>
          <p:cNvSpPr>
            <a:spLocks noChangeShapeType="1"/>
          </p:cNvSpPr>
          <p:nvPr/>
        </p:nvSpPr>
        <p:spPr bwMode="auto">
          <a:xfrm>
            <a:off x="2895600" y="5029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NLP</a:t>
            </a:r>
            <a:endParaRPr 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/>
              <a:t>	</a:t>
            </a:r>
            <a:r>
              <a:rPr lang="en-US" sz="2800" b="1" i="1"/>
              <a:t>Text based computation needs NLP</a:t>
            </a:r>
          </a:p>
          <a:p>
            <a:pPr algn="ctr">
              <a:buFontTx/>
              <a:buNone/>
            </a:pPr>
            <a:endParaRPr lang="en-US" sz="2800" b="1" i="1"/>
          </a:p>
        </p:txBody>
      </p:sp>
      <p:sp>
        <p:nvSpPr>
          <p:cNvPr id="399364" name="AutoShape 4"/>
          <p:cNvSpPr>
            <a:spLocks/>
          </p:cNvSpPr>
          <p:nvPr/>
        </p:nvSpPr>
        <p:spPr bwMode="auto">
          <a:xfrm rot="16200000">
            <a:off x="4114800" y="2438400"/>
            <a:ext cx="457200" cy="3962400"/>
          </a:xfrm>
          <a:prstGeom prst="leftBrace">
            <a:avLst>
              <a:gd name="adj1" fmla="val 72222"/>
              <a:gd name="adj2" fmla="val 4705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5" name="Line 5"/>
          <p:cNvSpPr>
            <a:spLocks noChangeShapeType="1"/>
          </p:cNvSpPr>
          <p:nvPr/>
        </p:nvSpPr>
        <p:spPr bwMode="auto">
          <a:xfrm flipH="1">
            <a:off x="2133600" y="44196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Machine translation</a:t>
            </a:r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4495800" y="57150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High Quality Information Retrieval</a:t>
            </a:r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4876800" y="4495800"/>
            <a:ext cx="914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73152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6248400" y="5105400"/>
            <a:ext cx="267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Linguistics+Computation</a:t>
            </a:r>
            <a:endParaRPr lang="en-US" dirty="0"/>
          </a:p>
        </p:txBody>
      </p:sp>
      <p:sp>
        <p:nvSpPr>
          <p:cNvPr id="399371" name="AutoShape 11"/>
          <p:cNvSpPr>
            <a:spLocks/>
          </p:cNvSpPr>
          <p:nvPr/>
        </p:nvSpPr>
        <p:spPr bwMode="auto">
          <a:xfrm rot="16200000">
            <a:off x="7239000" y="3962400"/>
            <a:ext cx="304800" cy="914400"/>
          </a:xfrm>
          <a:prstGeom prst="leftBrace">
            <a:avLst>
              <a:gd name="adj1" fmla="val 25000"/>
              <a:gd name="adj2" fmla="val 47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Grounding faces 3 challenges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 sz="3200"/>
              <a:t>Ambiguity.</a:t>
            </a:r>
          </a:p>
          <a:p>
            <a:r>
              <a:rPr lang="en-US" sz="3200"/>
              <a:t>Co-reference resolution (</a:t>
            </a:r>
            <a:r>
              <a:rPr lang="en-US" sz="3200" i="1"/>
              <a:t>anaphora </a:t>
            </a:r>
            <a:r>
              <a:rPr lang="en-US" sz="3200"/>
              <a:t>is a kind of it).</a:t>
            </a:r>
          </a:p>
          <a:p>
            <a:r>
              <a:rPr lang="en-US" sz="3200"/>
              <a:t>Elipsis.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186" name="Object 2"/>
          <p:cNvGraphicFramePr>
            <a:graphicFrameLocks noChangeAspect="1"/>
          </p:cNvGraphicFramePr>
          <p:nvPr/>
        </p:nvGraphicFramePr>
        <p:xfrm>
          <a:off x="1524000" y="609600"/>
          <a:ext cx="6096000" cy="1219200"/>
        </p:xfrm>
        <a:graphic>
          <a:graphicData uri="http://schemas.openxmlformats.org/presentationml/2006/ole">
            <p:oleObj spid="_x0000_s6146" name="WordPad Document" r:id="rId3" imgW="3657600" imgH="181440" progId="WordPad.Document.1">
              <p:embed/>
            </p:oleObj>
          </a:graphicData>
        </a:graphic>
      </p:graphicFrame>
      <p:sp>
        <p:nvSpPr>
          <p:cNvPr id="4771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Ambiguity</a:t>
            </a:r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Chair</a:t>
            </a:r>
          </a:p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  <a:p>
            <a:pPr>
              <a:buClr>
                <a:schemeClr val="tx2"/>
              </a:buClr>
              <a:buFontTx/>
              <a:buNone/>
            </a:pPr>
            <a:endParaRPr lang="en-US" sz="2800" b="1"/>
          </a:p>
        </p:txBody>
      </p:sp>
      <p:pic>
        <p:nvPicPr>
          <p:cNvPr id="477189" name="Picture 5" descr="2quwsg2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752600"/>
            <a:ext cx="1371600" cy="2057400"/>
          </a:xfrm>
          <a:prstGeom prst="rect">
            <a:avLst/>
          </a:prstGeom>
          <a:noFill/>
        </p:spPr>
      </p:pic>
      <p:sp>
        <p:nvSpPr>
          <p:cNvPr id="477190" name="Line 6"/>
          <p:cNvSpPr>
            <a:spLocks noChangeShapeType="1"/>
          </p:cNvSpPr>
          <p:nvPr/>
        </p:nvSpPr>
        <p:spPr bwMode="auto">
          <a:xfrm>
            <a:off x="1981200" y="2209800"/>
            <a:ext cx="48006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77191" name="Picture 7" descr="j0301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724400"/>
            <a:ext cx="1830388" cy="1565275"/>
          </a:xfrm>
          <a:prstGeom prst="rect">
            <a:avLst/>
          </a:prstGeom>
          <a:noFill/>
        </p:spPr>
      </p:pic>
      <p:sp>
        <p:nvSpPr>
          <p:cNvPr id="477192" name="Line 8"/>
          <p:cNvSpPr>
            <a:spLocks noChangeShapeType="1"/>
          </p:cNvSpPr>
          <p:nvPr/>
        </p:nvSpPr>
        <p:spPr bwMode="auto">
          <a:xfrm>
            <a:off x="1676400" y="2590800"/>
            <a:ext cx="3352800" cy="2209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210" name="Object 2"/>
          <p:cNvGraphicFramePr>
            <a:graphicFrameLocks noChangeAspect="1"/>
          </p:cNvGraphicFramePr>
          <p:nvPr/>
        </p:nvGraphicFramePr>
        <p:xfrm>
          <a:off x="1524000" y="609600"/>
          <a:ext cx="6096000" cy="1219200"/>
        </p:xfrm>
        <a:graphic>
          <a:graphicData uri="http://schemas.openxmlformats.org/presentationml/2006/ole">
            <p:oleObj spid="_x0000_s7170" name="WordPad Document" r:id="rId3" imgW="3657600" imgH="181440" progId="WordPad.Document.1">
              <p:embed/>
            </p:oleObj>
          </a:graphicData>
        </a:graphic>
      </p:graphicFrame>
      <p:sp>
        <p:nvSpPr>
          <p:cNvPr id="4782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Co-reference Resolution</a:t>
            </a:r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Sequence of commands to the robot:</a:t>
            </a:r>
          </a:p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		</a:t>
            </a:r>
            <a:r>
              <a:rPr lang="en-US" sz="2800" b="1" i="1"/>
              <a:t>Place the wrench on the table.</a:t>
            </a:r>
          </a:p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		</a:t>
            </a:r>
            <a:r>
              <a:rPr lang="en-US" sz="2800" b="1" i="1"/>
              <a:t>Then paint it.</a:t>
            </a:r>
          </a:p>
          <a:p>
            <a:pPr>
              <a:buClr>
                <a:schemeClr val="tx2"/>
              </a:buClr>
              <a:buFontTx/>
              <a:buNone/>
            </a:pPr>
            <a:endParaRPr lang="en-US" sz="2800" b="1" i="1"/>
          </a:p>
          <a:p>
            <a:pPr>
              <a:buClr>
                <a:schemeClr val="tx2"/>
              </a:buClr>
              <a:buFontTx/>
              <a:buNone/>
            </a:pPr>
            <a:r>
              <a:rPr lang="en-US" sz="2800" b="1"/>
              <a:t>What does </a:t>
            </a:r>
            <a:r>
              <a:rPr lang="en-US" sz="2800" b="1" i="1"/>
              <a:t>it </a:t>
            </a:r>
            <a:r>
              <a:rPr lang="en-US" sz="2800" b="1"/>
              <a:t>refer to?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Elipsis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Sequence of command to the Robot:</a:t>
            </a:r>
          </a:p>
          <a:p>
            <a:pPr>
              <a:buFontTx/>
              <a:buNone/>
            </a:pPr>
            <a:r>
              <a:rPr lang="en-US"/>
              <a:t>		</a:t>
            </a:r>
            <a:r>
              <a:rPr lang="en-US" i="1"/>
              <a:t>Move the table to the corner.</a:t>
            </a:r>
          </a:p>
          <a:p>
            <a:pPr>
              <a:buFontTx/>
              <a:buNone/>
            </a:pPr>
            <a:r>
              <a:rPr lang="en-US" i="1"/>
              <a:t>		Also the chair.</a:t>
            </a:r>
          </a:p>
          <a:p>
            <a:pPr>
              <a:buFontTx/>
              <a:buNone/>
            </a:pPr>
            <a:r>
              <a:rPr lang="en-US"/>
              <a:t>Second command needs completing by using the first part of the previous command.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Stages of processing </a:t>
            </a:r>
            <a:r>
              <a:rPr lang="en-US" sz="2000"/>
              <a:t>(</a:t>
            </a:r>
            <a:r>
              <a:rPr lang="en-US" sz="2000" i="1"/>
              <a:t>traditional view</a:t>
            </a:r>
            <a:r>
              <a:rPr lang="en-US" sz="2000"/>
              <a:t>)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Phonetics and phonology</a:t>
            </a:r>
          </a:p>
          <a:p>
            <a:r>
              <a:rPr lang="en-US"/>
              <a:t>Morphology</a:t>
            </a:r>
          </a:p>
          <a:p>
            <a:r>
              <a:rPr lang="en-US"/>
              <a:t>Lexical Analysis</a:t>
            </a:r>
          </a:p>
          <a:p>
            <a:r>
              <a:rPr lang="en-US"/>
              <a:t>Syntactic Analysis</a:t>
            </a:r>
          </a:p>
          <a:p>
            <a:r>
              <a:rPr lang="en-US"/>
              <a:t>Semantic Analysis</a:t>
            </a:r>
          </a:p>
          <a:p>
            <a:r>
              <a:rPr lang="en-US"/>
              <a:t>Pragmatics</a:t>
            </a:r>
          </a:p>
          <a:p>
            <a:r>
              <a:rPr lang="en-US"/>
              <a:t>Discourse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 dirty="0"/>
              <a:t>Phonetics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/>
              <a:t>Processing of speech</a:t>
            </a:r>
          </a:p>
          <a:p>
            <a:r>
              <a:rPr lang="en-US" sz="2000" dirty="0"/>
              <a:t>Challenges</a:t>
            </a:r>
          </a:p>
          <a:p>
            <a:pPr lvl="1"/>
            <a:r>
              <a:rPr lang="en-US" sz="2000" dirty="0"/>
              <a:t>Homophones: </a:t>
            </a:r>
            <a:r>
              <a:rPr lang="en-US" sz="2000" i="1" dirty="0"/>
              <a:t>bank (finance) </a:t>
            </a:r>
            <a:r>
              <a:rPr lang="en-US" sz="2000" dirty="0"/>
              <a:t>vs. </a:t>
            </a:r>
            <a:r>
              <a:rPr lang="en-US" sz="2000" i="1" dirty="0"/>
              <a:t>bank (river</a:t>
            </a:r>
          </a:p>
          <a:p>
            <a:pPr lvl="1">
              <a:buFontTx/>
              <a:buNone/>
            </a:pPr>
            <a:r>
              <a:rPr lang="en-US" sz="2000" i="1" dirty="0"/>
              <a:t>                           bank)</a:t>
            </a:r>
            <a:r>
              <a:rPr lang="en-US" sz="2000" dirty="0"/>
              <a:t> 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Near Homophones: </a:t>
            </a:r>
            <a:r>
              <a:rPr lang="en-US" sz="2000" i="1" dirty="0" err="1"/>
              <a:t>maatraa</a:t>
            </a:r>
            <a:r>
              <a:rPr lang="en-US" sz="2000" i="1" dirty="0"/>
              <a:t> </a:t>
            </a:r>
            <a:r>
              <a:rPr lang="en-US" sz="2000" dirty="0"/>
              <a:t>vs. </a:t>
            </a:r>
            <a:r>
              <a:rPr lang="en-US" sz="2000" i="1" dirty="0" err="1"/>
              <a:t>maatra</a:t>
            </a:r>
            <a:r>
              <a:rPr lang="en-US" sz="2000" i="1" dirty="0"/>
              <a:t> (</a:t>
            </a:r>
            <a:r>
              <a:rPr lang="en-US" sz="2000" i="1" dirty="0" err="1"/>
              <a:t>hin</a:t>
            </a:r>
            <a:r>
              <a:rPr lang="en-US" sz="2000" i="1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Word Boundary</a:t>
            </a:r>
          </a:p>
          <a:p>
            <a:pPr lvl="2">
              <a:buClr>
                <a:schemeClr val="tx1"/>
              </a:buClr>
            </a:pPr>
            <a:r>
              <a:rPr lang="en-US" sz="2000" i="1" dirty="0" err="1"/>
              <a:t>aajaayenge</a:t>
            </a:r>
            <a:r>
              <a:rPr lang="en-US" sz="2000" i="1" dirty="0"/>
              <a:t> (</a:t>
            </a:r>
            <a:r>
              <a:rPr lang="en-US" sz="2000" i="1" dirty="0" err="1"/>
              <a:t>aa</a:t>
            </a:r>
            <a:r>
              <a:rPr lang="en-US" sz="2000" i="1" dirty="0"/>
              <a:t> </a:t>
            </a:r>
            <a:r>
              <a:rPr lang="en-US" sz="2000" i="1" dirty="0" err="1"/>
              <a:t>jaayenge</a:t>
            </a:r>
            <a:r>
              <a:rPr lang="en-US" sz="2000" i="1" dirty="0"/>
              <a:t> (will come)  </a:t>
            </a:r>
            <a:r>
              <a:rPr lang="en-US" sz="2000" dirty="0"/>
              <a:t>or </a:t>
            </a:r>
            <a:r>
              <a:rPr lang="en-US" sz="2000" i="1" dirty="0" err="1"/>
              <a:t>aaj</a:t>
            </a:r>
            <a:r>
              <a:rPr lang="en-US" sz="2000" i="1" dirty="0"/>
              <a:t> </a:t>
            </a:r>
            <a:r>
              <a:rPr lang="en-US" sz="2000" i="1" dirty="0" err="1"/>
              <a:t>aayenge</a:t>
            </a:r>
            <a:r>
              <a:rPr lang="en-US" sz="2000" i="1" dirty="0"/>
              <a:t> (will come today)</a:t>
            </a:r>
          </a:p>
          <a:p>
            <a:pPr lvl="2">
              <a:buClr>
                <a:schemeClr val="tx1"/>
              </a:buClr>
            </a:pPr>
            <a:r>
              <a:rPr lang="en-US" sz="2000" i="1" dirty="0"/>
              <a:t>I got [</a:t>
            </a:r>
            <a:r>
              <a:rPr lang="en-US" sz="2000" i="1" dirty="0" err="1"/>
              <a:t>ua</a:t>
            </a:r>
            <a:r>
              <a:rPr lang="en-US" sz="2000" i="1" dirty="0"/>
              <a:t>]plate 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Phrase boundary</a:t>
            </a:r>
          </a:p>
          <a:p>
            <a:pPr lvl="2"/>
            <a:r>
              <a:rPr lang="en-US" sz="2000" dirty="0" err="1"/>
              <a:t>Milind</a:t>
            </a:r>
            <a:r>
              <a:rPr lang="en-US" sz="2000" dirty="0"/>
              <a:t> </a:t>
            </a:r>
            <a:r>
              <a:rPr lang="en-US" sz="2000" dirty="0" err="1"/>
              <a:t>Sohoni’s</a:t>
            </a:r>
            <a:r>
              <a:rPr lang="en-US" sz="2000" dirty="0"/>
              <a:t> mail announcing this seminar: </a:t>
            </a:r>
            <a:r>
              <a:rPr lang="en-US" dirty="0"/>
              <a:t> </a:t>
            </a:r>
            <a:r>
              <a:rPr lang="en-US" i="1" dirty="0"/>
              <a:t>mtech1 students are especially exhorted to attend as such seminars are integral to one's post-graduate education</a:t>
            </a:r>
            <a:endParaRPr lang="en-US" sz="2000" i="1" dirty="0"/>
          </a:p>
          <a:p>
            <a:pPr lvl="1">
              <a:buClr>
                <a:schemeClr val="tx1"/>
              </a:buClr>
            </a:pPr>
            <a:r>
              <a:rPr lang="en-US" sz="2000" dirty="0" err="1"/>
              <a:t>Disfluency</a:t>
            </a:r>
            <a:r>
              <a:rPr lang="en-US" sz="2000" dirty="0"/>
              <a:t>: </a:t>
            </a:r>
            <a:r>
              <a:rPr lang="en-US" sz="2000" i="1" dirty="0"/>
              <a:t>ah, um, ahem etc.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Morphology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Word formation rules from </a:t>
            </a:r>
            <a:r>
              <a:rPr lang="en-US" sz="2000" i="1"/>
              <a:t>root </a:t>
            </a:r>
            <a:r>
              <a:rPr lang="en-US" sz="2000"/>
              <a:t>words</a:t>
            </a:r>
          </a:p>
          <a:p>
            <a:r>
              <a:rPr lang="en-US" sz="2000"/>
              <a:t>Nouns: Plural (</a:t>
            </a:r>
            <a:r>
              <a:rPr lang="en-US" sz="2000" i="1"/>
              <a:t>boy-boys); </a:t>
            </a:r>
            <a:r>
              <a:rPr lang="en-US" sz="2000"/>
              <a:t>Gender marking (czar-czarina)</a:t>
            </a:r>
          </a:p>
          <a:p>
            <a:r>
              <a:rPr lang="en-US" sz="2000"/>
              <a:t>Verbs: Tense (</a:t>
            </a:r>
            <a:r>
              <a:rPr lang="en-US" sz="2000" i="1"/>
              <a:t>stretch-stretched); </a:t>
            </a:r>
            <a:r>
              <a:rPr lang="en-US" sz="2000"/>
              <a:t>Aspect (</a:t>
            </a:r>
            <a:r>
              <a:rPr lang="en-US" sz="2000" i="1"/>
              <a:t>e.g. perfective sit-had sat</a:t>
            </a:r>
            <a:r>
              <a:rPr lang="en-US" sz="2000"/>
              <a:t>); Modality (e.g. </a:t>
            </a:r>
            <a:r>
              <a:rPr lang="en-US" sz="2000" i="1"/>
              <a:t>request khaanaa</a:t>
            </a:r>
            <a:r>
              <a:rPr lang="en-US" sz="2000" i="1">
                <a:sym typeface="Wingdings" pitchFamily="2" charset="2"/>
              </a:rPr>
              <a:t></a:t>
            </a:r>
            <a:r>
              <a:rPr lang="en-US" sz="2000" i="1"/>
              <a:t> khaaiie)</a:t>
            </a:r>
          </a:p>
          <a:p>
            <a:r>
              <a:rPr lang="en-US" sz="2000"/>
              <a:t>First crucial first step in NLP</a:t>
            </a:r>
          </a:p>
          <a:p>
            <a:r>
              <a:rPr lang="en-US" sz="2000"/>
              <a:t>Languages rich in morphology: e.g., Dravidian, Hungarian, Turkish</a:t>
            </a:r>
          </a:p>
          <a:p>
            <a:r>
              <a:rPr lang="en-US" sz="2000"/>
              <a:t>Languages poor in morphology: Chinese, English</a:t>
            </a:r>
          </a:p>
          <a:p>
            <a:r>
              <a:rPr lang="en-US" sz="2000"/>
              <a:t>Languages with rich morphology have the advantage of easier processing at higher stages of processing</a:t>
            </a:r>
          </a:p>
          <a:p>
            <a:r>
              <a:rPr lang="en-US" sz="2000"/>
              <a:t>A task of interest to computer science: </a:t>
            </a:r>
            <a:r>
              <a:rPr lang="en-US" sz="2000" i="1"/>
              <a:t>Finite State Machines for Word Morphology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Lexical Analysis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Essentially refers to dictionary access and obtaining the properties of the word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		e.g. dog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			noun (lexical property)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			take-’s’-in-plural (morph property)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			animate (semantic property)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			4-legged (-do-)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/>
              <a:t>			carnivore (-do)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Challenge:  </a:t>
            </a:r>
            <a:r>
              <a:rPr lang="en-US" sz="2000" i="1"/>
              <a:t>Lexical or word sense disambiguation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Lexical Disambiguation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First step: </a:t>
            </a:r>
            <a:r>
              <a:rPr lang="en-US" sz="2000" i="1"/>
              <a:t>part of Speech Disambiguation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Dog</a:t>
            </a:r>
            <a:r>
              <a:rPr lang="en-US" sz="2000"/>
              <a:t> as a </a:t>
            </a:r>
            <a:r>
              <a:rPr lang="en-US" sz="2000" i="1"/>
              <a:t>noun </a:t>
            </a:r>
            <a:r>
              <a:rPr lang="en-US" sz="2000"/>
              <a:t>(animal)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Dog </a:t>
            </a:r>
            <a:r>
              <a:rPr lang="en-US" sz="2000"/>
              <a:t>as a verb (</a:t>
            </a:r>
            <a:r>
              <a:rPr lang="en-US" sz="2000" i="1"/>
              <a:t>to pursue)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Sense Disambiguation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Dog (</a:t>
            </a:r>
            <a:r>
              <a:rPr lang="en-US" sz="2000"/>
              <a:t>as </a:t>
            </a:r>
            <a:r>
              <a:rPr lang="en-US" sz="2000" i="1"/>
              <a:t>animal)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Dog (</a:t>
            </a:r>
            <a:r>
              <a:rPr lang="en-US" sz="2000"/>
              <a:t>as </a:t>
            </a:r>
            <a:r>
              <a:rPr lang="en-US" sz="2000" i="1"/>
              <a:t>a very detestable person)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Needs word relationships in a context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The chair emphasised the need for adult education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00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Very common in day to day communications and can occur in the form of single or multiword expressions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e.g., </a:t>
            </a:r>
            <a:r>
              <a:rPr lang="en-US" sz="2000" b="1"/>
              <a:t>Ground breaking ceremony </a:t>
            </a:r>
            <a:r>
              <a:rPr lang="en-US" sz="2000"/>
              <a:t>(Prof. Ranade’s email to faculty 14/9/07) </a:t>
            </a:r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Technological developments bring in new terms, additional meanings/nuances for existing terms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Justify as in </a:t>
            </a:r>
            <a:r>
              <a:rPr lang="en-US" i="1" dirty="0" smtClean="0"/>
              <a:t>justify the right margin </a:t>
            </a:r>
            <a:r>
              <a:rPr lang="en-US" dirty="0" smtClean="0"/>
              <a:t>(word processing context)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Xeroxed: </a:t>
            </a:r>
            <a:r>
              <a:rPr lang="en-US" dirty="0" smtClean="0"/>
              <a:t>a new verb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Digital Trace: </a:t>
            </a:r>
            <a:r>
              <a:rPr lang="en-US" dirty="0" smtClean="0"/>
              <a:t>a new expression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err="1" smtClean="0"/>
              <a:t>Communifaking</a:t>
            </a:r>
            <a:r>
              <a:rPr lang="en-US" i="1" dirty="0" smtClean="0"/>
              <a:t>: </a:t>
            </a:r>
            <a:r>
              <a:rPr lang="en-US" dirty="0" smtClean="0"/>
              <a:t>pretending to talk on mobile when you are actually not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err="1" smtClean="0"/>
              <a:t>Discomgooglation</a:t>
            </a:r>
            <a:r>
              <a:rPr lang="en-US" i="1" dirty="0" smtClean="0"/>
              <a:t>: </a:t>
            </a:r>
            <a:r>
              <a:rPr lang="en-US" dirty="0" smtClean="0"/>
              <a:t>anxiety/discomfort at not being able to access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Helicopter Parenting</a:t>
            </a:r>
            <a:r>
              <a:rPr lang="en-US" dirty="0" smtClean="0"/>
              <a:t>: over parenting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</a:pP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14313"/>
            <a:ext cx="7877175" cy="1462087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</a:rPr>
              <a:t>Perpectivising NLP: Areas of AI and their inter-dependencies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74725" y="2546350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14400" y="2209800"/>
            <a:ext cx="1219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Search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895600" y="5562600"/>
            <a:ext cx="11430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Vision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876800" y="3810000"/>
            <a:ext cx="15240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Planning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286000" y="3581400"/>
            <a:ext cx="15240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Machine Learning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5715000" y="1905000"/>
            <a:ext cx="23622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Knowledge Representation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3505200" y="2209800"/>
            <a:ext cx="10668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Logic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858000" y="5257800"/>
            <a:ext cx="15240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Expert Systems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572000" y="5562600"/>
            <a:ext cx="1600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Robotics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914400" y="5562600"/>
            <a:ext cx="9906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NLP</a:t>
            </a:r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1371600" y="2743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8"/>
          <p:cNvSpPr>
            <a:spLocks noChangeShapeType="1"/>
          </p:cNvSpPr>
          <p:nvPr/>
        </p:nvSpPr>
        <p:spPr bwMode="auto">
          <a:xfrm>
            <a:off x="2133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20"/>
          <p:cNvSpPr>
            <a:spLocks noChangeShapeType="1"/>
          </p:cNvSpPr>
          <p:nvPr/>
        </p:nvSpPr>
        <p:spPr bwMode="auto">
          <a:xfrm>
            <a:off x="2133600" y="2743200"/>
            <a:ext cx="2743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1752600" y="27432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24"/>
          <p:cNvSpPr>
            <a:spLocks/>
          </p:cNvSpPr>
          <p:nvPr/>
        </p:nvSpPr>
        <p:spPr bwMode="auto">
          <a:xfrm>
            <a:off x="2133600" y="1831975"/>
            <a:ext cx="3505200" cy="377825"/>
          </a:xfrm>
          <a:custGeom>
            <a:avLst/>
            <a:gdLst>
              <a:gd name="T0" fmla="*/ 0 w 2208"/>
              <a:gd name="T1" fmla="*/ 599797232 h 238"/>
              <a:gd name="T2" fmla="*/ 2147483647 w 2208"/>
              <a:gd name="T3" fmla="*/ 40322502 h 238"/>
              <a:gd name="T4" fmla="*/ 2147483647 w 2208"/>
              <a:gd name="T5" fmla="*/ 357862195 h 238"/>
              <a:gd name="T6" fmla="*/ 0 60000 65536"/>
              <a:gd name="T7" fmla="*/ 0 60000 65536"/>
              <a:gd name="T8" fmla="*/ 0 60000 65536"/>
              <a:gd name="T9" fmla="*/ 0 w 2208"/>
              <a:gd name="T10" fmla="*/ 0 h 238"/>
              <a:gd name="T11" fmla="*/ 2208 w 2208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238">
                <a:moveTo>
                  <a:pt x="0" y="238"/>
                </a:moveTo>
                <a:cubicBezTo>
                  <a:pt x="178" y="201"/>
                  <a:pt x="702" y="32"/>
                  <a:pt x="1070" y="16"/>
                </a:cubicBezTo>
                <a:cubicBezTo>
                  <a:pt x="1438" y="0"/>
                  <a:pt x="1971" y="116"/>
                  <a:pt x="2208" y="1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Freeform 25"/>
          <p:cNvSpPr>
            <a:spLocks/>
          </p:cNvSpPr>
          <p:nvPr/>
        </p:nvSpPr>
        <p:spPr bwMode="auto">
          <a:xfrm>
            <a:off x="1524000" y="2743200"/>
            <a:ext cx="1371600" cy="3048000"/>
          </a:xfrm>
          <a:custGeom>
            <a:avLst/>
            <a:gdLst>
              <a:gd name="T0" fmla="*/ 0 w 864"/>
              <a:gd name="T1" fmla="*/ 0 h 1920"/>
              <a:gd name="T2" fmla="*/ 725804993 w 864"/>
              <a:gd name="T3" fmla="*/ 2147483647 h 1920"/>
              <a:gd name="T4" fmla="*/ 2147483647 w 864"/>
              <a:gd name="T5" fmla="*/ 2147483647 h 1920"/>
              <a:gd name="T6" fmla="*/ 0 60000 65536"/>
              <a:gd name="T7" fmla="*/ 0 60000 65536"/>
              <a:gd name="T8" fmla="*/ 0 60000 65536"/>
              <a:gd name="T9" fmla="*/ 0 w 864"/>
              <a:gd name="T10" fmla="*/ 0 h 1920"/>
              <a:gd name="T11" fmla="*/ 864 w 86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920">
                <a:moveTo>
                  <a:pt x="0" y="0"/>
                </a:moveTo>
                <a:cubicBezTo>
                  <a:pt x="72" y="536"/>
                  <a:pt x="144" y="1072"/>
                  <a:pt x="288" y="1392"/>
                </a:cubicBezTo>
                <a:cubicBezTo>
                  <a:pt x="432" y="1712"/>
                  <a:pt x="648" y="1816"/>
                  <a:pt x="864" y="19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27"/>
          <p:cNvSpPr>
            <a:spLocks noChangeShapeType="1"/>
          </p:cNvSpPr>
          <p:nvPr/>
        </p:nvSpPr>
        <p:spPr bwMode="auto">
          <a:xfrm>
            <a:off x="4572000" y="27432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Freeform 29"/>
          <p:cNvSpPr>
            <a:spLocks/>
          </p:cNvSpPr>
          <p:nvPr/>
        </p:nvSpPr>
        <p:spPr bwMode="auto">
          <a:xfrm>
            <a:off x="482600" y="2743200"/>
            <a:ext cx="3022600" cy="2819400"/>
          </a:xfrm>
          <a:custGeom>
            <a:avLst/>
            <a:gdLst>
              <a:gd name="T0" fmla="*/ 2147483647 w 1904"/>
              <a:gd name="T1" fmla="*/ 0 h 1776"/>
              <a:gd name="T2" fmla="*/ 685482523 w 1904"/>
              <a:gd name="T3" fmla="*/ 1814512795 h 1776"/>
              <a:gd name="T4" fmla="*/ 685482523 w 1904"/>
              <a:gd name="T5" fmla="*/ 2147483647 h 1776"/>
              <a:gd name="T6" fmla="*/ 0 60000 65536"/>
              <a:gd name="T7" fmla="*/ 0 60000 65536"/>
              <a:gd name="T8" fmla="*/ 0 60000 65536"/>
              <a:gd name="T9" fmla="*/ 0 w 1904"/>
              <a:gd name="T10" fmla="*/ 0 h 1776"/>
              <a:gd name="T11" fmla="*/ 1904 w 190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4" h="1776">
                <a:moveTo>
                  <a:pt x="1904" y="0"/>
                </a:moveTo>
                <a:cubicBezTo>
                  <a:pt x="1224" y="212"/>
                  <a:pt x="544" y="424"/>
                  <a:pt x="272" y="720"/>
                </a:cubicBezTo>
                <a:cubicBezTo>
                  <a:pt x="0" y="1016"/>
                  <a:pt x="136" y="1396"/>
                  <a:pt x="272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Freeform 31"/>
          <p:cNvSpPr>
            <a:spLocks/>
          </p:cNvSpPr>
          <p:nvPr/>
        </p:nvSpPr>
        <p:spPr bwMode="auto">
          <a:xfrm>
            <a:off x="4572000" y="2743200"/>
            <a:ext cx="4000500" cy="2514600"/>
          </a:xfrm>
          <a:custGeom>
            <a:avLst/>
            <a:gdLst>
              <a:gd name="T0" fmla="*/ 0 w 2520"/>
              <a:gd name="T1" fmla="*/ 0 h 1584"/>
              <a:gd name="T2" fmla="*/ 2147483647 w 2520"/>
              <a:gd name="T3" fmla="*/ 1310481243 h 1584"/>
              <a:gd name="T4" fmla="*/ 2147483647 w 2520"/>
              <a:gd name="T5" fmla="*/ 2147483647 h 1584"/>
              <a:gd name="T6" fmla="*/ 0 60000 65536"/>
              <a:gd name="T7" fmla="*/ 0 60000 65536"/>
              <a:gd name="T8" fmla="*/ 0 60000 65536"/>
              <a:gd name="T9" fmla="*/ 0 w 2520"/>
              <a:gd name="T10" fmla="*/ 0 h 1584"/>
              <a:gd name="T11" fmla="*/ 2520 w 2520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0" h="1584">
                <a:moveTo>
                  <a:pt x="0" y="0"/>
                </a:moveTo>
                <a:cubicBezTo>
                  <a:pt x="356" y="87"/>
                  <a:pt x="1752" y="256"/>
                  <a:pt x="2136" y="520"/>
                </a:cubicBezTo>
                <a:cubicBezTo>
                  <a:pt x="2520" y="784"/>
                  <a:pt x="2269" y="1362"/>
                  <a:pt x="2304" y="1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33"/>
          <p:cNvSpPr>
            <a:spLocks noChangeShapeType="1"/>
          </p:cNvSpPr>
          <p:nvPr/>
        </p:nvSpPr>
        <p:spPr bwMode="auto">
          <a:xfrm>
            <a:off x="7315200" y="2895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3276600" y="4572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5562600" y="4343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Freeform 36"/>
          <p:cNvSpPr>
            <a:spLocks/>
          </p:cNvSpPr>
          <p:nvPr/>
        </p:nvSpPr>
        <p:spPr bwMode="auto">
          <a:xfrm>
            <a:off x="1905000" y="2895600"/>
            <a:ext cx="3810000" cy="2667000"/>
          </a:xfrm>
          <a:custGeom>
            <a:avLst/>
            <a:gdLst>
              <a:gd name="T0" fmla="*/ 2147483647 w 2400"/>
              <a:gd name="T1" fmla="*/ 0 h 1680"/>
              <a:gd name="T2" fmla="*/ 2147483647 w 2400"/>
              <a:gd name="T3" fmla="*/ 1451609975 h 1680"/>
              <a:gd name="T4" fmla="*/ 2147483647 w 2400"/>
              <a:gd name="T5" fmla="*/ 2147483647 h 1680"/>
              <a:gd name="T6" fmla="*/ 0 w 2400"/>
              <a:gd name="T7" fmla="*/ 2147483647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2400"/>
              <a:gd name="T13" fmla="*/ 0 h 1680"/>
              <a:gd name="T14" fmla="*/ 2400 w 2400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0" h="1680">
                <a:moveTo>
                  <a:pt x="2400" y="0"/>
                </a:moveTo>
                <a:cubicBezTo>
                  <a:pt x="2276" y="96"/>
                  <a:pt x="1845" y="359"/>
                  <a:pt x="1656" y="576"/>
                </a:cubicBezTo>
                <a:cubicBezTo>
                  <a:pt x="1467" y="793"/>
                  <a:pt x="1540" y="1120"/>
                  <a:pt x="1264" y="1304"/>
                </a:cubicBezTo>
                <a:cubicBezTo>
                  <a:pt x="988" y="1488"/>
                  <a:pt x="263" y="1602"/>
                  <a:pt x="0" y="1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 flipH="1">
            <a:off x="1600200" y="45720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TextBox 26"/>
          <p:cNvSpPr txBox="1">
            <a:spLocks noChangeArrowheads="1"/>
          </p:cNvSpPr>
          <p:nvPr/>
        </p:nvSpPr>
        <p:spPr bwMode="auto">
          <a:xfrm>
            <a:off x="685800" y="6248400"/>
            <a:ext cx="7361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AI is the forcing function for Computer </a:t>
            </a:r>
            <a:r>
              <a:rPr lang="en-US" b="1" i="1" dirty="0" smtClean="0"/>
              <a:t>Science, and NLP of AI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r>
              <a:rPr lang="en-US"/>
              <a:t>Syntax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1800" b="1"/>
              <a:t>Structure Detection</a:t>
            </a:r>
          </a:p>
        </p:txBody>
      </p:sp>
      <p:sp>
        <p:nvSpPr>
          <p:cNvPr id="491524" name="Oval 4"/>
          <p:cNvSpPr>
            <a:spLocks noChangeArrowheads="1"/>
          </p:cNvSpPr>
          <p:nvPr/>
        </p:nvSpPr>
        <p:spPr bwMode="auto">
          <a:xfrm>
            <a:off x="3048000" y="23622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S</a:t>
            </a:r>
          </a:p>
        </p:txBody>
      </p:sp>
      <p:sp>
        <p:nvSpPr>
          <p:cNvPr id="491525" name="Oval 5"/>
          <p:cNvSpPr>
            <a:spLocks noChangeArrowheads="1"/>
          </p:cNvSpPr>
          <p:nvPr/>
        </p:nvSpPr>
        <p:spPr bwMode="auto">
          <a:xfrm>
            <a:off x="1295400" y="3657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NP</a:t>
            </a:r>
          </a:p>
        </p:txBody>
      </p:sp>
      <p:sp>
        <p:nvSpPr>
          <p:cNvPr id="491526" name="Oval 6"/>
          <p:cNvSpPr>
            <a:spLocks noChangeArrowheads="1"/>
          </p:cNvSpPr>
          <p:nvPr/>
        </p:nvSpPr>
        <p:spPr bwMode="auto">
          <a:xfrm>
            <a:off x="5257800" y="34290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VP</a:t>
            </a:r>
          </a:p>
        </p:txBody>
      </p:sp>
      <p:sp>
        <p:nvSpPr>
          <p:cNvPr id="491527" name="Oval 7"/>
          <p:cNvSpPr>
            <a:spLocks noChangeArrowheads="1"/>
          </p:cNvSpPr>
          <p:nvPr/>
        </p:nvSpPr>
        <p:spPr bwMode="auto">
          <a:xfrm>
            <a:off x="3886200" y="4343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V</a:t>
            </a:r>
          </a:p>
        </p:txBody>
      </p:sp>
      <p:sp>
        <p:nvSpPr>
          <p:cNvPr id="491528" name="Oval 8"/>
          <p:cNvSpPr>
            <a:spLocks noChangeArrowheads="1"/>
          </p:cNvSpPr>
          <p:nvPr/>
        </p:nvSpPr>
        <p:spPr bwMode="auto">
          <a:xfrm>
            <a:off x="6915150" y="447675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NP</a:t>
            </a:r>
          </a:p>
        </p:txBody>
      </p:sp>
      <p:sp>
        <p:nvSpPr>
          <p:cNvPr id="491529" name="Line 9"/>
          <p:cNvSpPr>
            <a:spLocks noChangeShapeType="1"/>
          </p:cNvSpPr>
          <p:nvPr/>
        </p:nvSpPr>
        <p:spPr bwMode="auto">
          <a:xfrm flipH="1">
            <a:off x="2133600" y="2895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1530" name="Line 10"/>
          <p:cNvSpPr>
            <a:spLocks noChangeShapeType="1"/>
          </p:cNvSpPr>
          <p:nvPr/>
        </p:nvSpPr>
        <p:spPr bwMode="auto">
          <a:xfrm>
            <a:off x="3886200" y="28194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1531" name="Line 11"/>
          <p:cNvSpPr>
            <a:spLocks noChangeShapeType="1"/>
          </p:cNvSpPr>
          <p:nvPr/>
        </p:nvSpPr>
        <p:spPr bwMode="auto">
          <a:xfrm flipH="1">
            <a:off x="4724400" y="3962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1532" name="Line 12"/>
          <p:cNvSpPr>
            <a:spLocks noChangeShapeType="1"/>
          </p:cNvSpPr>
          <p:nvPr/>
        </p:nvSpPr>
        <p:spPr bwMode="auto">
          <a:xfrm>
            <a:off x="6096000" y="3962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1533" name="Line 13"/>
          <p:cNvSpPr>
            <a:spLocks noChangeShapeType="1"/>
          </p:cNvSpPr>
          <p:nvPr/>
        </p:nvSpPr>
        <p:spPr bwMode="auto">
          <a:xfrm>
            <a:off x="1752600" y="4343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1534" name="Line 14"/>
          <p:cNvSpPr>
            <a:spLocks noChangeShapeType="1"/>
          </p:cNvSpPr>
          <p:nvPr/>
        </p:nvSpPr>
        <p:spPr bwMode="auto">
          <a:xfrm>
            <a:off x="4343400" y="502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1535" name="Line 15"/>
          <p:cNvSpPr>
            <a:spLocks noChangeShapeType="1"/>
          </p:cNvSpPr>
          <p:nvPr/>
        </p:nvSpPr>
        <p:spPr bwMode="auto">
          <a:xfrm>
            <a:off x="7372350" y="51625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1536" name="Oval 16"/>
          <p:cNvSpPr>
            <a:spLocks noChangeArrowheads="1"/>
          </p:cNvSpPr>
          <p:nvPr/>
        </p:nvSpPr>
        <p:spPr bwMode="auto">
          <a:xfrm>
            <a:off x="1371600" y="5486400"/>
            <a:ext cx="762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I</a:t>
            </a:r>
          </a:p>
        </p:txBody>
      </p:sp>
      <p:sp>
        <p:nvSpPr>
          <p:cNvPr id="491537" name="Oval 17"/>
          <p:cNvSpPr>
            <a:spLocks noChangeArrowheads="1"/>
          </p:cNvSpPr>
          <p:nvPr/>
        </p:nvSpPr>
        <p:spPr bwMode="auto">
          <a:xfrm>
            <a:off x="3962400" y="5829300"/>
            <a:ext cx="762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like</a:t>
            </a:r>
          </a:p>
        </p:txBody>
      </p:sp>
      <p:sp>
        <p:nvSpPr>
          <p:cNvPr id="491538" name="Oval 18"/>
          <p:cNvSpPr>
            <a:spLocks noChangeArrowheads="1"/>
          </p:cNvSpPr>
          <p:nvPr/>
        </p:nvSpPr>
        <p:spPr bwMode="auto">
          <a:xfrm>
            <a:off x="6400800" y="5867400"/>
            <a:ext cx="1981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mangoes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Parsing Strategy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Driven by grammar</a:t>
            </a:r>
          </a:p>
          <a:p>
            <a:pPr lvl="2"/>
            <a:r>
              <a:rPr lang="en-US"/>
              <a:t>S-&gt; NP VP</a:t>
            </a:r>
          </a:p>
          <a:p>
            <a:pPr lvl="2"/>
            <a:r>
              <a:rPr lang="en-US"/>
              <a:t>NP-&gt; N | PRON</a:t>
            </a:r>
          </a:p>
          <a:p>
            <a:pPr lvl="2"/>
            <a:r>
              <a:rPr lang="en-US"/>
              <a:t>VP-&gt; V NP | V PP</a:t>
            </a:r>
          </a:p>
          <a:p>
            <a:pPr lvl="2"/>
            <a:r>
              <a:rPr lang="en-US"/>
              <a:t>N-&gt; Mangoes</a:t>
            </a:r>
          </a:p>
          <a:p>
            <a:pPr lvl="2"/>
            <a:r>
              <a:rPr lang="en-US"/>
              <a:t>PRON-&gt; I</a:t>
            </a:r>
          </a:p>
          <a:p>
            <a:pPr lvl="2"/>
            <a:r>
              <a:rPr lang="en-US"/>
              <a:t>V-&gt; like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Challenges: Structural Ambiguity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Scope</a:t>
            </a:r>
            <a:endParaRPr lang="en-US" sz="2000" i="1"/>
          </a:p>
          <a:p>
            <a:pPr lvl="2">
              <a:lnSpc>
                <a:spcPct val="80000"/>
              </a:lnSpc>
            </a:pPr>
            <a:r>
              <a:rPr lang="en-US" sz="2000" i="1"/>
              <a:t>The old men and women were taken to safe locations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i="1"/>
              <a:t>(old men and women) </a:t>
            </a:r>
            <a:r>
              <a:rPr lang="en-US" sz="2000"/>
              <a:t>vs. </a:t>
            </a:r>
            <a:r>
              <a:rPr lang="en-US" sz="2000" i="1"/>
              <a:t>((old men) and women)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Seen in Amman airport: </a:t>
            </a:r>
            <a:r>
              <a:rPr lang="en-US" sz="2000" i="1"/>
              <a:t>No smoking areas will allow Hookas inside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Preposition Phrase Attachment</a:t>
            </a:r>
          </a:p>
          <a:p>
            <a:pPr lvl="2">
              <a:lnSpc>
                <a:spcPct val="80000"/>
              </a:lnSpc>
            </a:pPr>
            <a:r>
              <a:rPr lang="en-US" sz="2000" i="1"/>
              <a:t>I saw the boy with a telescope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    (who has the </a:t>
            </a:r>
            <a:r>
              <a:rPr lang="en-US" sz="2000" i="1"/>
              <a:t>telescope?</a:t>
            </a:r>
            <a:r>
              <a:rPr lang="en-US" sz="2000"/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I saw the mountain with a telescope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   (world knowledge: </a:t>
            </a:r>
            <a:r>
              <a:rPr lang="en-US" sz="2000" i="1"/>
              <a:t>mountain </a:t>
            </a:r>
            <a:r>
              <a:rPr lang="en-US" sz="2000"/>
              <a:t>cannot be an </a:t>
            </a:r>
            <a:r>
              <a:rPr lang="en-US" sz="2000" i="1"/>
              <a:t>instrument of seeing</a:t>
            </a:r>
            <a:r>
              <a:rPr lang="en-US" sz="2000"/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I saw the boy with the pony-tail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   (world knowledge: </a:t>
            </a:r>
            <a:r>
              <a:rPr lang="en-US" sz="2000" i="1"/>
              <a:t>pony-tail </a:t>
            </a:r>
            <a:r>
              <a:rPr lang="en-US" sz="2000"/>
              <a:t>cannot be an </a:t>
            </a:r>
            <a:r>
              <a:rPr lang="en-US" sz="2000" i="1"/>
              <a:t>instrument of seeing</a:t>
            </a:r>
            <a:r>
              <a:rPr lang="en-US" sz="2000"/>
              <a:t>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Very ubiquitous: today’s newspaper headline “</a:t>
            </a:r>
            <a:r>
              <a:rPr lang="en-US" sz="2000" i="1"/>
              <a:t>20 years later, BMC pays father 20 lakhs for causing son’s death”</a:t>
            </a:r>
            <a:endParaRPr lang="en-US" sz="200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/>
              <a:t>  </a:t>
            </a:r>
            <a:r>
              <a:rPr lang="en-US" sz="2000" i="1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Ambiguity…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Overheard</a:t>
            </a:r>
          </a:p>
          <a:p>
            <a:pPr lvl="1"/>
            <a:r>
              <a:rPr lang="en-US" i="1"/>
              <a:t>I did not know my PDA had a phone for 3 months</a:t>
            </a:r>
          </a:p>
          <a:p>
            <a:r>
              <a:rPr lang="en-US"/>
              <a:t>An actual sentence in the newspaper</a:t>
            </a:r>
          </a:p>
          <a:p>
            <a:pPr lvl="1"/>
            <a:r>
              <a:rPr lang="en-US" i="1"/>
              <a:t>The camera man shot the man with the gun when he was near Tendulkar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Headache for parsing: Garden Path sentences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</a:t>
            </a:r>
          </a:p>
          <a:p>
            <a:pPr lvl="1"/>
            <a:r>
              <a:rPr lang="en-US" i="1"/>
              <a:t>The horse raced past the garden</a:t>
            </a:r>
            <a:r>
              <a:rPr lang="en-US"/>
              <a:t> (sentence complete)</a:t>
            </a:r>
          </a:p>
          <a:p>
            <a:pPr lvl="1"/>
            <a:r>
              <a:rPr lang="en-US" i="1"/>
              <a:t>The old man</a:t>
            </a:r>
            <a:r>
              <a:rPr lang="en-US"/>
              <a:t> (phrase complete)</a:t>
            </a:r>
          </a:p>
          <a:p>
            <a:pPr lvl="1"/>
            <a:r>
              <a:rPr lang="en-US" i="1"/>
              <a:t>Twin Bomb Strike in Baghdad </a:t>
            </a:r>
            <a:r>
              <a:rPr lang="en-US"/>
              <a:t>(news paper heading: complete)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Headache for Parsing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Garden Pathing</a:t>
            </a:r>
          </a:p>
          <a:p>
            <a:pPr lvl="1"/>
            <a:r>
              <a:rPr lang="en-US" i="1"/>
              <a:t>The horse raced past the garden fell</a:t>
            </a:r>
          </a:p>
          <a:p>
            <a:pPr lvl="1"/>
            <a:r>
              <a:rPr lang="en-US" i="1"/>
              <a:t>The old man the boat</a:t>
            </a:r>
            <a:endParaRPr lang="en-US"/>
          </a:p>
          <a:p>
            <a:pPr lvl="1"/>
            <a:r>
              <a:rPr lang="en-US" i="1"/>
              <a:t>Twin Bomb Strike in Baghdad kill 25</a:t>
            </a:r>
            <a:r>
              <a:rPr lang="en-US"/>
              <a:t> (Times of India 5/9/07)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r>
              <a:rPr lang="en-US" dirty="0"/>
              <a:t>Semantic Analysis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Representation in terms of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Predicate calculus/Semantic Nets/Frames/Conceptual Dependencies and Scripts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John gave a book to Mary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Give action: Agent: John, Object: Book, Recipient: Mary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Challenge: ambiguity in semantic role labeling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(Eng) Visiting aunts can be a nuisance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(</a:t>
            </a:r>
            <a:r>
              <a:rPr lang="en-US" sz="2400" i="1" dirty="0" err="1"/>
              <a:t>Hin</a:t>
            </a:r>
            <a:r>
              <a:rPr lang="en-US" sz="2400" i="1" dirty="0"/>
              <a:t>) </a:t>
            </a:r>
            <a:r>
              <a:rPr lang="en-US" sz="2400" i="1" dirty="0" err="1"/>
              <a:t>aapko</a:t>
            </a:r>
            <a:r>
              <a:rPr lang="en-US" sz="2400" i="1" dirty="0"/>
              <a:t> </a:t>
            </a:r>
            <a:r>
              <a:rPr lang="en-US" sz="2400" i="1" dirty="0" err="1"/>
              <a:t>mujhe</a:t>
            </a:r>
            <a:r>
              <a:rPr lang="en-US" sz="2400" i="1" dirty="0"/>
              <a:t> </a:t>
            </a:r>
            <a:r>
              <a:rPr lang="en-US" sz="2400" i="1" dirty="0" err="1"/>
              <a:t>mithaai</a:t>
            </a:r>
            <a:r>
              <a:rPr lang="en-US" sz="2400" i="1" dirty="0"/>
              <a:t> </a:t>
            </a:r>
            <a:r>
              <a:rPr lang="en-US" sz="2400" i="1" dirty="0" err="1"/>
              <a:t>khilaanii</a:t>
            </a:r>
            <a:r>
              <a:rPr lang="en-US" sz="2400" i="1" dirty="0"/>
              <a:t> </a:t>
            </a:r>
            <a:r>
              <a:rPr lang="en-US" sz="2400" i="1" dirty="0" err="1"/>
              <a:t>padegii</a:t>
            </a:r>
            <a:r>
              <a:rPr lang="en-US" sz="2400" i="1" dirty="0"/>
              <a:t> (ambiguous in Marathi and Bengali too; not in Dravidian languages)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 dirty="0"/>
              <a:t>Pragmatics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295400"/>
            <a:ext cx="7772400" cy="4837113"/>
          </a:xfrm>
        </p:spPr>
        <p:txBody>
          <a:bodyPr/>
          <a:lstStyle/>
          <a:p>
            <a:r>
              <a:rPr lang="en-US" sz="2400" dirty="0"/>
              <a:t>Very hard problem</a:t>
            </a:r>
          </a:p>
          <a:p>
            <a:r>
              <a:rPr lang="en-US" sz="2400" dirty="0"/>
              <a:t>Model user intention</a:t>
            </a:r>
          </a:p>
          <a:p>
            <a:pPr lvl="1"/>
            <a:r>
              <a:rPr lang="en-US" sz="2400" i="1" dirty="0"/>
              <a:t>Tourist (in a hurry, checking out of the hotel, motioning to the service boy): Boy, go upstairs and see if my sandals are under the divan. Do not be late. I just have 15 minutes to catch the train.</a:t>
            </a:r>
          </a:p>
          <a:p>
            <a:pPr lvl="1"/>
            <a:r>
              <a:rPr lang="en-US" sz="2400" i="1" dirty="0"/>
              <a:t>Boy (running upstairs and coming back panting): yes sir, they are there.</a:t>
            </a:r>
          </a:p>
          <a:p>
            <a:r>
              <a:rPr lang="en-US" sz="2400" dirty="0"/>
              <a:t>World knowledge</a:t>
            </a:r>
          </a:p>
          <a:p>
            <a:pPr lvl="1"/>
            <a:r>
              <a:rPr lang="en-US" sz="2400" i="1" dirty="0"/>
              <a:t>WHY INDIA NEEDS A SECOND OCTOBER (</a:t>
            </a:r>
            <a:r>
              <a:rPr lang="en-US" sz="2400" dirty="0" err="1"/>
              <a:t>ToI</a:t>
            </a:r>
            <a:r>
              <a:rPr lang="en-US" sz="2400" dirty="0"/>
              <a:t>, 2/10/07, yesterday)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Discourse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Processing of </a:t>
            </a:r>
            <a:r>
              <a:rPr lang="en-US" sz="2000" i="1"/>
              <a:t>sequence </a:t>
            </a:r>
            <a:r>
              <a:rPr lang="en-US" sz="2000"/>
              <a:t>of sentences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i="1"/>
              <a:t>Mother</a:t>
            </a:r>
            <a:r>
              <a:rPr lang="en-US" sz="2000"/>
              <a:t> to </a:t>
            </a:r>
            <a:r>
              <a:rPr lang="en-US" sz="2000" i="1"/>
              <a:t>John</a:t>
            </a:r>
            <a:r>
              <a:rPr lang="en-US" sz="2000"/>
              <a:t>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 i="1"/>
              <a:t>John go to school.  It is open today.  Should you bunk? Father will be very angry.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Ambiguity of </a:t>
            </a:r>
            <a:r>
              <a:rPr lang="en-US" sz="2000" i="1"/>
              <a:t>open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i="1"/>
              <a:t>bunk  </a:t>
            </a:r>
            <a:r>
              <a:rPr lang="en-US" sz="2000"/>
              <a:t>what?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i="1"/>
              <a:t>Why will the father be angry?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Complex chain of reasoning and application of world knowledge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	(</a:t>
            </a:r>
            <a:r>
              <a:rPr lang="en-US" sz="2000" i="1"/>
              <a:t>father will not be angry if somebody else’s son bunks the school)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/>
              <a:t>Ambiguity of</a:t>
            </a:r>
            <a:r>
              <a:rPr lang="en-US" sz="2000" i="1"/>
              <a:t>  father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i="1"/>
              <a:t>	father </a:t>
            </a:r>
            <a:r>
              <a:rPr lang="en-US" sz="2000"/>
              <a:t>as </a:t>
            </a:r>
            <a:r>
              <a:rPr lang="en-US" sz="2000" i="1"/>
              <a:t>parent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i="1"/>
              <a:t>		</a:t>
            </a:r>
            <a:r>
              <a:rPr lang="en-US" sz="2000"/>
              <a:t>or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i="1"/>
              <a:t>	father </a:t>
            </a:r>
            <a:r>
              <a:rPr lang="en-US" sz="2000"/>
              <a:t>as </a:t>
            </a:r>
            <a:r>
              <a:rPr lang="en-US" sz="2000" i="1"/>
              <a:t>headmaster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of Connected Text </a:t>
            </a:r>
          </a:p>
        </p:txBody>
      </p:sp>
      <p:sp>
        <p:nvSpPr>
          <p:cNvPr id="498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10890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/>
              <a:t>John was returning from school dejected – today was the math test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898525" y="3143250"/>
            <a:ext cx="490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pitchFamily="18" charset="0"/>
                <a:ea typeface="ＭＳ Ｐゴシック" pitchFamily="34" charset="-128"/>
              </a:rPr>
              <a:t>He couldn’t control the class</a:t>
            </a: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898525" y="4057650"/>
            <a:ext cx="5819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pitchFamily="18" charset="0"/>
                <a:ea typeface="ＭＳ Ｐゴシック" pitchFamily="34" charset="-128"/>
              </a:rPr>
              <a:t>Teacher shouldn’t have made him </a:t>
            </a:r>
          </a:p>
          <a:p>
            <a:r>
              <a:rPr lang="en-US" sz="3200" i="1">
                <a:latin typeface="Times New Roman" pitchFamily="18" charset="0"/>
                <a:ea typeface="ＭＳ Ｐゴシック" pitchFamily="34" charset="-128"/>
              </a:rPr>
              <a:t>responsible</a:t>
            </a: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990600" y="5573713"/>
            <a:ext cx="4587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pitchFamily="18" charset="0"/>
                <a:ea typeface="ＭＳ Ｐゴシック" pitchFamily="34" charset="-128"/>
              </a:rPr>
              <a:t>After all he is just a janitor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autoUpdateAnimBg="0"/>
      <p:bldP spid="498693" grpId="0" autoUpdateAnimBg="0"/>
      <p:bldP spid="4986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106" name="Object 2"/>
          <p:cNvGraphicFramePr>
            <a:graphicFrameLocks noChangeAspect="1"/>
          </p:cNvGraphicFramePr>
          <p:nvPr/>
        </p:nvGraphicFramePr>
        <p:xfrm>
          <a:off x="1373188" y="633413"/>
          <a:ext cx="6399212" cy="5591175"/>
        </p:xfrm>
        <a:graphic>
          <a:graphicData uri="http://schemas.openxmlformats.org/presentationml/2006/ole">
            <p:oleObj spid="_x0000_s1026" name="Photo Editor Photo" r:id="rId4" imgW="6400000" imgH="55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ML-NLP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NLP as an ML task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France</a:t>
            </a:r>
            <a:r>
              <a:rPr lang="en-US" i="1"/>
              <a:t> beat Brazil by 1 goal to 0 in the quarter-final of the world cup football tournament.   (English)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 i="1"/>
              <a:t>braazil ne phraans ko vishwa kap phutbal spardhaa ke kwaartaar phaainal me 1-0 gol ke baraabarii se haraayaa.   (Hindi)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Categories of the Words in the Sentence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3179763" y="2017713"/>
            <a:ext cx="193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8933" name="Oval 5"/>
          <p:cNvSpPr>
            <a:spLocks noChangeArrowheads="1"/>
          </p:cNvSpPr>
          <p:nvPr/>
        </p:nvSpPr>
        <p:spPr bwMode="auto">
          <a:xfrm>
            <a:off x="2057400" y="1828800"/>
            <a:ext cx="5410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France beat Brazil by 1 goal to 0 in the quarter </a:t>
            </a:r>
          </a:p>
          <a:p>
            <a:pPr algn="ctr"/>
            <a:r>
              <a:rPr lang="en-US"/>
              <a:t>final of the world cup football tournament</a:t>
            </a:r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6400800" y="4419600"/>
            <a:ext cx="914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by</a:t>
            </a:r>
          </a:p>
          <a:p>
            <a:pPr algn="ctr"/>
            <a:r>
              <a:rPr lang="en-US"/>
              <a:t>to</a:t>
            </a:r>
          </a:p>
          <a:p>
            <a:pPr algn="ctr"/>
            <a:r>
              <a:rPr lang="en-US"/>
              <a:t>in</a:t>
            </a:r>
          </a:p>
          <a:p>
            <a:pPr algn="ctr"/>
            <a:r>
              <a:rPr lang="en-US"/>
              <a:t>the</a:t>
            </a:r>
          </a:p>
          <a:p>
            <a:pPr algn="ctr"/>
            <a:r>
              <a:rPr lang="en-US"/>
              <a:t>of</a:t>
            </a:r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2514600" y="3276600"/>
            <a:ext cx="1447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Brazil</a:t>
            </a:r>
          </a:p>
          <a:p>
            <a:pPr algn="ctr"/>
            <a:r>
              <a:rPr lang="en-US"/>
              <a:t>beat</a:t>
            </a:r>
          </a:p>
          <a:p>
            <a:pPr algn="ctr"/>
            <a:r>
              <a:rPr lang="en-US"/>
              <a:t>France</a:t>
            </a:r>
          </a:p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0</a:t>
            </a:r>
          </a:p>
          <a:p>
            <a:pPr algn="ctr"/>
            <a:r>
              <a:rPr lang="en-US"/>
              <a:t>goal</a:t>
            </a:r>
          </a:p>
          <a:p>
            <a:pPr algn="ctr"/>
            <a:r>
              <a:rPr lang="en-US"/>
              <a:t>quarter final</a:t>
            </a:r>
          </a:p>
          <a:p>
            <a:pPr algn="ctr"/>
            <a:r>
              <a:rPr lang="en-US"/>
              <a:t>world cup</a:t>
            </a:r>
          </a:p>
          <a:p>
            <a:pPr algn="ctr"/>
            <a:r>
              <a:rPr lang="en-US"/>
              <a:t>Football</a:t>
            </a:r>
          </a:p>
          <a:p>
            <a:pPr algn="ctr"/>
            <a:r>
              <a:rPr lang="en-US"/>
              <a:t>tournament</a:t>
            </a:r>
          </a:p>
          <a:p>
            <a:pPr algn="ctr"/>
            <a:endParaRPr lang="en-US"/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 flipH="1">
            <a:off x="3505200" y="28956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>
            <a:off x="6019800" y="28956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8938" name="AutoShape 10"/>
          <p:cNvSpPr>
            <a:spLocks/>
          </p:cNvSpPr>
          <p:nvPr/>
        </p:nvSpPr>
        <p:spPr bwMode="auto">
          <a:xfrm>
            <a:off x="2133600" y="3276600"/>
            <a:ext cx="304800" cy="2971800"/>
          </a:xfrm>
          <a:prstGeom prst="leftBrace">
            <a:avLst>
              <a:gd name="adj1" fmla="val 8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8939" name="AutoShape 11"/>
          <p:cNvSpPr>
            <a:spLocks/>
          </p:cNvSpPr>
          <p:nvPr/>
        </p:nvSpPr>
        <p:spPr bwMode="auto">
          <a:xfrm>
            <a:off x="7467600" y="4419600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9429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content</a:t>
            </a:r>
          </a:p>
          <a:p>
            <a:r>
              <a:rPr lang="en-US">
                <a:solidFill>
                  <a:srgbClr val="FF3300"/>
                </a:solidFill>
              </a:rPr>
              <a:t>words</a:t>
            </a:r>
          </a:p>
        </p:txBody>
      </p:sp>
      <p:sp>
        <p:nvSpPr>
          <p:cNvPr id="508941" name="Text Box 13"/>
          <p:cNvSpPr txBox="1">
            <a:spLocks noChangeArrowheads="1"/>
          </p:cNvSpPr>
          <p:nvPr/>
        </p:nvSpPr>
        <p:spPr bwMode="auto">
          <a:xfrm>
            <a:off x="7604125" y="4532313"/>
            <a:ext cx="993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function</a:t>
            </a:r>
          </a:p>
          <a:p>
            <a:r>
              <a:rPr lang="en-US">
                <a:solidFill>
                  <a:srgbClr val="FF3300"/>
                </a:solidFill>
              </a:rPr>
              <a:t>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245475" cy="498475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Further Classification </a:t>
            </a:r>
            <a:r>
              <a:rPr lang="en-US" i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1/2</a:t>
            </a:r>
            <a:endParaRPr lang="en-US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229600" cy="490696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762000" y="1981200"/>
            <a:ext cx="14478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Brazil</a:t>
            </a:r>
          </a:p>
          <a:p>
            <a:pPr algn="ctr"/>
            <a:r>
              <a:rPr lang="en-US"/>
              <a:t>beat</a:t>
            </a:r>
          </a:p>
          <a:p>
            <a:pPr algn="ctr"/>
            <a:r>
              <a:rPr lang="en-US"/>
              <a:t>France</a:t>
            </a:r>
          </a:p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goal</a:t>
            </a:r>
          </a:p>
          <a:p>
            <a:pPr algn="ctr"/>
            <a:r>
              <a:rPr lang="en-US"/>
              <a:t>0</a:t>
            </a:r>
          </a:p>
          <a:p>
            <a:pPr algn="ctr"/>
            <a:r>
              <a:rPr lang="en-US"/>
              <a:t>quarter final</a:t>
            </a:r>
          </a:p>
          <a:p>
            <a:pPr algn="ctr"/>
            <a:r>
              <a:rPr lang="en-US"/>
              <a:t>world cup</a:t>
            </a:r>
          </a:p>
          <a:p>
            <a:pPr algn="ctr"/>
            <a:r>
              <a:rPr lang="en-US"/>
              <a:t>football</a:t>
            </a:r>
          </a:p>
          <a:p>
            <a:pPr algn="ctr"/>
            <a:r>
              <a:rPr lang="en-US"/>
              <a:t>tournament</a:t>
            </a:r>
          </a:p>
          <a:p>
            <a:pPr algn="ctr"/>
            <a:endParaRPr lang="en-US"/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3733800" y="1447800"/>
            <a:ext cx="1447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Brazil</a:t>
            </a:r>
          </a:p>
          <a:p>
            <a:pPr algn="ctr"/>
            <a:r>
              <a:rPr lang="en-US"/>
              <a:t>France</a:t>
            </a:r>
          </a:p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goal</a:t>
            </a:r>
          </a:p>
          <a:p>
            <a:pPr algn="ctr"/>
            <a:r>
              <a:rPr lang="en-US"/>
              <a:t>0</a:t>
            </a:r>
          </a:p>
          <a:p>
            <a:pPr algn="ctr"/>
            <a:r>
              <a:rPr lang="en-US"/>
              <a:t>quarter final</a:t>
            </a:r>
          </a:p>
          <a:p>
            <a:pPr algn="ctr"/>
            <a:r>
              <a:rPr lang="en-US"/>
              <a:t>world cup</a:t>
            </a:r>
          </a:p>
          <a:p>
            <a:pPr algn="ctr"/>
            <a:r>
              <a:rPr lang="en-US"/>
              <a:t>football</a:t>
            </a:r>
          </a:p>
          <a:p>
            <a:pPr algn="ctr"/>
            <a:r>
              <a:rPr lang="en-US"/>
              <a:t>tournament</a:t>
            </a:r>
          </a:p>
          <a:p>
            <a:pPr algn="ctr"/>
            <a:endParaRPr lang="en-US"/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3352800" y="4724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beat</a:t>
            </a:r>
          </a:p>
        </p:txBody>
      </p:sp>
      <p:sp>
        <p:nvSpPr>
          <p:cNvPr id="510984" name="Rectangle 8"/>
          <p:cNvSpPr>
            <a:spLocks noChangeArrowheads="1"/>
          </p:cNvSpPr>
          <p:nvPr/>
        </p:nvSpPr>
        <p:spPr bwMode="auto">
          <a:xfrm>
            <a:off x="6553200" y="1752600"/>
            <a:ext cx="1447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Brazil</a:t>
            </a:r>
          </a:p>
          <a:p>
            <a:pPr algn="ctr"/>
            <a:r>
              <a:rPr lang="en-US"/>
              <a:t>France</a:t>
            </a:r>
          </a:p>
          <a:p>
            <a:pPr algn="ctr"/>
            <a:endParaRPr lang="en-US"/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6324600" y="3048000"/>
            <a:ext cx="14478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  <a:p>
            <a:pPr algn="ctr"/>
            <a:r>
              <a:rPr lang="en-US"/>
              <a:t>goal</a:t>
            </a:r>
          </a:p>
          <a:p>
            <a:pPr algn="ctr"/>
            <a:r>
              <a:rPr lang="en-US"/>
              <a:t>0</a:t>
            </a:r>
          </a:p>
          <a:p>
            <a:pPr algn="ctr"/>
            <a:r>
              <a:rPr lang="en-US"/>
              <a:t>quarter final</a:t>
            </a:r>
          </a:p>
          <a:p>
            <a:pPr algn="ctr"/>
            <a:r>
              <a:rPr lang="en-US"/>
              <a:t>world cup</a:t>
            </a:r>
          </a:p>
          <a:p>
            <a:pPr algn="ctr"/>
            <a:r>
              <a:rPr lang="en-US"/>
              <a:t>Football</a:t>
            </a:r>
          </a:p>
          <a:p>
            <a:pPr algn="ctr"/>
            <a:r>
              <a:rPr lang="en-US"/>
              <a:t>tournament</a:t>
            </a:r>
          </a:p>
          <a:p>
            <a:pPr algn="ctr"/>
            <a:endParaRPr lang="en-US"/>
          </a:p>
        </p:txBody>
      </p:sp>
      <p:sp>
        <p:nvSpPr>
          <p:cNvPr id="510986" name="Line 10"/>
          <p:cNvSpPr>
            <a:spLocks noChangeShapeType="1"/>
          </p:cNvSpPr>
          <p:nvPr/>
        </p:nvSpPr>
        <p:spPr bwMode="auto">
          <a:xfrm flipV="1">
            <a:off x="2209800" y="26670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0987" name="Line 11"/>
          <p:cNvSpPr>
            <a:spLocks noChangeShapeType="1"/>
          </p:cNvSpPr>
          <p:nvPr/>
        </p:nvSpPr>
        <p:spPr bwMode="auto">
          <a:xfrm>
            <a:off x="2209800" y="4419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0988" name="Line 12"/>
          <p:cNvSpPr>
            <a:spLocks noChangeShapeType="1"/>
          </p:cNvSpPr>
          <p:nvPr/>
        </p:nvSpPr>
        <p:spPr bwMode="auto">
          <a:xfrm flipV="1">
            <a:off x="5181600" y="21336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0989" name="Line 13"/>
          <p:cNvSpPr>
            <a:spLocks noChangeShapeType="1"/>
          </p:cNvSpPr>
          <p:nvPr/>
        </p:nvSpPr>
        <p:spPr bwMode="auto">
          <a:xfrm>
            <a:off x="5181600" y="34290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0990" name="Text Box 14"/>
          <p:cNvSpPr txBox="1">
            <a:spLocks noChangeArrowheads="1"/>
          </p:cNvSpPr>
          <p:nvPr/>
        </p:nvSpPr>
        <p:spPr bwMode="auto">
          <a:xfrm>
            <a:off x="2574925" y="31607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noun</a:t>
            </a:r>
          </a:p>
        </p:txBody>
      </p:sp>
      <p:sp>
        <p:nvSpPr>
          <p:cNvPr id="510991" name="Text Box 15"/>
          <p:cNvSpPr txBox="1">
            <a:spLocks noChangeArrowheads="1"/>
          </p:cNvSpPr>
          <p:nvPr/>
        </p:nvSpPr>
        <p:spPr bwMode="auto">
          <a:xfrm>
            <a:off x="2498725" y="42275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verb</a:t>
            </a:r>
          </a:p>
        </p:txBody>
      </p:sp>
      <p:sp>
        <p:nvSpPr>
          <p:cNvPr id="510992" name="Text Box 16"/>
          <p:cNvSpPr txBox="1">
            <a:spLocks noChangeArrowheads="1"/>
          </p:cNvSpPr>
          <p:nvPr/>
        </p:nvSpPr>
        <p:spPr bwMode="auto">
          <a:xfrm>
            <a:off x="5546725" y="2474913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proper</a:t>
            </a:r>
          </a:p>
          <a:p>
            <a:r>
              <a:rPr lang="en-US"/>
              <a:t>noun</a:t>
            </a:r>
          </a:p>
        </p:txBody>
      </p:sp>
      <p:sp>
        <p:nvSpPr>
          <p:cNvPr id="510993" name="Text Box 17"/>
          <p:cNvSpPr txBox="1">
            <a:spLocks noChangeArrowheads="1"/>
          </p:cNvSpPr>
          <p:nvPr/>
        </p:nvSpPr>
        <p:spPr bwMode="auto">
          <a:xfrm>
            <a:off x="5181600" y="41910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common</a:t>
            </a:r>
          </a:p>
          <a:p>
            <a:r>
              <a:rPr lang="en-US"/>
              <a:t>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Further Classification </a:t>
            </a:r>
            <a:r>
              <a:rPr lang="en-US" i="1"/>
              <a:t>2/2</a:t>
            </a:r>
            <a:endParaRPr 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3657600" y="2362200"/>
            <a:ext cx="914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by</a:t>
            </a:r>
          </a:p>
          <a:p>
            <a:pPr algn="ctr"/>
            <a:r>
              <a:rPr lang="en-US"/>
              <a:t>to</a:t>
            </a:r>
          </a:p>
          <a:p>
            <a:pPr algn="ctr"/>
            <a:r>
              <a:rPr lang="en-US"/>
              <a:t>In</a:t>
            </a:r>
          </a:p>
          <a:p>
            <a:pPr algn="ctr"/>
            <a:r>
              <a:rPr lang="en-US"/>
              <a:t>the</a:t>
            </a:r>
          </a:p>
          <a:p>
            <a:pPr algn="ctr"/>
            <a:r>
              <a:rPr lang="en-US"/>
              <a:t>of</a:t>
            </a:r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2438400" y="4724400"/>
            <a:ext cx="914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the</a:t>
            </a:r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5715000" y="4572000"/>
            <a:ext cx="914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by</a:t>
            </a:r>
          </a:p>
          <a:p>
            <a:pPr algn="ctr"/>
            <a:r>
              <a:rPr lang="en-US"/>
              <a:t>to</a:t>
            </a:r>
          </a:p>
          <a:p>
            <a:pPr algn="ctr"/>
            <a:r>
              <a:rPr lang="en-US"/>
              <a:t>in</a:t>
            </a:r>
          </a:p>
          <a:p>
            <a:pPr algn="ctr"/>
            <a:r>
              <a:rPr lang="en-US"/>
              <a:t>of</a:t>
            </a:r>
          </a:p>
        </p:txBody>
      </p:sp>
      <p:sp>
        <p:nvSpPr>
          <p:cNvPr id="513032" name="Line 8"/>
          <p:cNvSpPr>
            <a:spLocks noChangeShapeType="1"/>
          </p:cNvSpPr>
          <p:nvPr/>
        </p:nvSpPr>
        <p:spPr bwMode="auto">
          <a:xfrm flipH="1">
            <a:off x="3048000" y="38100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33" name="Line 9"/>
          <p:cNvSpPr>
            <a:spLocks noChangeShapeType="1"/>
          </p:cNvSpPr>
          <p:nvPr/>
        </p:nvSpPr>
        <p:spPr bwMode="auto">
          <a:xfrm>
            <a:off x="4648200" y="36576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2133600" y="38862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determiner</a:t>
            </a:r>
          </a:p>
        </p:txBody>
      </p:sp>
      <p:sp>
        <p:nvSpPr>
          <p:cNvPr id="513035" name="Text Box 11"/>
          <p:cNvSpPr txBox="1">
            <a:spLocks noChangeArrowheads="1"/>
          </p:cNvSpPr>
          <p:nvPr/>
        </p:nvSpPr>
        <p:spPr bwMode="auto">
          <a:xfrm>
            <a:off x="5622925" y="377031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preposition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all this?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Fundamental and ubiquitous information need</a:t>
            </a:r>
          </a:p>
          <a:p>
            <a:pPr lvl="1"/>
            <a:r>
              <a:rPr lang="en-US" i="1"/>
              <a:t>who did what </a:t>
            </a:r>
          </a:p>
          <a:p>
            <a:pPr lvl="1"/>
            <a:r>
              <a:rPr lang="en-US" i="1"/>
              <a:t>to whom</a:t>
            </a:r>
          </a:p>
          <a:p>
            <a:pPr lvl="1"/>
            <a:r>
              <a:rPr lang="en-US" i="1"/>
              <a:t>by what</a:t>
            </a:r>
          </a:p>
          <a:p>
            <a:pPr lvl="1"/>
            <a:r>
              <a:rPr lang="en-US" i="1"/>
              <a:t>when</a:t>
            </a:r>
          </a:p>
          <a:p>
            <a:pPr lvl="1"/>
            <a:r>
              <a:rPr lang="en-US" i="1"/>
              <a:t>where</a:t>
            </a:r>
          </a:p>
          <a:p>
            <a:pPr lvl="1"/>
            <a:r>
              <a:rPr lang="en-US" i="1"/>
              <a:t>in what manner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245475" cy="457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Semantic roles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83076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17124" name="Oval 4"/>
          <p:cNvSpPr>
            <a:spLocks noChangeArrowheads="1"/>
          </p:cNvSpPr>
          <p:nvPr/>
        </p:nvSpPr>
        <p:spPr bwMode="auto">
          <a:xfrm>
            <a:off x="4267200" y="3276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beat</a:t>
            </a:r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1981200" y="2895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France</a:t>
            </a:r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4114800" y="16002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Brazil</a:t>
            </a:r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3352800" y="5029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world</a:t>
            </a:r>
          </a:p>
          <a:p>
            <a:pPr algn="ctr"/>
            <a:r>
              <a:rPr lang="en-US"/>
              <a:t>cup </a:t>
            </a:r>
          </a:p>
          <a:p>
            <a:pPr algn="ctr"/>
            <a:r>
              <a:rPr lang="en-US"/>
              <a:t>football</a:t>
            </a:r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6172200" y="4191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quarter</a:t>
            </a:r>
          </a:p>
          <a:p>
            <a:pPr algn="ctr"/>
            <a:r>
              <a:rPr lang="en-US"/>
              <a:t>finals</a:t>
            </a:r>
          </a:p>
        </p:txBody>
      </p:sp>
      <p:sp>
        <p:nvSpPr>
          <p:cNvPr id="517129" name="Rectangle 9"/>
          <p:cNvSpPr>
            <a:spLocks noChangeArrowheads="1"/>
          </p:cNvSpPr>
          <p:nvPr/>
        </p:nvSpPr>
        <p:spPr bwMode="auto">
          <a:xfrm>
            <a:off x="6019800" y="20574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 goal to 0</a:t>
            </a:r>
          </a:p>
        </p:txBody>
      </p:sp>
      <p:sp>
        <p:nvSpPr>
          <p:cNvPr id="517130" name="Line 10"/>
          <p:cNvSpPr>
            <a:spLocks noChangeShapeType="1"/>
          </p:cNvSpPr>
          <p:nvPr/>
        </p:nvSpPr>
        <p:spPr bwMode="auto">
          <a:xfrm flipH="1">
            <a:off x="29718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31" name="Line 11"/>
          <p:cNvSpPr>
            <a:spLocks noChangeShapeType="1"/>
          </p:cNvSpPr>
          <p:nvPr/>
        </p:nvSpPr>
        <p:spPr bwMode="auto">
          <a:xfrm flipV="1">
            <a:off x="4648200" y="2362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32" name="Line 12"/>
          <p:cNvSpPr>
            <a:spLocks noChangeShapeType="1"/>
          </p:cNvSpPr>
          <p:nvPr/>
        </p:nvSpPr>
        <p:spPr bwMode="auto">
          <a:xfrm flipV="1">
            <a:off x="5105400" y="2819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33" name="Line 13"/>
          <p:cNvSpPr>
            <a:spLocks noChangeShapeType="1"/>
          </p:cNvSpPr>
          <p:nvPr/>
        </p:nvSpPr>
        <p:spPr bwMode="auto">
          <a:xfrm>
            <a:off x="5181600" y="3886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34" name="Line 14"/>
          <p:cNvSpPr>
            <a:spLocks noChangeShapeType="1"/>
          </p:cNvSpPr>
          <p:nvPr/>
        </p:nvSpPr>
        <p:spPr bwMode="auto">
          <a:xfrm flipH="1">
            <a:off x="4267200" y="48006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35" name="Text Box 15"/>
          <p:cNvSpPr txBox="1">
            <a:spLocks noChangeArrowheads="1"/>
          </p:cNvSpPr>
          <p:nvPr/>
        </p:nvSpPr>
        <p:spPr bwMode="auto">
          <a:xfrm>
            <a:off x="3260725" y="35417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agent</a:t>
            </a:r>
          </a:p>
        </p:txBody>
      </p:sp>
      <p:sp>
        <p:nvSpPr>
          <p:cNvPr id="517136" name="Text Box 16"/>
          <p:cNvSpPr txBox="1">
            <a:spLocks noChangeArrowheads="1"/>
          </p:cNvSpPr>
          <p:nvPr/>
        </p:nvSpPr>
        <p:spPr bwMode="auto">
          <a:xfrm>
            <a:off x="3048000" y="25908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patient/theme</a:t>
            </a:r>
          </a:p>
        </p:txBody>
      </p:sp>
      <p:sp>
        <p:nvSpPr>
          <p:cNvPr id="517137" name="Text Box 17"/>
          <p:cNvSpPr txBox="1">
            <a:spLocks noChangeArrowheads="1"/>
          </p:cNvSpPr>
          <p:nvPr/>
        </p:nvSpPr>
        <p:spPr bwMode="auto">
          <a:xfrm>
            <a:off x="5699125" y="30845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manner</a:t>
            </a:r>
          </a:p>
        </p:txBody>
      </p:sp>
      <p:sp>
        <p:nvSpPr>
          <p:cNvPr id="517138" name="Text Box 18"/>
          <p:cNvSpPr txBox="1">
            <a:spLocks noChangeArrowheads="1"/>
          </p:cNvSpPr>
          <p:nvPr/>
        </p:nvSpPr>
        <p:spPr bwMode="auto">
          <a:xfrm>
            <a:off x="5241925" y="40751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517139" name="Text Box 19"/>
          <p:cNvSpPr txBox="1">
            <a:spLocks noChangeArrowheads="1"/>
          </p:cNvSpPr>
          <p:nvPr/>
        </p:nvSpPr>
        <p:spPr bwMode="auto">
          <a:xfrm>
            <a:off x="5089525" y="506571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modifier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Semantic Role Labeling: </a:t>
            </a:r>
            <a:r>
              <a:rPr lang="en-US" sz="3600" i="1"/>
              <a:t>a</a:t>
            </a:r>
            <a:r>
              <a:rPr lang="en-US" sz="3600"/>
              <a:t> </a:t>
            </a:r>
            <a:r>
              <a:rPr lang="en-US" sz="3600" i="1"/>
              <a:t>classification task</a:t>
            </a:r>
            <a:r>
              <a:rPr lang="en-US" sz="3600"/>
              <a:t>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France beat Brazil by 1 goal to 0 in the quarter-final of the world cup football tournament</a:t>
            </a:r>
            <a:endParaRPr lang="en-US"/>
          </a:p>
          <a:p>
            <a:pPr lvl="1"/>
            <a:r>
              <a:rPr lang="en-US"/>
              <a:t>Brazil: </a:t>
            </a:r>
            <a:r>
              <a:rPr lang="en-US" i="1"/>
              <a:t>agent or object?</a:t>
            </a:r>
          </a:p>
          <a:p>
            <a:pPr lvl="1"/>
            <a:r>
              <a:rPr lang="en-US"/>
              <a:t>Agent: </a:t>
            </a:r>
            <a:r>
              <a:rPr lang="en-US" i="1"/>
              <a:t>Brazil or France or Quarter Final or World Cup?</a:t>
            </a:r>
          </a:p>
          <a:p>
            <a:r>
              <a:rPr lang="en-US" i="1"/>
              <a:t>Given an entity, what role does it play?</a:t>
            </a:r>
          </a:p>
          <a:p>
            <a:r>
              <a:rPr lang="en-US" i="1"/>
              <a:t>Given a role, it is played by which entity?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lower level of classification: Part of Speech (POS) Tag Labeling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876800"/>
          </a:xfrm>
        </p:spPr>
        <p:txBody>
          <a:bodyPr/>
          <a:lstStyle/>
          <a:p>
            <a:r>
              <a:rPr lang="en-US" i="1"/>
              <a:t>France beat Brazil by 1 goal to 0 in the quarter-final of the world cup football tournament</a:t>
            </a:r>
            <a:endParaRPr lang="en-US"/>
          </a:p>
          <a:p>
            <a:pPr lvl="1"/>
            <a:r>
              <a:rPr lang="en-US"/>
              <a:t>beat: </a:t>
            </a:r>
            <a:r>
              <a:rPr lang="en-US" i="1"/>
              <a:t>verb of noun (heart beat, e.g.)?</a:t>
            </a:r>
          </a:p>
          <a:p>
            <a:pPr lvl="1"/>
            <a:r>
              <a:rPr lang="en-US"/>
              <a:t>Final: </a:t>
            </a:r>
            <a:r>
              <a:rPr lang="en-US" i="1"/>
              <a:t>noun or adjective?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Uncertainty in classification: </a:t>
            </a:r>
            <a:r>
              <a:rPr lang="en-US" sz="3600" b="1"/>
              <a:t>Ambiguity</a:t>
            </a:r>
            <a:endParaRPr lang="en-US" sz="360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Visiting aunts can be a nuisance</a:t>
            </a:r>
          </a:p>
          <a:p>
            <a:pPr lvl="1"/>
            <a:r>
              <a:rPr lang="en-US"/>
              <a:t>Visiting: </a:t>
            </a:r>
          </a:p>
          <a:p>
            <a:pPr lvl="2"/>
            <a:r>
              <a:rPr lang="en-US" i="1"/>
              <a:t>adjective or gerund </a:t>
            </a:r>
            <a:r>
              <a:rPr lang="en-US"/>
              <a:t>(POS tag ambiguity)</a:t>
            </a:r>
          </a:p>
          <a:p>
            <a:pPr lvl="1"/>
            <a:r>
              <a:rPr lang="en-US"/>
              <a:t>Role of </a:t>
            </a:r>
            <a:r>
              <a:rPr lang="en-US" i="1"/>
              <a:t>aunt: </a:t>
            </a:r>
          </a:p>
          <a:p>
            <a:pPr lvl="2"/>
            <a:r>
              <a:rPr lang="en-US" i="1"/>
              <a:t>agent of visit </a:t>
            </a:r>
            <a:r>
              <a:rPr lang="en-US"/>
              <a:t>(aunts are visitors)</a:t>
            </a:r>
          </a:p>
          <a:p>
            <a:pPr lvl="2"/>
            <a:r>
              <a:rPr lang="en-US" i="1"/>
              <a:t>object of visit </a:t>
            </a:r>
            <a:r>
              <a:rPr lang="en-US"/>
              <a:t>(aunts are being visited)</a:t>
            </a:r>
          </a:p>
          <a:p>
            <a:r>
              <a:rPr lang="en-US"/>
              <a:t>Minimize uncertainty of classification with </a:t>
            </a:r>
            <a:r>
              <a:rPr lang="en-US" b="1"/>
              <a:t>cues</a:t>
            </a:r>
            <a:r>
              <a:rPr lang="en-US"/>
              <a:t> from the sentence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Languages and the speaker population</a:t>
            </a:r>
          </a:p>
        </p:txBody>
      </p:sp>
      <p:graphicFrame>
        <p:nvGraphicFramePr>
          <p:cNvPr id="337946" name="Group 2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Language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Population (2001 census; rounded to most significant digit)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Marathi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Konkani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Sanskrit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Nepali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</a:t>
            </a:r>
            <a:r>
              <a:rPr lang="en-US" i="1"/>
              <a:t>cues?</a:t>
            </a:r>
            <a:endParaRPr lang="en-US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Position with respect to the verb: 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France </a:t>
            </a:r>
            <a:r>
              <a:rPr lang="en-US" sz="2000" u="sng"/>
              <a:t>to the left of</a:t>
            </a:r>
            <a:r>
              <a:rPr lang="en-US" sz="2000"/>
              <a:t> </a:t>
            </a:r>
            <a:r>
              <a:rPr lang="en-US" sz="2000" i="1"/>
              <a:t>beat </a:t>
            </a:r>
            <a:r>
              <a:rPr lang="en-US" sz="2000"/>
              <a:t>and </a:t>
            </a:r>
            <a:r>
              <a:rPr lang="en-US" sz="2000" i="1"/>
              <a:t>Brazil </a:t>
            </a:r>
            <a:r>
              <a:rPr lang="en-US" sz="2000" u="sng"/>
              <a:t>to the right</a:t>
            </a:r>
            <a:r>
              <a:rPr lang="en-US" sz="2000"/>
              <a:t>: agent-object role marking (English)</a:t>
            </a:r>
          </a:p>
          <a:p>
            <a:pPr>
              <a:lnSpc>
                <a:spcPct val="90000"/>
              </a:lnSpc>
            </a:pPr>
            <a:r>
              <a:rPr lang="en-US" sz="2000"/>
              <a:t>Case marking: 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France </a:t>
            </a:r>
            <a:r>
              <a:rPr lang="en-US" sz="2000" i="1" u="sng"/>
              <a:t>ne </a:t>
            </a:r>
            <a:r>
              <a:rPr lang="en-US" sz="2000" i="1"/>
              <a:t>(Hindi); </a:t>
            </a:r>
            <a:r>
              <a:rPr lang="en-US" sz="2000" i="1" u="sng"/>
              <a:t>ne</a:t>
            </a:r>
            <a:r>
              <a:rPr lang="en-US" sz="2000" i="1"/>
              <a:t> (Marathi): agent role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Brazil </a:t>
            </a:r>
            <a:r>
              <a:rPr lang="en-US" sz="2000" i="1" u="sng"/>
              <a:t>ko</a:t>
            </a:r>
            <a:r>
              <a:rPr lang="en-US" sz="2000" i="1"/>
              <a:t> (Hindi); </a:t>
            </a:r>
            <a:r>
              <a:rPr lang="en-US" sz="2000" i="1" u="sng"/>
              <a:t>laa</a:t>
            </a:r>
            <a:r>
              <a:rPr lang="en-US" sz="2000" i="1"/>
              <a:t> (Marathi): object role</a:t>
            </a:r>
          </a:p>
          <a:p>
            <a:pPr>
              <a:lnSpc>
                <a:spcPct val="90000"/>
              </a:lnSpc>
            </a:pPr>
            <a:r>
              <a:rPr lang="en-US" sz="2000"/>
              <a:t>Morphology: </a:t>
            </a:r>
            <a:r>
              <a:rPr lang="en-US" sz="2000" i="1"/>
              <a:t>har</a:t>
            </a:r>
            <a:r>
              <a:rPr lang="en-US" sz="2000" i="1" u="sng"/>
              <a:t>aayaa</a:t>
            </a:r>
            <a:r>
              <a:rPr lang="en-US" sz="2000" i="1"/>
              <a:t> (hindi); har</a:t>
            </a:r>
            <a:r>
              <a:rPr lang="en-US" sz="2000" i="1" u="sng"/>
              <a:t>avlaa</a:t>
            </a:r>
            <a:r>
              <a:rPr lang="en-US" sz="2000" i="1"/>
              <a:t> (Marathi): 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verb POS tag as indicated by the distinctive suffixes</a:t>
            </a:r>
            <a:endParaRPr lang="en-US" sz="20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Cues are like </a:t>
            </a:r>
            <a:br>
              <a:rPr lang="en-US" sz="2800"/>
            </a:br>
            <a:r>
              <a:rPr lang="en-US" sz="2800" i="1"/>
              <a:t>attribute-value pairs </a:t>
            </a:r>
            <a:br>
              <a:rPr lang="en-US" sz="2800" i="1"/>
            </a:br>
            <a:r>
              <a:rPr lang="en-US" sz="2800"/>
              <a:t>prompting machine learning from NL data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Constituent ML tasks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Goal: classification or clustering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Features/attributes (word position, morphology, word label </a:t>
            </a:r>
            <a:r>
              <a:rPr lang="en-US" sz="2000" i="1"/>
              <a:t>etc.</a:t>
            </a:r>
            <a:r>
              <a:rPr lang="en-US" sz="20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Values of features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Training data (corpus: annotated or un-annotated)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Test data (test corpus)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Accuracy of decision (precision, recall, F-value, MAP </a:t>
            </a:r>
            <a:r>
              <a:rPr lang="en-US" sz="2000" i="1"/>
              <a:t>etc.</a:t>
            </a:r>
            <a:r>
              <a:rPr lang="en-US" sz="20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Test of significance (sample space to generality)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45475" cy="498475"/>
          </a:xfrm>
        </p:spPr>
        <p:txBody>
          <a:bodyPr/>
          <a:lstStyle/>
          <a:p>
            <a:r>
              <a:rPr lang="en-US" sz="3200"/>
              <a:t>What is the output of an ML-NLP System </a:t>
            </a:r>
            <a:r>
              <a:rPr lang="en-US" sz="2800" i="1"/>
              <a:t>(1/2)</a:t>
            </a:r>
            <a:endParaRPr lang="en-US" sz="320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Option 1: A set of rules, </a:t>
            </a:r>
            <a:r>
              <a:rPr lang="en-US" sz="2000" i="1"/>
              <a:t>e.g.</a:t>
            </a:r>
            <a:r>
              <a:rPr lang="en-US" sz="2000"/>
              <a:t>,</a:t>
            </a:r>
          </a:p>
          <a:p>
            <a:pPr lvl="1"/>
            <a:r>
              <a:rPr lang="en-US" sz="2000" i="1"/>
              <a:t>If the word to the left of the verb is a noun and has animacy feature, then it is the likely </a:t>
            </a:r>
            <a:r>
              <a:rPr lang="en-US" sz="2000" b="1" i="1"/>
              <a:t>agent</a:t>
            </a:r>
            <a:r>
              <a:rPr lang="en-US" sz="2000" i="1"/>
              <a:t> of the action denoted by the verb.</a:t>
            </a:r>
          </a:p>
          <a:p>
            <a:pPr lvl="2"/>
            <a:r>
              <a:rPr lang="en-US" sz="2000" i="1"/>
              <a:t>The child broke the toy </a:t>
            </a:r>
            <a:r>
              <a:rPr lang="en-US" sz="2000"/>
              <a:t>(</a:t>
            </a:r>
            <a:r>
              <a:rPr lang="en-US" sz="2000" i="1"/>
              <a:t>child </a:t>
            </a:r>
            <a:r>
              <a:rPr lang="en-US" sz="2000"/>
              <a:t>is the agent)</a:t>
            </a:r>
            <a:endParaRPr lang="en-US" sz="2000" i="1"/>
          </a:p>
          <a:p>
            <a:pPr lvl="2"/>
            <a:r>
              <a:rPr lang="en-US" sz="2000" i="1"/>
              <a:t>The window broke </a:t>
            </a:r>
            <a:r>
              <a:rPr lang="en-US" sz="2000"/>
              <a:t>(</a:t>
            </a:r>
            <a:r>
              <a:rPr lang="en-US" sz="2000" i="1"/>
              <a:t>window </a:t>
            </a:r>
            <a:r>
              <a:rPr lang="en-US" sz="2000"/>
              <a:t>is not the agent; inanimate)</a:t>
            </a: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45475" cy="498475"/>
          </a:xfrm>
        </p:spPr>
        <p:txBody>
          <a:bodyPr/>
          <a:lstStyle/>
          <a:p>
            <a:r>
              <a:rPr lang="en-US" sz="3200"/>
              <a:t>What is the output of an ML-NLP System </a:t>
            </a:r>
            <a:r>
              <a:rPr lang="en-US" sz="2800" i="1"/>
              <a:t>(2/2)</a:t>
            </a:r>
            <a:endParaRPr lang="en-US" sz="320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Option 2: a set of probability values</a:t>
            </a:r>
          </a:p>
          <a:p>
            <a:pPr lvl="1"/>
            <a:r>
              <a:rPr lang="en-US" sz="2000" i="1"/>
              <a:t>P(agent</a:t>
            </a:r>
            <a:r>
              <a:rPr lang="en-US" sz="2000"/>
              <a:t>|</a:t>
            </a:r>
            <a:r>
              <a:rPr lang="en-US" sz="2000" i="1"/>
              <a:t>word is to the left of verb and has animacy) &gt; P(object</a:t>
            </a:r>
            <a:r>
              <a:rPr lang="en-US" sz="2000"/>
              <a:t>|</a:t>
            </a:r>
            <a:r>
              <a:rPr lang="en-US" sz="2000" i="1"/>
              <a:t>word is to the left of verb and has animacy)&gt; P(instrument</a:t>
            </a:r>
            <a:r>
              <a:rPr lang="en-US" sz="2000"/>
              <a:t>|</a:t>
            </a:r>
            <a:r>
              <a:rPr lang="en-US" sz="2000" i="1"/>
              <a:t>word is to the left of verb and has animacy)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How is this different from classical NLP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 burden is on the </a:t>
            </a:r>
            <a:r>
              <a:rPr lang="en-US" b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as opposed to the </a:t>
            </a:r>
            <a:r>
              <a:rPr lang="en-US" b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human.</a:t>
            </a:r>
            <a:endParaRPr lang="en-US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3508" name="AutoShape 4"/>
          <p:cNvSpPr>
            <a:spLocks noChangeArrowheads="1"/>
          </p:cNvSpPr>
          <p:nvPr/>
        </p:nvSpPr>
        <p:spPr bwMode="auto">
          <a:xfrm>
            <a:off x="2895600" y="33528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09" name="AutoShape 5"/>
          <p:cNvSpPr>
            <a:spLocks noChangeArrowheads="1"/>
          </p:cNvSpPr>
          <p:nvPr/>
        </p:nvSpPr>
        <p:spPr bwMode="auto">
          <a:xfrm>
            <a:off x="2971800" y="5562600"/>
            <a:ext cx="914400" cy="914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ea typeface="Arial Unicode MS" pitchFamily="34" charset="-128"/>
                <a:cs typeface="Arial Unicode MS" pitchFamily="34" charset="-128"/>
              </a:rPr>
              <a:t>corpus</a:t>
            </a:r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6019800" y="4114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11" name="AutoShape 7"/>
          <p:cNvSpPr>
            <a:spLocks noChangeArrowheads="1"/>
          </p:cNvSpPr>
          <p:nvPr/>
        </p:nvSpPr>
        <p:spPr bwMode="auto">
          <a:xfrm>
            <a:off x="5715000" y="4876800"/>
            <a:ext cx="1214438" cy="914400"/>
          </a:xfrm>
          <a:prstGeom prst="parallelogram">
            <a:avLst>
              <a:gd name="adj" fmla="val 33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12" name="Text Box 8"/>
          <p:cNvSpPr txBox="1">
            <a:spLocks noChangeArrowheads="1"/>
          </p:cNvSpPr>
          <p:nvPr/>
        </p:nvSpPr>
        <p:spPr bwMode="auto">
          <a:xfrm>
            <a:off x="1676400" y="54102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Text data</a:t>
            </a:r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1828800" y="34290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Linguist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7223125" y="43037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Computer</a:t>
            </a:r>
          </a:p>
        </p:txBody>
      </p:sp>
      <p:sp>
        <p:nvSpPr>
          <p:cNvPr id="533515" name="Line 11"/>
          <p:cNvSpPr>
            <a:spLocks noChangeShapeType="1"/>
          </p:cNvSpPr>
          <p:nvPr/>
        </p:nvSpPr>
        <p:spPr bwMode="auto">
          <a:xfrm>
            <a:off x="3810000" y="4038600"/>
            <a:ext cx="2057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6" name="Line 12"/>
          <p:cNvSpPr>
            <a:spLocks noChangeShapeType="1"/>
          </p:cNvSpPr>
          <p:nvPr/>
        </p:nvSpPr>
        <p:spPr bwMode="auto">
          <a:xfrm flipV="1">
            <a:off x="3886200" y="56388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17" name="Text Box 13"/>
          <p:cNvSpPr txBox="1">
            <a:spLocks noChangeArrowheads="1"/>
          </p:cNvSpPr>
          <p:nvPr/>
        </p:nvSpPr>
        <p:spPr bwMode="auto">
          <a:xfrm>
            <a:off x="4953000" y="39624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rules</a:t>
            </a:r>
          </a:p>
        </p:txBody>
      </p:sp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3581400" y="49530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rules/probabilities</a:t>
            </a:r>
          </a:p>
        </p:txBody>
      </p:sp>
      <p:sp>
        <p:nvSpPr>
          <p:cNvPr id="533519" name="AutoShape 15"/>
          <p:cNvSpPr>
            <a:spLocks/>
          </p:cNvSpPr>
          <p:nvPr/>
        </p:nvSpPr>
        <p:spPr bwMode="auto">
          <a:xfrm rot="16200000" flipH="1">
            <a:off x="4286250" y="4629150"/>
            <a:ext cx="381000" cy="1790700"/>
          </a:xfrm>
          <a:prstGeom prst="rightBrace">
            <a:avLst>
              <a:gd name="adj1" fmla="val 3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20" name="AutoShape 16"/>
          <p:cNvSpPr>
            <a:spLocks/>
          </p:cNvSpPr>
          <p:nvPr/>
        </p:nvSpPr>
        <p:spPr bwMode="auto">
          <a:xfrm rot="5400000" flipH="1">
            <a:off x="4895850" y="2952750"/>
            <a:ext cx="381000" cy="1485900"/>
          </a:xfrm>
          <a:prstGeom prst="rightBrace">
            <a:avLst>
              <a:gd name="adj1" fmla="val 3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21" name="Line 17"/>
          <p:cNvSpPr>
            <a:spLocks noChangeShapeType="1"/>
          </p:cNvSpPr>
          <p:nvPr/>
        </p:nvSpPr>
        <p:spPr bwMode="auto">
          <a:xfrm flipH="1">
            <a:off x="5334000" y="27432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522" name="Text Box 18"/>
          <p:cNvSpPr txBox="1">
            <a:spLocks noChangeArrowheads="1"/>
          </p:cNvSpPr>
          <p:nvPr/>
        </p:nvSpPr>
        <p:spPr bwMode="auto">
          <a:xfrm>
            <a:off x="6613525" y="2474913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Classical NLP</a:t>
            </a:r>
          </a:p>
        </p:txBody>
      </p:sp>
      <p:sp>
        <p:nvSpPr>
          <p:cNvPr id="533523" name="Text Box 19"/>
          <p:cNvSpPr txBox="1">
            <a:spLocks noChangeArrowheads="1"/>
          </p:cNvSpPr>
          <p:nvPr/>
        </p:nvSpPr>
        <p:spPr bwMode="auto">
          <a:xfrm>
            <a:off x="4937125" y="59039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Statistical NLP</a:t>
            </a:r>
          </a:p>
        </p:txBody>
      </p:sp>
      <p:sp>
        <p:nvSpPr>
          <p:cNvPr id="533524" name="Line 20"/>
          <p:cNvSpPr>
            <a:spLocks noChangeShapeType="1"/>
          </p:cNvSpPr>
          <p:nvPr/>
        </p:nvSpPr>
        <p:spPr bwMode="auto">
          <a:xfrm flipH="1" flipV="1">
            <a:off x="4876800" y="5562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Classification appears as sequence labeling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set of Sequence Labeling Tasks: </a:t>
            </a:r>
            <a:r>
              <a:rPr lang="en-US" sz="3600" i="1"/>
              <a:t>smaller to larger units</a:t>
            </a:r>
            <a:endParaRPr lang="en-US" sz="360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038350"/>
            <a:ext cx="7875588" cy="35607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i="1"/>
              <a:t>Words</a:t>
            </a:r>
            <a:r>
              <a:rPr lang="en-US"/>
              <a:t>:</a:t>
            </a:r>
          </a:p>
          <a:p>
            <a:pPr lvl="1">
              <a:lnSpc>
                <a:spcPct val="90000"/>
              </a:lnSpc>
              <a:buClr>
                <a:srgbClr val="FFFF00"/>
              </a:buClr>
            </a:pPr>
            <a:r>
              <a:rPr lang="en-US"/>
              <a:t>Part of Speech tagging</a:t>
            </a:r>
          </a:p>
          <a:p>
            <a:pPr lvl="1">
              <a:lnSpc>
                <a:spcPct val="90000"/>
              </a:lnSpc>
              <a:buClr>
                <a:srgbClr val="FFFF00"/>
              </a:buClr>
            </a:pPr>
            <a:r>
              <a:rPr lang="en-US"/>
              <a:t>Named Entity tagging</a:t>
            </a:r>
          </a:p>
          <a:p>
            <a:pPr lvl="1">
              <a:lnSpc>
                <a:spcPct val="90000"/>
              </a:lnSpc>
              <a:buClr>
                <a:srgbClr val="FFFF00"/>
              </a:buClr>
            </a:pPr>
            <a:r>
              <a:rPr lang="en-US"/>
              <a:t>Sense marking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i="1"/>
              <a:t>Phrases</a:t>
            </a:r>
            <a:r>
              <a:rPr lang="en-US"/>
              <a:t>: Chunking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i="1"/>
              <a:t>Sentences</a:t>
            </a:r>
            <a:r>
              <a:rPr lang="en-US"/>
              <a:t>: Parsing	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i="1"/>
              <a:t>Paragraphs</a:t>
            </a:r>
            <a:r>
              <a:rPr lang="en-US"/>
              <a:t>: Co-reference annotating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245475" cy="347663"/>
          </a:xfrm>
        </p:spPr>
        <p:txBody>
          <a:bodyPr/>
          <a:lstStyle/>
          <a:p>
            <a:r>
              <a:rPr lang="en-US" sz="3600"/>
              <a:t>Example of word labeling: POS Tagging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1752600"/>
          </a:xfrm>
          <a:noFill/>
          <a:ln>
            <a:solidFill>
              <a:srgbClr val="00008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&lt;s&gt;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Come September, and the IIT campus is abuzz with new and returning students.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&lt;/s&gt;</a:t>
            </a:r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4191000" y="3200400"/>
            <a:ext cx="0" cy="3810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304800" y="3657600"/>
            <a:ext cx="8305800" cy="23622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</a:rPr>
              <a:t>&lt;s&gt;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</a:rPr>
              <a:t>  Come_VB September_NNP ,_, and_CC the_DT IIT_NNP campus_NN is_VBZ abuzz_JJ with_IN new_JJ and_CC returning_VBG students_NNS ._.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</a:rPr>
              <a:t>&lt;/s&gt;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r>
              <a:rPr lang="en-US" sz="3600"/>
              <a:t>Example of word labeling: Named Entity Tagging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0" y="1812925"/>
            <a:ext cx="4151313" cy="381793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&lt;month_name&gt;</a:t>
            </a:r>
          </a:p>
          <a:p>
            <a:pPr>
              <a:buFontTx/>
              <a:buNone/>
            </a:pPr>
            <a:r>
              <a:rPr lang="en-US"/>
              <a:t>	September</a:t>
            </a:r>
          </a:p>
          <a:p>
            <a:pPr>
              <a:buFontTx/>
              <a:buNone/>
            </a:pPr>
            <a:r>
              <a:rPr lang="en-US"/>
              <a:t>&lt;/month_name&gt;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&lt;org_name&gt;</a:t>
            </a:r>
          </a:p>
          <a:p>
            <a:pPr>
              <a:buFontTx/>
              <a:buNone/>
            </a:pPr>
            <a:r>
              <a:rPr lang="en-US"/>
              <a:t>	IIT</a:t>
            </a:r>
          </a:p>
          <a:p>
            <a:pPr>
              <a:buFontTx/>
              <a:buNone/>
            </a:pPr>
            <a:r>
              <a:rPr lang="en-US"/>
              <a:t>&lt;/org_name&gt;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 of word labeling: Sense Marking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2925"/>
            <a:ext cx="8229600" cy="4313238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u="sng"/>
              <a:t>Word</a:t>
            </a:r>
            <a:r>
              <a:rPr lang="en-US" sz="2000"/>
              <a:t>		</a:t>
            </a:r>
            <a:r>
              <a:rPr lang="en-US" sz="2000" u="sng"/>
              <a:t>Synset</a:t>
            </a:r>
            <a:r>
              <a:rPr lang="en-US" sz="2000"/>
              <a:t>			</a:t>
            </a:r>
            <a:r>
              <a:rPr lang="en-US" sz="2000" u="sng"/>
              <a:t>WN-synset-no</a:t>
            </a:r>
          </a:p>
          <a:p>
            <a:pPr>
              <a:buFontTx/>
              <a:buNone/>
            </a:pPr>
            <a:r>
              <a:rPr lang="en-US" sz="2000" i="1"/>
              <a:t>come		{arrive, get, come}	 01947900</a:t>
            </a:r>
          </a:p>
          <a:p>
            <a:pPr>
              <a:buFontTx/>
              <a:buNone/>
            </a:pPr>
            <a:r>
              <a:rPr lang="en-US" sz="2000"/>
              <a:t>		      	.</a:t>
            </a:r>
          </a:p>
          <a:p>
            <a:pPr>
              <a:buFontTx/>
              <a:buNone/>
            </a:pPr>
            <a:r>
              <a:rPr lang="en-US" sz="2000"/>
              <a:t>			.</a:t>
            </a:r>
          </a:p>
          <a:p>
            <a:pPr>
              <a:buFontTx/>
              <a:buNone/>
            </a:pPr>
            <a:r>
              <a:rPr lang="en-US" sz="2000"/>
              <a:t>			.</a:t>
            </a:r>
          </a:p>
          <a:p>
            <a:pPr>
              <a:buFontTx/>
              <a:buNone/>
            </a:pPr>
            <a:r>
              <a:rPr lang="en-US" sz="2000" i="1"/>
              <a:t>abuzz	{abuzz, buzzing, droning}	01859419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/>
              <a:t>Languages and the speaker population (contd.)</a:t>
            </a:r>
          </a:p>
        </p:txBody>
      </p:sp>
      <p:graphicFrame>
        <p:nvGraphicFramePr>
          <p:cNvPr id="339997" name="Group 29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5428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Language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Population (2001 census; rounded to most significant digit)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Kashmiri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Assamese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Tamil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Malayalam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Manipuri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1, 000, 000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/>
              <a:t>Example of phrase labeling: Chunking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724400"/>
          </a:xfrm>
        </p:spPr>
        <p:txBody>
          <a:bodyPr/>
          <a:lstStyle/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/>
              <a:t>Come July, and                                   is   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abuzz with                                                .</a:t>
            </a: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3657600" y="2514600"/>
            <a:ext cx="2667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66"/>
                </a:solidFill>
                <a:ea typeface="ＭＳ Ｐゴシック" pitchFamily="34" charset="-128"/>
              </a:rPr>
              <a:t>the IIT campus</a:t>
            </a:r>
          </a:p>
        </p:txBody>
      </p:sp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2514600" y="3581400"/>
            <a:ext cx="4483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ea typeface="ＭＳ Ｐゴシック" pitchFamily="34" charset="-128"/>
              </a:rPr>
              <a:t>new and returning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245475" cy="609600"/>
          </a:xfrm>
        </p:spPr>
        <p:txBody>
          <a:bodyPr/>
          <a:lstStyle/>
          <a:p>
            <a:r>
              <a:rPr lang="en-US" sz="3600"/>
              <a:t>Example of Sentence labeling: Parsing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741488"/>
            <a:ext cx="7729537" cy="417195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S1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VP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VB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Come][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NP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NNP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July]]]]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,]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CC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and]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NP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DT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the] 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JJ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UJF] 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NN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campus]]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VP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AUX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is]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ADJP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JJ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abuzz]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PP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with]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NP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ADJP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JJ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new] 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CC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and] [ 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VBG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returning]]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NNS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students]]]]]]</a:t>
            </a:r>
          </a:p>
          <a:p>
            <a:pPr>
              <a:buFontTx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	[</a:t>
            </a:r>
            <a:r>
              <a:rPr lang="en-US" sz="2000" baseline="-25000"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.]]]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Great Linguistic Diversity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Major streams</a:t>
            </a:r>
          </a:p>
          <a:p>
            <a:pPr lvl="1" eaLnBrk="1" hangingPunct="1"/>
            <a:r>
              <a:rPr lang="en-US" sz="2400" dirty="0" smtClean="0"/>
              <a:t>Indo European</a:t>
            </a:r>
          </a:p>
          <a:p>
            <a:pPr lvl="1" eaLnBrk="1" hangingPunct="1"/>
            <a:r>
              <a:rPr lang="en-US" sz="2400" dirty="0" smtClean="0"/>
              <a:t>Dravidian</a:t>
            </a:r>
          </a:p>
          <a:p>
            <a:pPr lvl="1" eaLnBrk="1" hangingPunct="1"/>
            <a:r>
              <a:rPr lang="en-US" sz="2400" dirty="0" smtClean="0"/>
              <a:t>Sino Tibetan</a:t>
            </a:r>
          </a:p>
          <a:p>
            <a:pPr lvl="1" eaLnBrk="1" hangingPunct="1"/>
            <a:r>
              <a:rPr lang="en-US" sz="2400" dirty="0" smtClean="0"/>
              <a:t>Austro-Asiatic</a:t>
            </a:r>
          </a:p>
          <a:p>
            <a:pPr eaLnBrk="1" hangingPunct="1"/>
            <a:r>
              <a:rPr lang="en-US" sz="2400" dirty="0" smtClean="0"/>
              <a:t>Some languages are ranked within 20 in the world in terms of the populations speaking them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098675"/>
          <a:ext cx="4038600" cy="3529013"/>
        </p:xfrm>
        <a:graphic>
          <a:graphicData uri="http://schemas.openxmlformats.org/presentationml/2006/ole">
            <p:oleObj spid="_x0000_s8194" name="Photo Editor Photo" r:id="rId4" imgW="6400000" imgH="55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r>
              <a:rPr lang="en-US" dirty="0" smtClean="0"/>
              <a:t>Interesting “mixed-race”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114800"/>
          </a:xfrm>
        </p:spPr>
        <p:txBody>
          <a:bodyPr/>
          <a:lstStyle/>
          <a:p>
            <a:r>
              <a:rPr lang="en-US" b="1" dirty="0" smtClean="0"/>
              <a:t>Marathi and Oriya</a:t>
            </a:r>
            <a:r>
              <a:rPr lang="en-US" dirty="0" smtClean="0"/>
              <a:t>: confluence of </a:t>
            </a:r>
            <a:r>
              <a:rPr lang="en-US" i="1" dirty="0" smtClean="0"/>
              <a:t>Indo Aryan</a:t>
            </a:r>
            <a:r>
              <a:rPr lang="en-US" dirty="0" smtClean="0"/>
              <a:t> and </a:t>
            </a:r>
            <a:r>
              <a:rPr lang="en-US" i="1" dirty="0" smtClean="0"/>
              <a:t>Dravidian</a:t>
            </a:r>
            <a:r>
              <a:rPr lang="en-US" dirty="0" smtClean="0"/>
              <a:t> families</a:t>
            </a:r>
          </a:p>
          <a:p>
            <a:r>
              <a:rPr lang="en-US" b="1" dirty="0" smtClean="0"/>
              <a:t>Urdu: </a:t>
            </a:r>
            <a:r>
              <a:rPr lang="en-US" dirty="0" smtClean="0"/>
              <a:t>structure from Indo Aryan (Hindi), vocabulary from Persian and Semitic (Arabic)</a:t>
            </a:r>
          </a:p>
          <a:p>
            <a:pPr lvl="1"/>
            <a:r>
              <a:rPr lang="hi-IN" dirty="0" smtClean="0"/>
              <a:t>आज मेरी परीक्षा है </a:t>
            </a:r>
            <a:r>
              <a:rPr lang="en-US" dirty="0" smtClean="0"/>
              <a:t> (</a:t>
            </a:r>
            <a:r>
              <a:rPr lang="en-US" dirty="0" err="1" smtClean="0"/>
              <a:t>aaj</a:t>
            </a:r>
            <a:r>
              <a:rPr lang="en-US" dirty="0" smtClean="0"/>
              <a:t> </a:t>
            </a:r>
            <a:r>
              <a:rPr lang="en-US" dirty="0" err="1" smtClean="0"/>
              <a:t>merii</a:t>
            </a:r>
            <a:r>
              <a:rPr lang="en-US" dirty="0" smtClean="0"/>
              <a:t> </a:t>
            </a:r>
            <a:r>
              <a:rPr lang="en-US" dirty="0" err="1" smtClean="0"/>
              <a:t>pariikshaa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) {today I have my examination}</a:t>
            </a:r>
          </a:p>
          <a:p>
            <a:pPr lvl="1"/>
            <a:r>
              <a:rPr lang="hi-IN" dirty="0" smtClean="0"/>
              <a:t>आज मेरा इम्तहान है </a:t>
            </a:r>
            <a:r>
              <a:rPr lang="en-US" dirty="0" smtClean="0"/>
              <a:t>(</a:t>
            </a:r>
            <a:r>
              <a:rPr lang="en-US" dirty="0" err="1" smtClean="0"/>
              <a:t>aaj</a:t>
            </a:r>
            <a:r>
              <a:rPr lang="en-US" dirty="0" smtClean="0"/>
              <a:t> </a:t>
            </a:r>
            <a:r>
              <a:rPr lang="en-US" dirty="0" err="1" smtClean="0"/>
              <a:t>meraa</a:t>
            </a:r>
            <a:r>
              <a:rPr lang="en-US" dirty="0" smtClean="0"/>
              <a:t> </a:t>
            </a:r>
            <a:r>
              <a:rPr lang="en-US" dirty="0" err="1" smtClean="0"/>
              <a:t>imtahaan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Language Formula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Every state has to implement</a:t>
            </a:r>
          </a:p>
          <a:p>
            <a:pPr lvl="1" eaLnBrk="1" hangingPunct="1"/>
            <a:r>
              <a:rPr lang="en-US" sz="2000" i="1" dirty="0" smtClean="0"/>
              <a:t>Hindi</a:t>
            </a:r>
          </a:p>
          <a:p>
            <a:pPr lvl="1" eaLnBrk="1" hangingPunct="1"/>
            <a:r>
              <a:rPr lang="en-US" sz="2000" i="1" dirty="0" smtClean="0"/>
              <a:t>The state language (Marathi, </a:t>
            </a:r>
            <a:r>
              <a:rPr lang="en-US" sz="2000" i="1" dirty="0" err="1" smtClean="0"/>
              <a:t>Gujarathi</a:t>
            </a:r>
            <a:r>
              <a:rPr lang="en-US" sz="2000" i="1" dirty="0" smtClean="0"/>
              <a:t>, Bengali etc.)</a:t>
            </a:r>
          </a:p>
          <a:p>
            <a:pPr lvl="1" eaLnBrk="1" hangingPunct="1"/>
            <a:r>
              <a:rPr lang="en-US" sz="2000" i="1" dirty="0" smtClean="0"/>
              <a:t>English</a:t>
            </a:r>
          </a:p>
          <a:p>
            <a:pPr eaLnBrk="1" hangingPunct="1"/>
            <a:r>
              <a:rPr lang="en-US" sz="2000" dirty="0" smtClean="0"/>
              <a:t>Big time translation requirement, </a:t>
            </a:r>
            <a:r>
              <a:rPr lang="en-US" sz="2000" i="1" dirty="0" err="1" smtClean="0"/>
              <a:t>e.g.</a:t>
            </a:r>
            <a:r>
              <a:rPr lang="en-US" sz="2000" dirty="0" err="1" smtClean="0"/>
              <a:t>,during</a:t>
            </a:r>
            <a:r>
              <a:rPr lang="en-US" sz="2000" dirty="0" smtClean="0"/>
              <a:t> the financial year ends</a:t>
            </a:r>
          </a:p>
        </p:txBody>
      </p:sp>
      <p:graphicFrame>
        <p:nvGraphicFramePr>
          <p:cNvPr id="62465" name="Object 7"/>
          <p:cNvGraphicFramePr>
            <a:graphicFrameLocks noChangeAspect="1"/>
          </p:cNvGraphicFramePr>
          <p:nvPr/>
        </p:nvGraphicFramePr>
        <p:xfrm>
          <a:off x="4648200" y="2098675"/>
          <a:ext cx="4038600" cy="3529013"/>
        </p:xfrm>
        <a:graphic>
          <a:graphicData uri="http://schemas.openxmlformats.org/presentationml/2006/ole">
            <p:oleObj spid="_x0000_s9218" name="Photo Editor Photo" r:id="rId4" imgW="6400000" imgH="55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2273</Words>
  <Application>Microsoft PowerPoint</Application>
  <PresentationFormat>On-screen Show (4:3)</PresentationFormat>
  <Paragraphs>538</Paragraphs>
  <Slides>61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Blends</vt:lpstr>
      <vt:lpstr>Photo Editor Photo</vt:lpstr>
      <vt:lpstr>Chart</vt:lpstr>
      <vt:lpstr>WordPad Document</vt:lpstr>
      <vt:lpstr>CS344: Introduction to Artificial Intelligence</vt:lpstr>
      <vt:lpstr>Importance of NLP</vt:lpstr>
      <vt:lpstr>Perpectivising NLP: Areas of AI and their inter-dependencies</vt:lpstr>
      <vt:lpstr>Slide 4</vt:lpstr>
      <vt:lpstr>Languages and the speaker population</vt:lpstr>
      <vt:lpstr>Languages and the speaker population (contd.)</vt:lpstr>
      <vt:lpstr>Great Linguistic Diversity</vt:lpstr>
      <vt:lpstr>Interesting “mixed-race” languages</vt:lpstr>
      <vt:lpstr>3 Language Formula</vt:lpstr>
      <vt:lpstr>Multilingual Information Access needed for large GoI sector</vt:lpstr>
      <vt:lpstr>Need for NLP</vt:lpstr>
      <vt:lpstr>Slide 12</vt:lpstr>
      <vt:lpstr>Roles of Broca’s and Wernicke’s areas</vt:lpstr>
      <vt:lpstr>MT is needed: Internet Accessibility Pattern</vt:lpstr>
      <vt:lpstr>Slide 15</vt:lpstr>
      <vt:lpstr>Living Languages</vt:lpstr>
      <vt:lpstr>Stages and Challenges of NLP</vt:lpstr>
      <vt:lpstr>NLP is concerned with Grounding</vt:lpstr>
      <vt:lpstr>Grounding</vt:lpstr>
      <vt:lpstr>Grounding faces 3 challenges</vt:lpstr>
      <vt:lpstr>Ambiguity</vt:lpstr>
      <vt:lpstr>Co-reference Resolution</vt:lpstr>
      <vt:lpstr>Elipsis</vt:lpstr>
      <vt:lpstr>Stages of processing (traditional view)</vt:lpstr>
      <vt:lpstr>Phonetics</vt:lpstr>
      <vt:lpstr>Morphology</vt:lpstr>
      <vt:lpstr>Lexical Analysis</vt:lpstr>
      <vt:lpstr>Lexical Disambiguation</vt:lpstr>
      <vt:lpstr>Technological developments bring in new terms, additional meanings/nuances for existing terms</vt:lpstr>
      <vt:lpstr>Syntax</vt:lpstr>
      <vt:lpstr>Parsing Strategy</vt:lpstr>
      <vt:lpstr>Challenges: Structural Ambiguity</vt:lpstr>
      <vt:lpstr>Structural Ambiguity…</vt:lpstr>
      <vt:lpstr>Headache for parsing: Garden Path sentences</vt:lpstr>
      <vt:lpstr>Headache for Parsing</vt:lpstr>
      <vt:lpstr>Semantic Analysis</vt:lpstr>
      <vt:lpstr>Pragmatics</vt:lpstr>
      <vt:lpstr>Discourse</vt:lpstr>
      <vt:lpstr>Complexity of Connected Text </vt:lpstr>
      <vt:lpstr>ML-NLP</vt:lpstr>
      <vt:lpstr>NLP as an ML task</vt:lpstr>
      <vt:lpstr>Categories of the Words in the Sentence</vt:lpstr>
      <vt:lpstr>Further Classification 1/2</vt:lpstr>
      <vt:lpstr>Further Classification 2/2</vt:lpstr>
      <vt:lpstr>Why all this?</vt:lpstr>
      <vt:lpstr>Semantic roles</vt:lpstr>
      <vt:lpstr>Semantic Role Labeling: a classification task </vt:lpstr>
      <vt:lpstr>A lower level of classification: Part of Speech (POS) Tag Labeling</vt:lpstr>
      <vt:lpstr>Uncertainty in classification: Ambiguity</vt:lpstr>
      <vt:lpstr>What cues?</vt:lpstr>
      <vt:lpstr>Cues are like  attribute-value pairs  prompting machine learning from NL data</vt:lpstr>
      <vt:lpstr>What is the output of an ML-NLP System (1/2)</vt:lpstr>
      <vt:lpstr>What is the output of an ML-NLP System (2/2)</vt:lpstr>
      <vt:lpstr>How is this different from classical NLP</vt:lpstr>
      <vt:lpstr>Classification appears as sequence labeling</vt:lpstr>
      <vt:lpstr>A set of Sequence Labeling Tasks: smaller to larger units</vt:lpstr>
      <vt:lpstr>Example of word labeling: POS Tagging</vt:lpstr>
      <vt:lpstr>Example of word labeling: Named Entity Tagging</vt:lpstr>
      <vt:lpstr>Example of word labeling: Sense Marking</vt:lpstr>
      <vt:lpstr>Example of phrase labeling: Chunking</vt:lpstr>
      <vt:lpstr>Example of Sentence labeling: Parsing</vt:lpstr>
    </vt:vector>
  </TitlesOfParts>
  <Company>cfdvs,iit bombay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cfdvs</dc:creator>
  <cp:lastModifiedBy>Pushpak </cp:lastModifiedBy>
  <cp:revision>94</cp:revision>
  <dcterms:created xsi:type="dcterms:W3CDTF">2007-07-27T07:29:18Z</dcterms:created>
  <dcterms:modified xsi:type="dcterms:W3CDTF">2010-03-03T11:37:16Z</dcterms:modified>
</cp:coreProperties>
</file>