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46" r:id="rId2"/>
    <p:sldId id="342" r:id="rId3"/>
    <p:sldId id="341" r:id="rId4"/>
    <p:sldId id="344" r:id="rId5"/>
    <p:sldId id="352" r:id="rId6"/>
    <p:sldId id="354" r:id="rId7"/>
    <p:sldId id="357" r:id="rId8"/>
    <p:sldId id="358" r:id="rId9"/>
    <p:sldId id="355" r:id="rId10"/>
    <p:sldId id="359" r:id="rId11"/>
    <p:sldId id="368" r:id="rId12"/>
    <p:sldId id="367" r:id="rId13"/>
    <p:sldId id="369" r:id="rId14"/>
    <p:sldId id="360" r:id="rId15"/>
    <p:sldId id="370" r:id="rId16"/>
    <p:sldId id="371" r:id="rId17"/>
    <p:sldId id="372" r:id="rId18"/>
    <p:sldId id="373" r:id="rId19"/>
    <p:sldId id="374" r:id="rId20"/>
    <p:sldId id="384" r:id="rId21"/>
    <p:sldId id="380" r:id="rId22"/>
    <p:sldId id="381" r:id="rId23"/>
    <p:sldId id="383" r:id="rId24"/>
    <p:sldId id="439" r:id="rId25"/>
    <p:sldId id="387" r:id="rId26"/>
    <p:sldId id="386" r:id="rId27"/>
    <p:sldId id="390" r:id="rId28"/>
    <p:sldId id="388" r:id="rId29"/>
    <p:sldId id="396" r:id="rId30"/>
    <p:sldId id="403" r:id="rId31"/>
    <p:sldId id="404" r:id="rId32"/>
    <p:sldId id="400" r:id="rId33"/>
    <p:sldId id="405" r:id="rId34"/>
    <p:sldId id="407" r:id="rId35"/>
    <p:sldId id="402" r:id="rId36"/>
    <p:sldId id="408" r:id="rId37"/>
    <p:sldId id="409" r:id="rId38"/>
    <p:sldId id="410" r:id="rId39"/>
    <p:sldId id="411" r:id="rId40"/>
    <p:sldId id="413" r:id="rId41"/>
    <p:sldId id="415" r:id="rId42"/>
    <p:sldId id="414" r:id="rId43"/>
    <p:sldId id="417" r:id="rId44"/>
    <p:sldId id="436" r:id="rId45"/>
    <p:sldId id="449" r:id="rId46"/>
    <p:sldId id="425" r:id="rId47"/>
    <p:sldId id="473" r:id="rId48"/>
    <p:sldId id="427" r:id="rId49"/>
    <p:sldId id="428" r:id="rId50"/>
    <p:sldId id="451" r:id="rId51"/>
    <p:sldId id="431" r:id="rId52"/>
    <p:sldId id="433" r:id="rId53"/>
    <p:sldId id="437" r:id="rId54"/>
    <p:sldId id="434" r:id="rId55"/>
    <p:sldId id="472" r:id="rId56"/>
    <p:sldId id="315" r:id="rId57"/>
    <p:sldId id="465" r:id="rId58"/>
    <p:sldId id="466" r:id="rId59"/>
    <p:sldId id="467" r:id="rId60"/>
    <p:sldId id="468" r:id="rId61"/>
    <p:sldId id="469" r:id="rId62"/>
    <p:sldId id="470" r:id="rId63"/>
    <p:sldId id="471" r:id="rId6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FFCC"/>
    <a:srgbClr val="FFCC00"/>
    <a:srgbClr val="FF9900"/>
    <a:srgbClr val="FFCC66"/>
    <a:srgbClr val="FFCC99"/>
    <a:srgbClr val="CCCC00"/>
    <a:srgbClr val="009900"/>
    <a:srgbClr val="6666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4" autoAdjust="0"/>
    <p:restoredTop sz="93993" autoAdjust="0"/>
  </p:normalViewPr>
  <p:slideViewPr>
    <p:cSldViewPr>
      <p:cViewPr varScale="1">
        <p:scale>
          <a:sx n="86" d="100"/>
          <a:sy n="86" d="100"/>
        </p:scale>
        <p:origin x="-9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3356-3D5D-4554-85A0-EA122735975B}" type="doc">
      <dgm:prSet loTypeId="urn:microsoft.com/office/officeart/2005/8/layout/cycle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E9321C8-4ACC-4335-843B-3D29B68F4DF2}">
      <dgm:prSet phldrT="[Text]"/>
      <dgm:spPr/>
      <dgm:t>
        <a:bodyPr/>
        <a:lstStyle/>
        <a:p>
          <a:r>
            <a:rPr lang="en-US" altLang="zh-CN" dirty="0" smtClean="0">
              <a:ea typeface="SimSun" pitchFamily="2" charset="-122"/>
            </a:rPr>
            <a:t>Source accuracy</a:t>
          </a:r>
        </a:p>
        <a:p>
          <a:endParaRPr lang="en-US" dirty="0" smtClean="0">
            <a:ea typeface="SimSun" pitchFamily="2" charset="-122"/>
          </a:endParaRPr>
        </a:p>
        <a:p>
          <a:endParaRPr lang="en-US" dirty="0"/>
        </a:p>
      </dgm:t>
    </dgm:pt>
    <dgm:pt modelId="{907F9EA3-5D57-47EC-9F6F-FB12D196CFD9}" type="parTrans" cxnId="{919CC1F0-E138-4DFC-B977-2D9FFF1FC6F1}">
      <dgm:prSet/>
      <dgm:spPr/>
      <dgm:t>
        <a:bodyPr/>
        <a:lstStyle/>
        <a:p>
          <a:endParaRPr lang="en-US"/>
        </a:p>
      </dgm:t>
    </dgm:pt>
    <dgm:pt modelId="{D82F21B6-47EF-40F3-B5F5-CBB6D9439994}" type="sibTrans" cxnId="{919CC1F0-E138-4DFC-B977-2D9FFF1FC6F1}">
      <dgm:prSet/>
      <dgm:spPr/>
      <dgm:t>
        <a:bodyPr/>
        <a:lstStyle/>
        <a:p>
          <a:endParaRPr lang="en-US"/>
        </a:p>
      </dgm:t>
    </dgm:pt>
    <dgm:pt modelId="{B56AA6C6-ADC0-40B7-BFBA-DD2BA3111A01}">
      <dgm:prSet phldrT="[Text]"/>
      <dgm:spPr/>
      <dgm:t>
        <a:bodyPr/>
        <a:lstStyle/>
        <a:p>
          <a:r>
            <a:rPr lang="en-US" dirty="0" smtClean="0"/>
            <a:t>Source trustworthy</a:t>
          </a:r>
        </a:p>
        <a:p>
          <a:endParaRPr lang="en-US" dirty="0" smtClean="0"/>
        </a:p>
        <a:p>
          <a:endParaRPr lang="en-US" dirty="0"/>
        </a:p>
      </dgm:t>
    </dgm:pt>
    <dgm:pt modelId="{21F830B4-2759-4CED-B0FF-DE7BEEC9FB2B}" type="parTrans" cxnId="{DD2D7956-6D95-4E02-91EE-8223F5D0EA0A}">
      <dgm:prSet/>
      <dgm:spPr/>
      <dgm:t>
        <a:bodyPr/>
        <a:lstStyle/>
        <a:p>
          <a:endParaRPr lang="en-US"/>
        </a:p>
      </dgm:t>
    </dgm:pt>
    <dgm:pt modelId="{532E78CC-F3AF-4430-9E34-3BD653C262FF}" type="sibTrans" cxnId="{DD2D7956-6D95-4E02-91EE-8223F5D0EA0A}">
      <dgm:prSet/>
      <dgm:spPr/>
      <dgm:t>
        <a:bodyPr/>
        <a:lstStyle/>
        <a:p>
          <a:endParaRPr lang="en-US"/>
        </a:p>
      </dgm:t>
    </dgm:pt>
    <dgm:pt modelId="{9F0CE234-28CA-4326-97FC-28FA830E16B1}">
      <dgm:prSet phldrT="[Text]"/>
      <dgm:spPr/>
      <dgm:t>
        <a:bodyPr/>
        <a:lstStyle/>
        <a:p>
          <a:r>
            <a:rPr lang="en-US" dirty="0" smtClean="0"/>
            <a:t>Value confidence</a:t>
          </a:r>
        </a:p>
        <a:p>
          <a:endParaRPr lang="en-US" dirty="0" smtClean="0"/>
        </a:p>
        <a:p>
          <a:endParaRPr lang="en-US" dirty="0"/>
        </a:p>
      </dgm:t>
    </dgm:pt>
    <dgm:pt modelId="{607611C9-3BB4-40BF-8937-3731B4B31173}" type="parTrans" cxnId="{7E51FC66-AFA0-4AE5-A3EA-0CAE4EE84B2B}">
      <dgm:prSet/>
      <dgm:spPr/>
      <dgm:t>
        <a:bodyPr/>
        <a:lstStyle/>
        <a:p>
          <a:endParaRPr lang="en-US"/>
        </a:p>
      </dgm:t>
    </dgm:pt>
    <dgm:pt modelId="{7FD57F0D-D3D5-4B5C-9378-15E44610100E}" type="sibTrans" cxnId="{7E51FC66-AFA0-4AE5-A3EA-0CAE4EE84B2B}">
      <dgm:prSet/>
      <dgm:spPr/>
      <dgm:t>
        <a:bodyPr/>
        <a:lstStyle/>
        <a:p>
          <a:endParaRPr lang="en-US"/>
        </a:p>
      </dgm:t>
    </dgm:pt>
    <dgm:pt modelId="{6254016B-7327-4EDD-A9A3-086CADA53B67}">
      <dgm:prSet phldrT="[Text]"/>
      <dgm:spPr/>
      <dgm:t>
        <a:bodyPr/>
        <a:lstStyle/>
        <a:p>
          <a:r>
            <a:rPr lang="en-US" dirty="0" smtClean="0"/>
            <a:t>Value probability</a:t>
          </a:r>
        </a:p>
        <a:p>
          <a:endParaRPr lang="en-US" dirty="0" smtClean="0"/>
        </a:p>
        <a:p>
          <a:endParaRPr lang="en-US" dirty="0"/>
        </a:p>
      </dgm:t>
    </dgm:pt>
    <dgm:pt modelId="{BEAE7745-E425-4BE7-A8F5-C125134DB7FE}" type="parTrans" cxnId="{4CEE88E5-8347-45F2-BE61-1E49C9E7CCDB}">
      <dgm:prSet/>
      <dgm:spPr/>
      <dgm:t>
        <a:bodyPr/>
        <a:lstStyle/>
        <a:p>
          <a:endParaRPr lang="en-US"/>
        </a:p>
      </dgm:t>
    </dgm:pt>
    <dgm:pt modelId="{82C97A8C-2CDC-495E-AEA3-809EC9ED7513}" type="sibTrans" cxnId="{4CEE88E5-8347-45F2-BE61-1E49C9E7CCDB}">
      <dgm:prSet/>
      <dgm:spPr/>
      <dgm:t>
        <a:bodyPr/>
        <a:lstStyle/>
        <a:p>
          <a:endParaRPr lang="en-US"/>
        </a:p>
      </dgm:t>
    </dgm:pt>
    <dgm:pt modelId="{79E489BC-CE9A-4E4D-9616-36A2E277079D}" type="pres">
      <dgm:prSet presAssocID="{E8443356-3D5D-4554-85A0-EA12273597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F5344-1146-4202-A9A1-6D45892679D1}" type="pres">
      <dgm:prSet presAssocID="{9E9321C8-4ACC-4335-843B-3D29B68F4DF2}" presName="node" presStyleLbl="node1" presStyleIdx="0" presStyleCnt="4" custScaleX="123845" custScaleY="108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68051-0530-456F-B2CA-4BF190A95CE3}" type="pres">
      <dgm:prSet presAssocID="{9E9321C8-4ACC-4335-843B-3D29B68F4DF2}" presName="spNode" presStyleCnt="0"/>
      <dgm:spPr/>
    </dgm:pt>
    <dgm:pt modelId="{CB3E3235-9AB5-4F75-9B2E-9BE5DDCDFFCB}" type="pres">
      <dgm:prSet presAssocID="{D82F21B6-47EF-40F3-B5F5-CBB6D943999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42B6751-750B-46FE-B159-CAD1F0CAC968}" type="pres">
      <dgm:prSet presAssocID="{B56AA6C6-ADC0-40B7-BFBA-DD2BA3111A01}" presName="node" presStyleLbl="node1" presStyleIdx="1" presStyleCnt="4" custScaleX="122591" custScaleY="11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F43AD-4A23-4589-8DB2-6A42C9396439}" type="pres">
      <dgm:prSet presAssocID="{B56AA6C6-ADC0-40B7-BFBA-DD2BA3111A01}" presName="spNode" presStyleCnt="0"/>
      <dgm:spPr/>
    </dgm:pt>
    <dgm:pt modelId="{18E2C915-2EE9-45DF-9908-377951E6A4D2}" type="pres">
      <dgm:prSet presAssocID="{532E78CC-F3AF-4430-9E34-3BD653C262F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89FA6F9-754D-404A-8CDB-3069F8EA226F}" type="pres">
      <dgm:prSet presAssocID="{9F0CE234-28CA-4326-97FC-28FA830E16B1}" presName="node" presStyleLbl="node1" presStyleIdx="2" presStyleCnt="4" custScaleX="127407" custScaleY="106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1A849-0499-4720-9C97-9CF1F1DC8F89}" type="pres">
      <dgm:prSet presAssocID="{9F0CE234-28CA-4326-97FC-28FA830E16B1}" presName="spNode" presStyleCnt="0"/>
      <dgm:spPr/>
    </dgm:pt>
    <dgm:pt modelId="{1A2981E4-3183-4DBC-8F66-6A61E086966F}" type="pres">
      <dgm:prSet presAssocID="{7FD57F0D-D3D5-4B5C-9378-15E44610100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7B58AE0-FC4D-4B2F-AB16-DE1162131650}" type="pres">
      <dgm:prSet presAssocID="{6254016B-7327-4EDD-A9A3-086CADA53B67}" presName="node" presStyleLbl="node1" presStyleIdx="3" presStyleCnt="4" custScaleX="123040" custScaleY="11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53F90-2031-40C6-B19E-7EE39560A72E}" type="pres">
      <dgm:prSet presAssocID="{6254016B-7327-4EDD-A9A3-086CADA53B67}" presName="spNode" presStyleCnt="0"/>
      <dgm:spPr/>
    </dgm:pt>
    <dgm:pt modelId="{3137AB93-AFD7-4958-B697-7C09A1486D4D}" type="pres">
      <dgm:prSet presAssocID="{82C97A8C-2CDC-495E-AEA3-809EC9ED751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19CC1F0-E138-4DFC-B977-2D9FFF1FC6F1}" srcId="{E8443356-3D5D-4554-85A0-EA122735975B}" destId="{9E9321C8-4ACC-4335-843B-3D29B68F4DF2}" srcOrd="0" destOrd="0" parTransId="{907F9EA3-5D57-47EC-9F6F-FB12D196CFD9}" sibTransId="{D82F21B6-47EF-40F3-B5F5-CBB6D9439994}"/>
    <dgm:cxn modelId="{81E5784F-A7AF-45DA-BD14-616E0B711842}" type="presOf" srcId="{D82F21B6-47EF-40F3-B5F5-CBB6D9439994}" destId="{CB3E3235-9AB5-4F75-9B2E-9BE5DDCDFFCB}" srcOrd="0" destOrd="0" presId="urn:microsoft.com/office/officeart/2005/8/layout/cycle5"/>
    <dgm:cxn modelId="{FC77F3D7-0C95-41CA-8953-269E38DB0657}" type="presOf" srcId="{E8443356-3D5D-4554-85A0-EA122735975B}" destId="{79E489BC-CE9A-4E4D-9616-36A2E277079D}" srcOrd="0" destOrd="0" presId="urn:microsoft.com/office/officeart/2005/8/layout/cycle5"/>
    <dgm:cxn modelId="{363437F2-6D7C-41BA-9809-EBCD98CA58A4}" type="presOf" srcId="{82C97A8C-2CDC-495E-AEA3-809EC9ED7513}" destId="{3137AB93-AFD7-4958-B697-7C09A1486D4D}" srcOrd="0" destOrd="0" presId="urn:microsoft.com/office/officeart/2005/8/layout/cycle5"/>
    <dgm:cxn modelId="{309B43AC-D9D0-40EB-9DE7-FEEBE8408A4A}" type="presOf" srcId="{9E9321C8-4ACC-4335-843B-3D29B68F4DF2}" destId="{318F5344-1146-4202-A9A1-6D45892679D1}" srcOrd="0" destOrd="0" presId="urn:microsoft.com/office/officeart/2005/8/layout/cycle5"/>
    <dgm:cxn modelId="{1B6FD815-BCAF-49FF-95AD-840BBCAC0480}" type="presOf" srcId="{7FD57F0D-D3D5-4B5C-9378-15E44610100E}" destId="{1A2981E4-3183-4DBC-8F66-6A61E086966F}" srcOrd="0" destOrd="0" presId="urn:microsoft.com/office/officeart/2005/8/layout/cycle5"/>
    <dgm:cxn modelId="{F9C7A852-EEF1-414D-9712-78CE87A98D7E}" type="presOf" srcId="{B56AA6C6-ADC0-40B7-BFBA-DD2BA3111A01}" destId="{642B6751-750B-46FE-B159-CAD1F0CAC968}" srcOrd="0" destOrd="0" presId="urn:microsoft.com/office/officeart/2005/8/layout/cycle5"/>
    <dgm:cxn modelId="{49098CF5-B301-4062-A9B6-05EA3E38C053}" type="presOf" srcId="{9F0CE234-28CA-4326-97FC-28FA830E16B1}" destId="{E89FA6F9-754D-404A-8CDB-3069F8EA226F}" srcOrd="0" destOrd="0" presId="urn:microsoft.com/office/officeart/2005/8/layout/cycle5"/>
    <dgm:cxn modelId="{DD2D7956-6D95-4E02-91EE-8223F5D0EA0A}" srcId="{E8443356-3D5D-4554-85A0-EA122735975B}" destId="{B56AA6C6-ADC0-40B7-BFBA-DD2BA3111A01}" srcOrd="1" destOrd="0" parTransId="{21F830B4-2759-4CED-B0FF-DE7BEEC9FB2B}" sibTransId="{532E78CC-F3AF-4430-9E34-3BD653C262FF}"/>
    <dgm:cxn modelId="{7E51FC66-AFA0-4AE5-A3EA-0CAE4EE84B2B}" srcId="{E8443356-3D5D-4554-85A0-EA122735975B}" destId="{9F0CE234-28CA-4326-97FC-28FA830E16B1}" srcOrd="2" destOrd="0" parTransId="{607611C9-3BB4-40BF-8937-3731B4B31173}" sibTransId="{7FD57F0D-D3D5-4B5C-9378-15E44610100E}"/>
    <dgm:cxn modelId="{8909861E-FF37-45F5-9AB4-907D13E69282}" type="presOf" srcId="{532E78CC-F3AF-4430-9E34-3BD653C262FF}" destId="{18E2C915-2EE9-45DF-9908-377951E6A4D2}" srcOrd="0" destOrd="0" presId="urn:microsoft.com/office/officeart/2005/8/layout/cycle5"/>
    <dgm:cxn modelId="{4AE0CF30-DDBA-497A-A1DC-E72F6AF39924}" type="presOf" srcId="{6254016B-7327-4EDD-A9A3-086CADA53B67}" destId="{27B58AE0-FC4D-4B2F-AB16-DE1162131650}" srcOrd="0" destOrd="0" presId="urn:microsoft.com/office/officeart/2005/8/layout/cycle5"/>
    <dgm:cxn modelId="{4CEE88E5-8347-45F2-BE61-1E49C9E7CCDB}" srcId="{E8443356-3D5D-4554-85A0-EA122735975B}" destId="{6254016B-7327-4EDD-A9A3-086CADA53B67}" srcOrd="3" destOrd="0" parTransId="{BEAE7745-E425-4BE7-A8F5-C125134DB7FE}" sibTransId="{82C97A8C-2CDC-495E-AEA3-809EC9ED7513}"/>
    <dgm:cxn modelId="{B823FEF2-53D7-4EDB-844D-A925D4CE0193}" type="presParOf" srcId="{79E489BC-CE9A-4E4D-9616-36A2E277079D}" destId="{318F5344-1146-4202-A9A1-6D45892679D1}" srcOrd="0" destOrd="0" presId="urn:microsoft.com/office/officeart/2005/8/layout/cycle5"/>
    <dgm:cxn modelId="{3AB54F10-4FCD-4A6A-9D87-060531E77B8B}" type="presParOf" srcId="{79E489BC-CE9A-4E4D-9616-36A2E277079D}" destId="{50268051-0530-456F-B2CA-4BF190A95CE3}" srcOrd="1" destOrd="0" presId="urn:microsoft.com/office/officeart/2005/8/layout/cycle5"/>
    <dgm:cxn modelId="{0103E60C-A690-4026-873B-CD4272E3A0BF}" type="presParOf" srcId="{79E489BC-CE9A-4E4D-9616-36A2E277079D}" destId="{CB3E3235-9AB5-4F75-9B2E-9BE5DDCDFFCB}" srcOrd="2" destOrd="0" presId="urn:microsoft.com/office/officeart/2005/8/layout/cycle5"/>
    <dgm:cxn modelId="{05B5607A-847E-4DF5-A5A1-697C5722B808}" type="presParOf" srcId="{79E489BC-CE9A-4E4D-9616-36A2E277079D}" destId="{642B6751-750B-46FE-B159-CAD1F0CAC968}" srcOrd="3" destOrd="0" presId="urn:microsoft.com/office/officeart/2005/8/layout/cycle5"/>
    <dgm:cxn modelId="{3DF81A60-84F8-4B16-A64C-4DEAD96E3318}" type="presParOf" srcId="{79E489BC-CE9A-4E4D-9616-36A2E277079D}" destId="{5F2F43AD-4A23-4589-8DB2-6A42C9396439}" srcOrd="4" destOrd="0" presId="urn:microsoft.com/office/officeart/2005/8/layout/cycle5"/>
    <dgm:cxn modelId="{B8F2FBC1-8292-4A73-8456-4A16DCD5AFB8}" type="presParOf" srcId="{79E489BC-CE9A-4E4D-9616-36A2E277079D}" destId="{18E2C915-2EE9-45DF-9908-377951E6A4D2}" srcOrd="5" destOrd="0" presId="urn:microsoft.com/office/officeart/2005/8/layout/cycle5"/>
    <dgm:cxn modelId="{1E1B8189-B7A4-48CB-B529-3E8C283D4967}" type="presParOf" srcId="{79E489BC-CE9A-4E4D-9616-36A2E277079D}" destId="{E89FA6F9-754D-404A-8CDB-3069F8EA226F}" srcOrd="6" destOrd="0" presId="urn:microsoft.com/office/officeart/2005/8/layout/cycle5"/>
    <dgm:cxn modelId="{EB795E39-B434-4E85-9ADA-3A344B52EE63}" type="presParOf" srcId="{79E489BC-CE9A-4E4D-9616-36A2E277079D}" destId="{0941A849-0499-4720-9C97-9CF1F1DC8F89}" srcOrd="7" destOrd="0" presId="urn:microsoft.com/office/officeart/2005/8/layout/cycle5"/>
    <dgm:cxn modelId="{039BA380-5132-4E8F-A8B7-AE359B8F2DA1}" type="presParOf" srcId="{79E489BC-CE9A-4E4D-9616-36A2E277079D}" destId="{1A2981E4-3183-4DBC-8F66-6A61E086966F}" srcOrd="8" destOrd="0" presId="urn:microsoft.com/office/officeart/2005/8/layout/cycle5"/>
    <dgm:cxn modelId="{E871EA21-03D6-4780-9C6F-42885EC386E2}" type="presParOf" srcId="{79E489BC-CE9A-4E4D-9616-36A2E277079D}" destId="{27B58AE0-FC4D-4B2F-AB16-DE1162131650}" srcOrd="9" destOrd="0" presId="urn:microsoft.com/office/officeart/2005/8/layout/cycle5"/>
    <dgm:cxn modelId="{9893D606-52A4-4300-9A43-06FE48A38B46}" type="presParOf" srcId="{79E489BC-CE9A-4E4D-9616-36A2E277079D}" destId="{97753F90-2031-40C6-B19E-7EE39560A72E}" srcOrd="10" destOrd="0" presId="urn:microsoft.com/office/officeart/2005/8/layout/cycle5"/>
    <dgm:cxn modelId="{173128B6-BFA4-4033-951B-8B64D1FADCDD}" type="presParOf" srcId="{79E489BC-CE9A-4E4D-9616-36A2E277079D}" destId="{3137AB93-AFD7-4958-B697-7C09A1486D4D}" srcOrd="11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9BBF65-A38C-4D67-BF72-ABFAA06697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7F398-B729-49B9-9D9B-174E33C3D9A4}">
      <dgm:prSet/>
      <dgm:spPr/>
      <dgm:t>
        <a:bodyPr/>
        <a:lstStyle/>
        <a:p>
          <a:pPr rtl="0"/>
          <a:r>
            <a:rPr lang="en-US" b="0" i="0" baseline="0" dirty="0" smtClean="0"/>
            <a:t>Query </a:t>
          </a:r>
        </a:p>
        <a:p>
          <a:pPr rtl="0"/>
          <a:r>
            <a:rPr lang="en-US" b="0" i="0" baseline="0" dirty="0" smtClean="0"/>
            <a:t>Answering</a:t>
          </a:r>
          <a:endParaRPr lang="en-US" b="0" i="0" baseline="0" dirty="0"/>
        </a:p>
      </dgm:t>
    </dgm:pt>
    <dgm:pt modelId="{A19BA890-DCF2-421C-AF22-A38408F7C63D}" type="sibTrans" cxnId="{0248E023-58E9-47FC-A36A-82E1FD301E8C}">
      <dgm:prSet/>
      <dgm:spPr/>
      <dgm:t>
        <a:bodyPr/>
        <a:lstStyle/>
        <a:p>
          <a:endParaRPr lang="en-US"/>
        </a:p>
      </dgm:t>
    </dgm:pt>
    <dgm:pt modelId="{55155DA6-0E27-4C98-814B-7881A255057D}" type="parTrans" cxnId="{0248E023-58E9-47FC-A36A-82E1FD301E8C}">
      <dgm:prSet/>
      <dgm:spPr/>
      <dgm:t>
        <a:bodyPr/>
        <a:lstStyle/>
        <a:p>
          <a:endParaRPr lang="en-US"/>
        </a:p>
      </dgm:t>
    </dgm:pt>
    <dgm:pt modelId="{5C0A8ABB-890F-44E2-A92D-21B67FDFC8D6}">
      <dgm:prSet custT="1"/>
      <dgm:spPr/>
      <dgm:t>
        <a:bodyPr/>
        <a:lstStyle/>
        <a:p>
          <a:pPr rtl="0"/>
          <a:r>
            <a:rPr lang="en-US" sz="1600" b="0" i="0" baseline="0" dirty="0" smtClean="0"/>
            <a:t>Data </a:t>
          </a:r>
        </a:p>
        <a:p>
          <a:pPr rtl="0"/>
          <a:r>
            <a:rPr lang="en-US" sz="1600" b="0" i="0" baseline="0" dirty="0" smtClean="0"/>
            <a:t>Fusion</a:t>
          </a:r>
          <a:endParaRPr lang="en-US" sz="1600" dirty="0"/>
        </a:p>
      </dgm:t>
    </dgm:pt>
    <dgm:pt modelId="{8D414579-B374-4DA1-A3DB-97BDEB49D407}" type="sibTrans" cxnId="{C7A757E1-C2D9-4864-BC76-0E4DE4040556}">
      <dgm:prSet/>
      <dgm:spPr/>
      <dgm:t>
        <a:bodyPr/>
        <a:lstStyle/>
        <a:p>
          <a:endParaRPr lang="en-US"/>
        </a:p>
      </dgm:t>
    </dgm:pt>
    <dgm:pt modelId="{4AE8D4A8-EC60-484A-A8FA-810E85AD8F07}" type="parTrans" cxnId="{C7A757E1-C2D9-4864-BC76-0E4DE4040556}">
      <dgm:prSet/>
      <dgm:spPr/>
      <dgm:t>
        <a:bodyPr/>
        <a:lstStyle/>
        <a:p>
          <a:endParaRPr lang="en-US"/>
        </a:p>
      </dgm:t>
    </dgm:pt>
    <dgm:pt modelId="{5A6C2F4D-6684-40D5-9F76-885AB4AB409E}">
      <dgm:prSet/>
      <dgm:spPr/>
      <dgm:t>
        <a:bodyPr/>
        <a:lstStyle/>
        <a:p>
          <a:pPr rtl="0"/>
          <a:r>
            <a:rPr lang="en-US" b="0" i="0" baseline="0" dirty="0" smtClean="0"/>
            <a:t>Record </a:t>
          </a:r>
        </a:p>
        <a:p>
          <a:pPr rtl="0"/>
          <a:r>
            <a:rPr lang="en-US" b="0" i="0" baseline="0" dirty="0" smtClean="0"/>
            <a:t>Linkage</a:t>
          </a:r>
          <a:endParaRPr lang="en-US" dirty="0"/>
        </a:p>
      </dgm:t>
    </dgm:pt>
    <dgm:pt modelId="{F3CBEAA0-7B14-4DBC-A2A7-25332FE15849}" type="parTrans" cxnId="{045640EA-EF28-4963-901B-9C582CCEC766}">
      <dgm:prSet/>
      <dgm:spPr/>
      <dgm:t>
        <a:bodyPr/>
        <a:lstStyle/>
        <a:p>
          <a:endParaRPr lang="en-US"/>
        </a:p>
      </dgm:t>
    </dgm:pt>
    <dgm:pt modelId="{333E5471-4D2A-4048-ABF6-C9A7A438FC82}" type="sibTrans" cxnId="{045640EA-EF28-4963-901B-9C582CCEC766}">
      <dgm:prSet/>
      <dgm:spPr/>
      <dgm:t>
        <a:bodyPr/>
        <a:lstStyle/>
        <a:p>
          <a:endParaRPr lang="en-US"/>
        </a:p>
      </dgm:t>
    </dgm:pt>
    <dgm:pt modelId="{50C9C410-89AC-4A14-B432-85E5201F9348}">
      <dgm:prSet custT="1"/>
      <dgm:spPr/>
      <dgm:t>
        <a:bodyPr/>
        <a:lstStyle/>
        <a:p>
          <a:pPr rtl="0"/>
          <a:r>
            <a:rPr lang="en-US" sz="1600" b="0" i="0" baseline="0" dirty="0" smtClean="0"/>
            <a:t>Truth discovery</a:t>
          </a:r>
          <a:endParaRPr lang="en-US" sz="1600" b="0" i="0" baseline="0" dirty="0"/>
        </a:p>
      </dgm:t>
    </dgm:pt>
    <dgm:pt modelId="{84359112-1246-4875-95A5-09A0109EA051}" type="parTrans" cxnId="{51033ECF-30ED-42DB-AFE3-C96AE6B1E6CF}">
      <dgm:prSet/>
      <dgm:spPr/>
      <dgm:t>
        <a:bodyPr/>
        <a:lstStyle/>
        <a:p>
          <a:endParaRPr lang="en-US"/>
        </a:p>
      </dgm:t>
    </dgm:pt>
    <dgm:pt modelId="{7901979B-08DF-421A-82A9-89FC4EBD4CD0}" type="sibTrans" cxnId="{51033ECF-30ED-42DB-AFE3-C96AE6B1E6CF}">
      <dgm:prSet/>
      <dgm:spPr/>
      <dgm:t>
        <a:bodyPr/>
        <a:lstStyle/>
        <a:p>
          <a:endParaRPr lang="en-US"/>
        </a:p>
      </dgm:t>
    </dgm:pt>
    <dgm:pt modelId="{558636EB-AC2B-446D-A458-985AE276FCF3}">
      <dgm:prSet custT="1"/>
      <dgm:spPr/>
      <dgm:t>
        <a:bodyPr/>
        <a:lstStyle/>
        <a:p>
          <a:pPr rtl="0"/>
          <a:r>
            <a:rPr lang="en-US" sz="1600" b="0" i="0" baseline="0" dirty="0" smtClean="0"/>
            <a:t>Integrating probabilistic data</a:t>
          </a:r>
          <a:endParaRPr lang="en-US" sz="1600" b="0" i="0" baseline="0" dirty="0"/>
        </a:p>
      </dgm:t>
    </dgm:pt>
    <dgm:pt modelId="{1E53323D-C6CE-4A1E-8C6B-99B9F7A38E05}" type="parTrans" cxnId="{03AF68B9-A753-442B-A9EC-C55D18FCD596}">
      <dgm:prSet/>
      <dgm:spPr/>
      <dgm:t>
        <a:bodyPr/>
        <a:lstStyle/>
        <a:p>
          <a:endParaRPr lang="en-US"/>
        </a:p>
      </dgm:t>
    </dgm:pt>
    <dgm:pt modelId="{0CF4A28A-D498-4688-96DB-3BA16A0DE7D7}" type="sibTrans" cxnId="{03AF68B9-A753-442B-A9EC-C55D18FCD596}">
      <dgm:prSet/>
      <dgm:spPr/>
      <dgm:t>
        <a:bodyPr/>
        <a:lstStyle/>
        <a:p>
          <a:endParaRPr lang="en-US"/>
        </a:p>
      </dgm:t>
    </dgm:pt>
    <dgm:pt modelId="{576B6E93-91FD-4C91-A104-6093DEFAFB8C}">
      <dgm:prSet custT="1"/>
      <dgm:spPr/>
      <dgm:t>
        <a:bodyPr/>
        <a:lstStyle/>
        <a:p>
          <a:pPr rtl="0"/>
          <a:r>
            <a:rPr lang="en-US" sz="1400" b="0" i="0" baseline="0" dirty="0" smtClean="0"/>
            <a:t>Improve record linkage</a:t>
          </a:r>
          <a:endParaRPr lang="en-US" sz="1400" b="0" i="0" baseline="0" dirty="0"/>
        </a:p>
      </dgm:t>
    </dgm:pt>
    <dgm:pt modelId="{A8320279-2D80-4D0C-B00B-3DB5591F66DF}" type="parTrans" cxnId="{EB2BEC5E-65A2-4445-BC25-312A61DD0581}">
      <dgm:prSet/>
      <dgm:spPr/>
      <dgm:t>
        <a:bodyPr/>
        <a:lstStyle/>
        <a:p>
          <a:endParaRPr lang="en-US"/>
        </a:p>
      </dgm:t>
    </dgm:pt>
    <dgm:pt modelId="{0F0C350F-3538-4782-B8D7-F8210CF57D45}" type="sibTrans" cxnId="{EB2BEC5E-65A2-4445-BC25-312A61DD0581}">
      <dgm:prSet/>
      <dgm:spPr/>
      <dgm:t>
        <a:bodyPr/>
        <a:lstStyle/>
        <a:p>
          <a:endParaRPr lang="en-US"/>
        </a:p>
      </dgm:t>
    </dgm:pt>
    <dgm:pt modelId="{022A5639-9692-451F-AE84-944BE166EC2F}">
      <dgm:prSet custT="1"/>
      <dgm:spPr/>
      <dgm:t>
        <a:bodyPr/>
        <a:lstStyle/>
        <a:p>
          <a:pPr rtl="0"/>
          <a:r>
            <a:rPr lang="en-US" sz="1400" b="0" i="0" baseline="0" dirty="0" smtClean="0"/>
            <a:t>Distinguish bet wrong values and alter representations</a:t>
          </a:r>
          <a:endParaRPr lang="en-US" sz="1400" b="0" i="0" baseline="0" dirty="0"/>
        </a:p>
      </dgm:t>
    </dgm:pt>
    <dgm:pt modelId="{BCC13C93-0D8D-49AE-963A-AAF29F514E0E}" type="parTrans" cxnId="{283361C2-AE62-48A8-8C1C-0291995EF04D}">
      <dgm:prSet/>
      <dgm:spPr/>
      <dgm:t>
        <a:bodyPr/>
        <a:lstStyle/>
        <a:p>
          <a:endParaRPr lang="en-US"/>
        </a:p>
      </dgm:t>
    </dgm:pt>
    <dgm:pt modelId="{FBCCEBCB-8809-4CDC-AA94-6AB1EAC3CA60}" type="sibTrans" cxnId="{283361C2-AE62-48A8-8C1C-0291995EF04D}">
      <dgm:prSet/>
      <dgm:spPr/>
      <dgm:t>
        <a:bodyPr/>
        <a:lstStyle/>
        <a:p>
          <a:endParaRPr lang="en-US"/>
        </a:p>
      </dgm:t>
    </dgm:pt>
    <dgm:pt modelId="{AD06D490-824E-494E-977C-4F0BB1FD090F}">
      <dgm:prSet custT="1"/>
      <dgm:spPr/>
      <dgm:t>
        <a:bodyPr/>
        <a:lstStyle/>
        <a:p>
          <a:pPr rtl="0"/>
          <a:r>
            <a:rPr lang="en-US" sz="1600" b="0" i="0" baseline="0" dirty="0" smtClean="0"/>
            <a:t>Query optimization</a:t>
          </a:r>
          <a:endParaRPr lang="en-US" sz="1600" b="0" i="0" baseline="0" dirty="0"/>
        </a:p>
      </dgm:t>
    </dgm:pt>
    <dgm:pt modelId="{E471518A-5E1F-47DD-BBDB-524177747AA8}" type="parTrans" cxnId="{35E69093-46FC-4009-8C79-4C7CE8536636}">
      <dgm:prSet/>
      <dgm:spPr/>
      <dgm:t>
        <a:bodyPr/>
        <a:lstStyle/>
        <a:p>
          <a:endParaRPr lang="en-US"/>
        </a:p>
      </dgm:t>
    </dgm:pt>
    <dgm:pt modelId="{35DC4E97-4204-42BA-982A-296D87790109}" type="sibTrans" cxnId="{35E69093-46FC-4009-8C79-4C7CE8536636}">
      <dgm:prSet/>
      <dgm:spPr/>
      <dgm:t>
        <a:bodyPr/>
        <a:lstStyle/>
        <a:p>
          <a:endParaRPr lang="en-US"/>
        </a:p>
      </dgm:t>
    </dgm:pt>
    <dgm:pt modelId="{0A5AD115-659C-4B5B-B3DB-92725D6BE9A2}">
      <dgm:prSet custT="1"/>
      <dgm:spPr/>
      <dgm:t>
        <a:bodyPr/>
        <a:lstStyle/>
        <a:p>
          <a:pPr rtl="0"/>
          <a:r>
            <a:rPr lang="en-US" sz="1600" b="0" i="0" baseline="0" dirty="0" smtClean="0"/>
            <a:t>Improve schema matching</a:t>
          </a:r>
          <a:endParaRPr lang="en-US" sz="1600" b="0" i="0" baseline="0" dirty="0"/>
        </a:p>
      </dgm:t>
    </dgm:pt>
    <dgm:pt modelId="{327B5B5B-3831-43EF-B976-34278909B5B8}" type="parTrans" cxnId="{EF4E178D-B192-4FD7-8EB4-9899CC908537}">
      <dgm:prSet/>
      <dgm:spPr/>
      <dgm:t>
        <a:bodyPr/>
        <a:lstStyle/>
        <a:p>
          <a:endParaRPr lang="en-US"/>
        </a:p>
      </dgm:t>
    </dgm:pt>
    <dgm:pt modelId="{F6F0C98B-D05C-4805-BF2D-8B9B0D8EC038}" type="sibTrans" cxnId="{EF4E178D-B192-4FD7-8EB4-9899CC908537}">
      <dgm:prSet/>
      <dgm:spPr/>
      <dgm:t>
        <a:bodyPr/>
        <a:lstStyle/>
        <a:p>
          <a:endParaRPr lang="en-US"/>
        </a:p>
      </dgm:t>
    </dgm:pt>
    <dgm:pt modelId="{CE8B0FDB-3D96-4408-AEF7-124BD9C2BB80}">
      <dgm:prSet/>
      <dgm:spPr/>
      <dgm:t>
        <a:bodyPr/>
        <a:lstStyle/>
        <a:p>
          <a:r>
            <a:rPr lang="en-US" b="0" i="0" baseline="0" dirty="0" smtClean="0"/>
            <a:t>Source </a:t>
          </a:r>
          <a:r>
            <a:rPr lang="en-US" b="0" i="0" baseline="0" dirty="0" err="1" smtClean="0"/>
            <a:t>Recom-mendation</a:t>
          </a:r>
          <a:endParaRPr lang="en-US" dirty="0"/>
        </a:p>
      </dgm:t>
    </dgm:pt>
    <dgm:pt modelId="{1FDCCDC4-2181-4FBF-A393-C2C5EBC697A9}" type="parTrans" cxnId="{CEFD004E-D65F-482A-92D7-00074F691F3C}">
      <dgm:prSet/>
      <dgm:spPr/>
      <dgm:t>
        <a:bodyPr/>
        <a:lstStyle/>
        <a:p>
          <a:endParaRPr lang="en-US"/>
        </a:p>
      </dgm:t>
    </dgm:pt>
    <dgm:pt modelId="{2C4F33F5-F5B8-470C-A7BC-3DC5D89A560D}" type="sibTrans" cxnId="{CEFD004E-D65F-482A-92D7-00074F691F3C}">
      <dgm:prSet/>
      <dgm:spPr/>
      <dgm:t>
        <a:bodyPr/>
        <a:lstStyle/>
        <a:p>
          <a:endParaRPr lang="en-US"/>
        </a:p>
      </dgm:t>
    </dgm:pt>
    <dgm:pt modelId="{C8B05128-353E-46CF-B7AD-0835A87342D0}">
      <dgm:prSet custT="1"/>
      <dgm:spPr/>
      <dgm:t>
        <a:bodyPr/>
        <a:lstStyle/>
        <a:p>
          <a:pPr rtl="0"/>
          <a:r>
            <a:rPr lang="en-US" sz="1600" b="0" i="0" baseline="0" dirty="0" smtClean="0"/>
            <a:t>Recommend trustworthy , up-to-date, and independent sources</a:t>
          </a:r>
          <a:endParaRPr lang="en-US" sz="1600" b="0" i="0" baseline="0" dirty="0"/>
        </a:p>
      </dgm:t>
    </dgm:pt>
    <dgm:pt modelId="{8C508842-26FE-4080-8F63-074C563013DB}" type="parTrans" cxnId="{F064DA68-01AF-45D9-B14D-1A9C2747420C}">
      <dgm:prSet/>
      <dgm:spPr/>
      <dgm:t>
        <a:bodyPr/>
        <a:lstStyle/>
        <a:p>
          <a:endParaRPr lang="en-US"/>
        </a:p>
      </dgm:t>
    </dgm:pt>
    <dgm:pt modelId="{10A518F4-4947-4AE1-94C6-A48BF1F3CFCB}" type="sibTrans" cxnId="{F064DA68-01AF-45D9-B14D-1A9C2747420C}">
      <dgm:prSet/>
      <dgm:spPr/>
      <dgm:t>
        <a:bodyPr/>
        <a:lstStyle/>
        <a:p>
          <a:endParaRPr lang="en-US"/>
        </a:p>
      </dgm:t>
    </dgm:pt>
    <dgm:pt modelId="{443BD219-5822-4F6E-BB93-2494B0A240E4}" type="pres">
      <dgm:prSet presAssocID="{F29BBF65-A38C-4D67-BF72-ABFAA06697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D6EE49-E012-48E6-8B27-E2E50BA6844A}" type="pres">
      <dgm:prSet presAssocID="{5C0A8ABB-890F-44E2-A92D-21B67FDFC8D6}" presName="linNode" presStyleCnt="0"/>
      <dgm:spPr/>
    </dgm:pt>
    <dgm:pt modelId="{F346F691-C50D-4DD3-8ED0-478AF5B91B50}" type="pres">
      <dgm:prSet presAssocID="{5C0A8ABB-890F-44E2-A92D-21B67FDFC8D6}" presName="parentShp" presStyleLbl="node1" presStyleIdx="0" presStyleCnt="4" custScaleX="85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8E882-97B7-4F99-A713-B256A5CCCC5A}" type="pres">
      <dgm:prSet presAssocID="{5C0A8ABB-890F-44E2-A92D-21B67FDFC8D6}" presName="childShp" presStyleLbl="bgAccFollowNode1" presStyleIdx="0" presStyleCnt="4" custScaleX="13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BE56-0B31-438F-8ED8-57EB9DF47CCC}" type="pres">
      <dgm:prSet presAssocID="{8D414579-B374-4DA1-A3DB-97BDEB49D407}" presName="spacing" presStyleCnt="0"/>
      <dgm:spPr/>
    </dgm:pt>
    <dgm:pt modelId="{16929669-93CC-47FB-AF21-63B338EF2FA6}" type="pres">
      <dgm:prSet presAssocID="{5A6C2F4D-6684-40D5-9F76-885AB4AB409E}" presName="linNode" presStyleCnt="0"/>
      <dgm:spPr/>
    </dgm:pt>
    <dgm:pt modelId="{75707184-5CCD-4FAC-9D39-00D432E38109}" type="pres">
      <dgm:prSet presAssocID="{5A6C2F4D-6684-40D5-9F76-885AB4AB409E}" presName="parentShp" presStyleLbl="node1" presStyleIdx="1" presStyleCnt="4" custScaleX="8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31B69-8191-4786-9688-A878D9F4CB83}" type="pres">
      <dgm:prSet presAssocID="{5A6C2F4D-6684-40D5-9F76-885AB4AB409E}" presName="childShp" presStyleLbl="bgAccFollowNode1" presStyleIdx="1" presStyleCnt="4" custScaleX="132051" custScaleY="10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D69D-CDE6-4B67-BA17-50D5FF258441}" type="pres">
      <dgm:prSet presAssocID="{333E5471-4D2A-4048-ABF6-C9A7A438FC82}" presName="spacing" presStyleCnt="0"/>
      <dgm:spPr/>
    </dgm:pt>
    <dgm:pt modelId="{3EDB0092-ED94-4735-A109-5F19FC7520E1}" type="pres">
      <dgm:prSet presAssocID="{BD37F398-B729-49B9-9D9B-174E33C3D9A4}" presName="linNode" presStyleCnt="0"/>
      <dgm:spPr/>
    </dgm:pt>
    <dgm:pt modelId="{9195388E-CF6C-46F0-B198-03F7674D4CAA}" type="pres">
      <dgm:prSet presAssocID="{BD37F398-B729-49B9-9D9B-174E33C3D9A4}" presName="parentShp" presStyleLbl="node1" presStyleIdx="2" presStyleCnt="4" custScaleX="8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C7D84-4185-4B15-B376-D138259969FB}" type="pres">
      <dgm:prSet presAssocID="{BD37F398-B729-49B9-9D9B-174E33C3D9A4}" presName="childShp" presStyleLbl="bgAccFollowNode1" presStyleIdx="2" presStyleCnt="4" custScaleX="1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84943-CDB3-42A3-BAA6-0FBF93C98B89}" type="pres">
      <dgm:prSet presAssocID="{A19BA890-DCF2-421C-AF22-A38408F7C63D}" presName="spacing" presStyleCnt="0"/>
      <dgm:spPr/>
    </dgm:pt>
    <dgm:pt modelId="{34305305-4F20-4E9D-98C6-071690FB252C}" type="pres">
      <dgm:prSet presAssocID="{CE8B0FDB-3D96-4408-AEF7-124BD9C2BB80}" presName="linNode" presStyleCnt="0"/>
      <dgm:spPr/>
    </dgm:pt>
    <dgm:pt modelId="{34C77B2E-2473-437D-B98D-0E113A77BD82}" type="pres">
      <dgm:prSet presAssocID="{CE8B0FDB-3D96-4408-AEF7-124BD9C2BB80}" presName="parentShp" presStyleLbl="node1" presStyleIdx="3" presStyleCnt="4" custScaleX="7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41D9D-0A92-46F5-AF4C-44677C6899F0}" type="pres">
      <dgm:prSet presAssocID="{CE8B0FDB-3D96-4408-AEF7-124BD9C2BB80}" presName="childShp" presStyleLbl="bgAccFollowNode1" presStyleIdx="3" presStyleCnt="4" custScaleX="11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FDA36-CC23-457F-8845-F7E8336B3B2A}" type="presOf" srcId="{C8B05128-353E-46CF-B7AD-0835A87342D0}" destId="{26F41D9D-0A92-46F5-AF4C-44677C6899F0}" srcOrd="0" destOrd="0" presId="urn:microsoft.com/office/officeart/2005/8/layout/vList6"/>
    <dgm:cxn modelId="{51033ECF-30ED-42DB-AFE3-C96AE6B1E6CF}" srcId="{5C0A8ABB-890F-44E2-A92D-21B67FDFC8D6}" destId="{50C9C410-89AC-4A14-B432-85E5201F9348}" srcOrd="0" destOrd="0" parTransId="{84359112-1246-4875-95A5-09A0109EA051}" sibTransId="{7901979B-08DF-421A-82A9-89FC4EBD4CD0}"/>
    <dgm:cxn modelId="{2655452F-B275-4CE6-A9D1-FFD900EE5EE6}" type="presOf" srcId="{558636EB-AC2B-446D-A458-985AE276FCF3}" destId="{D8B8E882-97B7-4F99-A713-B256A5CCCC5A}" srcOrd="0" destOrd="1" presId="urn:microsoft.com/office/officeart/2005/8/layout/vList6"/>
    <dgm:cxn modelId="{86E92A0E-B08B-4250-B8DD-106177AF83E5}" type="presOf" srcId="{50C9C410-89AC-4A14-B432-85E5201F9348}" destId="{D8B8E882-97B7-4F99-A713-B256A5CCCC5A}" srcOrd="0" destOrd="0" presId="urn:microsoft.com/office/officeart/2005/8/layout/vList6"/>
    <dgm:cxn modelId="{F064DA68-01AF-45D9-B14D-1A9C2747420C}" srcId="{CE8B0FDB-3D96-4408-AEF7-124BD9C2BB80}" destId="{C8B05128-353E-46CF-B7AD-0835A87342D0}" srcOrd="0" destOrd="0" parTransId="{8C508842-26FE-4080-8F63-074C563013DB}" sibTransId="{10A518F4-4947-4AE1-94C6-A48BF1F3CFCB}"/>
    <dgm:cxn modelId="{BB149CE1-0248-4148-9FF4-DADAB261D7AB}" type="presOf" srcId="{AD06D490-824E-494E-977C-4F0BB1FD090F}" destId="{69CC7D84-4185-4B15-B376-D138259969FB}" srcOrd="0" destOrd="0" presId="urn:microsoft.com/office/officeart/2005/8/layout/vList6"/>
    <dgm:cxn modelId="{64B453A5-CC37-4BEF-A4B5-B6A2E6871F96}" type="presOf" srcId="{F29BBF65-A38C-4D67-BF72-ABFAA066975B}" destId="{443BD219-5822-4F6E-BB93-2494B0A240E4}" srcOrd="0" destOrd="0" presId="urn:microsoft.com/office/officeart/2005/8/layout/vList6"/>
    <dgm:cxn modelId="{CEFD004E-D65F-482A-92D7-00074F691F3C}" srcId="{F29BBF65-A38C-4D67-BF72-ABFAA066975B}" destId="{CE8B0FDB-3D96-4408-AEF7-124BD9C2BB80}" srcOrd="3" destOrd="0" parTransId="{1FDCCDC4-2181-4FBF-A393-C2C5EBC697A9}" sibTransId="{2C4F33F5-F5B8-470C-A7BC-3DC5D89A560D}"/>
    <dgm:cxn modelId="{35E69093-46FC-4009-8C79-4C7CE8536636}" srcId="{BD37F398-B729-49B9-9D9B-174E33C3D9A4}" destId="{AD06D490-824E-494E-977C-4F0BB1FD090F}" srcOrd="0" destOrd="0" parTransId="{E471518A-5E1F-47DD-BBDB-524177747AA8}" sibTransId="{35DC4E97-4204-42BA-982A-296D87790109}"/>
    <dgm:cxn modelId="{283361C2-AE62-48A8-8C1C-0291995EF04D}" srcId="{5A6C2F4D-6684-40D5-9F76-885AB4AB409E}" destId="{022A5639-9692-451F-AE84-944BE166EC2F}" srcOrd="1" destOrd="0" parTransId="{BCC13C93-0D8D-49AE-963A-AAF29F514E0E}" sibTransId="{FBCCEBCB-8809-4CDC-AA94-6AB1EAC3CA60}"/>
    <dgm:cxn modelId="{55FC153D-CD98-49A5-881D-F04A77AF453A}" type="presOf" srcId="{CE8B0FDB-3D96-4408-AEF7-124BD9C2BB80}" destId="{34C77B2E-2473-437D-B98D-0E113A77BD82}" srcOrd="0" destOrd="0" presId="urn:microsoft.com/office/officeart/2005/8/layout/vList6"/>
    <dgm:cxn modelId="{EB2BEC5E-65A2-4445-BC25-312A61DD0581}" srcId="{5A6C2F4D-6684-40D5-9F76-885AB4AB409E}" destId="{576B6E93-91FD-4C91-A104-6093DEFAFB8C}" srcOrd="0" destOrd="0" parTransId="{A8320279-2D80-4D0C-B00B-3DB5591F66DF}" sibTransId="{0F0C350F-3538-4782-B8D7-F8210CF57D45}"/>
    <dgm:cxn modelId="{C727ED79-A570-4B3C-9D34-BC12112B5E65}" type="presOf" srcId="{BD37F398-B729-49B9-9D9B-174E33C3D9A4}" destId="{9195388E-CF6C-46F0-B198-03F7674D4CAA}" srcOrd="0" destOrd="0" presId="urn:microsoft.com/office/officeart/2005/8/layout/vList6"/>
    <dgm:cxn modelId="{EF4E178D-B192-4FD7-8EB4-9899CC908537}" srcId="{BD37F398-B729-49B9-9D9B-174E33C3D9A4}" destId="{0A5AD115-659C-4B5B-B3DB-92725D6BE9A2}" srcOrd="1" destOrd="0" parTransId="{327B5B5B-3831-43EF-B976-34278909B5B8}" sibTransId="{F6F0C98B-D05C-4805-BF2D-8B9B0D8EC038}"/>
    <dgm:cxn modelId="{03936370-7F87-49BD-ACC3-9AC6C3E88C99}" type="presOf" srcId="{0A5AD115-659C-4B5B-B3DB-92725D6BE9A2}" destId="{69CC7D84-4185-4B15-B376-D138259969FB}" srcOrd="0" destOrd="1" presId="urn:microsoft.com/office/officeart/2005/8/layout/vList6"/>
    <dgm:cxn modelId="{F695B7E4-910E-4045-9C78-170CAE616584}" type="presOf" srcId="{022A5639-9692-451F-AE84-944BE166EC2F}" destId="{A7C31B69-8191-4786-9688-A878D9F4CB83}" srcOrd="0" destOrd="1" presId="urn:microsoft.com/office/officeart/2005/8/layout/vList6"/>
    <dgm:cxn modelId="{045640EA-EF28-4963-901B-9C582CCEC766}" srcId="{F29BBF65-A38C-4D67-BF72-ABFAA066975B}" destId="{5A6C2F4D-6684-40D5-9F76-885AB4AB409E}" srcOrd="1" destOrd="0" parTransId="{F3CBEAA0-7B14-4DBC-A2A7-25332FE15849}" sibTransId="{333E5471-4D2A-4048-ABF6-C9A7A438FC82}"/>
    <dgm:cxn modelId="{CC6A8D57-C72C-481B-B8B7-76EA5336E37C}" type="presOf" srcId="{5A6C2F4D-6684-40D5-9F76-885AB4AB409E}" destId="{75707184-5CCD-4FAC-9D39-00D432E38109}" srcOrd="0" destOrd="0" presId="urn:microsoft.com/office/officeart/2005/8/layout/vList6"/>
    <dgm:cxn modelId="{C7A757E1-C2D9-4864-BC76-0E4DE4040556}" srcId="{F29BBF65-A38C-4D67-BF72-ABFAA066975B}" destId="{5C0A8ABB-890F-44E2-A92D-21B67FDFC8D6}" srcOrd="0" destOrd="0" parTransId="{4AE8D4A8-EC60-484A-A8FA-810E85AD8F07}" sibTransId="{8D414579-B374-4DA1-A3DB-97BDEB49D407}"/>
    <dgm:cxn modelId="{979B4AC3-AB21-4E10-B38F-10CB2BBE7A9E}" type="presOf" srcId="{576B6E93-91FD-4C91-A104-6093DEFAFB8C}" destId="{A7C31B69-8191-4786-9688-A878D9F4CB83}" srcOrd="0" destOrd="0" presId="urn:microsoft.com/office/officeart/2005/8/layout/vList6"/>
    <dgm:cxn modelId="{0248E023-58E9-47FC-A36A-82E1FD301E8C}" srcId="{F29BBF65-A38C-4D67-BF72-ABFAA066975B}" destId="{BD37F398-B729-49B9-9D9B-174E33C3D9A4}" srcOrd="2" destOrd="0" parTransId="{55155DA6-0E27-4C98-814B-7881A255057D}" sibTransId="{A19BA890-DCF2-421C-AF22-A38408F7C63D}"/>
    <dgm:cxn modelId="{03AF68B9-A753-442B-A9EC-C55D18FCD596}" srcId="{5C0A8ABB-890F-44E2-A92D-21B67FDFC8D6}" destId="{558636EB-AC2B-446D-A458-985AE276FCF3}" srcOrd="1" destOrd="0" parTransId="{1E53323D-C6CE-4A1E-8C6B-99B9F7A38E05}" sibTransId="{0CF4A28A-D498-4688-96DB-3BA16A0DE7D7}"/>
    <dgm:cxn modelId="{BEFCB487-7448-4C09-8D97-B44166EC58C5}" type="presOf" srcId="{5C0A8ABB-890F-44E2-A92D-21B67FDFC8D6}" destId="{F346F691-C50D-4DD3-8ED0-478AF5B91B50}" srcOrd="0" destOrd="0" presId="urn:microsoft.com/office/officeart/2005/8/layout/vList6"/>
    <dgm:cxn modelId="{0A524CBF-E390-4582-BF1C-83DC1767F17B}" type="presParOf" srcId="{443BD219-5822-4F6E-BB93-2494B0A240E4}" destId="{E6D6EE49-E012-48E6-8B27-E2E50BA6844A}" srcOrd="0" destOrd="0" presId="urn:microsoft.com/office/officeart/2005/8/layout/vList6"/>
    <dgm:cxn modelId="{B0A7B9D2-599B-4227-A3E3-05C98743265A}" type="presParOf" srcId="{E6D6EE49-E012-48E6-8B27-E2E50BA6844A}" destId="{F346F691-C50D-4DD3-8ED0-478AF5B91B50}" srcOrd="0" destOrd="0" presId="urn:microsoft.com/office/officeart/2005/8/layout/vList6"/>
    <dgm:cxn modelId="{0EA533F9-9084-4B58-93F1-A3383FDF742C}" type="presParOf" srcId="{E6D6EE49-E012-48E6-8B27-E2E50BA6844A}" destId="{D8B8E882-97B7-4F99-A713-B256A5CCCC5A}" srcOrd="1" destOrd="0" presId="urn:microsoft.com/office/officeart/2005/8/layout/vList6"/>
    <dgm:cxn modelId="{C3D0262C-9D27-4A2B-8AD0-0D799199E1D9}" type="presParOf" srcId="{443BD219-5822-4F6E-BB93-2494B0A240E4}" destId="{DD43BE56-0B31-438F-8ED8-57EB9DF47CCC}" srcOrd="1" destOrd="0" presId="urn:microsoft.com/office/officeart/2005/8/layout/vList6"/>
    <dgm:cxn modelId="{8A11BD47-24E5-41DC-AE09-2B97026AE365}" type="presParOf" srcId="{443BD219-5822-4F6E-BB93-2494B0A240E4}" destId="{16929669-93CC-47FB-AF21-63B338EF2FA6}" srcOrd="2" destOrd="0" presId="urn:microsoft.com/office/officeart/2005/8/layout/vList6"/>
    <dgm:cxn modelId="{34EED1A2-AFA8-44BD-821B-EC5CC9B49428}" type="presParOf" srcId="{16929669-93CC-47FB-AF21-63B338EF2FA6}" destId="{75707184-5CCD-4FAC-9D39-00D432E38109}" srcOrd="0" destOrd="0" presId="urn:microsoft.com/office/officeart/2005/8/layout/vList6"/>
    <dgm:cxn modelId="{F42F39CF-4116-4960-9D85-21EA4F8B5C86}" type="presParOf" srcId="{16929669-93CC-47FB-AF21-63B338EF2FA6}" destId="{A7C31B69-8191-4786-9688-A878D9F4CB83}" srcOrd="1" destOrd="0" presId="urn:microsoft.com/office/officeart/2005/8/layout/vList6"/>
    <dgm:cxn modelId="{92461EF6-6C5F-4942-B893-C25BDF986575}" type="presParOf" srcId="{443BD219-5822-4F6E-BB93-2494B0A240E4}" destId="{3A0ED69D-CDE6-4B67-BA17-50D5FF258441}" srcOrd="3" destOrd="0" presId="urn:microsoft.com/office/officeart/2005/8/layout/vList6"/>
    <dgm:cxn modelId="{8C9CF0A8-49BD-4674-8DCC-F459BCA85C74}" type="presParOf" srcId="{443BD219-5822-4F6E-BB93-2494B0A240E4}" destId="{3EDB0092-ED94-4735-A109-5F19FC7520E1}" srcOrd="4" destOrd="0" presId="urn:microsoft.com/office/officeart/2005/8/layout/vList6"/>
    <dgm:cxn modelId="{3EE8271E-2CF7-4E4F-9BC3-34F5C1921909}" type="presParOf" srcId="{3EDB0092-ED94-4735-A109-5F19FC7520E1}" destId="{9195388E-CF6C-46F0-B198-03F7674D4CAA}" srcOrd="0" destOrd="0" presId="urn:microsoft.com/office/officeart/2005/8/layout/vList6"/>
    <dgm:cxn modelId="{250F2D38-8FF3-41E8-A4A5-8078767A6BDF}" type="presParOf" srcId="{3EDB0092-ED94-4735-A109-5F19FC7520E1}" destId="{69CC7D84-4185-4B15-B376-D138259969FB}" srcOrd="1" destOrd="0" presId="urn:microsoft.com/office/officeart/2005/8/layout/vList6"/>
    <dgm:cxn modelId="{02567840-1622-434D-857E-C8B829FF7CA6}" type="presParOf" srcId="{443BD219-5822-4F6E-BB93-2494B0A240E4}" destId="{22884943-CDB3-42A3-BAA6-0FBF93C98B89}" srcOrd="5" destOrd="0" presId="urn:microsoft.com/office/officeart/2005/8/layout/vList6"/>
    <dgm:cxn modelId="{25A20452-7DA8-4110-A8F4-6CBB5C861A2A}" type="presParOf" srcId="{443BD219-5822-4F6E-BB93-2494B0A240E4}" destId="{34305305-4F20-4E9D-98C6-071690FB252C}" srcOrd="6" destOrd="0" presId="urn:microsoft.com/office/officeart/2005/8/layout/vList6"/>
    <dgm:cxn modelId="{3347196F-1E7E-4C75-B5B8-16AE36473707}" type="presParOf" srcId="{34305305-4F20-4E9D-98C6-071690FB252C}" destId="{34C77B2E-2473-437D-B98D-0E113A77BD82}" srcOrd="0" destOrd="0" presId="urn:microsoft.com/office/officeart/2005/8/layout/vList6"/>
    <dgm:cxn modelId="{9319F499-5343-447C-96EC-BF107281F423}" type="presParOf" srcId="{34305305-4F20-4E9D-98C6-071690FB252C}" destId="{26F41D9D-0A92-46F5-AF4C-44677C6899F0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70FE95BB-8455-4726-B271-E54D3942F9FF}" type="presOf" srcId="{AC5265C1-0BAB-4984-A634-E4518A8EC253}" destId="{12E5634D-BCAA-48AB-BADB-754A15E9B7AC}" srcOrd="1" destOrd="0" presId="urn:microsoft.com/office/officeart/2005/8/layout/list1#1"/>
    <dgm:cxn modelId="{4BA0FBE2-C2B4-47AF-9379-65A2281D65D2}" type="presOf" srcId="{8554BDF9-8515-4677-9942-0171F000F8EB}" destId="{9D58511D-D18C-46E6-ADFB-6CDE1389D37F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6C06F0A1-5E25-431A-A81F-29721B7F9170}" type="presOf" srcId="{787546C1-DD5C-4D6E-BFDD-D95A52E781AD}" destId="{8BC4E78D-0D98-4ED2-B23A-71FEC19A6436}" srcOrd="1" destOrd="0" presId="urn:microsoft.com/office/officeart/2005/8/layout/list1#1"/>
    <dgm:cxn modelId="{6BB66A9A-2CA6-4C2A-9D9D-B42F8D1932D4}" type="presOf" srcId="{787546C1-DD5C-4D6E-BFDD-D95A52E781AD}" destId="{F4F466C7-208D-4B4A-A865-9D82D8E9F892}" srcOrd="0" destOrd="0" presId="urn:microsoft.com/office/officeart/2005/8/layout/list1#1"/>
    <dgm:cxn modelId="{FEC935A6-0F8C-4C65-B856-F6D9C0A876CB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0D4F57B5-7BCE-4029-A40F-F3F7AF9CABCD}" type="presOf" srcId="{AC5265C1-0BAB-4984-A634-E4518A8EC253}" destId="{06B5F591-72E0-4CFF-9799-36D4050BD51D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4C16A81B-45D6-44BE-BEFD-7A0E5E13A1F9}" type="presOf" srcId="{F50BDB3E-817D-4A89-9D71-D9E0B029567B}" destId="{2CFD44AC-C5B0-407B-B2EE-07415AFE4DC4}" srcOrd="1" destOrd="0" presId="urn:microsoft.com/office/officeart/2005/8/layout/list1#1"/>
    <dgm:cxn modelId="{2406F383-2012-4E5C-B311-4D01B867ADD8}" type="presParOf" srcId="{9D58511D-D18C-46E6-ADFB-6CDE1389D37F}" destId="{29EC7F92-6143-4EC7-AD17-ECAF75C06DC8}" srcOrd="0" destOrd="0" presId="urn:microsoft.com/office/officeart/2005/8/layout/list1#1"/>
    <dgm:cxn modelId="{99CE32E6-8BEC-4509-8366-DCDFC118E7FE}" type="presParOf" srcId="{29EC7F92-6143-4EC7-AD17-ECAF75C06DC8}" destId="{F4F466C7-208D-4B4A-A865-9D82D8E9F892}" srcOrd="0" destOrd="0" presId="urn:microsoft.com/office/officeart/2005/8/layout/list1#1"/>
    <dgm:cxn modelId="{11E47DAA-B365-4FE0-B137-AE11AD0DB2C1}" type="presParOf" srcId="{29EC7F92-6143-4EC7-AD17-ECAF75C06DC8}" destId="{8BC4E78D-0D98-4ED2-B23A-71FEC19A6436}" srcOrd="1" destOrd="0" presId="urn:microsoft.com/office/officeart/2005/8/layout/list1#1"/>
    <dgm:cxn modelId="{1341A786-54C7-48D5-9CAC-C5262173986D}" type="presParOf" srcId="{9D58511D-D18C-46E6-ADFB-6CDE1389D37F}" destId="{129CDA7D-4C80-4698-AFD0-7208B5D9749E}" srcOrd="1" destOrd="0" presId="urn:microsoft.com/office/officeart/2005/8/layout/list1#1"/>
    <dgm:cxn modelId="{A00A5229-A113-4B2A-834B-4B917634352A}" type="presParOf" srcId="{9D58511D-D18C-46E6-ADFB-6CDE1389D37F}" destId="{EBA8CF1F-3B4A-4B6A-8877-CB03CDDAB1E9}" srcOrd="2" destOrd="0" presId="urn:microsoft.com/office/officeart/2005/8/layout/list1#1"/>
    <dgm:cxn modelId="{E6F8CF65-8C7C-4BEF-B24A-0CD65EB25137}" type="presParOf" srcId="{9D58511D-D18C-46E6-ADFB-6CDE1389D37F}" destId="{8BC0D01A-9D98-495C-93AA-A7D9631CDDAD}" srcOrd="3" destOrd="0" presId="urn:microsoft.com/office/officeart/2005/8/layout/list1#1"/>
    <dgm:cxn modelId="{D989B6E9-BA43-4EE7-B6A6-C7D2B610F3CB}" type="presParOf" srcId="{9D58511D-D18C-46E6-ADFB-6CDE1389D37F}" destId="{D4434ECF-2146-46AC-B62E-87AB389C995A}" srcOrd="4" destOrd="0" presId="urn:microsoft.com/office/officeart/2005/8/layout/list1#1"/>
    <dgm:cxn modelId="{9C7B2186-D8A8-44D4-8229-8222033B630C}" type="presParOf" srcId="{D4434ECF-2146-46AC-B62E-87AB389C995A}" destId="{06B5F591-72E0-4CFF-9799-36D4050BD51D}" srcOrd="0" destOrd="0" presId="urn:microsoft.com/office/officeart/2005/8/layout/list1#1"/>
    <dgm:cxn modelId="{8ADECE49-5179-49D4-A167-E2F1B1E6E722}" type="presParOf" srcId="{D4434ECF-2146-46AC-B62E-87AB389C995A}" destId="{12E5634D-BCAA-48AB-BADB-754A15E9B7AC}" srcOrd="1" destOrd="0" presId="urn:microsoft.com/office/officeart/2005/8/layout/list1#1"/>
    <dgm:cxn modelId="{AC2FA870-019E-4D7D-BCAE-D55BB9486D03}" type="presParOf" srcId="{9D58511D-D18C-46E6-ADFB-6CDE1389D37F}" destId="{3DAA9763-50F6-4CC4-B6DA-0A4C45FFB361}" srcOrd="5" destOrd="0" presId="urn:microsoft.com/office/officeart/2005/8/layout/list1#1"/>
    <dgm:cxn modelId="{8A4656ED-C24B-4183-BA03-269BB49B0A06}" type="presParOf" srcId="{9D58511D-D18C-46E6-ADFB-6CDE1389D37F}" destId="{51228DB3-E7D4-486B-A0C1-9A59D129891F}" srcOrd="6" destOrd="0" presId="urn:microsoft.com/office/officeart/2005/8/layout/list1#1"/>
    <dgm:cxn modelId="{D33B2CC2-ACBF-425E-A235-5B1B9973E1E6}" type="presParOf" srcId="{9D58511D-D18C-46E6-ADFB-6CDE1389D37F}" destId="{ECC02425-44D1-4F4C-B5D6-13442CA71F2A}" srcOrd="7" destOrd="0" presId="urn:microsoft.com/office/officeart/2005/8/layout/list1#1"/>
    <dgm:cxn modelId="{5D279B2F-CDF5-4866-ACED-94AC93E206C4}" type="presParOf" srcId="{9D58511D-D18C-46E6-ADFB-6CDE1389D37F}" destId="{98CD7476-6A48-4BD0-A0B1-E79081300878}" srcOrd="8" destOrd="0" presId="urn:microsoft.com/office/officeart/2005/8/layout/list1#1"/>
    <dgm:cxn modelId="{FD37E05F-8600-4463-8FA5-55190D9F17EA}" type="presParOf" srcId="{98CD7476-6A48-4BD0-A0B1-E79081300878}" destId="{63AA2D3F-331D-492F-82D5-8A2B6C78BAAD}" srcOrd="0" destOrd="0" presId="urn:microsoft.com/office/officeart/2005/8/layout/list1#1"/>
    <dgm:cxn modelId="{038513A3-E622-49E1-9D5C-08E81680069C}" type="presParOf" srcId="{98CD7476-6A48-4BD0-A0B1-E79081300878}" destId="{2CFD44AC-C5B0-407B-B2EE-07415AFE4DC4}" srcOrd="1" destOrd="0" presId="urn:microsoft.com/office/officeart/2005/8/layout/list1#1"/>
    <dgm:cxn modelId="{167019C8-D188-4DF2-8989-944E384C3B62}" type="presParOf" srcId="{9D58511D-D18C-46E6-ADFB-6CDE1389D37F}" destId="{E27A153A-8ADD-4646-B3A3-509A74CD0695}" srcOrd="9" destOrd="0" presId="urn:microsoft.com/office/officeart/2005/8/layout/list1#1"/>
    <dgm:cxn modelId="{6795C962-55BA-4406-A64C-68BBF8F60BFB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9BBF65-A38C-4D67-BF72-ABFAA066975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04DF10-7E7E-4C80-B5B5-2D29913515A6}">
      <dgm:prSet/>
      <dgm:spPr/>
      <dgm:t>
        <a:bodyPr/>
        <a:lstStyle/>
        <a:p>
          <a:pPr rtl="0"/>
          <a:r>
            <a:rPr lang="en-US" b="0" i="0" baseline="0" dirty="0" smtClean="0"/>
            <a:t>Discovery</a:t>
          </a:r>
          <a:endParaRPr lang="en-US" dirty="0"/>
        </a:p>
      </dgm:t>
    </dgm:pt>
    <dgm:pt modelId="{3314ACF8-A3FD-4C07-95E7-B9062D16211F}" type="parTrans" cxnId="{0360C1D8-300E-4113-BBFD-1958576324A8}">
      <dgm:prSet/>
      <dgm:spPr/>
      <dgm:t>
        <a:bodyPr/>
        <a:lstStyle/>
        <a:p>
          <a:endParaRPr lang="en-US"/>
        </a:p>
      </dgm:t>
    </dgm:pt>
    <dgm:pt modelId="{CFA938B9-1CF8-48BE-A558-762C9E3288E6}" type="sibTrans" cxnId="{0360C1D8-300E-4113-BBFD-1958576324A8}">
      <dgm:prSet/>
      <dgm:spPr/>
      <dgm:t>
        <a:bodyPr/>
        <a:lstStyle/>
        <a:p>
          <a:endParaRPr lang="en-US"/>
        </a:p>
      </dgm:t>
    </dgm:pt>
    <dgm:pt modelId="{5B01A44C-E83F-470A-B997-D6C29016502D}">
      <dgm:prSet custT="1"/>
      <dgm:spPr/>
      <dgm:t>
        <a:bodyPr/>
        <a:lstStyle/>
        <a:p>
          <a:pPr rtl="0"/>
          <a:r>
            <a:rPr lang="en-US" sz="1600" b="1" i="0" baseline="0" dirty="0" smtClean="0"/>
            <a:t>Discovery of copying for update history</a:t>
          </a:r>
          <a:endParaRPr lang="en-US" sz="1600" b="1" i="0" dirty="0"/>
        </a:p>
      </dgm:t>
    </dgm:pt>
    <dgm:pt modelId="{DB808247-C2B8-47E2-97FC-E365885FF4C6}" type="parTrans" cxnId="{1D287D6A-CA85-4D65-A6C1-FD94EBF34B21}">
      <dgm:prSet/>
      <dgm:spPr/>
      <dgm:t>
        <a:bodyPr/>
        <a:lstStyle/>
        <a:p>
          <a:endParaRPr lang="en-US"/>
        </a:p>
      </dgm:t>
    </dgm:pt>
    <dgm:pt modelId="{D35117FC-3186-4425-BC11-7AA7D05A13B0}" type="sibTrans" cxnId="{1D287D6A-CA85-4D65-A6C1-FD94EBF34B21}">
      <dgm:prSet/>
      <dgm:spPr/>
      <dgm:t>
        <a:bodyPr/>
        <a:lstStyle/>
        <a:p>
          <a:endParaRPr lang="en-US"/>
        </a:p>
      </dgm:t>
    </dgm:pt>
    <dgm:pt modelId="{BD37F398-B729-49B9-9D9B-174E33C3D9A4}">
      <dgm:prSet/>
      <dgm:spPr/>
      <dgm:t>
        <a:bodyPr/>
        <a:lstStyle/>
        <a:p>
          <a:pPr rtl="0"/>
          <a:r>
            <a:rPr lang="en-US" b="0" i="0" baseline="0" dirty="0" smtClean="0"/>
            <a:t>Applications</a:t>
          </a:r>
          <a:endParaRPr lang="en-US" b="0" i="0" baseline="0" dirty="0"/>
        </a:p>
      </dgm:t>
    </dgm:pt>
    <dgm:pt modelId="{55155DA6-0E27-4C98-814B-7881A255057D}" type="parTrans" cxnId="{0248E023-58E9-47FC-A36A-82E1FD301E8C}">
      <dgm:prSet/>
      <dgm:spPr/>
      <dgm:t>
        <a:bodyPr/>
        <a:lstStyle/>
        <a:p>
          <a:endParaRPr lang="en-US"/>
        </a:p>
      </dgm:t>
    </dgm:pt>
    <dgm:pt modelId="{A19BA890-DCF2-421C-AF22-A38408F7C63D}" type="sibTrans" cxnId="{0248E023-58E9-47FC-A36A-82E1FD301E8C}">
      <dgm:prSet/>
      <dgm:spPr/>
      <dgm:t>
        <a:bodyPr/>
        <a:lstStyle/>
        <a:p>
          <a:endParaRPr lang="en-US"/>
        </a:p>
      </dgm:t>
    </dgm:pt>
    <dgm:pt modelId="{4AD85926-7C13-4D5D-984E-9E79CFEA710D}">
      <dgm:prSet custT="1"/>
      <dgm:spPr/>
      <dgm:t>
        <a:bodyPr/>
        <a:lstStyle/>
        <a:p>
          <a:pPr rtl="0"/>
          <a:r>
            <a:rPr lang="en-US" sz="1600" b="1" i="0" baseline="0" dirty="0" smtClean="0"/>
            <a:t>Truth discovery</a:t>
          </a:r>
          <a:endParaRPr lang="en-US" sz="1600" b="1" i="0" baseline="0" dirty="0"/>
        </a:p>
      </dgm:t>
    </dgm:pt>
    <dgm:pt modelId="{A29F2954-EFC3-423A-9AE1-FDBF0AB4F3EA}" type="parTrans" cxnId="{6181FFDF-8A71-48BB-BC74-CFFEFAE4913C}">
      <dgm:prSet/>
      <dgm:spPr/>
      <dgm:t>
        <a:bodyPr/>
        <a:lstStyle/>
        <a:p>
          <a:endParaRPr lang="en-US"/>
        </a:p>
      </dgm:t>
    </dgm:pt>
    <dgm:pt modelId="{A02B485D-4229-4CB5-A2BD-D1DED26CEB61}" type="sibTrans" cxnId="{6181FFDF-8A71-48BB-BC74-CFFEFAE4913C}">
      <dgm:prSet/>
      <dgm:spPr/>
      <dgm:t>
        <a:bodyPr/>
        <a:lstStyle/>
        <a:p>
          <a:endParaRPr lang="en-US"/>
        </a:p>
      </dgm:t>
    </dgm:pt>
    <dgm:pt modelId="{3D7008DF-4799-453B-89DC-87F67908179D}">
      <dgm:prSet custT="1"/>
      <dgm:spPr/>
      <dgm:t>
        <a:bodyPr/>
        <a:lstStyle/>
        <a:p>
          <a:pPr rtl="0"/>
          <a:r>
            <a:rPr lang="en-US" sz="1600" b="0" i="0" baseline="0" dirty="0" smtClean="0"/>
            <a:t>Record linkage</a:t>
          </a:r>
          <a:endParaRPr lang="en-US" sz="1600" b="0" i="0" baseline="0" dirty="0"/>
        </a:p>
      </dgm:t>
    </dgm:pt>
    <dgm:pt modelId="{55528F21-6145-4A20-808E-C23C1A39CE9B}" type="parTrans" cxnId="{10C843D5-1123-459E-9349-36BDE9F57776}">
      <dgm:prSet/>
      <dgm:spPr/>
      <dgm:t>
        <a:bodyPr/>
        <a:lstStyle/>
        <a:p>
          <a:endParaRPr lang="en-US"/>
        </a:p>
      </dgm:t>
    </dgm:pt>
    <dgm:pt modelId="{2A84C587-F861-492E-AD1E-31B3A67B9CAF}" type="sibTrans" cxnId="{10C843D5-1123-459E-9349-36BDE9F57776}">
      <dgm:prSet/>
      <dgm:spPr/>
      <dgm:t>
        <a:bodyPr/>
        <a:lstStyle/>
        <a:p>
          <a:endParaRPr lang="en-US"/>
        </a:p>
      </dgm:t>
    </dgm:pt>
    <dgm:pt modelId="{F1E8654B-9268-468F-916C-62E00A9074EA}">
      <dgm:prSet custT="1"/>
      <dgm:spPr/>
      <dgm:t>
        <a:bodyPr/>
        <a:lstStyle/>
        <a:p>
          <a:pPr rtl="0"/>
          <a:r>
            <a:rPr lang="en-US" sz="1600" b="0" i="0" baseline="0" dirty="0" smtClean="0"/>
            <a:t>Source recommendation</a:t>
          </a:r>
          <a:endParaRPr lang="en-US" sz="1600" b="0" i="0" baseline="0" dirty="0"/>
        </a:p>
      </dgm:t>
    </dgm:pt>
    <dgm:pt modelId="{A547EDD3-4158-4190-8EDE-8A64EC4C0B11}" type="parTrans" cxnId="{2AB41C26-2986-4DD4-9A21-9B07E6EFC4EF}">
      <dgm:prSet/>
      <dgm:spPr/>
      <dgm:t>
        <a:bodyPr/>
        <a:lstStyle/>
        <a:p>
          <a:endParaRPr lang="en-US"/>
        </a:p>
      </dgm:t>
    </dgm:pt>
    <dgm:pt modelId="{0276EACE-662C-4751-AAAC-3BB867D7F806}" type="sibTrans" cxnId="{2AB41C26-2986-4DD4-9A21-9B07E6EFC4EF}">
      <dgm:prSet/>
      <dgm:spPr/>
      <dgm:t>
        <a:bodyPr/>
        <a:lstStyle/>
        <a:p>
          <a:endParaRPr lang="en-US"/>
        </a:p>
      </dgm:t>
    </dgm:pt>
    <dgm:pt modelId="{416C991B-2C5A-427D-A83F-89D716188EBF}">
      <dgm:prSet custT="1"/>
      <dgm:spPr/>
      <dgm:t>
        <a:bodyPr/>
        <a:lstStyle/>
        <a:p>
          <a:pPr rtl="0"/>
          <a:r>
            <a:rPr lang="en-US" sz="1600" b="0" i="0" baseline="0" dirty="0" smtClean="0"/>
            <a:t>…</a:t>
          </a:r>
          <a:endParaRPr lang="en-US" sz="1600" b="0" i="0" baseline="0" dirty="0"/>
        </a:p>
      </dgm:t>
    </dgm:pt>
    <dgm:pt modelId="{E30483FE-BA3A-43BF-8BFD-01AD33D1E57C}" type="parTrans" cxnId="{E3934D94-2D83-4638-880A-156F2D93923E}">
      <dgm:prSet/>
      <dgm:spPr/>
      <dgm:t>
        <a:bodyPr/>
        <a:lstStyle/>
        <a:p>
          <a:endParaRPr lang="en-US"/>
        </a:p>
      </dgm:t>
    </dgm:pt>
    <dgm:pt modelId="{6960F27F-7BC3-46A3-8233-DE42D3DF2C3B}" type="sibTrans" cxnId="{E3934D94-2D83-4638-880A-156F2D93923E}">
      <dgm:prSet/>
      <dgm:spPr/>
      <dgm:t>
        <a:bodyPr/>
        <a:lstStyle/>
        <a:p>
          <a:endParaRPr lang="en-US"/>
        </a:p>
      </dgm:t>
    </dgm:pt>
    <dgm:pt modelId="{5C0A8ABB-890F-44E2-A92D-21B67FDFC8D6}">
      <dgm:prSet custT="1"/>
      <dgm:spPr/>
      <dgm:t>
        <a:bodyPr/>
        <a:lstStyle/>
        <a:p>
          <a:pPr rtl="0"/>
          <a:r>
            <a:rPr lang="en-US" sz="1600" dirty="0" smtClean="0"/>
            <a:t>Discovery of opinion influence in reviews</a:t>
          </a:r>
          <a:endParaRPr lang="en-US" sz="1600" dirty="0"/>
        </a:p>
      </dgm:t>
    </dgm:pt>
    <dgm:pt modelId="{4AE8D4A8-EC60-484A-A8FA-810E85AD8F07}" type="parTrans" cxnId="{C7A757E1-C2D9-4864-BC76-0E4DE4040556}">
      <dgm:prSet/>
      <dgm:spPr/>
      <dgm:t>
        <a:bodyPr/>
        <a:lstStyle/>
        <a:p>
          <a:endParaRPr lang="en-US"/>
        </a:p>
      </dgm:t>
    </dgm:pt>
    <dgm:pt modelId="{8D414579-B374-4DA1-A3DB-97BDEB49D407}" type="sibTrans" cxnId="{C7A757E1-C2D9-4864-BC76-0E4DE4040556}">
      <dgm:prSet/>
      <dgm:spPr/>
      <dgm:t>
        <a:bodyPr/>
        <a:lstStyle/>
        <a:p>
          <a:endParaRPr lang="en-US"/>
        </a:p>
      </dgm:t>
    </dgm:pt>
    <dgm:pt modelId="{220F8611-04F4-4091-B172-D781158139AC}">
      <dgm:prSet custT="1"/>
      <dgm:spPr/>
      <dgm:t>
        <a:bodyPr/>
        <a:lstStyle/>
        <a:p>
          <a:pPr rtl="0"/>
          <a:r>
            <a:rPr lang="en-US" sz="1600" b="1" i="0" baseline="0" dirty="0" smtClean="0"/>
            <a:t>Discovery of copying for snapshots of data</a:t>
          </a:r>
          <a:endParaRPr lang="en-US" sz="1600" b="1" i="0" dirty="0"/>
        </a:p>
      </dgm:t>
    </dgm:pt>
    <dgm:pt modelId="{DE7FCA8A-1B7D-45D2-98A5-4BE4A28F2961}" type="sibTrans" cxnId="{C774C27E-11E2-4C08-A829-BA9F3BD318B7}">
      <dgm:prSet/>
      <dgm:spPr/>
      <dgm:t>
        <a:bodyPr/>
        <a:lstStyle/>
        <a:p>
          <a:endParaRPr lang="en-US"/>
        </a:p>
      </dgm:t>
    </dgm:pt>
    <dgm:pt modelId="{347A33E7-EF73-42B2-9843-AD890A93B338}" type="parTrans" cxnId="{C774C27E-11E2-4C08-A829-BA9F3BD318B7}">
      <dgm:prSet/>
      <dgm:spPr/>
      <dgm:t>
        <a:bodyPr/>
        <a:lstStyle/>
        <a:p>
          <a:endParaRPr lang="en-US"/>
        </a:p>
      </dgm:t>
    </dgm:pt>
    <dgm:pt modelId="{53AA58B3-5B7F-46CF-AFE4-A1B0FB58B5E4}">
      <dgm:prSet custT="1"/>
      <dgm:spPr/>
      <dgm:t>
        <a:bodyPr/>
        <a:lstStyle/>
        <a:p>
          <a:pPr rtl="0"/>
          <a:r>
            <a:rPr lang="en-US" sz="1600" b="0" i="0" baseline="0" dirty="0" smtClean="0"/>
            <a:t>Query optimization</a:t>
          </a:r>
          <a:endParaRPr lang="en-US" sz="1600" b="0" i="0" baseline="0" dirty="0"/>
        </a:p>
      </dgm:t>
    </dgm:pt>
    <dgm:pt modelId="{FEEB84B6-2933-4B92-AAF8-C7D2521B4C46}" type="parTrans" cxnId="{CCD3B296-A746-409B-8ABB-41F7C3B7746A}">
      <dgm:prSet/>
      <dgm:spPr/>
      <dgm:t>
        <a:bodyPr/>
        <a:lstStyle/>
        <a:p>
          <a:endParaRPr lang="en-US"/>
        </a:p>
      </dgm:t>
    </dgm:pt>
    <dgm:pt modelId="{1D888AAB-079B-46B9-9872-6C654A02730E}" type="sibTrans" cxnId="{CCD3B296-A746-409B-8ABB-41F7C3B7746A}">
      <dgm:prSet/>
      <dgm:spPr/>
      <dgm:t>
        <a:bodyPr/>
        <a:lstStyle/>
        <a:p>
          <a:endParaRPr lang="en-US"/>
        </a:p>
      </dgm:t>
    </dgm:pt>
    <dgm:pt modelId="{FE14386A-DE3A-4879-8E78-A62D18B2840C}">
      <dgm:prSet custT="1"/>
      <dgm:spPr/>
      <dgm:t>
        <a:bodyPr/>
        <a:lstStyle/>
        <a:p>
          <a:pPr rtl="0"/>
          <a:r>
            <a:rPr lang="en-US" sz="1600" dirty="0" smtClean="0"/>
            <a:t>…</a:t>
          </a:r>
          <a:endParaRPr lang="en-US" sz="1600" dirty="0"/>
        </a:p>
      </dgm:t>
    </dgm:pt>
    <dgm:pt modelId="{7F4FABE8-ABAE-4912-BD6A-83F2BB096B80}" type="sibTrans" cxnId="{A2D0045B-20D4-43CC-85E2-AC7C604036A5}">
      <dgm:prSet/>
      <dgm:spPr/>
      <dgm:t>
        <a:bodyPr/>
        <a:lstStyle/>
        <a:p>
          <a:endParaRPr lang="en-US"/>
        </a:p>
      </dgm:t>
    </dgm:pt>
    <dgm:pt modelId="{CC31E532-8E76-490F-A48F-52FEB33FF37D}" type="parTrans" cxnId="{A2D0045B-20D4-43CC-85E2-AC7C604036A5}">
      <dgm:prSet/>
      <dgm:spPr/>
      <dgm:t>
        <a:bodyPr/>
        <a:lstStyle/>
        <a:p>
          <a:endParaRPr lang="en-US"/>
        </a:p>
      </dgm:t>
    </dgm:pt>
    <dgm:pt modelId="{13E9FD14-AA95-450E-BF11-09F6CA17ADF7}">
      <dgm:prSet custT="1"/>
      <dgm:spPr/>
      <dgm:t>
        <a:bodyPr/>
        <a:lstStyle/>
        <a:p>
          <a:pPr rtl="0"/>
          <a:r>
            <a:rPr lang="en-US" sz="1600" dirty="0" smtClean="0"/>
            <a:t>Visualization of dependence relationship</a:t>
          </a:r>
          <a:endParaRPr lang="en-US" sz="1600" dirty="0"/>
        </a:p>
      </dgm:t>
    </dgm:pt>
    <dgm:pt modelId="{6C9C709D-DE01-4625-AAB8-BD6DA4A53F92}" type="parTrans" cxnId="{355DD625-50D1-4EBB-932C-892274E74045}">
      <dgm:prSet/>
      <dgm:spPr/>
      <dgm:t>
        <a:bodyPr/>
        <a:lstStyle/>
        <a:p>
          <a:endParaRPr lang="en-US"/>
        </a:p>
      </dgm:t>
    </dgm:pt>
    <dgm:pt modelId="{B83FABDB-921D-4AC2-8059-CA35667317ED}" type="sibTrans" cxnId="{355DD625-50D1-4EBB-932C-892274E74045}">
      <dgm:prSet/>
      <dgm:spPr/>
      <dgm:t>
        <a:bodyPr/>
        <a:lstStyle/>
        <a:p>
          <a:endParaRPr lang="en-US"/>
        </a:p>
      </dgm:t>
    </dgm:pt>
    <dgm:pt modelId="{3C091464-50CD-4E12-AA1C-0AAB2634D344}" type="pres">
      <dgm:prSet presAssocID="{F29BBF65-A38C-4D67-BF72-ABFAA06697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CA36D0-C45F-4F6B-B275-A1E2E2CB4702}" type="pres">
      <dgm:prSet presAssocID="{1B04DF10-7E7E-4C80-B5B5-2D29913515A6}" presName="composite" presStyleCnt="0"/>
      <dgm:spPr/>
    </dgm:pt>
    <dgm:pt modelId="{839F00C0-92E5-49DF-AECB-5C86D1A87944}" type="pres">
      <dgm:prSet presAssocID="{1B04DF10-7E7E-4C80-B5B5-2D29913515A6}" presName="parentText" presStyleLbl="alignNode1" presStyleIdx="0" presStyleCnt="2" custLinFactNeighborY="-131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FF83B-EFF1-4FD5-92DF-E77767089411}" type="pres">
      <dgm:prSet presAssocID="{1B04DF10-7E7E-4C80-B5B5-2D29913515A6}" presName="descendantText" presStyleLbl="alignAcc1" presStyleIdx="0" presStyleCnt="2" custScaleY="221167" custLinFactNeighborY="-20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B85EC-EB02-4CC0-91D5-64E556F627F6}" type="pres">
      <dgm:prSet presAssocID="{CFA938B9-1CF8-48BE-A558-762C9E3288E6}" presName="sp" presStyleCnt="0"/>
      <dgm:spPr/>
    </dgm:pt>
    <dgm:pt modelId="{8FB26A73-23AE-434D-A13B-99211C6A5296}" type="pres">
      <dgm:prSet presAssocID="{BD37F398-B729-49B9-9D9B-174E33C3D9A4}" presName="composite" presStyleCnt="0"/>
      <dgm:spPr/>
    </dgm:pt>
    <dgm:pt modelId="{2F9C84F3-E17E-4C5A-B5D2-08A3C94980DF}" type="pres">
      <dgm:prSet presAssocID="{BD37F398-B729-49B9-9D9B-174E33C3D9A4}" presName="parentText" presStyleLbl="alignNode1" presStyleIdx="1" presStyleCnt="2" custLinFactNeighborY="145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E491-B812-4BF4-BAC6-9E80AFBA5792}" type="pres">
      <dgm:prSet presAssocID="{BD37F398-B729-49B9-9D9B-174E33C3D9A4}" presName="descendantText" presStyleLbl="alignAcc1" presStyleIdx="1" presStyleCnt="2" custScaleY="123459" custLinFactNeighborY="16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8FC3E-D128-4C3F-8803-9D4017C932F5}" type="presOf" srcId="{5C0A8ABB-890F-44E2-A92D-21B67FDFC8D6}" destId="{81EFF83B-EFF1-4FD5-92DF-E77767089411}" srcOrd="0" destOrd="2" presId="urn:microsoft.com/office/officeart/2005/8/layout/chevron2"/>
    <dgm:cxn modelId="{87204F7E-F6CE-4329-972B-C254837E3790}" type="presOf" srcId="{BD37F398-B729-49B9-9D9B-174E33C3D9A4}" destId="{2F9C84F3-E17E-4C5A-B5D2-08A3C94980DF}" srcOrd="0" destOrd="0" presId="urn:microsoft.com/office/officeart/2005/8/layout/chevron2"/>
    <dgm:cxn modelId="{509AE6FE-2BB3-4212-8679-C4D552C5F3B9}" type="presOf" srcId="{3D7008DF-4799-453B-89DC-87F67908179D}" destId="{B6B2E491-B812-4BF4-BAC6-9E80AFBA5792}" srcOrd="0" destOrd="1" presId="urn:microsoft.com/office/officeart/2005/8/layout/chevron2"/>
    <dgm:cxn modelId="{6181FFDF-8A71-48BB-BC74-CFFEFAE4913C}" srcId="{BD37F398-B729-49B9-9D9B-174E33C3D9A4}" destId="{4AD85926-7C13-4D5D-984E-9E79CFEA710D}" srcOrd="0" destOrd="0" parTransId="{A29F2954-EFC3-423A-9AE1-FDBF0AB4F3EA}" sibTransId="{A02B485D-4229-4CB5-A2BD-D1DED26CEB61}"/>
    <dgm:cxn modelId="{2AB41C26-2986-4DD4-9A21-9B07E6EFC4EF}" srcId="{BD37F398-B729-49B9-9D9B-174E33C3D9A4}" destId="{F1E8654B-9268-468F-916C-62E00A9074EA}" srcOrd="3" destOrd="0" parTransId="{A547EDD3-4158-4190-8EDE-8A64EC4C0B11}" sibTransId="{0276EACE-662C-4751-AAAC-3BB867D7F806}"/>
    <dgm:cxn modelId="{7420BE93-AD9C-437E-AC8B-7140EB125248}" type="presOf" srcId="{53AA58B3-5B7F-46CF-AFE4-A1B0FB58B5E4}" destId="{B6B2E491-B812-4BF4-BAC6-9E80AFBA5792}" srcOrd="0" destOrd="2" presId="urn:microsoft.com/office/officeart/2005/8/layout/chevron2"/>
    <dgm:cxn modelId="{84F7CC17-B872-4D84-8604-C1B182A7527D}" type="presOf" srcId="{13E9FD14-AA95-450E-BF11-09F6CA17ADF7}" destId="{81EFF83B-EFF1-4FD5-92DF-E77767089411}" srcOrd="0" destOrd="3" presId="urn:microsoft.com/office/officeart/2005/8/layout/chevron2"/>
    <dgm:cxn modelId="{3B32C7ED-68F1-492F-9975-DD312FBCD74D}" type="presOf" srcId="{1B04DF10-7E7E-4C80-B5B5-2D29913515A6}" destId="{839F00C0-92E5-49DF-AECB-5C86D1A87944}" srcOrd="0" destOrd="0" presId="urn:microsoft.com/office/officeart/2005/8/layout/chevron2"/>
    <dgm:cxn modelId="{16875613-16FE-458E-A366-23874B9E6C7E}" type="presOf" srcId="{F29BBF65-A38C-4D67-BF72-ABFAA066975B}" destId="{3C091464-50CD-4E12-AA1C-0AAB2634D344}" srcOrd="0" destOrd="0" presId="urn:microsoft.com/office/officeart/2005/8/layout/chevron2"/>
    <dgm:cxn modelId="{CCD3B296-A746-409B-8ABB-41F7C3B7746A}" srcId="{BD37F398-B729-49B9-9D9B-174E33C3D9A4}" destId="{53AA58B3-5B7F-46CF-AFE4-A1B0FB58B5E4}" srcOrd="2" destOrd="0" parTransId="{FEEB84B6-2933-4B92-AAF8-C7D2521B4C46}" sibTransId="{1D888AAB-079B-46B9-9872-6C654A02730E}"/>
    <dgm:cxn modelId="{5A7373C4-DC47-4189-9D47-CF3A338F38BB}" type="presOf" srcId="{5B01A44C-E83F-470A-B997-D6C29016502D}" destId="{81EFF83B-EFF1-4FD5-92DF-E77767089411}" srcOrd="0" destOrd="1" presId="urn:microsoft.com/office/officeart/2005/8/layout/chevron2"/>
    <dgm:cxn modelId="{C7555854-EBB9-4C11-8A9E-D24A9E20A810}" type="presOf" srcId="{FE14386A-DE3A-4879-8E78-A62D18B2840C}" destId="{81EFF83B-EFF1-4FD5-92DF-E77767089411}" srcOrd="0" destOrd="4" presId="urn:microsoft.com/office/officeart/2005/8/layout/chevron2"/>
    <dgm:cxn modelId="{E3934D94-2D83-4638-880A-156F2D93923E}" srcId="{BD37F398-B729-49B9-9D9B-174E33C3D9A4}" destId="{416C991B-2C5A-427D-A83F-89D716188EBF}" srcOrd="4" destOrd="0" parTransId="{E30483FE-BA3A-43BF-8BFD-01AD33D1E57C}" sibTransId="{6960F27F-7BC3-46A3-8233-DE42D3DF2C3B}"/>
    <dgm:cxn modelId="{10C843D5-1123-459E-9349-36BDE9F57776}" srcId="{BD37F398-B729-49B9-9D9B-174E33C3D9A4}" destId="{3D7008DF-4799-453B-89DC-87F67908179D}" srcOrd="1" destOrd="0" parTransId="{55528F21-6145-4A20-808E-C23C1A39CE9B}" sibTransId="{2A84C587-F861-492E-AD1E-31B3A67B9CAF}"/>
    <dgm:cxn modelId="{355DD625-50D1-4EBB-932C-892274E74045}" srcId="{1B04DF10-7E7E-4C80-B5B5-2D29913515A6}" destId="{13E9FD14-AA95-450E-BF11-09F6CA17ADF7}" srcOrd="3" destOrd="0" parTransId="{6C9C709D-DE01-4625-AAB8-BD6DA4A53F92}" sibTransId="{B83FABDB-921D-4AC2-8059-CA35667317ED}"/>
    <dgm:cxn modelId="{E6905D79-8DDC-40C3-BAC4-AE86756C5C4C}" type="presOf" srcId="{220F8611-04F4-4091-B172-D781158139AC}" destId="{81EFF83B-EFF1-4FD5-92DF-E77767089411}" srcOrd="0" destOrd="0" presId="urn:microsoft.com/office/officeart/2005/8/layout/chevron2"/>
    <dgm:cxn modelId="{52616BCB-C606-4CBF-89D4-FDCD18D5C074}" type="presOf" srcId="{416C991B-2C5A-427D-A83F-89D716188EBF}" destId="{B6B2E491-B812-4BF4-BAC6-9E80AFBA5792}" srcOrd="0" destOrd="4" presId="urn:microsoft.com/office/officeart/2005/8/layout/chevron2"/>
    <dgm:cxn modelId="{6314811F-201E-4D57-A569-3F11C4A856C4}" type="presOf" srcId="{F1E8654B-9268-468F-916C-62E00A9074EA}" destId="{B6B2E491-B812-4BF4-BAC6-9E80AFBA5792}" srcOrd="0" destOrd="3" presId="urn:microsoft.com/office/officeart/2005/8/layout/chevron2"/>
    <dgm:cxn modelId="{0360C1D8-300E-4113-BBFD-1958576324A8}" srcId="{F29BBF65-A38C-4D67-BF72-ABFAA066975B}" destId="{1B04DF10-7E7E-4C80-B5B5-2D29913515A6}" srcOrd="0" destOrd="0" parTransId="{3314ACF8-A3FD-4C07-95E7-B9062D16211F}" sibTransId="{CFA938B9-1CF8-48BE-A558-762C9E3288E6}"/>
    <dgm:cxn modelId="{C7A757E1-C2D9-4864-BC76-0E4DE4040556}" srcId="{1B04DF10-7E7E-4C80-B5B5-2D29913515A6}" destId="{5C0A8ABB-890F-44E2-A92D-21B67FDFC8D6}" srcOrd="2" destOrd="0" parTransId="{4AE8D4A8-EC60-484A-A8FA-810E85AD8F07}" sibTransId="{8D414579-B374-4DA1-A3DB-97BDEB49D407}"/>
    <dgm:cxn modelId="{A2D0045B-20D4-43CC-85E2-AC7C604036A5}" srcId="{1B04DF10-7E7E-4C80-B5B5-2D29913515A6}" destId="{FE14386A-DE3A-4879-8E78-A62D18B2840C}" srcOrd="4" destOrd="0" parTransId="{CC31E532-8E76-490F-A48F-52FEB33FF37D}" sibTransId="{7F4FABE8-ABAE-4912-BD6A-83F2BB096B80}"/>
    <dgm:cxn modelId="{87C432F0-07F5-43ED-B714-2DEF9DFF5795}" type="presOf" srcId="{4AD85926-7C13-4D5D-984E-9E79CFEA710D}" destId="{B6B2E491-B812-4BF4-BAC6-9E80AFBA5792}" srcOrd="0" destOrd="0" presId="urn:microsoft.com/office/officeart/2005/8/layout/chevron2"/>
    <dgm:cxn modelId="{0248E023-58E9-47FC-A36A-82E1FD301E8C}" srcId="{F29BBF65-A38C-4D67-BF72-ABFAA066975B}" destId="{BD37F398-B729-49B9-9D9B-174E33C3D9A4}" srcOrd="1" destOrd="0" parTransId="{55155DA6-0E27-4C98-814B-7881A255057D}" sibTransId="{A19BA890-DCF2-421C-AF22-A38408F7C63D}"/>
    <dgm:cxn modelId="{1D287D6A-CA85-4D65-A6C1-FD94EBF34B21}" srcId="{1B04DF10-7E7E-4C80-B5B5-2D29913515A6}" destId="{5B01A44C-E83F-470A-B997-D6C29016502D}" srcOrd="1" destOrd="0" parTransId="{DB808247-C2B8-47E2-97FC-E365885FF4C6}" sibTransId="{D35117FC-3186-4425-BC11-7AA7D05A13B0}"/>
    <dgm:cxn modelId="{C774C27E-11E2-4C08-A829-BA9F3BD318B7}" srcId="{1B04DF10-7E7E-4C80-B5B5-2D29913515A6}" destId="{220F8611-04F4-4091-B172-D781158139AC}" srcOrd="0" destOrd="0" parTransId="{347A33E7-EF73-42B2-9843-AD890A93B338}" sibTransId="{DE7FCA8A-1B7D-45D2-98A5-4BE4A28F2961}"/>
    <dgm:cxn modelId="{5D528754-0128-403D-8422-BE03FD345526}" type="presParOf" srcId="{3C091464-50CD-4E12-AA1C-0AAB2634D344}" destId="{4BCA36D0-C45F-4F6B-B275-A1E2E2CB4702}" srcOrd="0" destOrd="0" presId="urn:microsoft.com/office/officeart/2005/8/layout/chevron2"/>
    <dgm:cxn modelId="{08C5FA34-0537-40FE-A487-5710084251A4}" type="presParOf" srcId="{4BCA36D0-C45F-4F6B-B275-A1E2E2CB4702}" destId="{839F00C0-92E5-49DF-AECB-5C86D1A87944}" srcOrd="0" destOrd="0" presId="urn:microsoft.com/office/officeart/2005/8/layout/chevron2"/>
    <dgm:cxn modelId="{98BF88DF-928F-41C4-890F-42D675C0BE0F}" type="presParOf" srcId="{4BCA36D0-C45F-4F6B-B275-A1E2E2CB4702}" destId="{81EFF83B-EFF1-4FD5-92DF-E77767089411}" srcOrd="1" destOrd="0" presId="urn:microsoft.com/office/officeart/2005/8/layout/chevron2"/>
    <dgm:cxn modelId="{99A30701-AC9D-447D-967C-86F62FE0D5FA}" type="presParOf" srcId="{3C091464-50CD-4E12-AA1C-0AAB2634D344}" destId="{F8AB85EC-EB02-4CC0-91D5-64E556F627F6}" srcOrd="1" destOrd="0" presId="urn:microsoft.com/office/officeart/2005/8/layout/chevron2"/>
    <dgm:cxn modelId="{4F8A0965-AD44-4807-84F1-AF56DFD40E57}" type="presParOf" srcId="{3C091464-50CD-4E12-AA1C-0AAB2634D344}" destId="{8FB26A73-23AE-434D-A13B-99211C6A5296}" srcOrd="2" destOrd="0" presId="urn:microsoft.com/office/officeart/2005/8/layout/chevron2"/>
    <dgm:cxn modelId="{4EA1FD0E-5846-45CF-A2B4-B7CBFB1ED605}" type="presParOf" srcId="{8FB26A73-23AE-434D-A13B-99211C6A5296}" destId="{2F9C84F3-E17E-4C5A-B5D2-08A3C94980DF}" srcOrd="0" destOrd="0" presId="urn:microsoft.com/office/officeart/2005/8/layout/chevron2"/>
    <dgm:cxn modelId="{917235F4-289F-4F94-B6EE-66FDC68EB422}" type="presParOf" srcId="{8FB26A73-23AE-434D-A13B-99211C6A5296}" destId="{B6B2E491-B812-4BF4-BAC6-9E80AFBA579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BB007-713C-48A1-806C-4000684A595D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3041D1-3A17-4109-B507-810DD0C7C5C0}">
      <dgm:prSet phldrT="[Text]"/>
      <dgm:spPr/>
      <dgm:t>
        <a:bodyPr/>
        <a:lstStyle/>
        <a:p>
          <a:r>
            <a:rPr lang="en-US" dirty="0" smtClean="0"/>
            <a:t>Exact</a:t>
          </a:r>
          <a:br>
            <a:rPr lang="en-US" dirty="0" smtClean="0"/>
          </a:br>
          <a:r>
            <a:rPr lang="en-US" dirty="0" err="1" smtClean="0"/>
            <a:t>ness</a:t>
          </a:r>
          <a:endParaRPr lang="en-US" dirty="0"/>
        </a:p>
      </dgm:t>
    </dgm:pt>
    <dgm:pt modelId="{911B0B9A-E3A3-4080-98F9-813A16989421}" type="parTrans" cxnId="{962D4F12-7CA5-4E5B-A404-91D1041210C6}">
      <dgm:prSet/>
      <dgm:spPr/>
      <dgm:t>
        <a:bodyPr/>
        <a:lstStyle/>
        <a:p>
          <a:endParaRPr lang="en-US"/>
        </a:p>
      </dgm:t>
    </dgm:pt>
    <dgm:pt modelId="{4C16D7AF-431B-4454-A5FF-CB1ABA923E24}" type="sibTrans" cxnId="{962D4F12-7CA5-4E5B-A404-91D1041210C6}">
      <dgm:prSet/>
      <dgm:spPr/>
      <dgm:t>
        <a:bodyPr/>
        <a:lstStyle/>
        <a:p>
          <a:endParaRPr lang="en-US"/>
        </a:p>
      </dgm:t>
    </dgm:pt>
    <dgm:pt modelId="{78704E03-25D0-48C6-98FF-D217F34A680B}">
      <dgm:prSet phldrT="[Text]"/>
      <dgm:spPr/>
      <dgm:t>
        <a:bodyPr/>
        <a:lstStyle/>
        <a:p>
          <a:r>
            <a:rPr lang="en-US" dirty="0" smtClean="0"/>
            <a:t>Cove</a:t>
          </a:r>
          <a:br>
            <a:rPr lang="en-US" dirty="0" smtClean="0"/>
          </a:br>
          <a:r>
            <a:rPr lang="en-US" dirty="0" smtClean="0"/>
            <a:t>rage</a:t>
          </a:r>
          <a:endParaRPr lang="en-US" dirty="0"/>
        </a:p>
      </dgm:t>
    </dgm:pt>
    <dgm:pt modelId="{E6179D72-EDC2-438C-A219-3AD11F9F547C}" type="parTrans" cxnId="{9EFE1CE3-8029-4FB0-A705-C58ECA894EC5}">
      <dgm:prSet/>
      <dgm:spPr/>
      <dgm:t>
        <a:bodyPr/>
        <a:lstStyle/>
        <a:p>
          <a:endParaRPr lang="en-US"/>
        </a:p>
      </dgm:t>
    </dgm:pt>
    <dgm:pt modelId="{D8BD365C-4D21-47BE-A707-8C21297C052C}" type="sibTrans" cxnId="{9EFE1CE3-8029-4FB0-A705-C58ECA894EC5}">
      <dgm:prSet/>
      <dgm:spPr/>
      <dgm:t>
        <a:bodyPr/>
        <a:lstStyle/>
        <a:p>
          <a:endParaRPr lang="en-US"/>
        </a:p>
      </dgm:t>
    </dgm:pt>
    <dgm:pt modelId="{91DB4F26-081C-42FA-B7AF-A45C5AE18DB0}">
      <dgm:prSet phldrT="[Text]"/>
      <dgm:spPr/>
      <dgm:t>
        <a:bodyPr/>
        <a:lstStyle/>
        <a:p>
          <a:r>
            <a:rPr lang="en-US" dirty="0" smtClean="0"/>
            <a:t>Fresh</a:t>
          </a:r>
          <a:br>
            <a:rPr lang="en-US" dirty="0" smtClean="0"/>
          </a:br>
          <a:r>
            <a:rPr lang="en-US" dirty="0" err="1" smtClean="0"/>
            <a:t>ness</a:t>
          </a:r>
          <a:endParaRPr lang="en-US" dirty="0"/>
        </a:p>
      </dgm:t>
    </dgm:pt>
    <dgm:pt modelId="{872A734A-7EDE-4390-906B-F35BAEC620E4}" type="parTrans" cxnId="{851A2751-A4F4-4452-BFBA-7D8C94884FDE}">
      <dgm:prSet/>
      <dgm:spPr/>
      <dgm:t>
        <a:bodyPr/>
        <a:lstStyle/>
        <a:p>
          <a:endParaRPr lang="en-US"/>
        </a:p>
      </dgm:t>
    </dgm:pt>
    <dgm:pt modelId="{767E59FC-04A0-49C2-A187-33E215125350}" type="sibTrans" cxnId="{851A2751-A4F4-4452-BFBA-7D8C94884FDE}">
      <dgm:prSet/>
      <dgm:spPr/>
      <dgm:t>
        <a:bodyPr/>
        <a:lstStyle/>
        <a:p>
          <a:endParaRPr lang="en-US"/>
        </a:p>
      </dgm:t>
    </dgm:pt>
    <dgm:pt modelId="{4C178CD1-4A9D-43D7-885C-A4A98E1D092A}">
      <dgm:prSet phldrT="[Text]"/>
      <dgm:spPr/>
      <dgm:t>
        <a:bodyPr/>
        <a:lstStyle/>
        <a:p>
          <a:r>
            <a:rPr lang="en-US" dirty="0" smtClean="0"/>
            <a:t>Accuracy</a:t>
          </a:r>
          <a:endParaRPr lang="en-US" dirty="0"/>
        </a:p>
      </dgm:t>
    </dgm:pt>
    <dgm:pt modelId="{E925C310-512C-4B80-AE91-FB18B7021FC1}" type="parTrans" cxnId="{1C7B2C83-9C9B-43CB-8F6B-92799C326B92}">
      <dgm:prSet/>
      <dgm:spPr/>
      <dgm:t>
        <a:bodyPr/>
        <a:lstStyle/>
        <a:p>
          <a:endParaRPr lang="en-US"/>
        </a:p>
      </dgm:t>
    </dgm:pt>
    <dgm:pt modelId="{9E8B63F5-D5CC-4E09-91BE-FC973770BDEF}" type="sibTrans" cxnId="{1C7B2C83-9C9B-43CB-8F6B-92799C326B92}">
      <dgm:prSet/>
      <dgm:spPr/>
      <dgm:t>
        <a:bodyPr/>
        <a:lstStyle/>
        <a:p>
          <a:endParaRPr lang="en-US"/>
        </a:p>
      </dgm:t>
    </dgm:pt>
    <dgm:pt modelId="{0E1EE166-0793-494F-B564-FEAE689B03C0}" type="pres">
      <dgm:prSet presAssocID="{40DBB007-713C-48A1-806C-4000684A595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A6F03-1095-4DFC-A165-B4C09D2FD12D}" type="pres">
      <dgm:prSet presAssocID="{40DBB007-713C-48A1-806C-4000684A595D}" presName="ellipse" presStyleLbl="trBgShp" presStyleIdx="0" presStyleCnt="1"/>
      <dgm:spPr/>
    </dgm:pt>
    <dgm:pt modelId="{66728EC7-DDAD-4A89-9FD8-2C3D721D8008}" type="pres">
      <dgm:prSet presAssocID="{40DBB007-713C-48A1-806C-4000684A595D}" presName="arrow1" presStyleLbl="fgShp" presStyleIdx="0" presStyleCnt="1"/>
      <dgm:spPr/>
    </dgm:pt>
    <dgm:pt modelId="{340EA890-B3A5-4918-844B-CB329AC14FAE}" type="pres">
      <dgm:prSet presAssocID="{40DBB007-713C-48A1-806C-4000684A595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A4F93-F096-436F-A65C-93E561B5142A}" type="pres">
      <dgm:prSet presAssocID="{78704E03-25D0-48C6-98FF-D217F34A680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D07D-A920-435F-A893-2193091D1C69}" type="pres">
      <dgm:prSet presAssocID="{91DB4F26-081C-42FA-B7AF-A45C5AE18DB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BA74D-C1C1-4D41-97A6-835E647D34D5}" type="pres">
      <dgm:prSet presAssocID="{4C178CD1-4A9D-43D7-885C-A4A98E1D092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9CB1E-C3B4-4292-978B-61DD0BC57F81}" type="pres">
      <dgm:prSet presAssocID="{40DBB007-713C-48A1-806C-4000684A595D}" presName="funnel" presStyleLbl="trAlignAcc1" presStyleIdx="0" presStyleCnt="1"/>
      <dgm:spPr/>
    </dgm:pt>
  </dgm:ptLst>
  <dgm:cxnLst>
    <dgm:cxn modelId="{EEAE49E7-0AD2-4AB0-8A64-03C908712E9C}" type="presOf" srcId="{40DBB007-713C-48A1-806C-4000684A595D}" destId="{0E1EE166-0793-494F-B564-FEAE689B03C0}" srcOrd="0" destOrd="0" presId="urn:microsoft.com/office/officeart/2005/8/layout/funnel1"/>
    <dgm:cxn modelId="{648FA58E-3D51-49AC-B6DE-B78B7D99918D}" type="presOf" srcId="{A93041D1-3A17-4109-B507-810DD0C7C5C0}" destId="{D34BA74D-C1C1-4D41-97A6-835E647D34D5}" srcOrd="0" destOrd="0" presId="urn:microsoft.com/office/officeart/2005/8/layout/funnel1"/>
    <dgm:cxn modelId="{605A8337-8D33-4F43-A773-1C8B75C04CFC}" type="presOf" srcId="{91DB4F26-081C-42FA-B7AF-A45C5AE18DB0}" destId="{66BA4F93-F096-436F-A65C-93E561B5142A}" srcOrd="0" destOrd="0" presId="urn:microsoft.com/office/officeart/2005/8/layout/funnel1"/>
    <dgm:cxn modelId="{9EFE1CE3-8029-4FB0-A705-C58ECA894EC5}" srcId="{40DBB007-713C-48A1-806C-4000684A595D}" destId="{78704E03-25D0-48C6-98FF-D217F34A680B}" srcOrd="1" destOrd="0" parTransId="{E6179D72-EDC2-438C-A219-3AD11F9F547C}" sibTransId="{D8BD365C-4D21-47BE-A707-8C21297C052C}"/>
    <dgm:cxn modelId="{1C7B2C83-9C9B-43CB-8F6B-92799C326B92}" srcId="{40DBB007-713C-48A1-806C-4000684A595D}" destId="{4C178CD1-4A9D-43D7-885C-A4A98E1D092A}" srcOrd="3" destOrd="0" parTransId="{E925C310-512C-4B80-AE91-FB18B7021FC1}" sibTransId="{9E8B63F5-D5CC-4E09-91BE-FC973770BDEF}"/>
    <dgm:cxn modelId="{9E642B0B-2EEA-48AD-AA64-D768B167351F}" type="presOf" srcId="{4C178CD1-4A9D-43D7-885C-A4A98E1D092A}" destId="{340EA890-B3A5-4918-844B-CB329AC14FAE}" srcOrd="0" destOrd="0" presId="urn:microsoft.com/office/officeart/2005/8/layout/funnel1"/>
    <dgm:cxn modelId="{0C9F97E0-0797-4C09-AE3A-3ED07FF5EF19}" type="presOf" srcId="{78704E03-25D0-48C6-98FF-D217F34A680B}" destId="{82F4D07D-A920-435F-A893-2193091D1C69}" srcOrd="0" destOrd="0" presId="urn:microsoft.com/office/officeart/2005/8/layout/funnel1"/>
    <dgm:cxn modelId="{962D4F12-7CA5-4E5B-A404-91D1041210C6}" srcId="{40DBB007-713C-48A1-806C-4000684A595D}" destId="{A93041D1-3A17-4109-B507-810DD0C7C5C0}" srcOrd="0" destOrd="0" parTransId="{911B0B9A-E3A3-4080-98F9-813A16989421}" sibTransId="{4C16D7AF-431B-4454-A5FF-CB1ABA923E24}"/>
    <dgm:cxn modelId="{851A2751-A4F4-4452-BFBA-7D8C94884FDE}" srcId="{40DBB007-713C-48A1-806C-4000684A595D}" destId="{91DB4F26-081C-42FA-B7AF-A45C5AE18DB0}" srcOrd="2" destOrd="0" parTransId="{872A734A-7EDE-4390-906B-F35BAEC620E4}" sibTransId="{767E59FC-04A0-49C2-A187-33E215125350}"/>
    <dgm:cxn modelId="{66A7001C-21E9-4A18-8E0B-B2CF3D63A752}" type="presParOf" srcId="{0E1EE166-0793-494F-B564-FEAE689B03C0}" destId="{71BA6F03-1095-4DFC-A165-B4C09D2FD12D}" srcOrd="0" destOrd="0" presId="urn:microsoft.com/office/officeart/2005/8/layout/funnel1"/>
    <dgm:cxn modelId="{C2B7DB4B-7442-4270-8531-0CD6D9D64F29}" type="presParOf" srcId="{0E1EE166-0793-494F-B564-FEAE689B03C0}" destId="{66728EC7-DDAD-4A89-9FD8-2C3D721D8008}" srcOrd="1" destOrd="0" presId="urn:microsoft.com/office/officeart/2005/8/layout/funnel1"/>
    <dgm:cxn modelId="{BBAB827A-58AC-4362-813C-98E727F9C44A}" type="presParOf" srcId="{0E1EE166-0793-494F-B564-FEAE689B03C0}" destId="{340EA890-B3A5-4918-844B-CB329AC14FAE}" srcOrd="2" destOrd="0" presId="urn:microsoft.com/office/officeart/2005/8/layout/funnel1"/>
    <dgm:cxn modelId="{574F2D4F-31AF-4593-92E0-B7D07C3EC8F7}" type="presParOf" srcId="{0E1EE166-0793-494F-B564-FEAE689B03C0}" destId="{66BA4F93-F096-436F-A65C-93E561B5142A}" srcOrd="3" destOrd="0" presId="urn:microsoft.com/office/officeart/2005/8/layout/funnel1"/>
    <dgm:cxn modelId="{5B741647-0EEF-4608-B3E7-5E6013E1AE4B}" type="presParOf" srcId="{0E1EE166-0793-494F-B564-FEAE689B03C0}" destId="{82F4D07D-A920-435F-A893-2193091D1C69}" srcOrd="4" destOrd="0" presId="urn:microsoft.com/office/officeart/2005/8/layout/funnel1"/>
    <dgm:cxn modelId="{ACEA8378-5756-4F36-BA37-E645C5163AE5}" type="presParOf" srcId="{0E1EE166-0793-494F-B564-FEAE689B03C0}" destId="{D34BA74D-C1C1-4D41-97A6-835E647D34D5}" srcOrd="5" destOrd="0" presId="urn:microsoft.com/office/officeart/2005/8/layout/funnel1"/>
    <dgm:cxn modelId="{72B480E6-A817-4607-9D92-2627817921A8}" type="presParOf" srcId="{0E1EE166-0793-494F-B564-FEAE689B03C0}" destId="{C579CB1E-C3B4-4292-978B-61DD0BC57F81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1E7F41-1AFC-4127-85ED-92B213277DDA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622E0B7A-F214-4759-92E3-9507B4983D9B}">
      <dgm:prSet phldrT="[Text]" custT="1"/>
      <dgm:spPr/>
      <dgm:t>
        <a:bodyPr/>
        <a:lstStyle/>
        <a:p>
          <a:r>
            <a:rPr lang="en-US" sz="1800" dirty="0" smtClean="0"/>
            <a:t>Decide the initial </a:t>
          </a:r>
          <a:br>
            <a:rPr lang="en-US" sz="1800" dirty="0" smtClean="0"/>
          </a:br>
          <a:r>
            <a:rPr lang="en-US" sz="1800" dirty="0" smtClean="0"/>
            <a:t>value v</a:t>
          </a:r>
          <a:r>
            <a:rPr lang="en-US" sz="1800" baseline="-25000" dirty="0" smtClean="0"/>
            <a:t>0</a:t>
          </a:r>
          <a:br>
            <a:rPr lang="en-US" sz="1800" baseline="-25000" dirty="0" smtClean="0"/>
          </a:br>
          <a:r>
            <a:rPr lang="en-US" sz="1800" baseline="0" dirty="0" smtClean="0"/>
            <a:t>(Bayesian model)</a:t>
          </a:r>
          <a:endParaRPr lang="en-US" sz="1800" baseline="-25000" dirty="0"/>
        </a:p>
      </dgm:t>
    </dgm:pt>
    <dgm:pt modelId="{C73EAA22-BB1A-491E-A2E5-B8F3F74BFBF5}" type="parTrans" cxnId="{F9A92296-9D36-45F5-BCC3-C4262D37ED35}">
      <dgm:prSet/>
      <dgm:spPr/>
      <dgm:t>
        <a:bodyPr/>
        <a:lstStyle/>
        <a:p>
          <a:endParaRPr lang="en-US"/>
        </a:p>
      </dgm:t>
    </dgm:pt>
    <dgm:pt modelId="{B2BAC6AA-7DEF-4397-B858-9F4A5B06E775}" type="sibTrans" cxnId="{F9A92296-9D36-45F5-BCC3-C4262D37ED35}">
      <dgm:prSet/>
      <dgm:spPr/>
      <dgm:t>
        <a:bodyPr/>
        <a:lstStyle/>
        <a:p>
          <a:endParaRPr lang="en-US"/>
        </a:p>
      </dgm:t>
    </dgm:pt>
    <dgm:pt modelId="{3ACC8DD2-5277-4AF2-8C3F-5B1594B7B59D}">
      <dgm:prSet phldrT="[Text]" custT="1"/>
      <dgm:spPr/>
      <dgm:t>
        <a:bodyPr/>
        <a:lstStyle/>
        <a:p>
          <a:r>
            <a:rPr lang="en-US" sz="1800" dirty="0" smtClean="0"/>
            <a:t>Decide the next transition (</a:t>
          </a:r>
          <a:r>
            <a:rPr lang="en-US" sz="1800" dirty="0" err="1" smtClean="0"/>
            <a:t>t,v</a:t>
          </a:r>
          <a:r>
            <a:rPr lang="en-US" sz="1800" dirty="0" smtClean="0"/>
            <a:t>)</a:t>
          </a:r>
          <a:br>
            <a:rPr lang="en-US" sz="1800" dirty="0" smtClean="0"/>
          </a:br>
          <a:r>
            <a:rPr lang="en-US" sz="1800" baseline="0" dirty="0" smtClean="0"/>
            <a:t>(Bayesian model)</a:t>
          </a:r>
          <a:endParaRPr lang="en-US" sz="1800" dirty="0"/>
        </a:p>
      </dgm:t>
    </dgm:pt>
    <dgm:pt modelId="{84C5921C-8FED-4876-A117-18D6DC64BA99}" type="parTrans" cxnId="{BBBE8129-9904-41E7-8CB6-C5F8B5B1DF66}">
      <dgm:prSet/>
      <dgm:spPr/>
      <dgm:t>
        <a:bodyPr/>
        <a:lstStyle/>
        <a:p>
          <a:endParaRPr lang="en-US"/>
        </a:p>
      </dgm:t>
    </dgm:pt>
    <dgm:pt modelId="{62D0BA97-8845-4EAC-8773-9BF4496E5203}" type="sibTrans" cxnId="{BBBE8129-9904-41E7-8CB6-C5F8B5B1DF66}">
      <dgm:prSet/>
      <dgm:spPr/>
      <dgm:t>
        <a:bodyPr/>
        <a:lstStyle/>
        <a:p>
          <a:endParaRPr lang="en-US"/>
        </a:p>
      </dgm:t>
    </dgm:pt>
    <dgm:pt modelId="{F5191695-5362-4B4B-866D-24519A5E076D}">
      <dgm:prSet phldrT="[Text]" custT="1"/>
      <dgm:spPr/>
      <dgm:t>
        <a:bodyPr/>
        <a:lstStyle/>
        <a:p>
          <a:r>
            <a:rPr lang="en-US" sz="1800" dirty="0" smtClean="0"/>
            <a:t>Terminate when no more transition</a:t>
          </a:r>
          <a:endParaRPr lang="en-US" sz="1800" dirty="0"/>
        </a:p>
      </dgm:t>
    </dgm:pt>
    <dgm:pt modelId="{1B6362DC-4EAE-4997-95AC-9BA28F462A4C}" type="parTrans" cxnId="{0DB20440-9B63-4C40-8C6F-D5F6F83F3509}">
      <dgm:prSet/>
      <dgm:spPr/>
      <dgm:t>
        <a:bodyPr/>
        <a:lstStyle/>
        <a:p>
          <a:endParaRPr lang="en-US"/>
        </a:p>
      </dgm:t>
    </dgm:pt>
    <dgm:pt modelId="{A8EA7204-AAB2-4F3F-BDF5-1F5029295A1A}" type="sibTrans" cxnId="{0DB20440-9B63-4C40-8C6F-D5F6F83F3509}">
      <dgm:prSet/>
      <dgm:spPr/>
      <dgm:t>
        <a:bodyPr/>
        <a:lstStyle/>
        <a:p>
          <a:endParaRPr lang="en-US"/>
        </a:p>
      </dgm:t>
    </dgm:pt>
    <dgm:pt modelId="{B28DE9F1-8049-42E4-94F3-7628A2FD629F}" type="pres">
      <dgm:prSet presAssocID="{EA1E7F41-1AFC-4127-85ED-92B213277DDA}" presName="Name0" presStyleCnt="0">
        <dgm:presLayoutVars>
          <dgm:dir/>
          <dgm:resizeHandles val="exact"/>
        </dgm:presLayoutVars>
      </dgm:prSet>
      <dgm:spPr/>
    </dgm:pt>
    <dgm:pt modelId="{B74935FA-CC08-4C53-B235-A81753B84BF7}" type="pres">
      <dgm:prSet presAssocID="{EA1E7F41-1AFC-4127-85ED-92B213277DDA}" presName="arrow" presStyleLbl="bgShp" presStyleIdx="0" presStyleCnt="1"/>
      <dgm:spPr/>
      <dgm:t>
        <a:bodyPr/>
        <a:lstStyle/>
        <a:p>
          <a:endParaRPr lang="en-US"/>
        </a:p>
      </dgm:t>
    </dgm:pt>
    <dgm:pt modelId="{D6ACE8DE-F74B-4EF1-AE25-B2B88B162539}" type="pres">
      <dgm:prSet presAssocID="{EA1E7F41-1AFC-4127-85ED-92B213277DDA}" presName="points" presStyleCnt="0"/>
      <dgm:spPr/>
    </dgm:pt>
    <dgm:pt modelId="{D95BB2E0-4EC7-425E-A3F0-F45FB59BE81A}" type="pres">
      <dgm:prSet presAssocID="{622E0B7A-F214-4759-92E3-9507B4983D9B}" presName="compositeA" presStyleCnt="0"/>
      <dgm:spPr/>
    </dgm:pt>
    <dgm:pt modelId="{1B4DE41B-7441-4FC4-AAFC-9A88AA58CCBD}" type="pres">
      <dgm:prSet presAssocID="{622E0B7A-F214-4759-92E3-9507B4983D9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96765-63F7-4F00-8CA9-BF50BE0F146B}" type="pres">
      <dgm:prSet presAssocID="{622E0B7A-F214-4759-92E3-9507B4983D9B}" presName="circleA" presStyleLbl="node1" presStyleIdx="0" presStyleCnt="3"/>
      <dgm:spPr/>
    </dgm:pt>
    <dgm:pt modelId="{BFCC0912-9494-487D-9642-1AB3AC0ADE12}" type="pres">
      <dgm:prSet presAssocID="{622E0B7A-F214-4759-92E3-9507B4983D9B}" presName="spaceA" presStyleCnt="0"/>
      <dgm:spPr/>
    </dgm:pt>
    <dgm:pt modelId="{303FB154-0CD9-46A3-A95C-B543AAC6F341}" type="pres">
      <dgm:prSet presAssocID="{B2BAC6AA-7DEF-4397-B858-9F4A5B06E775}" presName="space" presStyleCnt="0"/>
      <dgm:spPr/>
    </dgm:pt>
    <dgm:pt modelId="{B92E459C-198D-4897-98B3-170AA1A188FE}" type="pres">
      <dgm:prSet presAssocID="{3ACC8DD2-5277-4AF2-8C3F-5B1594B7B59D}" presName="compositeB" presStyleCnt="0"/>
      <dgm:spPr/>
    </dgm:pt>
    <dgm:pt modelId="{16B38B6E-4ECD-439A-9FB2-09DF8656EE46}" type="pres">
      <dgm:prSet presAssocID="{3ACC8DD2-5277-4AF2-8C3F-5B1594B7B59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48291-CA7A-4370-B833-78E17DBA5BC9}" type="pres">
      <dgm:prSet presAssocID="{3ACC8DD2-5277-4AF2-8C3F-5B1594B7B59D}" presName="circleB" presStyleLbl="node1" presStyleIdx="1" presStyleCnt="3"/>
      <dgm:spPr/>
    </dgm:pt>
    <dgm:pt modelId="{5F9BDFA7-AF16-413B-BE0D-E0527BDA8F2E}" type="pres">
      <dgm:prSet presAssocID="{3ACC8DD2-5277-4AF2-8C3F-5B1594B7B59D}" presName="spaceB" presStyleCnt="0"/>
      <dgm:spPr/>
    </dgm:pt>
    <dgm:pt modelId="{5B6AFBF2-5A49-41E9-B9CE-BF370B019804}" type="pres">
      <dgm:prSet presAssocID="{62D0BA97-8845-4EAC-8773-9BF4496E5203}" presName="space" presStyleCnt="0"/>
      <dgm:spPr/>
    </dgm:pt>
    <dgm:pt modelId="{D0C25BB8-D73F-4FFA-8DCF-11B7EC1B053F}" type="pres">
      <dgm:prSet presAssocID="{F5191695-5362-4B4B-866D-24519A5E076D}" presName="compositeA" presStyleCnt="0"/>
      <dgm:spPr/>
    </dgm:pt>
    <dgm:pt modelId="{E2622DE1-EC23-4F9A-AC6C-460B058FCF1B}" type="pres">
      <dgm:prSet presAssocID="{F5191695-5362-4B4B-866D-24519A5E076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5F411-60D9-4AB7-99B6-7CF59752220E}" type="pres">
      <dgm:prSet presAssocID="{F5191695-5362-4B4B-866D-24519A5E076D}" presName="circleA" presStyleLbl="node1" presStyleIdx="2" presStyleCnt="3"/>
      <dgm:spPr/>
    </dgm:pt>
    <dgm:pt modelId="{83931AFC-C557-40D7-9F28-BEC16DE029E4}" type="pres">
      <dgm:prSet presAssocID="{F5191695-5362-4B4B-866D-24519A5E076D}" presName="spaceA" presStyleCnt="0"/>
      <dgm:spPr/>
    </dgm:pt>
  </dgm:ptLst>
  <dgm:cxnLst>
    <dgm:cxn modelId="{0DB20440-9B63-4C40-8C6F-D5F6F83F3509}" srcId="{EA1E7F41-1AFC-4127-85ED-92B213277DDA}" destId="{F5191695-5362-4B4B-866D-24519A5E076D}" srcOrd="2" destOrd="0" parTransId="{1B6362DC-4EAE-4997-95AC-9BA28F462A4C}" sibTransId="{A8EA7204-AAB2-4F3F-BDF5-1F5029295A1A}"/>
    <dgm:cxn modelId="{F9A92296-9D36-45F5-BCC3-C4262D37ED35}" srcId="{EA1E7F41-1AFC-4127-85ED-92B213277DDA}" destId="{622E0B7A-F214-4759-92E3-9507B4983D9B}" srcOrd="0" destOrd="0" parTransId="{C73EAA22-BB1A-491E-A2E5-B8F3F74BFBF5}" sibTransId="{B2BAC6AA-7DEF-4397-B858-9F4A5B06E775}"/>
    <dgm:cxn modelId="{BBBE8129-9904-41E7-8CB6-C5F8B5B1DF66}" srcId="{EA1E7F41-1AFC-4127-85ED-92B213277DDA}" destId="{3ACC8DD2-5277-4AF2-8C3F-5B1594B7B59D}" srcOrd="1" destOrd="0" parTransId="{84C5921C-8FED-4876-A117-18D6DC64BA99}" sibTransId="{62D0BA97-8845-4EAC-8773-9BF4496E5203}"/>
    <dgm:cxn modelId="{0990535C-D1D8-401F-8665-1150982C1D0B}" type="presOf" srcId="{F5191695-5362-4B4B-866D-24519A5E076D}" destId="{E2622DE1-EC23-4F9A-AC6C-460B058FCF1B}" srcOrd="0" destOrd="0" presId="urn:microsoft.com/office/officeart/2005/8/layout/hProcess11"/>
    <dgm:cxn modelId="{A59D0EB4-A344-44C4-AD3D-77415021DC5D}" type="presOf" srcId="{3ACC8DD2-5277-4AF2-8C3F-5B1594B7B59D}" destId="{16B38B6E-4ECD-439A-9FB2-09DF8656EE46}" srcOrd="0" destOrd="0" presId="urn:microsoft.com/office/officeart/2005/8/layout/hProcess11"/>
    <dgm:cxn modelId="{2EFD27B2-5F60-4B7B-8C6C-C88F458CF3E6}" type="presOf" srcId="{622E0B7A-F214-4759-92E3-9507B4983D9B}" destId="{1B4DE41B-7441-4FC4-AAFC-9A88AA58CCBD}" srcOrd="0" destOrd="0" presId="urn:microsoft.com/office/officeart/2005/8/layout/hProcess11"/>
    <dgm:cxn modelId="{8F0CC177-A17C-4C30-9CA4-C914E3713D3F}" type="presOf" srcId="{EA1E7F41-1AFC-4127-85ED-92B213277DDA}" destId="{B28DE9F1-8049-42E4-94F3-7628A2FD629F}" srcOrd="0" destOrd="0" presId="urn:microsoft.com/office/officeart/2005/8/layout/hProcess11"/>
    <dgm:cxn modelId="{24A46124-C939-4A30-AC9D-038EA0D71CD5}" type="presParOf" srcId="{B28DE9F1-8049-42E4-94F3-7628A2FD629F}" destId="{B74935FA-CC08-4C53-B235-A81753B84BF7}" srcOrd="0" destOrd="0" presId="urn:microsoft.com/office/officeart/2005/8/layout/hProcess11"/>
    <dgm:cxn modelId="{BDF2FA1D-EAC7-409E-BA4E-74EEDB8DCEC0}" type="presParOf" srcId="{B28DE9F1-8049-42E4-94F3-7628A2FD629F}" destId="{D6ACE8DE-F74B-4EF1-AE25-B2B88B162539}" srcOrd="1" destOrd="0" presId="urn:microsoft.com/office/officeart/2005/8/layout/hProcess11"/>
    <dgm:cxn modelId="{65492796-0F4E-4CC7-ACA7-2C7CAFF654D9}" type="presParOf" srcId="{D6ACE8DE-F74B-4EF1-AE25-B2B88B162539}" destId="{D95BB2E0-4EC7-425E-A3F0-F45FB59BE81A}" srcOrd="0" destOrd="0" presId="urn:microsoft.com/office/officeart/2005/8/layout/hProcess11"/>
    <dgm:cxn modelId="{D17A93C0-41C3-489A-8C3C-C33C16E6EC7C}" type="presParOf" srcId="{D95BB2E0-4EC7-425E-A3F0-F45FB59BE81A}" destId="{1B4DE41B-7441-4FC4-AAFC-9A88AA58CCBD}" srcOrd="0" destOrd="0" presId="urn:microsoft.com/office/officeart/2005/8/layout/hProcess11"/>
    <dgm:cxn modelId="{A770425E-77CC-4DE1-8DCE-6F2ABB54E495}" type="presParOf" srcId="{D95BB2E0-4EC7-425E-A3F0-F45FB59BE81A}" destId="{44296765-63F7-4F00-8CA9-BF50BE0F146B}" srcOrd="1" destOrd="0" presId="urn:microsoft.com/office/officeart/2005/8/layout/hProcess11"/>
    <dgm:cxn modelId="{E2A1E643-39FC-4A72-85F3-E7ADC861DC3B}" type="presParOf" srcId="{D95BB2E0-4EC7-425E-A3F0-F45FB59BE81A}" destId="{BFCC0912-9494-487D-9642-1AB3AC0ADE12}" srcOrd="2" destOrd="0" presId="urn:microsoft.com/office/officeart/2005/8/layout/hProcess11"/>
    <dgm:cxn modelId="{C2C9583C-977E-4458-A708-BA96FAB48956}" type="presParOf" srcId="{D6ACE8DE-F74B-4EF1-AE25-B2B88B162539}" destId="{303FB154-0CD9-46A3-A95C-B543AAC6F341}" srcOrd="1" destOrd="0" presId="urn:microsoft.com/office/officeart/2005/8/layout/hProcess11"/>
    <dgm:cxn modelId="{64BEF88B-B4C0-4425-9D94-378794403BE4}" type="presParOf" srcId="{D6ACE8DE-F74B-4EF1-AE25-B2B88B162539}" destId="{B92E459C-198D-4897-98B3-170AA1A188FE}" srcOrd="2" destOrd="0" presId="urn:microsoft.com/office/officeart/2005/8/layout/hProcess11"/>
    <dgm:cxn modelId="{3542DA77-D0F6-4D2B-A8B5-6BFB1D8F5EB5}" type="presParOf" srcId="{B92E459C-198D-4897-98B3-170AA1A188FE}" destId="{16B38B6E-4ECD-439A-9FB2-09DF8656EE46}" srcOrd="0" destOrd="0" presId="urn:microsoft.com/office/officeart/2005/8/layout/hProcess11"/>
    <dgm:cxn modelId="{80EBF1C6-74E1-41BB-8C06-5055B436912B}" type="presParOf" srcId="{B92E459C-198D-4897-98B3-170AA1A188FE}" destId="{25648291-CA7A-4370-B833-78E17DBA5BC9}" srcOrd="1" destOrd="0" presId="urn:microsoft.com/office/officeart/2005/8/layout/hProcess11"/>
    <dgm:cxn modelId="{1D681784-D997-440A-837A-EB019B52B919}" type="presParOf" srcId="{B92E459C-198D-4897-98B3-170AA1A188FE}" destId="{5F9BDFA7-AF16-413B-BE0D-E0527BDA8F2E}" srcOrd="2" destOrd="0" presId="urn:microsoft.com/office/officeart/2005/8/layout/hProcess11"/>
    <dgm:cxn modelId="{653A4D91-0233-4A7F-B013-B90BD270A7F9}" type="presParOf" srcId="{D6ACE8DE-F74B-4EF1-AE25-B2B88B162539}" destId="{5B6AFBF2-5A49-41E9-B9CE-BF370B019804}" srcOrd="3" destOrd="0" presId="urn:microsoft.com/office/officeart/2005/8/layout/hProcess11"/>
    <dgm:cxn modelId="{96BFA52B-CF17-4429-BB0A-E27DCC813E4A}" type="presParOf" srcId="{D6ACE8DE-F74B-4EF1-AE25-B2B88B162539}" destId="{D0C25BB8-D73F-4FFA-8DCF-11B7EC1B053F}" srcOrd="4" destOrd="0" presId="urn:microsoft.com/office/officeart/2005/8/layout/hProcess11"/>
    <dgm:cxn modelId="{B0871494-D572-42F3-9147-8574E9B7A216}" type="presParOf" srcId="{D0C25BB8-D73F-4FFA-8DCF-11B7EC1B053F}" destId="{E2622DE1-EC23-4F9A-AC6C-460B058FCF1B}" srcOrd="0" destOrd="0" presId="urn:microsoft.com/office/officeart/2005/8/layout/hProcess11"/>
    <dgm:cxn modelId="{F712DD71-A948-4F0B-A741-C61174E450CD}" type="presParOf" srcId="{D0C25BB8-D73F-4FFA-8DCF-11B7EC1B053F}" destId="{8155F411-60D9-4AB7-99B6-7CF59752220E}" srcOrd="1" destOrd="0" presId="urn:microsoft.com/office/officeart/2005/8/layout/hProcess11"/>
    <dgm:cxn modelId="{C6D2C199-9993-4148-826A-38442524DE45}" type="presParOf" srcId="{D0C25BB8-D73F-4FFA-8DCF-11B7EC1B053F}" destId="{83931AFC-C557-40D7-9F28-BEC16DE029E4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7B105C0E-802B-4022-93C1-667B02B9AE5B}" type="presOf" srcId="{8554BDF9-8515-4677-9942-0171F000F8EB}" destId="{9D58511D-D18C-46E6-ADFB-6CDE1389D37F}" srcOrd="0" destOrd="0" presId="urn:microsoft.com/office/officeart/2005/8/layout/list1#1"/>
    <dgm:cxn modelId="{2C47A4AD-FC2B-439B-979D-DCA50815DEB2}" type="presOf" srcId="{F50BDB3E-817D-4A89-9D71-D9E0B029567B}" destId="{63AA2D3F-331D-492F-82D5-8A2B6C78BAAD}" srcOrd="0" destOrd="0" presId="urn:microsoft.com/office/officeart/2005/8/layout/list1#1"/>
    <dgm:cxn modelId="{61C80BB3-EDBC-4160-930C-32140CD5F9EF}" type="presOf" srcId="{787546C1-DD5C-4D6E-BFDD-D95A52E781AD}" destId="{F4F466C7-208D-4B4A-A865-9D82D8E9F892}" srcOrd="0" destOrd="0" presId="urn:microsoft.com/office/officeart/2005/8/layout/list1#1"/>
    <dgm:cxn modelId="{E1326636-5CD6-478E-84A8-04AAD635BDEE}" type="presOf" srcId="{AC5265C1-0BAB-4984-A634-E4518A8EC253}" destId="{12E5634D-BCAA-48AB-BADB-754A15E9B7AC}" srcOrd="1" destOrd="0" presId="urn:microsoft.com/office/officeart/2005/8/layout/list1#1"/>
    <dgm:cxn modelId="{164A7ED2-ECB4-4004-A27C-499CAA482CB9}" type="presOf" srcId="{AC5265C1-0BAB-4984-A634-E4518A8EC253}" destId="{06B5F591-72E0-4CFF-9799-36D4050BD51D}" srcOrd="0" destOrd="0" presId="urn:microsoft.com/office/officeart/2005/8/layout/list1#1"/>
    <dgm:cxn modelId="{931459C7-E849-4E8D-AAFB-607A585E6711}" type="presOf" srcId="{F50BDB3E-817D-4A89-9D71-D9E0B029567B}" destId="{2CFD44AC-C5B0-407B-B2EE-07415AFE4DC4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531C47D2-5285-4B98-9A7D-9206E2152013}" type="presOf" srcId="{787546C1-DD5C-4D6E-BFDD-D95A52E781AD}" destId="{8BC4E78D-0D98-4ED2-B23A-71FEC19A6436}" srcOrd="1" destOrd="0" presId="urn:microsoft.com/office/officeart/2005/8/layout/list1#1"/>
    <dgm:cxn modelId="{00114582-64D7-4E52-96DC-8303283DE920}" type="presParOf" srcId="{9D58511D-D18C-46E6-ADFB-6CDE1389D37F}" destId="{29EC7F92-6143-4EC7-AD17-ECAF75C06DC8}" srcOrd="0" destOrd="0" presId="urn:microsoft.com/office/officeart/2005/8/layout/list1#1"/>
    <dgm:cxn modelId="{7988E8BF-655C-4978-A048-8760483C6D5F}" type="presParOf" srcId="{29EC7F92-6143-4EC7-AD17-ECAF75C06DC8}" destId="{F4F466C7-208D-4B4A-A865-9D82D8E9F892}" srcOrd="0" destOrd="0" presId="urn:microsoft.com/office/officeart/2005/8/layout/list1#1"/>
    <dgm:cxn modelId="{7926717C-928B-43A5-84B5-C65F0ADC8654}" type="presParOf" srcId="{29EC7F92-6143-4EC7-AD17-ECAF75C06DC8}" destId="{8BC4E78D-0D98-4ED2-B23A-71FEC19A6436}" srcOrd="1" destOrd="0" presId="urn:microsoft.com/office/officeart/2005/8/layout/list1#1"/>
    <dgm:cxn modelId="{F89E6D0C-4DE9-4EE8-8924-3CF0AA6FD374}" type="presParOf" srcId="{9D58511D-D18C-46E6-ADFB-6CDE1389D37F}" destId="{129CDA7D-4C80-4698-AFD0-7208B5D9749E}" srcOrd="1" destOrd="0" presId="urn:microsoft.com/office/officeart/2005/8/layout/list1#1"/>
    <dgm:cxn modelId="{8777CD9C-924D-4127-9BE0-359DEFBC7346}" type="presParOf" srcId="{9D58511D-D18C-46E6-ADFB-6CDE1389D37F}" destId="{EBA8CF1F-3B4A-4B6A-8877-CB03CDDAB1E9}" srcOrd="2" destOrd="0" presId="urn:microsoft.com/office/officeart/2005/8/layout/list1#1"/>
    <dgm:cxn modelId="{0BBEC589-3B85-4AFC-8989-A2F3D3FBBD23}" type="presParOf" srcId="{9D58511D-D18C-46E6-ADFB-6CDE1389D37F}" destId="{8BC0D01A-9D98-495C-93AA-A7D9631CDDAD}" srcOrd="3" destOrd="0" presId="urn:microsoft.com/office/officeart/2005/8/layout/list1#1"/>
    <dgm:cxn modelId="{5756F56E-09A0-446C-8BF9-39312B9CD419}" type="presParOf" srcId="{9D58511D-D18C-46E6-ADFB-6CDE1389D37F}" destId="{D4434ECF-2146-46AC-B62E-87AB389C995A}" srcOrd="4" destOrd="0" presId="urn:microsoft.com/office/officeart/2005/8/layout/list1#1"/>
    <dgm:cxn modelId="{5E537B91-0B88-4E44-9D11-8C5AAFD40D44}" type="presParOf" srcId="{D4434ECF-2146-46AC-B62E-87AB389C995A}" destId="{06B5F591-72E0-4CFF-9799-36D4050BD51D}" srcOrd="0" destOrd="0" presId="urn:microsoft.com/office/officeart/2005/8/layout/list1#1"/>
    <dgm:cxn modelId="{4C3F3F21-8A28-4A86-9BA0-0DAC1791E12B}" type="presParOf" srcId="{D4434ECF-2146-46AC-B62E-87AB389C995A}" destId="{12E5634D-BCAA-48AB-BADB-754A15E9B7AC}" srcOrd="1" destOrd="0" presId="urn:microsoft.com/office/officeart/2005/8/layout/list1#1"/>
    <dgm:cxn modelId="{4A1C5B7F-8AA3-423D-86D4-5137D7794E36}" type="presParOf" srcId="{9D58511D-D18C-46E6-ADFB-6CDE1389D37F}" destId="{3DAA9763-50F6-4CC4-B6DA-0A4C45FFB361}" srcOrd="5" destOrd="0" presId="urn:microsoft.com/office/officeart/2005/8/layout/list1#1"/>
    <dgm:cxn modelId="{897A9AB6-777D-4AB5-AE6B-820ACBF0449A}" type="presParOf" srcId="{9D58511D-D18C-46E6-ADFB-6CDE1389D37F}" destId="{51228DB3-E7D4-486B-A0C1-9A59D129891F}" srcOrd="6" destOrd="0" presId="urn:microsoft.com/office/officeart/2005/8/layout/list1#1"/>
    <dgm:cxn modelId="{6D0603E2-FB2C-498C-BB99-29AA4155DC93}" type="presParOf" srcId="{9D58511D-D18C-46E6-ADFB-6CDE1389D37F}" destId="{ECC02425-44D1-4F4C-B5D6-13442CA71F2A}" srcOrd="7" destOrd="0" presId="urn:microsoft.com/office/officeart/2005/8/layout/list1#1"/>
    <dgm:cxn modelId="{EF5930E0-25E9-47C4-9CC1-E54F477F580B}" type="presParOf" srcId="{9D58511D-D18C-46E6-ADFB-6CDE1389D37F}" destId="{98CD7476-6A48-4BD0-A0B1-E79081300878}" srcOrd="8" destOrd="0" presId="urn:microsoft.com/office/officeart/2005/8/layout/list1#1"/>
    <dgm:cxn modelId="{DFDFF967-5AFA-4D73-91DB-6C932265C106}" type="presParOf" srcId="{98CD7476-6A48-4BD0-A0B1-E79081300878}" destId="{63AA2D3F-331D-492F-82D5-8A2B6C78BAAD}" srcOrd="0" destOrd="0" presId="urn:microsoft.com/office/officeart/2005/8/layout/list1#1"/>
    <dgm:cxn modelId="{23E1C54B-4BBE-40FC-8033-CC273AFD6094}" type="presParOf" srcId="{98CD7476-6A48-4BD0-A0B1-E79081300878}" destId="{2CFD44AC-C5B0-407B-B2EE-07415AFE4DC4}" srcOrd="1" destOrd="0" presId="urn:microsoft.com/office/officeart/2005/8/layout/list1#1"/>
    <dgm:cxn modelId="{8628D716-A800-45B3-87CC-4A406F5522C9}" type="presParOf" srcId="{9D58511D-D18C-46E6-ADFB-6CDE1389D37F}" destId="{E27A153A-8ADD-4646-B3A3-509A74CD0695}" srcOrd="9" destOrd="0" presId="urn:microsoft.com/office/officeart/2005/8/layout/list1#1"/>
    <dgm:cxn modelId="{97C2129E-71C8-40FD-93BC-100B1A9DC836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17B62ECA-D865-49B6-83B2-011317024010}" type="presOf" srcId="{AC5265C1-0BAB-4984-A634-E4518A8EC253}" destId="{06B5F591-72E0-4CFF-9799-36D4050BD51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D3BBE089-2877-403E-A4F8-758C151FE933}" type="presOf" srcId="{8554BDF9-8515-4677-9942-0171F000F8EB}" destId="{9D58511D-D18C-46E6-ADFB-6CDE1389D37F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F13C7667-09F3-4BD2-B053-CDB34D6BA4A6}" type="presOf" srcId="{F50BDB3E-817D-4A89-9D71-D9E0B029567B}" destId="{2CFD44AC-C5B0-407B-B2EE-07415AFE4DC4}" srcOrd="1" destOrd="0" presId="urn:microsoft.com/office/officeart/2005/8/layout/list1#1"/>
    <dgm:cxn modelId="{10274D68-91BE-403A-9F82-71B7DCEC2645}" type="presOf" srcId="{F50BDB3E-817D-4A89-9D71-D9E0B029567B}" destId="{63AA2D3F-331D-492F-82D5-8A2B6C78BAAD}" srcOrd="0" destOrd="0" presId="urn:microsoft.com/office/officeart/2005/8/layout/list1#1"/>
    <dgm:cxn modelId="{73ACF994-E496-4980-A783-C13915FB0262}" type="presOf" srcId="{AC5265C1-0BAB-4984-A634-E4518A8EC253}" destId="{12E5634D-BCAA-48AB-BADB-754A15E9B7AC}" srcOrd="1" destOrd="0" presId="urn:microsoft.com/office/officeart/2005/8/layout/list1#1"/>
    <dgm:cxn modelId="{4E3DAF23-2239-492C-AB0F-AF4CAD08DDE5}" type="presOf" srcId="{787546C1-DD5C-4D6E-BFDD-D95A52E781AD}" destId="{F4F466C7-208D-4B4A-A865-9D82D8E9F892}" srcOrd="0" destOrd="0" presId="urn:microsoft.com/office/officeart/2005/8/layout/list1#1"/>
    <dgm:cxn modelId="{FB92C30A-EDAD-4E99-B2AA-D74A881F2158}" type="presOf" srcId="{787546C1-DD5C-4D6E-BFDD-D95A52E781AD}" destId="{8BC4E78D-0D98-4ED2-B23A-71FEC19A6436}" srcOrd="1" destOrd="0" presId="urn:microsoft.com/office/officeart/2005/8/layout/list1#1"/>
    <dgm:cxn modelId="{DC0563A2-5E8D-4FDF-BF51-26FF5E2991C8}" type="presParOf" srcId="{9D58511D-D18C-46E6-ADFB-6CDE1389D37F}" destId="{29EC7F92-6143-4EC7-AD17-ECAF75C06DC8}" srcOrd="0" destOrd="0" presId="urn:microsoft.com/office/officeart/2005/8/layout/list1#1"/>
    <dgm:cxn modelId="{89435DEE-9689-465B-A3D3-6833D495BBCC}" type="presParOf" srcId="{29EC7F92-6143-4EC7-AD17-ECAF75C06DC8}" destId="{F4F466C7-208D-4B4A-A865-9D82D8E9F892}" srcOrd="0" destOrd="0" presId="urn:microsoft.com/office/officeart/2005/8/layout/list1#1"/>
    <dgm:cxn modelId="{98A920B4-9A46-4A6C-8762-5B811078BF0C}" type="presParOf" srcId="{29EC7F92-6143-4EC7-AD17-ECAF75C06DC8}" destId="{8BC4E78D-0D98-4ED2-B23A-71FEC19A6436}" srcOrd="1" destOrd="0" presId="urn:microsoft.com/office/officeart/2005/8/layout/list1#1"/>
    <dgm:cxn modelId="{162D270D-786E-4C76-8148-5A0429327FF6}" type="presParOf" srcId="{9D58511D-D18C-46E6-ADFB-6CDE1389D37F}" destId="{129CDA7D-4C80-4698-AFD0-7208B5D9749E}" srcOrd="1" destOrd="0" presId="urn:microsoft.com/office/officeart/2005/8/layout/list1#1"/>
    <dgm:cxn modelId="{42DC975C-14A3-4BD0-874E-982B3AAF8DC4}" type="presParOf" srcId="{9D58511D-D18C-46E6-ADFB-6CDE1389D37F}" destId="{EBA8CF1F-3B4A-4B6A-8877-CB03CDDAB1E9}" srcOrd="2" destOrd="0" presId="urn:microsoft.com/office/officeart/2005/8/layout/list1#1"/>
    <dgm:cxn modelId="{E6FFC281-17E3-4ECE-98E6-A4913C1E04B4}" type="presParOf" srcId="{9D58511D-D18C-46E6-ADFB-6CDE1389D37F}" destId="{8BC0D01A-9D98-495C-93AA-A7D9631CDDAD}" srcOrd="3" destOrd="0" presId="urn:microsoft.com/office/officeart/2005/8/layout/list1#1"/>
    <dgm:cxn modelId="{C009A771-9FD7-421F-A399-CB21CB92091C}" type="presParOf" srcId="{9D58511D-D18C-46E6-ADFB-6CDE1389D37F}" destId="{D4434ECF-2146-46AC-B62E-87AB389C995A}" srcOrd="4" destOrd="0" presId="urn:microsoft.com/office/officeart/2005/8/layout/list1#1"/>
    <dgm:cxn modelId="{7985DE47-C4CC-4CA4-A550-40DF47DF79B6}" type="presParOf" srcId="{D4434ECF-2146-46AC-B62E-87AB389C995A}" destId="{06B5F591-72E0-4CFF-9799-36D4050BD51D}" srcOrd="0" destOrd="0" presId="urn:microsoft.com/office/officeart/2005/8/layout/list1#1"/>
    <dgm:cxn modelId="{4C8D5273-CFA6-4B80-A4D3-8BD270D1BBE0}" type="presParOf" srcId="{D4434ECF-2146-46AC-B62E-87AB389C995A}" destId="{12E5634D-BCAA-48AB-BADB-754A15E9B7AC}" srcOrd="1" destOrd="0" presId="urn:microsoft.com/office/officeart/2005/8/layout/list1#1"/>
    <dgm:cxn modelId="{0454E7B7-D435-40ED-93C5-2D19156B74C4}" type="presParOf" srcId="{9D58511D-D18C-46E6-ADFB-6CDE1389D37F}" destId="{3DAA9763-50F6-4CC4-B6DA-0A4C45FFB361}" srcOrd="5" destOrd="0" presId="urn:microsoft.com/office/officeart/2005/8/layout/list1#1"/>
    <dgm:cxn modelId="{3358F326-DDA6-4D05-9461-02E3937D4698}" type="presParOf" srcId="{9D58511D-D18C-46E6-ADFB-6CDE1389D37F}" destId="{51228DB3-E7D4-486B-A0C1-9A59D129891F}" srcOrd="6" destOrd="0" presId="urn:microsoft.com/office/officeart/2005/8/layout/list1#1"/>
    <dgm:cxn modelId="{298CEB28-6037-451E-8A1A-48D5E94679D5}" type="presParOf" srcId="{9D58511D-D18C-46E6-ADFB-6CDE1389D37F}" destId="{ECC02425-44D1-4F4C-B5D6-13442CA71F2A}" srcOrd="7" destOrd="0" presId="urn:microsoft.com/office/officeart/2005/8/layout/list1#1"/>
    <dgm:cxn modelId="{A3C9C83E-A9FD-4C1E-A14D-3B2E5C076F11}" type="presParOf" srcId="{9D58511D-D18C-46E6-ADFB-6CDE1389D37F}" destId="{98CD7476-6A48-4BD0-A0B1-E79081300878}" srcOrd="8" destOrd="0" presId="urn:microsoft.com/office/officeart/2005/8/layout/list1#1"/>
    <dgm:cxn modelId="{D8D376DE-DF7C-4C69-A509-D99C8EF646CB}" type="presParOf" srcId="{98CD7476-6A48-4BD0-A0B1-E79081300878}" destId="{63AA2D3F-331D-492F-82D5-8A2B6C78BAAD}" srcOrd="0" destOrd="0" presId="urn:microsoft.com/office/officeart/2005/8/layout/list1#1"/>
    <dgm:cxn modelId="{8A1A2D96-835F-4D95-A01B-715D7FD58E66}" type="presParOf" srcId="{98CD7476-6A48-4BD0-A0B1-E79081300878}" destId="{2CFD44AC-C5B0-407B-B2EE-07415AFE4DC4}" srcOrd="1" destOrd="0" presId="urn:microsoft.com/office/officeart/2005/8/layout/list1#1"/>
    <dgm:cxn modelId="{B1F4C6A1-5924-4C40-A79E-34E0833F6F92}" type="presParOf" srcId="{9D58511D-D18C-46E6-ADFB-6CDE1389D37F}" destId="{E27A153A-8ADD-4646-B3A3-509A74CD0695}" srcOrd="9" destOrd="0" presId="urn:microsoft.com/office/officeart/2005/8/layout/list1#1"/>
    <dgm:cxn modelId="{DB75AC31-1E10-41F8-A547-346BDD8AA7EE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C13BDFBC-E5C5-462E-99EA-7F9B1D77D6A5}" type="presOf" srcId="{AC5265C1-0BAB-4984-A634-E4518A8EC253}" destId="{12E5634D-BCAA-48AB-BADB-754A15E9B7AC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DCAEFC41-EBCB-4E3C-AF88-901655729C2C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339F7253-C672-44DC-80B8-BE24FE3A5D7D}" type="presOf" srcId="{8554BDF9-8515-4677-9942-0171F000F8EB}" destId="{9D58511D-D18C-46E6-ADFB-6CDE1389D37F}" srcOrd="0" destOrd="0" presId="urn:microsoft.com/office/officeart/2005/8/layout/list1#1"/>
    <dgm:cxn modelId="{6D4CF125-0B59-4A64-83B1-63E0BE5177FC}" type="presOf" srcId="{787546C1-DD5C-4D6E-BFDD-D95A52E781AD}" destId="{8BC4E78D-0D98-4ED2-B23A-71FEC19A6436}" srcOrd="1" destOrd="0" presId="urn:microsoft.com/office/officeart/2005/8/layout/list1#1"/>
    <dgm:cxn modelId="{7CC175A2-8061-47A2-A983-657ECDB83655}" type="presOf" srcId="{787546C1-DD5C-4D6E-BFDD-D95A52E781AD}" destId="{F4F466C7-208D-4B4A-A865-9D82D8E9F892}" srcOrd="0" destOrd="0" presId="urn:microsoft.com/office/officeart/2005/8/layout/list1#1"/>
    <dgm:cxn modelId="{687A21B7-B856-4787-8AD8-1D178734A491}" type="presOf" srcId="{F50BDB3E-817D-4A89-9D71-D9E0B029567B}" destId="{2CFD44AC-C5B0-407B-B2EE-07415AFE4DC4}" srcOrd="1" destOrd="0" presId="urn:microsoft.com/office/officeart/2005/8/layout/list1#1"/>
    <dgm:cxn modelId="{FB2E51C5-C8B2-498F-ABE1-A1CBA2209EDD}" type="presOf" srcId="{AC5265C1-0BAB-4984-A634-E4518A8EC253}" destId="{06B5F591-72E0-4CFF-9799-36D4050BD51D}" srcOrd="0" destOrd="0" presId="urn:microsoft.com/office/officeart/2005/8/layout/list1#1"/>
    <dgm:cxn modelId="{A9F7A860-4463-4CB5-809F-A6EC4A767E0F}" type="presParOf" srcId="{9D58511D-D18C-46E6-ADFB-6CDE1389D37F}" destId="{29EC7F92-6143-4EC7-AD17-ECAF75C06DC8}" srcOrd="0" destOrd="0" presId="urn:microsoft.com/office/officeart/2005/8/layout/list1#1"/>
    <dgm:cxn modelId="{9EA42888-4A55-4189-A230-FE11816AA2DE}" type="presParOf" srcId="{29EC7F92-6143-4EC7-AD17-ECAF75C06DC8}" destId="{F4F466C7-208D-4B4A-A865-9D82D8E9F892}" srcOrd="0" destOrd="0" presId="urn:microsoft.com/office/officeart/2005/8/layout/list1#1"/>
    <dgm:cxn modelId="{27477C98-9CBA-481F-8193-C6593108110D}" type="presParOf" srcId="{29EC7F92-6143-4EC7-AD17-ECAF75C06DC8}" destId="{8BC4E78D-0D98-4ED2-B23A-71FEC19A6436}" srcOrd="1" destOrd="0" presId="urn:microsoft.com/office/officeart/2005/8/layout/list1#1"/>
    <dgm:cxn modelId="{D69848E2-7E1D-4E73-A273-3160A74AA788}" type="presParOf" srcId="{9D58511D-D18C-46E6-ADFB-6CDE1389D37F}" destId="{129CDA7D-4C80-4698-AFD0-7208B5D9749E}" srcOrd="1" destOrd="0" presId="urn:microsoft.com/office/officeart/2005/8/layout/list1#1"/>
    <dgm:cxn modelId="{8E1C9796-A2CB-413A-86E1-E648A9B7C590}" type="presParOf" srcId="{9D58511D-D18C-46E6-ADFB-6CDE1389D37F}" destId="{EBA8CF1F-3B4A-4B6A-8877-CB03CDDAB1E9}" srcOrd="2" destOrd="0" presId="urn:microsoft.com/office/officeart/2005/8/layout/list1#1"/>
    <dgm:cxn modelId="{AE8D1C43-D4C6-41D8-8112-06CD7485521B}" type="presParOf" srcId="{9D58511D-D18C-46E6-ADFB-6CDE1389D37F}" destId="{8BC0D01A-9D98-495C-93AA-A7D9631CDDAD}" srcOrd="3" destOrd="0" presId="urn:microsoft.com/office/officeart/2005/8/layout/list1#1"/>
    <dgm:cxn modelId="{FF3ABD00-5650-4A35-B64C-5FF5C0354FD4}" type="presParOf" srcId="{9D58511D-D18C-46E6-ADFB-6CDE1389D37F}" destId="{D4434ECF-2146-46AC-B62E-87AB389C995A}" srcOrd="4" destOrd="0" presId="urn:microsoft.com/office/officeart/2005/8/layout/list1#1"/>
    <dgm:cxn modelId="{E66A7BB4-8286-40B7-85CD-8E42A0B1E0A9}" type="presParOf" srcId="{D4434ECF-2146-46AC-B62E-87AB389C995A}" destId="{06B5F591-72E0-4CFF-9799-36D4050BD51D}" srcOrd="0" destOrd="0" presId="urn:microsoft.com/office/officeart/2005/8/layout/list1#1"/>
    <dgm:cxn modelId="{E6A2C2EF-CD55-4F58-9401-E96A4A28102B}" type="presParOf" srcId="{D4434ECF-2146-46AC-B62E-87AB389C995A}" destId="{12E5634D-BCAA-48AB-BADB-754A15E9B7AC}" srcOrd="1" destOrd="0" presId="urn:microsoft.com/office/officeart/2005/8/layout/list1#1"/>
    <dgm:cxn modelId="{AA32D243-52CA-424E-810A-C20FD4F12B43}" type="presParOf" srcId="{9D58511D-D18C-46E6-ADFB-6CDE1389D37F}" destId="{3DAA9763-50F6-4CC4-B6DA-0A4C45FFB361}" srcOrd="5" destOrd="0" presId="urn:microsoft.com/office/officeart/2005/8/layout/list1#1"/>
    <dgm:cxn modelId="{6200EB05-887D-4140-A3A0-27D047460F81}" type="presParOf" srcId="{9D58511D-D18C-46E6-ADFB-6CDE1389D37F}" destId="{51228DB3-E7D4-486B-A0C1-9A59D129891F}" srcOrd="6" destOrd="0" presId="urn:microsoft.com/office/officeart/2005/8/layout/list1#1"/>
    <dgm:cxn modelId="{6E28D56F-C05E-42E9-8218-D8443AA480FF}" type="presParOf" srcId="{9D58511D-D18C-46E6-ADFB-6CDE1389D37F}" destId="{ECC02425-44D1-4F4C-B5D6-13442CA71F2A}" srcOrd="7" destOrd="0" presId="urn:microsoft.com/office/officeart/2005/8/layout/list1#1"/>
    <dgm:cxn modelId="{DDF7F9C6-C6CB-4D61-A848-1C36A8D430AB}" type="presParOf" srcId="{9D58511D-D18C-46E6-ADFB-6CDE1389D37F}" destId="{98CD7476-6A48-4BD0-A0B1-E79081300878}" srcOrd="8" destOrd="0" presId="urn:microsoft.com/office/officeart/2005/8/layout/list1#1"/>
    <dgm:cxn modelId="{FE0A6851-94F7-4737-94E3-7C76A8E39E5D}" type="presParOf" srcId="{98CD7476-6A48-4BD0-A0B1-E79081300878}" destId="{63AA2D3F-331D-492F-82D5-8A2B6C78BAAD}" srcOrd="0" destOrd="0" presId="urn:microsoft.com/office/officeart/2005/8/layout/list1#1"/>
    <dgm:cxn modelId="{32E486AB-E33B-4F60-8177-85CDBED0DA50}" type="presParOf" srcId="{98CD7476-6A48-4BD0-A0B1-E79081300878}" destId="{2CFD44AC-C5B0-407B-B2EE-07415AFE4DC4}" srcOrd="1" destOrd="0" presId="urn:microsoft.com/office/officeart/2005/8/layout/list1#1"/>
    <dgm:cxn modelId="{7F584BCD-AEA8-4F0F-89B9-B7A0D000245C}" type="presParOf" srcId="{9D58511D-D18C-46E6-ADFB-6CDE1389D37F}" destId="{E27A153A-8ADD-4646-B3A3-509A74CD0695}" srcOrd="9" destOrd="0" presId="urn:microsoft.com/office/officeart/2005/8/layout/list1#1"/>
    <dgm:cxn modelId="{11D23828-73B6-42F8-87EF-1A387A9E899D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/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CE452894-32E8-48E5-BF04-974267B33F74}" type="presOf" srcId="{787546C1-DD5C-4D6E-BFDD-D95A52E781AD}" destId="{8BC4E78D-0D98-4ED2-B23A-71FEC19A6436}" srcOrd="1" destOrd="0" presId="urn:microsoft.com/office/officeart/2005/8/layout/list1#1"/>
    <dgm:cxn modelId="{070D39F1-7823-4294-A534-19F6DC16B4DB}" type="presOf" srcId="{AC5265C1-0BAB-4984-A634-E4518A8EC253}" destId="{06B5F591-72E0-4CFF-9799-36D4050BD51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CCC0D608-E137-4AEF-8759-59C3801804E3}" type="presOf" srcId="{787546C1-DD5C-4D6E-BFDD-D95A52E781AD}" destId="{F4F466C7-208D-4B4A-A865-9D82D8E9F892}" srcOrd="0" destOrd="0" presId="urn:microsoft.com/office/officeart/2005/8/layout/list1#1"/>
    <dgm:cxn modelId="{BD96FDCC-A327-43EA-81C3-67FA644C847B}" type="presOf" srcId="{F50BDB3E-817D-4A89-9D71-D9E0B029567B}" destId="{2CFD44AC-C5B0-407B-B2EE-07415AFE4DC4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14F0AC5-A199-4FB1-B834-BE7EC998BEF0}" type="presOf" srcId="{F50BDB3E-817D-4A89-9D71-D9E0B029567B}" destId="{63AA2D3F-331D-492F-82D5-8A2B6C78BAAD}" srcOrd="0" destOrd="0" presId="urn:microsoft.com/office/officeart/2005/8/layout/list1#1"/>
    <dgm:cxn modelId="{2B41C9E5-8B15-43B9-ABF1-5842C0BCCDC1}" type="presOf" srcId="{8554BDF9-8515-4677-9942-0171F000F8EB}" destId="{9D58511D-D18C-46E6-ADFB-6CDE1389D37F}" srcOrd="0" destOrd="0" presId="urn:microsoft.com/office/officeart/2005/8/layout/list1#1"/>
    <dgm:cxn modelId="{6785945D-3DBE-4C44-82BE-0835A1EBA691}" type="presOf" srcId="{AC5265C1-0BAB-4984-A634-E4518A8EC253}" destId="{12E5634D-BCAA-48AB-BADB-754A15E9B7AC}" srcOrd="1" destOrd="0" presId="urn:microsoft.com/office/officeart/2005/8/layout/list1#1"/>
    <dgm:cxn modelId="{6B9A36FE-9CA2-4FF0-9C9C-859312683795}" type="presParOf" srcId="{9D58511D-D18C-46E6-ADFB-6CDE1389D37F}" destId="{29EC7F92-6143-4EC7-AD17-ECAF75C06DC8}" srcOrd="0" destOrd="0" presId="urn:microsoft.com/office/officeart/2005/8/layout/list1#1"/>
    <dgm:cxn modelId="{DE32B7C2-8E74-4D0A-BFF3-55B354A716FC}" type="presParOf" srcId="{29EC7F92-6143-4EC7-AD17-ECAF75C06DC8}" destId="{F4F466C7-208D-4B4A-A865-9D82D8E9F892}" srcOrd="0" destOrd="0" presId="urn:microsoft.com/office/officeart/2005/8/layout/list1#1"/>
    <dgm:cxn modelId="{6AB822E5-A57E-4EB4-898A-2440D8BC1791}" type="presParOf" srcId="{29EC7F92-6143-4EC7-AD17-ECAF75C06DC8}" destId="{8BC4E78D-0D98-4ED2-B23A-71FEC19A6436}" srcOrd="1" destOrd="0" presId="urn:microsoft.com/office/officeart/2005/8/layout/list1#1"/>
    <dgm:cxn modelId="{AA707857-7928-4197-BA17-EB0D6D12A801}" type="presParOf" srcId="{9D58511D-D18C-46E6-ADFB-6CDE1389D37F}" destId="{129CDA7D-4C80-4698-AFD0-7208B5D9749E}" srcOrd="1" destOrd="0" presId="urn:microsoft.com/office/officeart/2005/8/layout/list1#1"/>
    <dgm:cxn modelId="{4AD4FDA7-8F3E-41BB-9816-4968738E9FF9}" type="presParOf" srcId="{9D58511D-D18C-46E6-ADFB-6CDE1389D37F}" destId="{EBA8CF1F-3B4A-4B6A-8877-CB03CDDAB1E9}" srcOrd="2" destOrd="0" presId="urn:microsoft.com/office/officeart/2005/8/layout/list1#1"/>
    <dgm:cxn modelId="{B34CFDB8-0552-4C3C-A704-BCE0775E38D2}" type="presParOf" srcId="{9D58511D-D18C-46E6-ADFB-6CDE1389D37F}" destId="{8BC0D01A-9D98-495C-93AA-A7D9631CDDAD}" srcOrd="3" destOrd="0" presId="urn:microsoft.com/office/officeart/2005/8/layout/list1#1"/>
    <dgm:cxn modelId="{8E7E8B3D-BC35-4173-B6D3-838CAA313ABD}" type="presParOf" srcId="{9D58511D-D18C-46E6-ADFB-6CDE1389D37F}" destId="{D4434ECF-2146-46AC-B62E-87AB389C995A}" srcOrd="4" destOrd="0" presId="urn:microsoft.com/office/officeart/2005/8/layout/list1#1"/>
    <dgm:cxn modelId="{A5C707D6-C8C0-4372-BDD2-013D4B7AE39A}" type="presParOf" srcId="{D4434ECF-2146-46AC-B62E-87AB389C995A}" destId="{06B5F591-72E0-4CFF-9799-36D4050BD51D}" srcOrd="0" destOrd="0" presId="urn:microsoft.com/office/officeart/2005/8/layout/list1#1"/>
    <dgm:cxn modelId="{A17E403F-66C3-477C-86BD-924430A34C67}" type="presParOf" srcId="{D4434ECF-2146-46AC-B62E-87AB389C995A}" destId="{12E5634D-BCAA-48AB-BADB-754A15E9B7AC}" srcOrd="1" destOrd="0" presId="urn:microsoft.com/office/officeart/2005/8/layout/list1#1"/>
    <dgm:cxn modelId="{7B7B1BBB-7A39-4CD0-8778-0CAC3B3694EA}" type="presParOf" srcId="{9D58511D-D18C-46E6-ADFB-6CDE1389D37F}" destId="{3DAA9763-50F6-4CC4-B6DA-0A4C45FFB361}" srcOrd="5" destOrd="0" presId="urn:microsoft.com/office/officeart/2005/8/layout/list1#1"/>
    <dgm:cxn modelId="{48C46666-BF62-4C6B-955D-2E5CABF378BE}" type="presParOf" srcId="{9D58511D-D18C-46E6-ADFB-6CDE1389D37F}" destId="{51228DB3-E7D4-486B-A0C1-9A59D129891F}" srcOrd="6" destOrd="0" presId="urn:microsoft.com/office/officeart/2005/8/layout/list1#1"/>
    <dgm:cxn modelId="{57C19D8D-84B4-49E6-801B-9719DBFD290E}" type="presParOf" srcId="{9D58511D-D18C-46E6-ADFB-6CDE1389D37F}" destId="{ECC02425-44D1-4F4C-B5D6-13442CA71F2A}" srcOrd="7" destOrd="0" presId="urn:microsoft.com/office/officeart/2005/8/layout/list1#1"/>
    <dgm:cxn modelId="{B3E742BA-0B38-4C80-8761-1E0718DE90EB}" type="presParOf" srcId="{9D58511D-D18C-46E6-ADFB-6CDE1389D37F}" destId="{98CD7476-6A48-4BD0-A0B1-E79081300878}" srcOrd="8" destOrd="0" presId="urn:microsoft.com/office/officeart/2005/8/layout/list1#1"/>
    <dgm:cxn modelId="{D2E281B0-4988-44C2-A668-D60379C3763D}" type="presParOf" srcId="{98CD7476-6A48-4BD0-A0B1-E79081300878}" destId="{63AA2D3F-331D-492F-82D5-8A2B6C78BAAD}" srcOrd="0" destOrd="0" presId="urn:microsoft.com/office/officeart/2005/8/layout/list1#1"/>
    <dgm:cxn modelId="{F8F5A3EE-5E29-4C99-82EF-5ED93306EA24}" type="presParOf" srcId="{98CD7476-6A48-4BD0-A0B1-E79081300878}" destId="{2CFD44AC-C5B0-407B-B2EE-07415AFE4DC4}" srcOrd="1" destOrd="0" presId="urn:microsoft.com/office/officeart/2005/8/layout/list1#1"/>
    <dgm:cxn modelId="{8CE72518-3E08-4D69-84FE-265DABB5D714}" type="presParOf" srcId="{9D58511D-D18C-46E6-ADFB-6CDE1389D37F}" destId="{E27A153A-8ADD-4646-B3A3-509A74CD0695}" srcOrd="9" destOrd="0" presId="urn:microsoft.com/office/officeart/2005/8/layout/list1#1"/>
    <dgm:cxn modelId="{8DD7BFA1-A7D5-4C69-B345-90150161F7B0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942D2C72-1F92-4BD2-9936-E78C41C2BBF4}" type="presOf" srcId="{F50BDB3E-817D-4A89-9D71-D9E0B029567B}" destId="{63AA2D3F-331D-492F-82D5-8A2B6C78BAAD}" srcOrd="0" destOrd="0" presId="urn:microsoft.com/office/officeart/2005/8/layout/list1#1"/>
    <dgm:cxn modelId="{D0266A8B-ACCE-4C20-B068-1A1230F8FABB}" type="presOf" srcId="{AC5265C1-0BAB-4984-A634-E4518A8EC253}" destId="{12E5634D-BCAA-48AB-BADB-754A15E9B7AC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95F5AD90-A46D-4E49-A194-8D62136F9D70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1C54AC9B-80EA-4A8A-A5A6-15956FDA629D}" type="presOf" srcId="{8554BDF9-8515-4677-9942-0171F000F8EB}" destId="{9D58511D-D18C-46E6-ADFB-6CDE1389D37F}" srcOrd="0" destOrd="0" presId="urn:microsoft.com/office/officeart/2005/8/layout/list1#1"/>
    <dgm:cxn modelId="{24E6D077-0297-489A-9D3C-F65A71DE1A5D}" type="presOf" srcId="{AC5265C1-0BAB-4984-A634-E4518A8EC253}" destId="{06B5F591-72E0-4CFF-9799-36D4050BD51D}" srcOrd="0" destOrd="0" presId="urn:microsoft.com/office/officeart/2005/8/layout/list1#1"/>
    <dgm:cxn modelId="{9472BCFF-1B0D-461D-B8C8-8F4F53E2DA27}" type="presOf" srcId="{F50BDB3E-817D-4A89-9D71-D9E0B029567B}" destId="{2CFD44AC-C5B0-407B-B2EE-07415AFE4DC4}" srcOrd="1" destOrd="0" presId="urn:microsoft.com/office/officeart/2005/8/layout/list1#1"/>
    <dgm:cxn modelId="{5C401B36-4352-48A2-B8D9-FC52E9E34A60}" type="presOf" srcId="{787546C1-DD5C-4D6E-BFDD-D95A52E781AD}" destId="{8BC4E78D-0D98-4ED2-B23A-71FEC19A6436}" srcOrd="1" destOrd="0" presId="urn:microsoft.com/office/officeart/2005/8/layout/list1#1"/>
    <dgm:cxn modelId="{1B27D296-CAF4-42A7-8F93-083AC4AA091D}" type="presParOf" srcId="{9D58511D-D18C-46E6-ADFB-6CDE1389D37F}" destId="{29EC7F92-6143-4EC7-AD17-ECAF75C06DC8}" srcOrd="0" destOrd="0" presId="urn:microsoft.com/office/officeart/2005/8/layout/list1#1"/>
    <dgm:cxn modelId="{D5B96D77-FA23-44DF-8CD9-4397A6894325}" type="presParOf" srcId="{29EC7F92-6143-4EC7-AD17-ECAF75C06DC8}" destId="{F4F466C7-208D-4B4A-A865-9D82D8E9F892}" srcOrd="0" destOrd="0" presId="urn:microsoft.com/office/officeart/2005/8/layout/list1#1"/>
    <dgm:cxn modelId="{6311AD43-4DFE-45C0-A19B-D7B3A246DDCC}" type="presParOf" srcId="{29EC7F92-6143-4EC7-AD17-ECAF75C06DC8}" destId="{8BC4E78D-0D98-4ED2-B23A-71FEC19A6436}" srcOrd="1" destOrd="0" presId="urn:microsoft.com/office/officeart/2005/8/layout/list1#1"/>
    <dgm:cxn modelId="{42F099E1-EE15-4A4D-8A27-2B2DD3D9B786}" type="presParOf" srcId="{9D58511D-D18C-46E6-ADFB-6CDE1389D37F}" destId="{129CDA7D-4C80-4698-AFD0-7208B5D9749E}" srcOrd="1" destOrd="0" presId="urn:microsoft.com/office/officeart/2005/8/layout/list1#1"/>
    <dgm:cxn modelId="{BA69C87D-82B0-4614-AD80-40375D7857A2}" type="presParOf" srcId="{9D58511D-D18C-46E6-ADFB-6CDE1389D37F}" destId="{EBA8CF1F-3B4A-4B6A-8877-CB03CDDAB1E9}" srcOrd="2" destOrd="0" presId="urn:microsoft.com/office/officeart/2005/8/layout/list1#1"/>
    <dgm:cxn modelId="{9D1E4054-9F92-4179-90A1-0D553912AAC0}" type="presParOf" srcId="{9D58511D-D18C-46E6-ADFB-6CDE1389D37F}" destId="{8BC0D01A-9D98-495C-93AA-A7D9631CDDAD}" srcOrd="3" destOrd="0" presId="urn:microsoft.com/office/officeart/2005/8/layout/list1#1"/>
    <dgm:cxn modelId="{23EFB831-6DED-4E7A-9A94-4D94F10EB392}" type="presParOf" srcId="{9D58511D-D18C-46E6-ADFB-6CDE1389D37F}" destId="{D4434ECF-2146-46AC-B62E-87AB389C995A}" srcOrd="4" destOrd="0" presId="urn:microsoft.com/office/officeart/2005/8/layout/list1#1"/>
    <dgm:cxn modelId="{865909E4-1E44-44BB-8C57-8BA584680D40}" type="presParOf" srcId="{D4434ECF-2146-46AC-B62E-87AB389C995A}" destId="{06B5F591-72E0-4CFF-9799-36D4050BD51D}" srcOrd="0" destOrd="0" presId="urn:microsoft.com/office/officeart/2005/8/layout/list1#1"/>
    <dgm:cxn modelId="{0ABD6FE8-F381-4E08-A6F3-ADD918AFB7E6}" type="presParOf" srcId="{D4434ECF-2146-46AC-B62E-87AB389C995A}" destId="{12E5634D-BCAA-48AB-BADB-754A15E9B7AC}" srcOrd="1" destOrd="0" presId="urn:microsoft.com/office/officeart/2005/8/layout/list1#1"/>
    <dgm:cxn modelId="{DB358A88-9FA6-4575-A078-ADD72469941B}" type="presParOf" srcId="{9D58511D-D18C-46E6-ADFB-6CDE1389D37F}" destId="{3DAA9763-50F6-4CC4-B6DA-0A4C45FFB361}" srcOrd="5" destOrd="0" presId="urn:microsoft.com/office/officeart/2005/8/layout/list1#1"/>
    <dgm:cxn modelId="{52B91D8E-C6ED-4837-AF40-FA30B5744F5C}" type="presParOf" srcId="{9D58511D-D18C-46E6-ADFB-6CDE1389D37F}" destId="{51228DB3-E7D4-486B-A0C1-9A59D129891F}" srcOrd="6" destOrd="0" presId="urn:microsoft.com/office/officeart/2005/8/layout/list1#1"/>
    <dgm:cxn modelId="{18FBABC6-A36D-486C-ABF1-9AD2016048DB}" type="presParOf" srcId="{9D58511D-D18C-46E6-ADFB-6CDE1389D37F}" destId="{ECC02425-44D1-4F4C-B5D6-13442CA71F2A}" srcOrd="7" destOrd="0" presId="urn:microsoft.com/office/officeart/2005/8/layout/list1#1"/>
    <dgm:cxn modelId="{7AD77254-98DC-49D8-B5DD-768DF253A557}" type="presParOf" srcId="{9D58511D-D18C-46E6-ADFB-6CDE1389D37F}" destId="{98CD7476-6A48-4BD0-A0B1-E79081300878}" srcOrd="8" destOrd="0" presId="urn:microsoft.com/office/officeart/2005/8/layout/list1#1"/>
    <dgm:cxn modelId="{A323FA14-0374-4E21-B9B6-12AC9AD3780B}" type="presParOf" srcId="{98CD7476-6A48-4BD0-A0B1-E79081300878}" destId="{63AA2D3F-331D-492F-82D5-8A2B6C78BAAD}" srcOrd="0" destOrd="0" presId="urn:microsoft.com/office/officeart/2005/8/layout/list1#1"/>
    <dgm:cxn modelId="{65546CAB-A628-42E9-80E0-C51A9A4C39BE}" type="presParOf" srcId="{98CD7476-6A48-4BD0-A0B1-E79081300878}" destId="{2CFD44AC-C5B0-407B-B2EE-07415AFE4DC4}" srcOrd="1" destOrd="0" presId="urn:microsoft.com/office/officeart/2005/8/layout/list1#1"/>
    <dgm:cxn modelId="{188BF643-145A-4C9F-9FC1-5669FC65DA6F}" type="presParOf" srcId="{9D58511D-D18C-46E6-ADFB-6CDE1389D37F}" destId="{E27A153A-8ADD-4646-B3A3-509A74CD0695}" srcOrd="9" destOrd="0" presId="urn:microsoft.com/office/officeart/2005/8/layout/list1#1"/>
    <dgm:cxn modelId="{C5B008ED-2488-405A-8EFB-8609EABE251D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874AFCE4-D9BA-4050-9277-1E007D3063FA}" type="presOf" srcId="{AC5265C1-0BAB-4984-A634-E4518A8EC253}" destId="{06B5F591-72E0-4CFF-9799-36D4050BD51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FFB83538-2EC7-43F6-BC8D-87188CC55EE0}" type="presOf" srcId="{AC5265C1-0BAB-4984-A634-E4518A8EC253}" destId="{12E5634D-BCAA-48AB-BADB-754A15E9B7AC}" srcOrd="1" destOrd="0" presId="urn:microsoft.com/office/officeart/2005/8/layout/list1#1"/>
    <dgm:cxn modelId="{EA88E736-56D3-48FF-8905-FBA489CAB16A}" type="presOf" srcId="{F50BDB3E-817D-4A89-9D71-D9E0B029567B}" destId="{2CFD44AC-C5B0-407B-B2EE-07415AFE4DC4}" srcOrd="1" destOrd="0" presId="urn:microsoft.com/office/officeart/2005/8/layout/list1#1"/>
    <dgm:cxn modelId="{CFED86D4-9F6D-4B5C-BF08-769EF29327BF}" type="presOf" srcId="{787546C1-DD5C-4D6E-BFDD-D95A52E781AD}" destId="{F4F466C7-208D-4B4A-A865-9D82D8E9F892}" srcOrd="0" destOrd="0" presId="urn:microsoft.com/office/officeart/2005/8/layout/list1#1"/>
    <dgm:cxn modelId="{30658868-6D36-492A-A855-B33716F7B00E}" type="presOf" srcId="{8554BDF9-8515-4677-9942-0171F000F8EB}" destId="{9D58511D-D18C-46E6-ADFB-6CDE1389D37F}" srcOrd="0" destOrd="0" presId="urn:microsoft.com/office/officeart/2005/8/layout/list1#1"/>
    <dgm:cxn modelId="{AC3A9F92-2CCD-47F8-9950-8A0BAA199362}" type="presOf" srcId="{787546C1-DD5C-4D6E-BFDD-D95A52E781AD}" destId="{8BC4E78D-0D98-4ED2-B23A-71FEC19A6436}" srcOrd="1" destOrd="0" presId="urn:microsoft.com/office/officeart/2005/8/layout/list1#1"/>
    <dgm:cxn modelId="{FE4C5C53-3741-4B9F-B28D-65F6613B2615}" type="presOf" srcId="{F50BDB3E-817D-4A89-9D71-D9E0B029567B}" destId="{63AA2D3F-331D-492F-82D5-8A2B6C78BAAD}" srcOrd="0" destOrd="0" presId="urn:microsoft.com/office/officeart/2005/8/layout/list1#1"/>
    <dgm:cxn modelId="{11616284-CDAC-42C6-9817-4D833FB0BEAF}" type="presParOf" srcId="{9D58511D-D18C-46E6-ADFB-6CDE1389D37F}" destId="{29EC7F92-6143-4EC7-AD17-ECAF75C06DC8}" srcOrd="0" destOrd="0" presId="urn:microsoft.com/office/officeart/2005/8/layout/list1#1"/>
    <dgm:cxn modelId="{19D321C3-91F5-4479-9BD2-9E02AD5D53FF}" type="presParOf" srcId="{29EC7F92-6143-4EC7-AD17-ECAF75C06DC8}" destId="{F4F466C7-208D-4B4A-A865-9D82D8E9F892}" srcOrd="0" destOrd="0" presId="urn:microsoft.com/office/officeart/2005/8/layout/list1#1"/>
    <dgm:cxn modelId="{F1728CFF-28DB-461C-9095-A5EAF0153C33}" type="presParOf" srcId="{29EC7F92-6143-4EC7-AD17-ECAF75C06DC8}" destId="{8BC4E78D-0D98-4ED2-B23A-71FEC19A6436}" srcOrd="1" destOrd="0" presId="urn:microsoft.com/office/officeart/2005/8/layout/list1#1"/>
    <dgm:cxn modelId="{63F78B57-50C5-4B5E-9115-2E617997940B}" type="presParOf" srcId="{9D58511D-D18C-46E6-ADFB-6CDE1389D37F}" destId="{129CDA7D-4C80-4698-AFD0-7208B5D9749E}" srcOrd="1" destOrd="0" presId="urn:microsoft.com/office/officeart/2005/8/layout/list1#1"/>
    <dgm:cxn modelId="{82BCDE37-9F05-4695-ABE3-DF7CF880A1C8}" type="presParOf" srcId="{9D58511D-D18C-46E6-ADFB-6CDE1389D37F}" destId="{EBA8CF1F-3B4A-4B6A-8877-CB03CDDAB1E9}" srcOrd="2" destOrd="0" presId="urn:microsoft.com/office/officeart/2005/8/layout/list1#1"/>
    <dgm:cxn modelId="{9FB8F3DC-6B42-4990-9226-C143B3114DC0}" type="presParOf" srcId="{9D58511D-D18C-46E6-ADFB-6CDE1389D37F}" destId="{8BC0D01A-9D98-495C-93AA-A7D9631CDDAD}" srcOrd="3" destOrd="0" presId="urn:microsoft.com/office/officeart/2005/8/layout/list1#1"/>
    <dgm:cxn modelId="{66F52E57-4CB9-48FD-A989-B8D1BCE8CA35}" type="presParOf" srcId="{9D58511D-D18C-46E6-ADFB-6CDE1389D37F}" destId="{D4434ECF-2146-46AC-B62E-87AB389C995A}" srcOrd="4" destOrd="0" presId="urn:microsoft.com/office/officeart/2005/8/layout/list1#1"/>
    <dgm:cxn modelId="{8C739C40-7274-47F0-8930-65089AAFD6F4}" type="presParOf" srcId="{D4434ECF-2146-46AC-B62E-87AB389C995A}" destId="{06B5F591-72E0-4CFF-9799-36D4050BD51D}" srcOrd="0" destOrd="0" presId="urn:microsoft.com/office/officeart/2005/8/layout/list1#1"/>
    <dgm:cxn modelId="{510869D7-5DE2-4C56-AC2F-28E3D77BD6F2}" type="presParOf" srcId="{D4434ECF-2146-46AC-B62E-87AB389C995A}" destId="{12E5634D-BCAA-48AB-BADB-754A15E9B7AC}" srcOrd="1" destOrd="0" presId="urn:microsoft.com/office/officeart/2005/8/layout/list1#1"/>
    <dgm:cxn modelId="{F4A1439A-417E-499A-9848-143C1A113C21}" type="presParOf" srcId="{9D58511D-D18C-46E6-ADFB-6CDE1389D37F}" destId="{3DAA9763-50F6-4CC4-B6DA-0A4C45FFB361}" srcOrd="5" destOrd="0" presId="urn:microsoft.com/office/officeart/2005/8/layout/list1#1"/>
    <dgm:cxn modelId="{C19C8663-749C-4CBC-AEDF-EE4CE6D7D95D}" type="presParOf" srcId="{9D58511D-D18C-46E6-ADFB-6CDE1389D37F}" destId="{51228DB3-E7D4-486B-A0C1-9A59D129891F}" srcOrd="6" destOrd="0" presId="urn:microsoft.com/office/officeart/2005/8/layout/list1#1"/>
    <dgm:cxn modelId="{09837E74-2EE1-42BA-8EDD-4B8324433F37}" type="presParOf" srcId="{9D58511D-D18C-46E6-ADFB-6CDE1389D37F}" destId="{ECC02425-44D1-4F4C-B5D6-13442CA71F2A}" srcOrd="7" destOrd="0" presId="urn:microsoft.com/office/officeart/2005/8/layout/list1#1"/>
    <dgm:cxn modelId="{F35AF320-469F-4072-8968-2688C89E419B}" type="presParOf" srcId="{9D58511D-D18C-46E6-ADFB-6CDE1389D37F}" destId="{98CD7476-6A48-4BD0-A0B1-E79081300878}" srcOrd="8" destOrd="0" presId="urn:microsoft.com/office/officeart/2005/8/layout/list1#1"/>
    <dgm:cxn modelId="{3C93E0C1-62CD-46B4-B2C8-103E78A7F64C}" type="presParOf" srcId="{98CD7476-6A48-4BD0-A0B1-E79081300878}" destId="{63AA2D3F-331D-492F-82D5-8A2B6C78BAAD}" srcOrd="0" destOrd="0" presId="urn:microsoft.com/office/officeart/2005/8/layout/list1#1"/>
    <dgm:cxn modelId="{342029AA-B2A6-42AB-8A36-149FA90C37B3}" type="presParOf" srcId="{98CD7476-6A48-4BD0-A0B1-E79081300878}" destId="{2CFD44AC-C5B0-407B-B2EE-07415AFE4DC4}" srcOrd="1" destOrd="0" presId="urn:microsoft.com/office/officeart/2005/8/layout/list1#1"/>
    <dgm:cxn modelId="{24F1BF10-D508-480E-93B9-D9BE86FA96B0}" type="presParOf" srcId="{9D58511D-D18C-46E6-ADFB-6CDE1389D37F}" destId="{E27A153A-8ADD-4646-B3A3-509A74CD0695}" srcOrd="9" destOrd="0" presId="urn:microsoft.com/office/officeart/2005/8/layout/list1#1"/>
    <dgm:cxn modelId="{A45BB7EE-F2A6-4172-A777-6B2E8250814A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F5344-1146-4202-A9A1-6D45892679D1}">
      <dsp:nvSpPr>
        <dsp:cNvPr id="0" name=""/>
        <dsp:cNvSpPr/>
      </dsp:nvSpPr>
      <dsp:spPr>
        <a:xfrm>
          <a:off x="2952013" y="-41401"/>
          <a:ext cx="2205746" cy="1252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ea typeface="SimSun" pitchFamily="2" charset="-122"/>
            </a:rPr>
            <a:t>Source accuracy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ea typeface="SimSun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952013" y="-41401"/>
        <a:ext cx="2205746" cy="1252788"/>
      </dsp:txXfrm>
    </dsp:sp>
    <dsp:sp modelId="{CB3E3235-9AB5-4F75-9B2E-9BE5DDCDFFCB}">
      <dsp:nvSpPr>
        <dsp:cNvPr id="0" name=""/>
        <dsp:cNvSpPr/>
      </dsp:nvSpPr>
      <dsp:spPr>
        <a:xfrm>
          <a:off x="2143150" y="584992"/>
          <a:ext cx="3823473" cy="3823473"/>
        </a:xfrm>
        <a:custGeom>
          <a:avLst/>
          <a:gdLst/>
          <a:ahLst/>
          <a:cxnLst/>
          <a:rect l="0" t="0" r="0" b="0"/>
          <a:pathLst>
            <a:path>
              <a:moveTo>
                <a:pt x="3194556" y="494305"/>
              </a:moveTo>
              <a:arcTo wR="1911736" hR="1911736" stAng="18728765" swAng="127726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6751-750B-46FE-B159-CAD1F0CAC968}">
      <dsp:nvSpPr>
        <dsp:cNvPr id="0" name=""/>
        <dsp:cNvSpPr/>
      </dsp:nvSpPr>
      <dsp:spPr>
        <a:xfrm>
          <a:off x="4874917" y="1853779"/>
          <a:ext cx="2183412" cy="1285898"/>
        </a:xfrm>
        <a:prstGeom prst="roundRect">
          <a:avLst/>
        </a:prstGeom>
        <a:gradFill rotWithShape="0">
          <a:gsLst>
            <a:gs pos="0">
              <a:schemeClr val="accent4">
                <a:hueOff val="6807679"/>
                <a:satOff val="-7995"/>
                <a:lumOff val="3072"/>
                <a:alphaOff val="0"/>
                <a:shade val="60000"/>
              </a:schemeClr>
            </a:gs>
            <a:gs pos="33000">
              <a:schemeClr val="accent4">
                <a:hueOff val="6807679"/>
                <a:satOff val="-7995"/>
                <a:lumOff val="3072"/>
                <a:alphaOff val="0"/>
                <a:tint val="86500"/>
              </a:schemeClr>
            </a:gs>
            <a:gs pos="46750">
              <a:schemeClr val="accent4">
                <a:hueOff val="6807679"/>
                <a:satOff val="-7995"/>
                <a:lumOff val="3072"/>
                <a:alphaOff val="0"/>
                <a:tint val="71000"/>
                <a:satMod val="112000"/>
              </a:schemeClr>
            </a:gs>
            <a:gs pos="53000">
              <a:schemeClr val="accent4">
                <a:hueOff val="6807679"/>
                <a:satOff val="-7995"/>
                <a:lumOff val="3072"/>
                <a:alphaOff val="0"/>
                <a:tint val="71000"/>
                <a:satMod val="112000"/>
              </a:schemeClr>
            </a:gs>
            <a:gs pos="68000">
              <a:schemeClr val="accent4">
                <a:hueOff val="6807679"/>
                <a:satOff val="-7995"/>
                <a:lumOff val="3072"/>
                <a:alphaOff val="0"/>
                <a:tint val="86000"/>
              </a:schemeClr>
            </a:gs>
            <a:gs pos="100000">
              <a:schemeClr val="accent4">
                <a:hueOff val="6807679"/>
                <a:satOff val="-7995"/>
                <a:lumOff val="307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Source trustworthy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874917" y="1853779"/>
        <a:ext cx="2183412" cy="1285898"/>
      </dsp:txXfrm>
    </dsp:sp>
    <dsp:sp modelId="{18E2C915-2EE9-45DF-9908-377951E6A4D2}">
      <dsp:nvSpPr>
        <dsp:cNvPr id="0" name=""/>
        <dsp:cNvSpPr/>
      </dsp:nvSpPr>
      <dsp:spPr>
        <a:xfrm>
          <a:off x="2143150" y="584992"/>
          <a:ext cx="3823473" cy="3823473"/>
        </a:xfrm>
        <a:custGeom>
          <a:avLst/>
          <a:gdLst/>
          <a:ahLst/>
          <a:cxnLst/>
          <a:rect l="0" t="0" r="0" b="0"/>
          <a:pathLst>
            <a:path>
              <a:moveTo>
                <a:pt x="3624957" y="2760036"/>
              </a:moveTo>
              <a:arcTo wR="1911736" hR="1911736" stAng="1580537" swAng="1233786"/>
            </a:path>
          </a:pathLst>
        </a:custGeom>
        <a:noFill/>
        <a:ln w="9525" cap="flat" cmpd="sng" algn="ctr">
          <a:solidFill>
            <a:schemeClr val="accent4">
              <a:hueOff val="6807679"/>
              <a:satOff val="-7995"/>
              <a:lumOff val="307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FA6F9-754D-404A-8CDB-3069F8EA226F}">
      <dsp:nvSpPr>
        <dsp:cNvPr id="0" name=""/>
        <dsp:cNvSpPr/>
      </dsp:nvSpPr>
      <dsp:spPr>
        <a:xfrm>
          <a:off x="2920292" y="3793955"/>
          <a:ext cx="2269187" cy="1229021"/>
        </a:xfrm>
        <a:prstGeom prst="roundRect">
          <a:avLst/>
        </a:prstGeom>
        <a:gradFill rotWithShape="0">
          <a:gsLst>
            <a:gs pos="0">
              <a:schemeClr val="accent4">
                <a:hueOff val="13615358"/>
                <a:satOff val="-15991"/>
                <a:lumOff val="6144"/>
                <a:alphaOff val="0"/>
                <a:shade val="60000"/>
              </a:schemeClr>
            </a:gs>
            <a:gs pos="33000">
              <a:schemeClr val="accent4">
                <a:hueOff val="13615358"/>
                <a:satOff val="-15991"/>
                <a:lumOff val="6144"/>
                <a:alphaOff val="0"/>
                <a:tint val="86500"/>
              </a:schemeClr>
            </a:gs>
            <a:gs pos="46750">
              <a:schemeClr val="accent4">
                <a:hueOff val="13615358"/>
                <a:satOff val="-15991"/>
                <a:lumOff val="6144"/>
                <a:alphaOff val="0"/>
                <a:tint val="71000"/>
                <a:satMod val="112000"/>
              </a:schemeClr>
            </a:gs>
            <a:gs pos="53000">
              <a:schemeClr val="accent4">
                <a:hueOff val="13615358"/>
                <a:satOff val="-15991"/>
                <a:lumOff val="6144"/>
                <a:alphaOff val="0"/>
                <a:tint val="71000"/>
                <a:satMod val="112000"/>
              </a:schemeClr>
            </a:gs>
            <a:gs pos="68000">
              <a:schemeClr val="accent4">
                <a:hueOff val="13615358"/>
                <a:satOff val="-15991"/>
                <a:lumOff val="6144"/>
                <a:alphaOff val="0"/>
                <a:tint val="86000"/>
              </a:schemeClr>
            </a:gs>
            <a:gs pos="100000">
              <a:schemeClr val="accent4">
                <a:hueOff val="13615358"/>
                <a:satOff val="-15991"/>
                <a:lumOff val="6144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 confidence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920292" y="3793955"/>
        <a:ext cx="2269187" cy="1229021"/>
      </dsp:txXfrm>
    </dsp:sp>
    <dsp:sp modelId="{1A2981E4-3183-4DBC-8F66-6A61E086966F}">
      <dsp:nvSpPr>
        <dsp:cNvPr id="0" name=""/>
        <dsp:cNvSpPr/>
      </dsp:nvSpPr>
      <dsp:spPr>
        <a:xfrm>
          <a:off x="2143150" y="584992"/>
          <a:ext cx="3823473" cy="3823473"/>
        </a:xfrm>
        <a:custGeom>
          <a:avLst/>
          <a:gdLst/>
          <a:ahLst/>
          <a:cxnLst/>
          <a:rect l="0" t="0" r="0" b="0"/>
          <a:pathLst>
            <a:path>
              <a:moveTo>
                <a:pt x="605628" y="3307737"/>
              </a:moveTo>
              <a:arcTo wR="1911736" hR="1911736" stAng="7985676" swAng="1233786"/>
            </a:path>
          </a:pathLst>
        </a:custGeom>
        <a:noFill/>
        <a:ln w="9525" cap="flat" cmpd="sng" algn="ctr">
          <a:solidFill>
            <a:schemeClr val="accent4">
              <a:hueOff val="13615358"/>
              <a:satOff val="-15991"/>
              <a:lumOff val="614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58AE0-FC4D-4B2F-AB16-DE1162131650}">
      <dsp:nvSpPr>
        <dsp:cNvPr id="0" name=""/>
        <dsp:cNvSpPr/>
      </dsp:nvSpPr>
      <dsp:spPr>
        <a:xfrm>
          <a:off x="1047445" y="1853779"/>
          <a:ext cx="2191408" cy="1285898"/>
        </a:xfrm>
        <a:prstGeom prst="roundRect">
          <a:avLst/>
        </a:prstGeom>
        <a:gradFill rotWithShape="0">
          <a:gsLst>
            <a:gs pos="0">
              <a:schemeClr val="accent4">
                <a:hueOff val="20423036"/>
                <a:satOff val="-23986"/>
                <a:lumOff val="9216"/>
                <a:alphaOff val="0"/>
                <a:shade val="60000"/>
              </a:schemeClr>
            </a:gs>
            <a:gs pos="33000">
              <a:schemeClr val="accent4">
                <a:hueOff val="20423036"/>
                <a:satOff val="-23986"/>
                <a:lumOff val="9216"/>
                <a:alphaOff val="0"/>
                <a:tint val="86500"/>
              </a:schemeClr>
            </a:gs>
            <a:gs pos="46750">
              <a:schemeClr val="accent4">
                <a:hueOff val="20423036"/>
                <a:satOff val="-23986"/>
                <a:lumOff val="9216"/>
                <a:alphaOff val="0"/>
                <a:tint val="71000"/>
                <a:satMod val="112000"/>
              </a:schemeClr>
            </a:gs>
            <a:gs pos="53000">
              <a:schemeClr val="accent4">
                <a:hueOff val="20423036"/>
                <a:satOff val="-23986"/>
                <a:lumOff val="9216"/>
                <a:alphaOff val="0"/>
                <a:tint val="71000"/>
                <a:satMod val="112000"/>
              </a:schemeClr>
            </a:gs>
            <a:gs pos="68000">
              <a:schemeClr val="accent4">
                <a:hueOff val="20423036"/>
                <a:satOff val="-23986"/>
                <a:lumOff val="9216"/>
                <a:alphaOff val="0"/>
                <a:tint val="86000"/>
              </a:schemeClr>
            </a:gs>
            <a:gs pos="100000">
              <a:schemeClr val="accent4">
                <a:hueOff val="20423036"/>
                <a:satOff val="-23986"/>
                <a:lumOff val="921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 probability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047445" y="1853779"/>
        <a:ext cx="2191408" cy="1285898"/>
      </dsp:txXfrm>
    </dsp:sp>
    <dsp:sp modelId="{3137AB93-AFD7-4958-B697-7C09A1486D4D}">
      <dsp:nvSpPr>
        <dsp:cNvPr id="0" name=""/>
        <dsp:cNvSpPr/>
      </dsp:nvSpPr>
      <dsp:spPr>
        <a:xfrm>
          <a:off x="2143150" y="584992"/>
          <a:ext cx="3823473" cy="3823473"/>
        </a:xfrm>
        <a:custGeom>
          <a:avLst/>
          <a:gdLst/>
          <a:ahLst/>
          <a:cxnLst/>
          <a:rect l="0" t="0" r="0" b="0"/>
          <a:pathLst>
            <a:path>
              <a:moveTo>
                <a:pt x="201844" y="1056747"/>
              </a:moveTo>
              <a:arcTo wR="1911736" hR="1911736" stAng="12393973" swAng="1277262"/>
            </a:path>
          </a:pathLst>
        </a:custGeom>
        <a:noFill/>
        <a:ln w="9525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8E882-97B7-4F99-A713-B256A5CCCC5A}">
      <dsp:nvSpPr>
        <dsp:cNvPr id="0" name=""/>
        <dsp:cNvSpPr/>
      </dsp:nvSpPr>
      <dsp:spPr>
        <a:xfrm>
          <a:off x="1167888" y="224"/>
          <a:ext cx="2793186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Truth discovery</a:t>
          </a:r>
          <a:endParaRPr lang="en-US" sz="1600" b="0" i="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Integrating probabilistic data</a:t>
          </a:r>
          <a:endParaRPr lang="en-US" sz="1600" b="0" i="0" kern="1200" baseline="0" dirty="0"/>
        </a:p>
      </dsp:txBody>
      <dsp:txXfrm>
        <a:off x="1167888" y="224"/>
        <a:ext cx="2793186" cy="1045302"/>
      </dsp:txXfrm>
    </dsp:sp>
    <dsp:sp modelId="{F346F691-C50D-4DD3-8ED0-478AF5B91B50}">
      <dsp:nvSpPr>
        <dsp:cNvPr id="0" name=""/>
        <dsp:cNvSpPr/>
      </dsp:nvSpPr>
      <dsp:spPr>
        <a:xfrm>
          <a:off x="1324" y="224"/>
          <a:ext cx="1166563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Data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Fusion</a:t>
          </a:r>
          <a:endParaRPr lang="en-US" sz="1600" kern="1200" dirty="0"/>
        </a:p>
      </dsp:txBody>
      <dsp:txXfrm>
        <a:off x="1324" y="224"/>
        <a:ext cx="1166563" cy="1045302"/>
      </dsp:txXfrm>
    </dsp:sp>
    <dsp:sp modelId="{A7C31B69-8191-4786-9688-A878D9F4CB83}">
      <dsp:nvSpPr>
        <dsp:cNvPr id="0" name=""/>
        <dsp:cNvSpPr/>
      </dsp:nvSpPr>
      <dsp:spPr>
        <a:xfrm>
          <a:off x="1166015" y="1150057"/>
          <a:ext cx="2793327" cy="10760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Improve record linkage</a:t>
          </a:r>
          <a:endParaRPr lang="en-US" sz="1400" b="0" i="0" kern="1200" baseline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Distinguish bet wrong values and alter representations</a:t>
          </a:r>
          <a:endParaRPr lang="en-US" sz="1400" b="0" i="0" kern="1200" baseline="0" dirty="0"/>
        </a:p>
      </dsp:txBody>
      <dsp:txXfrm>
        <a:off x="1166015" y="1150057"/>
        <a:ext cx="2793327" cy="1076013"/>
      </dsp:txXfrm>
    </dsp:sp>
    <dsp:sp modelId="{75707184-5CCD-4FAC-9D39-00D432E38109}">
      <dsp:nvSpPr>
        <dsp:cNvPr id="0" name=""/>
        <dsp:cNvSpPr/>
      </dsp:nvSpPr>
      <dsp:spPr>
        <a:xfrm>
          <a:off x="3057" y="1165413"/>
          <a:ext cx="11629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Record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Linkage</a:t>
          </a:r>
          <a:endParaRPr lang="en-US" sz="1600" kern="1200" dirty="0"/>
        </a:p>
      </dsp:txBody>
      <dsp:txXfrm>
        <a:off x="3057" y="1165413"/>
        <a:ext cx="1162957" cy="1045302"/>
      </dsp:txXfrm>
    </dsp:sp>
    <dsp:sp modelId="{69CC7D84-4185-4B15-B376-D138259969FB}">
      <dsp:nvSpPr>
        <dsp:cNvPr id="0" name=""/>
        <dsp:cNvSpPr/>
      </dsp:nvSpPr>
      <dsp:spPr>
        <a:xfrm>
          <a:off x="1178032" y="2330602"/>
          <a:ext cx="2784093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Query optimization</a:t>
          </a:r>
          <a:endParaRPr lang="en-US" sz="1600" b="0" i="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Improve schema matching</a:t>
          </a:r>
          <a:endParaRPr lang="en-US" sz="1600" b="0" i="0" kern="1200" baseline="0" dirty="0"/>
        </a:p>
      </dsp:txBody>
      <dsp:txXfrm>
        <a:off x="1178032" y="2330602"/>
        <a:ext cx="2784093" cy="1045302"/>
      </dsp:txXfrm>
    </dsp:sp>
    <dsp:sp modelId="{9195388E-CF6C-46F0-B198-03F7674D4CAA}">
      <dsp:nvSpPr>
        <dsp:cNvPr id="0" name=""/>
        <dsp:cNvSpPr/>
      </dsp:nvSpPr>
      <dsp:spPr>
        <a:xfrm>
          <a:off x="274" y="2330602"/>
          <a:ext cx="11777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Query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Answering</a:t>
          </a:r>
          <a:endParaRPr lang="en-US" sz="1600" b="0" i="0" kern="1200" baseline="0" dirty="0"/>
        </a:p>
      </dsp:txBody>
      <dsp:txXfrm>
        <a:off x="274" y="2330602"/>
        <a:ext cx="1177757" cy="1045302"/>
      </dsp:txXfrm>
    </dsp:sp>
    <dsp:sp modelId="{26F41D9D-0A92-46F5-AF4C-44677C6899F0}">
      <dsp:nvSpPr>
        <dsp:cNvPr id="0" name=""/>
        <dsp:cNvSpPr/>
      </dsp:nvSpPr>
      <dsp:spPr>
        <a:xfrm>
          <a:off x="1159040" y="3480435"/>
          <a:ext cx="2801428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Recommend trustworthy , up-to-date, and independent sources</a:t>
          </a:r>
          <a:endParaRPr lang="en-US" sz="1600" b="0" i="0" kern="1200" baseline="0" dirty="0"/>
        </a:p>
      </dsp:txBody>
      <dsp:txXfrm>
        <a:off x="1159040" y="3480435"/>
        <a:ext cx="2801428" cy="1045302"/>
      </dsp:txXfrm>
    </dsp:sp>
    <dsp:sp modelId="{34C77B2E-2473-437D-B98D-0E113A77BD82}">
      <dsp:nvSpPr>
        <dsp:cNvPr id="0" name=""/>
        <dsp:cNvSpPr/>
      </dsp:nvSpPr>
      <dsp:spPr>
        <a:xfrm>
          <a:off x="1930" y="3480435"/>
          <a:ext cx="1157110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Source </a:t>
          </a:r>
          <a:r>
            <a:rPr lang="en-US" sz="1600" b="0" i="0" kern="1200" baseline="0" dirty="0" err="1" smtClean="0"/>
            <a:t>Recom-mendation</a:t>
          </a:r>
          <a:endParaRPr lang="en-US" sz="1600" kern="1200" dirty="0"/>
        </a:p>
      </dsp:txBody>
      <dsp:txXfrm>
        <a:off x="1930" y="3480435"/>
        <a:ext cx="1157110" cy="104530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F00C0-92E5-49DF-AECB-5C86D1A87944}">
      <dsp:nvSpPr>
        <dsp:cNvPr id="0" name=""/>
        <dsp:cNvSpPr/>
      </dsp:nvSpPr>
      <dsp:spPr>
        <a:xfrm rot="5400000">
          <a:off x="-241752" y="997871"/>
          <a:ext cx="1611682" cy="1128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Discovery</a:t>
          </a:r>
          <a:endParaRPr lang="en-US" sz="1600" kern="1200" dirty="0"/>
        </a:p>
      </dsp:txBody>
      <dsp:txXfrm rot="5400000">
        <a:off x="-241752" y="997871"/>
        <a:ext cx="1611682" cy="1128177"/>
      </dsp:txXfrm>
    </dsp:sp>
    <dsp:sp modelId="{81EFF83B-EFF1-4FD5-92DF-E77767089411}">
      <dsp:nvSpPr>
        <dsp:cNvPr id="0" name=""/>
        <dsp:cNvSpPr/>
      </dsp:nvSpPr>
      <dsp:spPr>
        <a:xfrm rot="5400000">
          <a:off x="1386823" y="-137175"/>
          <a:ext cx="2316931" cy="2834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baseline="0" dirty="0" smtClean="0"/>
            <a:t>Discovery of copying for snapshots of data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baseline="0" dirty="0" smtClean="0"/>
            <a:t>Discovery of copying for update history</a:t>
          </a:r>
          <a:endParaRPr lang="en-US" sz="1600" b="1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Discovery of opinion influence in reviews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Visualization of dependence relationship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…</a:t>
          </a:r>
          <a:endParaRPr lang="en-US" sz="1600" kern="1200" dirty="0"/>
        </a:p>
      </dsp:txBody>
      <dsp:txXfrm rot="5400000">
        <a:off x="1386823" y="-137175"/>
        <a:ext cx="2316931" cy="2834222"/>
      </dsp:txXfrm>
    </dsp:sp>
    <dsp:sp modelId="{2F9C84F3-E17E-4C5A-B5D2-08A3C94980DF}">
      <dsp:nvSpPr>
        <dsp:cNvPr id="0" name=""/>
        <dsp:cNvSpPr/>
      </dsp:nvSpPr>
      <dsp:spPr>
        <a:xfrm rot="5400000">
          <a:off x="-241752" y="3057388"/>
          <a:ext cx="1611682" cy="1128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Applications</a:t>
          </a:r>
          <a:endParaRPr lang="en-US" sz="1600" b="0" i="0" kern="1200" baseline="0" dirty="0"/>
        </a:p>
      </dsp:txBody>
      <dsp:txXfrm rot="5400000">
        <a:off x="-241752" y="3057388"/>
        <a:ext cx="1611682" cy="1128177"/>
      </dsp:txXfrm>
    </dsp:sp>
    <dsp:sp modelId="{B6B2E491-B812-4BF4-BAC6-9E80AFBA5792}">
      <dsp:nvSpPr>
        <dsp:cNvPr id="0" name=""/>
        <dsp:cNvSpPr/>
      </dsp:nvSpPr>
      <dsp:spPr>
        <a:xfrm rot="5400000">
          <a:off x="1898614" y="1860347"/>
          <a:ext cx="1293348" cy="2834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baseline="0" dirty="0" smtClean="0"/>
            <a:t>Truth discovery</a:t>
          </a:r>
          <a:endParaRPr lang="en-US" sz="1600" b="1" i="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Record linkage</a:t>
          </a:r>
          <a:endParaRPr lang="en-US" sz="1600" b="0" i="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Query optimization</a:t>
          </a:r>
          <a:endParaRPr lang="en-US" sz="1600" b="0" i="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Source recommendation</a:t>
          </a:r>
          <a:endParaRPr lang="en-US" sz="1600" b="0" i="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dirty="0" smtClean="0"/>
            <a:t>…</a:t>
          </a:r>
          <a:endParaRPr lang="en-US" sz="1600" b="0" i="0" kern="1200" baseline="0" dirty="0"/>
        </a:p>
      </dsp:txBody>
      <dsp:txXfrm rot="5400000">
        <a:off x="1898614" y="1860347"/>
        <a:ext cx="1293348" cy="2834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A6F03-1095-4DFC-A165-B4C09D2FD12D}">
      <dsp:nvSpPr>
        <dsp:cNvPr id="0" name=""/>
        <dsp:cNvSpPr/>
      </dsp:nvSpPr>
      <dsp:spPr>
        <a:xfrm>
          <a:off x="1243266" y="108346"/>
          <a:ext cx="2150268" cy="7467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28EC7-DDAD-4A89-9FD8-2C3D721D8008}">
      <dsp:nvSpPr>
        <dsp:cNvPr id="0" name=""/>
        <dsp:cNvSpPr/>
      </dsp:nvSpPr>
      <dsp:spPr>
        <a:xfrm>
          <a:off x="2113375" y="1936908"/>
          <a:ext cx="416718" cy="266700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A890-B3A5-4918-844B-CB329AC14FAE}">
      <dsp:nvSpPr>
        <dsp:cNvPr id="0" name=""/>
        <dsp:cNvSpPr/>
      </dsp:nvSpPr>
      <dsp:spPr>
        <a:xfrm>
          <a:off x="1321610" y="2150268"/>
          <a:ext cx="2000250" cy="50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Accuracy</a:t>
          </a:r>
          <a:endParaRPr lang="en-US" sz="1700" kern="1200" dirty="0"/>
        </a:p>
      </dsp:txBody>
      <dsp:txXfrm>
        <a:off x="1321610" y="2150268"/>
        <a:ext cx="2000250" cy="500062"/>
      </dsp:txXfrm>
    </dsp:sp>
    <dsp:sp modelId="{66BA4F93-F096-436F-A65C-93E561B5142A}">
      <dsp:nvSpPr>
        <dsp:cNvPr id="0" name=""/>
        <dsp:cNvSpPr/>
      </dsp:nvSpPr>
      <dsp:spPr>
        <a:xfrm>
          <a:off x="2025031" y="912780"/>
          <a:ext cx="750093" cy="7500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Fresh</a:t>
          </a:r>
          <a:br>
            <a:rPr lang="en-US" sz="1600" kern="1200" dirty="0" smtClean="0"/>
          </a:br>
          <a:r>
            <a:rPr lang="en-US" sz="1600" kern="1200" dirty="0" err="1" smtClean="0"/>
            <a:t>ness</a:t>
          </a:r>
          <a:endParaRPr lang="en-US" sz="1600" kern="1200" dirty="0"/>
        </a:p>
      </dsp:txBody>
      <dsp:txXfrm>
        <a:off x="2025031" y="912780"/>
        <a:ext cx="750093" cy="750093"/>
      </dsp:txXfrm>
    </dsp:sp>
    <dsp:sp modelId="{82F4D07D-A920-435F-A893-2193091D1C69}">
      <dsp:nvSpPr>
        <dsp:cNvPr id="0" name=""/>
        <dsp:cNvSpPr/>
      </dsp:nvSpPr>
      <dsp:spPr>
        <a:xfrm>
          <a:off x="1488297" y="350043"/>
          <a:ext cx="750093" cy="750093"/>
        </a:xfrm>
        <a:prstGeom prst="ellipse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Cove</a:t>
          </a:r>
          <a:br>
            <a:rPr lang="en-US" sz="1600" kern="1200" dirty="0" smtClean="0"/>
          </a:br>
          <a:r>
            <a:rPr lang="en-US" sz="1600" kern="1200" dirty="0" smtClean="0"/>
            <a:t>rage</a:t>
          </a:r>
          <a:endParaRPr lang="en-US" sz="1600" kern="1200" dirty="0"/>
        </a:p>
      </dsp:txBody>
      <dsp:txXfrm>
        <a:off x="1488297" y="350043"/>
        <a:ext cx="750093" cy="750093"/>
      </dsp:txXfrm>
    </dsp:sp>
    <dsp:sp modelId="{D34BA74D-C1C1-4D41-97A6-835E647D34D5}">
      <dsp:nvSpPr>
        <dsp:cNvPr id="0" name=""/>
        <dsp:cNvSpPr/>
      </dsp:nvSpPr>
      <dsp:spPr>
        <a:xfrm>
          <a:off x="2255060" y="168687"/>
          <a:ext cx="750093" cy="750093"/>
        </a:xfrm>
        <a:prstGeom prst="ellipse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Exact</a:t>
          </a:r>
          <a:br>
            <a:rPr lang="en-US" sz="1600" kern="1200" dirty="0" smtClean="0"/>
          </a:br>
          <a:r>
            <a:rPr lang="en-US" sz="1600" kern="1200" dirty="0" err="1" smtClean="0"/>
            <a:t>ness</a:t>
          </a:r>
          <a:endParaRPr lang="en-US" sz="1600" kern="1200" dirty="0"/>
        </a:p>
      </dsp:txBody>
      <dsp:txXfrm>
        <a:off x="2255060" y="168687"/>
        <a:ext cx="750093" cy="750093"/>
      </dsp:txXfrm>
    </dsp:sp>
    <dsp:sp modelId="{C579CB1E-C3B4-4292-978B-61DD0BC57F81}">
      <dsp:nvSpPr>
        <dsp:cNvPr id="0" name=""/>
        <dsp:cNvSpPr/>
      </dsp:nvSpPr>
      <dsp:spPr>
        <a:xfrm>
          <a:off x="1154922" y="16668"/>
          <a:ext cx="2333625" cy="18669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935FA-CC08-4C53-B235-A81753B84BF7}">
      <dsp:nvSpPr>
        <dsp:cNvPr id="0" name=""/>
        <dsp:cNvSpPr/>
      </dsp:nvSpPr>
      <dsp:spPr>
        <a:xfrm>
          <a:off x="0" y="640080"/>
          <a:ext cx="8143932" cy="85344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DE41B-7441-4FC4-AAFC-9A88AA58CCBD}">
      <dsp:nvSpPr>
        <dsp:cNvPr id="0" name=""/>
        <dsp:cNvSpPr/>
      </dsp:nvSpPr>
      <dsp:spPr>
        <a:xfrm>
          <a:off x="3578" y="0"/>
          <a:ext cx="2362058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Decide the initial </a:t>
          </a:r>
          <a:br>
            <a:rPr lang="en-US" sz="1800" kern="1200" dirty="0" smtClean="0"/>
          </a:br>
          <a:r>
            <a:rPr lang="en-US" sz="1800" kern="1200" dirty="0" smtClean="0"/>
            <a:t>value v</a:t>
          </a:r>
          <a:r>
            <a:rPr lang="en-US" sz="1800" kern="1200" baseline="-25000" dirty="0" smtClean="0"/>
            <a:t>0</a:t>
          </a:r>
          <a:br>
            <a:rPr lang="en-US" sz="1800" kern="1200" baseline="-25000" dirty="0" smtClean="0"/>
          </a:br>
          <a:r>
            <a:rPr lang="en-US" sz="1800" kern="1200" baseline="0" dirty="0" smtClean="0"/>
            <a:t>(Bayesian model)</a:t>
          </a:r>
          <a:endParaRPr lang="en-US" sz="1800" kern="1200" baseline="-25000" dirty="0"/>
        </a:p>
      </dsp:txBody>
      <dsp:txXfrm>
        <a:off x="3578" y="0"/>
        <a:ext cx="2362058" cy="853440"/>
      </dsp:txXfrm>
    </dsp:sp>
    <dsp:sp modelId="{44296765-63F7-4F00-8CA9-BF50BE0F146B}">
      <dsp:nvSpPr>
        <dsp:cNvPr id="0" name=""/>
        <dsp:cNvSpPr/>
      </dsp:nvSpPr>
      <dsp:spPr>
        <a:xfrm>
          <a:off x="1077928" y="960120"/>
          <a:ext cx="213360" cy="2133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38B6E-4ECD-439A-9FB2-09DF8656EE46}">
      <dsp:nvSpPr>
        <dsp:cNvPr id="0" name=""/>
        <dsp:cNvSpPr/>
      </dsp:nvSpPr>
      <dsp:spPr>
        <a:xfrm>
          <a:off x="2483740" y="1280160"/>
          <a:ext cx="2362058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Decide the next transition (</a:t>
          </a:r>
          <a:r>
            <a:rPr lang="en-US" sz="1800" kern="1200" dirty="0" err="1" smtClean="0"/>
            <a:t>t,v</a:t>
          </a:r>
          <a:r>
            <a:rPr lang="en-US" sz="1800" kern="1200" dirty="0" smtClean="0"/>
            <a:t>)</a:t>
          </a:r>
          <a:br>
            <a:rPr lang="en-US" sz="1800" kern="1200" dirty="0" smtClean="0"/>
          </a:br>
          <a:r>
            <a:rPr lang="en-US" sz="1800" kern="1200" baseline="0" dirty="0" smtClean="0"/>
            <a:t>(Bayesian model)</a:t>
          </a:r>
          <a:endParaRPr lang="en-US" sz="1800" kern="1200" dirty="0"/>
        </a:p>
      </dsp:txBody>
      <dsp:txXfrm>
        <a:off x="2483740" y="1280160"/>
        <a:ext cx="2362058" cy="853440"/>
      </dsp:txXfrm>
    </dsp:sp>
    <dsp:sp modelId="{25648291-CA7A-4370-B833-78E17DBA5BC9}">
      <dsp:nvSpPr>
        <dsp:cNvPr id="0" name=""/>
        <dsp:cNvSpPr/>
      </dsp:nvSpPr>
      <dsp:spPr>
        <a:xfrm>
          <a:off x="3558089" y="960120"/>
          <a:ext cx="213360" cy="2133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22DE1-EC23-4F9A-AC6C-460B058FCF1B}">
      <dsp:nvSpPr>
        <dsp:cNvPr id="0" name=""/>
        <dsp:cNvSpPr/>
      </dsp:nvSpPr>
      <dsp:spPr>
        <a:xfrm>
          <a:off x="4963901" y="0"/>
          <a:ext cx="2362058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Terminate when no more transition</a:t>
          </a:r>
          <a:endParaRPr lang="en-US" sz="1800" kern="1200" dirty="0"/>
        </a:p>
      </dsp:txBody>
      <dsp:txXfrm>
        <a:off x="4963901" y="0"/>
        <a:ext cx="2362058" cy="853440"/>
      </dsp:txXfrm>
    </dsp:sp>
    <dsp:sp modelId="{8155F411-60D9-4AB7-99B6-7CF59752220E}">
      <dsp:nvSpPr>
        <dsp:cNvPr id="0" name=""/>
        <dsp:cNvSpPr/>
      </dsp:nvSpPr>
      <dsp:spPr>
        <a:xfrm>
          <a:off x="6038250" y="960120"/>
          <a:ext cx="213360" cy="2133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wmf"/><Relationship Id="rId1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5.wmf"/><Relationship Id="rId6" Type="http://schemas.openxmlformats.org/officeDocument/2006/relationships/image" Target="../media/image28.wmf"/><Relationship Id="rId5" Type="http://schemas.openxmlformats.org/officeDocument/2006/relationships/image" Target="../media/image23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C743-F07A-4BC8-8070-F91C49585C5C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B5F4-057F-4D61-B6C9-6311E763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I expected online blogs and maybe some smaller papers to use the quote, I did not think it would have a major impact. I was wrong. Quality newspapers in England, India, America and as far away as Australia had my words in their reports of </a:t>
            </a:r>
            <a:r>
              <a:rPr lang="en-US" dirty="0" err="1" smtClean="0"/>
              <a:t>Jarre’s</a:t>
            </a:r>
            <a:r>
              <a:rPr lang="en-US" dirty="0" smtClean="0"/>
              <a:t> death. I was shocked that highly respected newspapers would use material from Wikipedia without first sourcing and referencing it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12/9/2009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aranormalknowledge.com/articles/wp-content/uploads/2009/03/william-faulkner.jpg&amp;imgrefurl=http://www.paranormalknowledge.com/articles/tag/faulkner-house-books&amp;usg=__T2Iz2VIwVsyIjC9j4DIdCQqun84=&amp;h=326&amp;w=300&amp;sz=33&amp;hl=en&amp;start=1&amp;tbnid=sC1JyauIvQ7uYM:&amp;tbnh=118&amp;tbnw=109&amp;prev=/images?q=william+faulkner&amp;hl=en&amp;rlz=1T4GGIH_enUS243US24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aranormalknowledge.com/articles/wp-content/uploads/2009/03/william-faulkner.jpg&amp;imgrefurl=http://www.paranormalknowledge.com/articles/tag/faulkner-house-books&amp;usg=__T2Iz2VIwVsyIjC9j4DIdCQqun84=&amp;h=326&amp;w=300&amp;sz=33&amp;hl=en&amp;start=1&amp;tbnid=sC1JyauIvQ7uYM:&amp;tbnh=118&amp;tbnw=109&amp;prev=/images?q=william+faulkner&amp;hl=en&amp;rlz=1T4GGIH_enUS243US2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log.kievukraine.info/uploaded_images/6017-775186.jpg&amp;imgrefurl=http://blog.kievukraine.info/2008_07_01_archive.html&amp;usg=__zG5sWK4bvITN0B6lJzyQneKLfHU=&amp;h=455&amp;w=455&amp;sz=67&amp;hl=en&amp;start=21&amp;tbnid=C4p1l8NLxP14qM:&amp;tbnh=128&amp;tbnw=128&amp;prev=/images?q=Vladimir+Lenin\&amp;ndsp=18&amp;hl=en&amp;rlz=1T4GGIH_enUS243US244&amp;sa=N&amp;start=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log.kievukraine.info/uploaded_images/6017-775186.jpg&amp;imgrefurl=http://blog.kievukraine.info/2008_07_01_archive.html&amp;usg=__zG5sWK4bvITN0B6lJzyQneKLfHU=&amp;h=455&amp;w=455&amp;sz=67&amp;hl=en&amp;start=21&amp;tbnid=C4p1l8NLxP14qM:&amp;tbnh=128&amp;tbnw=128&amp;prev=/images?q=Vladimir+Lenin\&amp;ndsp=18&amp;hl=en&amp;rlz=1T4GGIH_enUS243US244&amp;sa=N&amp;start=1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26.bin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25.bin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6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7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diagramDrawing" Target="../diagrams/drawing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microsoft.com/office/2007/relationships/diagramDrawing" Target="../diagrams/drawin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ndb.com/people/853/000062667/jarre3.jpg&amp;imgrefurl=http://www.nndb.com/people/853/000062667/&amp;usg=__cmh6_KsOrBSkV36zsFZKwycVhgQ=&amp;h=260&amp;w=207&amp;sz=11&amp;hl=en&amp;start=1&amp;tbnid=LOyxXoVk5Bn9zM:&amp;tbnh=112&amp;tbnw=89&amp;prev=/images?q=Maurice+Jarre&amp;hl=en&amp;rlz=1T4GGIH_enUS243US2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772400" cy="144780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Dependence  &amp; TRUTH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14400" y="3505200"/>
            <a:ext cx="7772400" cy="16764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Xin</a:t>
            </a:r>
            <a:r>
              <a:rPr lang="en-US" sz="2400" b="1" dirty="0" smtClean="0">
                <a:solidFill>
                  <a:schemeClr val="tx1"/>
                </a:solidFill>
              </a:rPr>
              <a:t> Luna Dong, Laure </a:t>
            </a:r>
            <a:r>
              <a:rPr lang="en-US" sz="2400" b="1" dirty="0" err="1" smtClean="0">
                <a:solidFill>
                  <a:schemeClr val="tx1"/>
                </a:solidFill>
              </a:rPr>
              <a:t>Berti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</a:rPr>
              <a:t>Equille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Divesh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Srivastava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AT&amp;T Labs-Research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Problem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SimSun" pitchFamily="2" charset="-122"/>
              </a:rPr>
              <a:t>Facts and truth really don’t have much to do with each other.</a:t>
            </a:r>
          </a:p>
          <a:p>
            <a:pPr algn="r"/>
            <a:r>
              <a:rPr lang="en-US" altLang="zh-CN" sz="3200" dirty="0" smtClean="0">
                <a:ea typeface="SimSun" pitchFamily="2" charset="-122"/>
              </a:rPr>
              <a:t>—</a:t>
            </a:r>
            <a:r>
              <a:rPr lang="en-US" altLang="zh-CN" sz="3200" i="1" dirty="0" smtClean="0">
                <a:ea typeface="SimSun" pitchFamily="2" charset="-122"/>
              </a:rPr>
              <a:t> William Faulkner</a:t>
            </a:r>
            <a:endParaRPr lang="en-US" altLang="zh-CN" sz="2800" dirty="0" smtClean="0">
              <a:ea typeface="SimSun" pitchFamily="2" charset="-122"/>
            </a:endParaRPr>
          </a:p>
        </p:txBody>
      </p:sp>
      <p:pic>
        <p:nvPicPr>
          <p:cNvPr id="56322" name="Picture 2" descr="http://tbn1.google.com/images?q=tbn:sC1JyauIvQ7uYM:http://www.paranormalknowledge.com/articles/wp-content/uploads/2009/03/william-faulk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676400"/>
            <a:ext cx="1752600" cy="189731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4445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Problem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SimSun" pitchFamily="2" charset="-122"/>
              </a:rPr>
              <a:t>Facts and truth really don’t have much to do with each other.</a:t>
            </a:r>
          </a:p>
          <a:p>
            <a:pPr algn="r"/>
            <a:r>
              <a:rPr lang="en-US" altLang="zh-CN" sz="3200" dirty="0" smtClean="0">
                <a:ea typeface="SimSun" pitchFamily="2" charset="-122"/>
              </a:rPr>
              <a:t>—</a:t>
            </a:r>
            <a:r>
              <a:rPr lang="en-US" altLang="zh-CN" sz="3200" i="1" dirty="0" smtClean="0">
                <a:ea typeface="SimSun" pitchFamily="2" charset="-122"/>
              </a:rPr>
              <a:t> William Faulkner</a:t>
            </a:r>
            <a:endParaRPr lang="en-US" altLang="zh-CN" sz="2800" dirty="0" smtClean="0">
              <a:ea typeface="SimSun" pitchFamily="2" charset="-122"/>
            </a:endParaRPr>
          </a:p>
        </p:txBody>
      </p:sp>
      <p:pic>
        <p:nvPicPr>
          <p:cNvPr id="56322" name="Picture 2" descr="http://tbn1.google.com/images?q=tbn:sC1JyauIvQ7uYM:http://www.paranormalknowledge.com/articles/wp-content/uploads/2009/03/william-faulk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676400"/>
            <a:ext cx="1752600" cy="189731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4445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248400"/>
            <a:ext cx="7848600" cy="457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dirty="0" smtClean="0">
                <a:solidFill>
                  <a:schemeClr val="lt1"/>
                </a:solidFill>
              </a:rPr>
              <a:t>Naïve voting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Problem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SimSun" pitchFamily="2" charset="-122"/>
              </a:rPr>
              <a:t>A lie told often enough becomes the truth.		—</a:t>
            </a:r>
            <a:r>
              <a:rPr lang="en-US" altLang="zh-CN" sz="3200" i="1" dirty="0" smtClean="0">
                <a:ea typeface="SimSun" pitchFamily="2" charset="-122"/>
              </a:rPr>
              <a:t> Vladimir Lenin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248400"/>
            <a:ext cx="7848600" cy="457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dirty="0" smtClean="0">
                <a:solidFill>
                  <a:schemeClr val="lt1"/>
                </a:solidFill>
              </a:rPr>
              <a:t>Naïve voting works only if  data sources are independent. </a:t>
            </a:r>
          </a:p>
        </p:txBody>
      </p:sp>
      <p:pic>
        <p:nvPicPr>
          <p:cNvPr id="8" name="Picture 2" descr="http://tbn1.google.com/images?q=tbn:C4p1l8NLxP14qM:http://blog.kievukraine.info/uploaded_images/6017-77518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1905000" cy="1905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381000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248400"/>
            <a:ext cx="7848600" cy="457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dirty="0" smtClean="0">
                <a:solidFill>
                  <a:schemeClr val="lt1"/>
                </a:solidFill>
              </a:rPr>
              <a:t>Naïve voting works only if  data sources are independent. 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144294" y="4914900"/>
            <a:ext cx="2514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1094" y="4914106"/>
            <a:ext cx="2514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dirty="0" smtClean="0"/>
              <a:t>Goal: Discovery of Truth and Dependence</a:t>
            </a:r>
            <a:endParaRPr lang="en-US" dirty="0"/>
          </a:p>
        </p:txBody>
      </p:sp>
      <p:pic>
        <p:nvPicPr>
          <p:cNvPr id="14" name="Picture 2" descr="http://tbn1.google.com/images?q=tbn:C4p1l8NLxP14qM:http://blog.kievukraine.info/uploaded_images/6017-77518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1905000" cy="1905002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6393656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ea typeface="SimSun" pitchFamily="2" charset="-122"/>
              </a:rPr>
              <a:t>A lie told often enough becomes the truth.		—</a:t>
            </a:r>
            <a:r>
              <a:rPr lang="en-US" altLang="zh-CN" sz="3200" i="1" dirty="0" smtClean="0">
                <a:ea typeface="SimSun" pitchFamily="2" charset="-122"/>
              </a:rPr>
              <a:t> Vladimir Lenin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Dependence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84960"/>
            <a:ext cx="4107656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altLang="zh-CN" sz="2400" dirty="0" smtClean="0">
                <a:solidFill>
                  <a:schemeClr val="lt1"/>
                </a:solidFill>
              </a:rPr>
              <a:t>1. Sharing common data does not in itself imply copying.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310896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3695700" y="2308860"/>
            <a:ext cx="381000" cy="1219200"/>
          </a:xfrm>
          <a:prstGeom prst="rightBrace">
            <a:avLst>
              <a:gd name="adj1" fmla="val 309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584960"/>
            <a:ext cx="44196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r>
              <a:rPr lang="en-US" altLang="zh-CN" sz="2400" dirty="0" smtClean="0">
                <a:solidFill>
                  <a:schemeClr val="lt1"/>
                </a:solidFill>
              </a:rPr>
              <a:t>2. With only a snapshot it is hard to decide which source is a copier.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6286500" y="1775460"/>
            <a:ext cx="381000" cy="2286000"/>
          </a:xfrm>
          <a:prstGeom prst="rightBrace">
            <a:avLst>
              <a:gd name="adj1" fmla="val 5068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Line Callout 2 (Border and Accent Bar) 12"/>
          <p:cNvSpPr/>
          <p:nvPr/>
        </p:nvSpPr>
        <p:spPr>
          <a:xfrm>
            <a:off x="1066800" y="5715000"/>
            <a:ext cx="6019800" cy="914400"/>
          </a:xfrm>
          <a:prstGeom prst="accentBorderCallout2">
            <a:avLst>
              <a:gd name="adj1" fmla="val 50194"/>
              <a:gd name="adj2" fmla="val 101752"/>
              <a:gd name="adj3" fmla="val 50193"/>
              <a:gd name="adj4" fmla="val 106080"/>
              <a:gd name="adj5" fmla="val -209774"/>
              <a:gd name="adj6" fmla="val 105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>
              <a:spcBef>
                <a:spcPts val="700"/>
              </a:spcBef>
              <a:buSzPct val="95000"/>
            </a:pPr>
            <a:r>
              <a:rPr lang="en-US" altLang="zh-CN" sz="2200" dirty="0" smtClean="0"/>
              <a:t>3. A copier can also provide or verify some data by itself, so it is inappropriate to ignore all of its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8" grpId="0" build="p" animBg="1"/>
      <p:bldP spid="10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458200" cy="1295400"/>
          </a:xfrm>
        </p:spPr>
        <p:txBody>
          <a:bodyPr/>
          <a:lstStyle/>
          <a:p>
            <a:r>
              <a:rPr lang="en-US" dirty="0" smtClean="0"/>
              <a:t>Intuitions for Dependence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Intuition I: decide dependence (w/o direction)</a:t>
            </a:r>
          </a:p>
          <a:p>
            <a:pPr lvl="1">
              <a:buNone/>
            </a:pPr>
            <a:r>
              <a:rPr lang="en-US" altLang="zh-CN" sz="2800" dirty="0" smtClean="0">
                <a:ea typeface="SimSun" pitchFamily="2" charset="-122"/>
              </a:rPr>
              <a:t>Sources S1 and S2 are likely to be dependent if they share a lot of false values.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57400"/>
            <a:ext cx="8001000" cy="46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Dependence?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1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John Adams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Thomas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James Madison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H.W.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William J.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Barack Obama </a:t>
            </a: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2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John Adams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Thomas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James Madison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H.W.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William J.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Barack Obama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214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Source 1 and Source 2 dependent?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8402" y="1254518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Not necessarily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Box 76"/>
          <p:cNvSpPr txBox="1">
            <a:spLocks noChangeArrowheads="1"/>
          </p:cNvSpPr>
          <p:nvPr/>
        </p:nvSpPr>
        <p:spPr bwMode="auto">
          <a:xfrm>
            <a:off x="84582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8458200" y="24987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auto">
          <a:xfrm>
            <a:off x="8458200" y="3048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8458200" y="35814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8458200" y="45561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8458200" y="507365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8458200" y="56229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8458200" y="61563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10" grpId="0" build="p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648200"/>
            <a:ext cx="8001000" cy="15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667000"/>
            <a:ext cx="80010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133600"/>
            <a:ext cx="8001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Dependence?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1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Benjamin Franklin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John F. Kennedy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 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Dick Cheney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Barack Obama </a:t>
            </a: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2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Benjamin Franklin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John F. Kennedy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 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Dick Cheney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John McCain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214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Source 1 and Source 2 dependent?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3276600" y="228600"/>
            <a:ext cx="38100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-- Common Errors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8402" y="1254518"/>
            <a:ext cx="1269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Very likely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auto">
          <a:xfrm>
            <a:off x="84582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8458200" y="24987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8458200" y="3048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8458200" y="35814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8458200" y="45561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8458200" y="507365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8458200" y="56229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7" grpId="0" animBg="1"/>
      <p:bldP spid="6" grpId="0"/>
      <p:bldP spid="17" grpId="0"/>
      <p:bldP spid="12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dirty="0" smtClean="0"/>
              <a:t>Intuitions for Dependence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solidFill>
                  <a:schemeClr val="accent3"/>
                </a:solidFill>
                <a:ea typeface="SimSun" pitchFamily="2" charset="-122"/>
              </a:rPr>
              <a:t>Intuition I: decide</a:t>
            </a:r>
            <a:r>
              <a:rPr lang="en-US" altLang="zh-CN" sz="3200" dirty="0" smtClean="0">
                <a:ea typeface="SimSun" pitchFamily="2" charset="-122"/>
              </a:rPr>
              <a:t> </a:t>
            </a:r>
            <a:r>
              <a:rPr lang="en-US" altLang="zh-CN" sz="3200" dirty="0" smtClean="0">
                <a:solidFill>
                  <a:schemeClr val="accent3"/>
                </a:solidFill>
                <a:ea typeface="SimSun" pitchFamily="2" charset="-122"/>
              </a:rPr>
              <a:t>dependence (w/o direction)</a:t>
            </a:r>
          </a:p>
          <a:p>
            <a:pPr lvl="1">
              <a:buNone/>
            </a:pPr>
            <a: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</a:rPr>
              <a:t>Sources S1 and S2 are likely to be dependent if they share a lot of false values.</a:t>
            </a:r>
          </a:p>
          <a:p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Intuition II: decide copying </a:t>
            </a:r>
            <a:r>
              <a:rPr lang="en-US" altLang="zh-CN" sz="3200" b="1" dirty="0" smtClean="0">
                <a:ea typeface="SimSun" pitchFamily="2" charset="-122"/>
              </a:rPr>
              <a:t>direction</a:t>
            </a:r>
          </a:p>
          <a:p>
            <a:pPr lvl="1">
              <a:buNone/>
            </a:pPr>
            <a:r>
              <a:rPr lang="en-US" altLang="zh-CN" sz="2800" dirty="0" smtClean="0">
                <a:ea typeface="SimSun" pitchFamily="2" charset="-122"/>
              </a:rPr>
              <a:t>Source S1 is likely to copy from S2 if the accuracy of the common data is very different from the overall accuracy of S1.</a:t>
            </a:r>
            <a:endParaRPr lang="en-US" altLang="zh-CN" sz="2800" dirty="0" smtClean="0">
              <a:solidFill>
                <a:srgbClr val="C0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6172200"/>
            <a:ext cx="8001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3657600"/>
            <a:ext cx="8001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4648200"/>
            <a:ext cx="80010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133600"/>
            <a:ext cx="8001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Dependence? </a:t>
            </a:r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2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Benjamin Franklin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John F. Kennedy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Dick Cheney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John McCain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214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Source 1 and Source 2 dependent?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3276600" y="228600"/>
            <a:ext cx="4267200" cy="1295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-- Different Accuracy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5105400"/>
          </a:xfrm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dirty="0" smtClean="0"/>
              <a:t>Source 1 on USA Presidents</a:t>
            </a:r>
            <a:r>
              <a:rPr lang="en-US" sz="2400" dirty="0" smtClean="0"/>
              <a:t>: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Washington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John Adams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: Thomas Jefferson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dirty="0" smtClean="0"/>
              <a:t>  : </a:t>
            </a:r>
            <a:r>
              <a:rPr lang="en-US" sz="2400" dirty="0" smtClean="0"/>
              <a:t>Abraham Lincoln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: Hillary Clinton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: George W. Bush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44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John McCain</a:t>
            </a: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3733800" y="2514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3733800" y="3048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3733800" y="5562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400" y="109989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S1 more likely to be a copier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8458200" y="20574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22" name="Text Box 76"/>
          <p:cNvSpPr txBox="1">
            <a:spLocks noChangeArrowheads="1"/>
          </p:cNvSpPr>
          <p:nvPr/>
        </p:nvSpPr>
        <p:spPr bwMode="auto">
          <a:xfrm>
            <a:off x="7772400" y="2514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7772400" y="30321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8458200" y="36576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auto">
          <a:xfrm>
            <a:off x="8458200" y="46323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8458200" y="514985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8458200" y="61563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7772400" y="554672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sym typeface="Wingdings"/>
              </a:rPr>
              <a:t></a:t>
            </a:r>
            <a:endParaRPr lang="en-US" sz="4000" dirty="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11" grpId="0" animBg="1"/>
      <p:bldP spid="6" grpId="0"/>
      <p:bldP spid="19" grpId="0"/>
      <p:bldP spid="20" grpId="0"/>
      <p:bldP spid="21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WWW is Great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volutionof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73723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Motivation and intuitions for solution</a:t>
            </a:r>
          </a:p>
          <a:p>
            <a:r>
              <a:rPr lang="en-US" altLang="zh-CN" sz="3200" dirty="0" smtClean="0">
                <a:ea typeface="SimSun" pitchFamily="2" charset="-122"/>
              </a:rPr>
              <a:t>	  For a static world [VLDB’09]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Experimental Results</a:t>
            </a:r>
          </a:p>
          <a:p>
            <a:r>
              <a:rPr lang="en-US" altLang="zh-CN" sz="3200" dirty="0" smtClean="0">
                <a:ea typeface="SimSun" pitchFamily="2" charset="-122"/>
              </a:rPr>
              <a:t>	For a dynamic world [VLDB’09]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Experimental Results</a:t>
            </a:r>
            <a:endParaRPr lang="en-US" altLang="zh-CN" sz="3200" b="1" dirty="0" smtClean="0">
              <a:ea typeface="SimSun" pitchFamily="2" charset="-122"/>
            </a:endParaRPr>
          </a:p>
        </p:txBody>
      </p:sp>
      <p:pic>
        <p:nvPicPr>
          <p:cNvPr id="72706" name="Picture 2" descr="http://images.google.com/url?source=imgres&amp;ct=img&amp;q=http://craigharper.com.au/uploaded_images/17-702796.jpg&amp;usg=AFQjCNEEVKfr1jqznyxTWsamqoAGghcn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609600" cy="728827"/>
          </a:xfrm>
          <a:prstGeom prst="rect">
            <a:avLst/>
          </a:prstGeom>
          <a:noFill/>
        </p:spPr>
      </p:pic>
      <p:pic>
        <p:nvPicPr>
          <p:cNvPr id="72708" name="Picture 4" descr="http://images.google.com/url?source=imgres&amp;ct=img&amp;q=http://www.webresourcesdepot.com/wp-content/uploads/image/free-vector-world-map.gif&amp;usg=AFQjCNECcOcTZSa1L813K19LWlEx5Le0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970671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INPUT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Objects: an aspect of a real-world entity</a:t>
            </a:r>
          </a:p>
          <a:p>
            <a:pPr lvl="2"/>
            <a:r>
              <a:rPr lang="en-US" altLang="zh-CN" sz="2800" dirty="0" smtClean="0">
                <a:ea typeface="SimSun" pitchFamily="2" charset="-122"/>
              </a:rPr>
              <a:t>E.g., director of a movie, author list of a book</a:t>
            </a:r>
          </a:p>
          <a:p>
            <a:pPr lvl="2"/>
            <a:r>
              <a:rPr lang="en-US" altLang="zh-CN" sz="2800" dirty="0" smtClean="0">
                <a:ea typeface="SimSun" pitchFamily="2" charset="-122"/>
              </a:rPr>
              <a:t>Each associated with one true value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Sources: provide values for some objects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OUTPUT: </a:t>
            </a:r>
            <a:r>
              <a:rPr lang="en-US" altLang="zh-CN" sz="3200" dirty="0" smtClean="0">
                <a:ea typeface="SimSun" pitchFamily="2" charset="-122"/>
              </a:rPr>
              <a:t>the true value for each object</a:t>
            </a: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Source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524000"/>
            <a:ext cx="8222456" cy="5257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Source dependence: two sources S and T deriving the same part of data directly or transitively from a common source (can be one of S or T).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Independent source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Copier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copying part (or all) of data from other sources 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may verify or revise some of the copied values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may add additional values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Assumptions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Independent values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Independent copying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No loop copying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Models for a Static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Core case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Conditions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Same source accuracy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Uniform false-value distribution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Categorical value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Proposition: W. independent “good” sources, Naïve voting selects values with highest probability to be true.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Models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2578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Depen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86200" y="4191000"/>
            <a:ext cx="3962400" cy="1257300"/>
            <a:chOff x="3886200" y="4191000"/>
            <a:chExt cx="3962400" cy="1257300"/>
          </a:xfrm>
        </p:grpSpPr>
        <p:sp>
          <p:nvSpPr>
            <p:cNvPr id="6" name="Rectangle 5"/>
            <p:cNvSpPr/>
            <p:nvPr/>
          </p:nvSpPr>
          <p:spPr>
            <a:xfrm>
              <a:off x="6934200" y="41910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AccuPR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 flipV="1">
              <a:off x="4800600" y="43815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86200" y="4191000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Consider value probabilities</a:t>
              </a:r>
            </a:p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in dependence analysis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5000" y="5029200"/>
            <a:ext cx="2895600" cy="609600"/>
            <a:chOff x="1905000" y="5029200"/>
            <a:chExt cx="2895600" cy="609600"/>
          </a:xfrm>
        </p:grpSpPr>
        <p:sp>
          <p:nvSpPr>
            <p:cNvPr id="5" name="Rectangle 4"/>
            <p:cNvSpPr/>
            <p:nvPr/>
          </p:nvSpPr>
          <p:spPr>
            <a:xfrm>
              <a:off x="3886200" y="52578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3"/>
              <a:endCxn id="5" idx="1"/>
            </p:cNvCxnSpPr>
            <p:nvPr/>
          </p:nvCxnSpPr>
          <p:spPr>
            <a:xfrm>
              <a:off x="1905000" y="54483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7400" y="50292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1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00600" y="5105400"/>
            <a:ext cx="3048000" cy="533400"/>
            <a:chOff x="4800600" y="5105400"/>
            <a:chExt cx="3048000" cy="533400"/>
          </a:xfrm>
        </p:grpSpPr>
        <p:sp>
          <p:nvSpPr>
            <p:cNvPr id="7" name="Rectangle 6"/>
            <p:cNvSpPr/>
            <p:nvPr/>
          </p:nvSpPr>
          <p:spPr>
            <a:xfrm>
              <a:off x="6934200" y="52578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>
              <a:off x="4800600" y="5448300"/>
              <a:ext cx="2133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0" y="51054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3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8200" y="5448300"/>
            <a:ext cx="3200400" cy="1257300"/>
            <a:chOff x="4648200" y="5448300"/>
            <a:chExt cx="3200400" cy="1257300"/>
          </a:xfrm>
        </p:grpSpPr>
        <p:sp>
          <p:nvSpPr>
            <p:cNvPr id="8" name="Rectangle 7"/>
            <p:cNvSpPr/>
            <p:nvPr/>
          </p:nvSpPr>
          <p:spPr>
            <a:xfrm>
              <a:off x="6934200" y="63246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NonUni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4800600" y="54483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48200" y="6107668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2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Models for a Static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Core case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Conditions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Same source accuracy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Uniform false-value distribution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Categorical value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Proposition: W. independent “good” sources, Naïve voting selects values with highest probability to be true.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Models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2578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Depen</a:t>
            </a:r>
            <a:endParaRPr lang="en-US" dirty="0"/>
          </a:p>
        </p:txBody>
      </p:sp>
      <p:grpSp>
        <p:nvGrpSpPr>
          <p:cNvPr id="9" name="Group 21"/>
          <p:cNvGrpSpPr/>
          <p:nvPr/>
        </p:nvGrpSpPr>
        <p:grpSpPr>
          <a:xfrm>
            <a:off x="3886200" y="4191000"/>
            <a:ext cx="3962400" cy="1257300"/>
            <a:chOff x="3886200" y="4191000"/>
            <a:chExt cx="3962400" cy="12573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6934200" y="4191000"/>
              <a:ext cx="9144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AccuPR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 flipV="1">
              <a:off x="4800600" y="4381500"/>
              <a:ext cx="2133600" cy="1066800"/>
            </a:xfrm>
            <a:prstGeom prst="straightConnector1">
              <a:avLst/>
            </a:prstGeom>
            <a:grpFill/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86200" y="4191000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Consider value probabilities</a:t>
              </a:r>
            </a:p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in dependence analysis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1905000" y="5029200"/>
            <a:ext cx="2895600" cy="609600"/>
            <a:chOff x="1905000" y="5029200"/>
            <a:chExt cx="2895600" cy="609600"/>
          </a:xfrm>
        </p:grpSpPr>
        <p:sp>
          <p:nvSpPr>
            <p:cNvPr id="5" name="Rectangle 4"/>
            <p:cNvSpPr/>
            <p:nvPr/>
          </p:nvSpPr>
          <p:spPr>
            <a:xfrm>
              <a:off x="3886200" y="5257800"/>
              <a:ext cx="9144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3"/>
              <a:endCxn id="5" idx="1"/>
            </p:cNvCxnSpPr>
            <p:nvPr/>
          </p:nvCxnSpPr>
          <p:spPr>
            <a:xfrm>
              <a:off x="1905000" y="54483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7400" y="50292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1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4800600" y="5105400"/>
            <a:ext cx="3048000" cy="533400"/>
            <a:chOff x="4800600" y="5105400"/>
            <a:chExt cx="3048000" cy="533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6934200" y="5257800"/>
              <a:ext cx="9144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>
              <a:off x="4800600" y="5448300"/>
              <a:ext cx="2133600" cy="1588"/>
            </a:xfrm>
            <a:prstGeom prst="straightConnector1">
              <a:avLst/>
            </a:prstGeom>
            <a:grpFill/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0" y="51054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3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4648200" y="5448300"/>
            <a:ext cx="3200400" cy="1257300"/>
            <a:chOff x="4648200" y="5448300"/>
            <a:chExt cx="3200400" cy="1257300"/>
          </a:xfrm>
        </p:grpSpPr>
        <p:sp>
          <p:nvSpPr>
            <p:cNvPr id="8" name="Rectangle 7"/>
            <p:cNvSpPr/>
            <p:nvPr/>
          </p:nvSpPr>
          <p:spPr>
            <a:xfrm>
              <a:off x="6934200" y="6324600"/>
              <a:ext cx="9144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NonUni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4800600" y="54483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48200" y="6107668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2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Dependence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I.</a:t>
            </a:r>
            <a:r>
              <a:rPr lang="en-US" sz="3200" dirty="0" smtClean="0"/>
              <a:t> 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ea typeface="SimSun" pitchFamily="2" charset="-122"/>
              </a:rPr>
              <a:t>If two sources share a lot of true values, they are not necessarily dependent.</a:t>
            </a:r>
            <a:endParaRPr lang="en-US" altLang="zh-CN" sz="3200" b="1" dirty="0" smtClean="0">
              <a:solidFill>
                <a:schemeClr val="bg1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2971800"/>
            <a:ext cx="6172200" cy="335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3581400"/>
            <a:ext cx="4800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3124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572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Dependence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I.</a:t>
            </a:r>
            <a:r>
              <a:rPr lang="en-US" sz="3200" dirty="0" smtClean="0"/>
              <a:t> </a:t>
            </a:r>
            <a:r>
              <a:rPr lang="en-US" altLang="zh-CN" sz="3200" dirty="0" smtClean="0">
                <a:ea typeface="SimSun" pitchFamily="2" charset="-122"/>
              </a:rPr>
              <a:t>If two sources share a lot of false values, they are more likely to be dependent.</a:t>
            </a:r>
          </a:p>
          <a:p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3200" b="1" dirty="0" smtClean="0">
              <a:ea typeface="SimSun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2971800"/>
            <a:ext cx="6172200" cy="335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3581400"/>
            <a:ext cx="4800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3124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572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5" idx="4"/>
            <a:endCxn id="8" idx="2"/>
          </p:cNvCxnSpPr>
          <p:nvPr/>
        </p:nvCxnSpPr>
        <p:spPr>
          <a:xfrm rot="5400000" flipH="1">
            <a:off x="3469332" y="4802833"/>
            <a:ext cx="2433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457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Analysis – Basic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524000" y="1219200"/>
            <a:ext cx="6172200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1828800"/>
            <a:ext cx="480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1371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  </a:t>
            </a: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d</a:t>
            </a:r>
            <a:endParaRPr lang="en-US" sz="2400" b="1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   </a:t>
            </a:r>
            <a:r>
              <a:rPr lang="en-US" sz="2400" b="1" dirty="0" err="1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t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914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5" idx="4"/>
            <a:endCxn id="8" idx="2"/>
          </p:cNvCxnSpPr>
          <p:nvPr/>
        </p:nvCxnSpPr>
        <p:spPr>
          <a:xfrm rot="5400000" flipH="1">
            <a:off x="4155132" y="2288233"/>
            <a:ext cx="909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FALSE  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90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8382000" cy="381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Observation: 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Goal: Pr(S1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S2|</a:t>
            </a:r>
            <a:r>
              <a:rPr lang="az-Cyrl-AZ" altLang="zh-CN" sz="2800" dirty="0" smtClean="0">
                <a:ea typeface="SimSun" pitchFamily="2" charset="-122"/>
              </a:rPr>
              <a:t> Ф</a:t>
            </a:r>
            <a:r>
              <a:rPr lang="en-US" altLang="zh-CN" sz="2800" dirty="0" smtClean="0">
                <a:ea typeface="SimSun" pitchFamily="2" charset="-122"/>
              </a:rPr>
              <a:t>), Pr(S1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S2|</a:t>
            </a:r>
            <a:r>
              <a:rPr lang="az-Cyrl-AZ" altLang="zh-CN" sz="2800" dirty="0" smtClean="0">
                <a:ea typeface="SimSun" pitchFamily="2" charset="-122"/>
              </a:rPr>
              <a:t> Ф</a:t>
            </a:r>
            <a:r>
              <a:rPr lang="en-US" altLang="zh-CN" sz="2800" dirty="0" smtClean="0">
                <a:ea typeface="SimSun" pitchFamily="2" charset="-122"/>
              </a:rPr>
              <a:t>) (sum up to 1)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According to the </a:t>
            </a:r>
            <a:r>
              <a:rPr lang="en-US" altLang="zh-CN" sz="2800" dirty="0" err="1" smtClean="0">
                <a:ea typeface="SimSun" pitchFamily="2" charset="-122"/>
              </a:rPr>
              <a:t>Bayes</a:t>
            </a:r>
            <a:r>
              <a:rPr lang="en-US" altLang="zh-CN" sz="2800" dirty="0" smtClean="0">
                <a:ea typeface="SimSun" pitchFamily="2" charset="-122"/>
              </a:rPr>
              <a:t> Rule, we need to know</a:t>
            </a:r>
          </a:p>
          <a:p>
            <a:r>
              <a:rPr lang="en-US" altLang="zh-CN" sz="2800" dirty="0" smtClean="0">
                <a:ea typeface="SimSun" pitchFamily="2" charset="-122"/>
              </a:rPr>
              <a:t>	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S2), 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  <a:sym typeface="Symbol"/>
              </a:rPr>
              <a:t>Key: computing </a:t>
            </a:r>
            <a:r>
              <a:rPr lang="en-US" altLang="zh-CN" sz="2800" dirty="0" smtClean="0">
                <a:ea typeface="SimSun" pitchFamily="2" charset="-122"/>
              </a:rPr>
              <a:t>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(O)|S1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S2), 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(O)|S1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S2) </a:t>
            </a:r>
            <a:br>
              <a:rPr lang="en-US" altLang="zh-CN" sz="2800" dirty="0" smtClean="0">
                <a:ea typeface="SimSun" pitchFamily="2" charset="-122"/>
                <a:sym typeface="Symbol"/>
              </a:rPr>
            </a:br>
            <a:r>
              <a:rPr lang="en-US" altLang="zh-CN" sz="2800" dirty="0" smtClean="0">
                <a:ea typeface="SimSun" pitchFamily="2" charset="-122"/>
                <a:sym typeface="Symbol"/>
              </a:rPr>
              <a:t>	for each O</a:t>
            </a:r>
            <a:r>
              <a:rPr lang="en-US" sz="2800" dirty="0" smtClean="0"/>
              <a:t>S1 </a:t>
            </a:r>
            <a:r>
              <a:rPr lang="en-US" sz="2800" dirty="0" smtClean="0">
                <a:sym typeface="Symbol"/>
              </a:rPr>
              <a:t> S2</a:t>
            </a:r>
            <a:endParaRPr lang="en-US" sz="2800" dirty="0" smtClean="0"/>
          </a:p>
          <a:p>
            <a:endParaRPr lang="en-US" altLang="zh-CN" sz="2800" dirty="0" smtClean="0">
              <a:latin typeface="Blackadder ITC" pitchFamily="82" charset="0"/>
              <a:ea typeface="SimSun" pitchFamily="2" charset="-122"/>
              <a:sym typeface="Symbol"/>
            </a:endParaRPr>
          </a:p>
          <a:p>
            <a:endParaRPr lang="en-US" altLang="zh-CN" sz="28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Analysis – Probabilities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219200"/>
            <a:ext cx="6172200" cy="16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1828800"/>
            <a:ext cx="480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1371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 Values  </a:t>
            </a: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d</a:t>
            </a:r>
            <a:endParaRPr lang="en-US" sz="2400" b="1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TRUE   </a:t>
            </a:r>
            <a:r>
              <a:rPr lang="en-US" sz="2400" b="1" dirty="0" err="1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t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100534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</a:t>
            </a:r>
            <a:r>
              <a:rPr lang="en-US" sz="2400" dirty="0" smtClean="0">
                <a:sym typeface="Symbol"/>
              </a:rPr>
              <a:t> S2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5" idx="4"/>
            <a:endCxn id="8" idx="2"/>
          </p:cNvCxnSpPr>
          <p:nvPr/>
        </p:nvCxnSpPr>
        <p:spPr>
          <a:xfrm rot="5400000" flipH="1">
            <a:off x="4155132" y="2288233"/>
            <a:ext cx="909935" cy="1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FALSE  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90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Same Values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38200" y="2971800"/>
          <a:ext cx="78486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3429000"/>
                <a:gridCol w="36576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Dependence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t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f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d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333231" y="4495800"/>
          <a:ext cx="2176424" cy="914400"/>
        </p:xfrm>
        <a:graphic>
          <a:graphicData uri="http://schemas.openxmlformats.org/presentationml/2006/ole">
            <p:oleObj spid="_x0000_s1026" name="Equation" r:id="rId4" imgW="876240" imgH="46980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743200" y="3886199"/>
          <a:ext cx="1018674" cy="537633"/>
        </p:xfrm>
        <a:graphic>
          <a:graphicData uri="http://schemas.openxmlformats.org/presentationml/2006/ole">
            <p:oleObj spid="_x0000_s1027" name="Equation" r:id="rId5" imgW="457200" imgH="24120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81200" y="5257800"/>
          <a:ext cx="2743200" cy="914400"/>
        </p:xfrm>
        <a:graphic>
          <a:graphicData uri="http://schemas.openxmlformats.org/presentationml/2006/ole">
            <p:oleObj spid="_x0000_s1028" name="Equation" r:id="rId6" imgW="1257120" imgH="41904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170488" y="3898900"/>
          <a:ext cx="3405187" cy="554038"/>
        </p:xfrm>
        <a:graphic>
          <a:graphicData uri="http://schemas.openxmlformats.org/presentationml/2006/ole">
            <p:oleObj spid="_x0000_s1029" name="Equation" r:id="rId7" imgW="1485720" imgH="2412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895474" y="4495800"/>
          <a:ext cx="1981200" cy="838200"/>
        </p:xfrm>
        <a:graphic>
          <a:graphicData uri="http://schemas.openxmlformats.org/presentationml/2006/ole">
            <p:oleObj spid="_x0000_s1030" name="Equation" r:id="rId8" imgW="990360" imgH="41904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124074" y="5410200"/>
          <a:ext cx="1371600" cy="574158"/>
        </p:xfrm>
        <a:graphic>
          <a:graphicData uri="http://schemas.openxmlformats.org/presentationml/2006/ole">
            <p:oleObj spid="_x0000_s1031" name="Equation" r:id="rId9" imgW="545760" imgH="228600" progId="Equation.3">
              <p:embed/>
            </p:oleObj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6172200"/>
            <a:ext cx="7924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altLang="zh-CN" sz="2800" dirty="0" smtClean="0">
                <a:ea typeface="SimSun" pitchFamily="2" charset="-122"/>
              </a:rPr>
              <a:t>ε</a:t>
            </a:r>
            <a:r>
              <a:rPr lang="en-US" altLang="zh-CN" sz="2800" dirty="0" smtClean="0">
                <a:ea typeface="SimSun" pitchFamily="2" charset="-122"/>
              </a:rPr>
              <a:t>-error rate;   n-#wrong-values;   c-copy rate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37338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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44958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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52578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&gt;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2456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10 sources voting for </a:t>
            </a:r>
            <a:r>
              <a:rPr lang="en-US" sz="3200" b="1" smtClean="0"/>
              <a:t>an object</a:t>
            </a:r>
            <a:endParaRPr lang="en-US" sz="3200" b="1" dirty="0" smtClean="0"/>
          </a:p>
          <a:p>
            <a:endParaRPr lang="en-US" altLang="zh-CN" sz="3200" b="1" dirty="0" smtClean="0">
              <a:ea typeface="SimSun" pitchFamily="2" charset="-122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24400" y="2209800"/>
            <a:ext cx="3505200" cy="3276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219200" y="2819400"/>
            <a:ext cx="33528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19400" y="5334000"/>
            <a:ext cx="3429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Finding the True Value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114800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28194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40386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2514600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342900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472440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342900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6</a:t>
            </a:r>
            <a:endParaRPr lang="en-US" sz="28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4724400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571500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2600" y="571500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752600" y="3276600"/>
            <a:ext cx="9906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2971800" y="3200400"/>
            <a:ext cx="91440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3"/>
            <a:endCxn id="17" idx="1"/>
          </p:cNvCxnSpPr>
          <p:nvPr/>
        </p:nvCxnSpPr>
        <p:spPr>
          <a:xfrm flipV="1">
            <a:off x="1938640" y="4300210"/>
            <a:ext cx="187136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77000" y="2819400"/>
            <a:ext cx="1066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3"/>
          </p:cNvCxnSpPr>
          <p:nvPr/>
        </p:nvCxnSpPr>
        <p:spPr>
          <a:xfrm>
            <a:off x="5375655" y="3690610"/>
            <a:ext cx="1787145" cy="11099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3"/>
            <a:endCxn id="20" idx="0"/>
          </p:cNvCxnSpPr>
          <p:nvPr/>
        </p:nvCxnSpPr>
        <p:spPr>
          <a:xfrm>
            <a:off x="5375655" y="3690610"/>
            <a:ext cx="201360" cy="10337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3"/>
            <a:endCxn id="24" idx="1"/>
          </p:cNvCxnSpPr>
          <p:nvPr/>
        </p:nvCxnSpPr>
        <p:spPr>
          <a:xfrm>
            <a:off x="3556473" y="5976610"/>
            <a:ext cx="200612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33528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.4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32766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.4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3434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.4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10400" y="28194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8100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4034135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343400" y="54864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.7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971800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(1-.4*.8=.68)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4000" y="4572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962400" y="4495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(.68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62800" y="5715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Order?</a:t>
            </a:r>
            <a:br>
              <a:rPr lang="en-US" sz="2800" dirty="0" smtClean="0"/>
            </a:br>
            <a:r>
              <a:rPr lang="en-US" sz="2800" dirty="0" smtClean="0"/>
              <a:t>See paper</a:t>
            </a:r>
            <a:endParaRPr lang="en-US" sz="28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236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 =2.14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57150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 =2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3505200" y="4886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Count=1.44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524000" y="304800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15200" y="243840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3400" y="601980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3" grpId="0"/>
      <p:bldP spid="4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of Information on the Web!</a:t>
            </a:r>
            <a:endParaRPr lang="en-US" dirty="0"/>
          </a:p>
        </p:txBody>
      </p:sp>
      <p:pic>
        <p:nvPicPr>
          <p:cNvPr id="3" name="Picture 2" descr="world wide web gifts, world wide web gift, world wide web merchandise, gifts for world wide web, gift for world wide 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28434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Core case conditions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sz="2400" dirty="0" smtClean="0">
                <a:ea typeface="SimSun" pitchFamily="2" charset="-122"/>
              </a:rPr>
              <a:t>Same source accuracy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itchFamily="2" charset="-122"/>
              </a:rPr>
              <a:t>Uniform false-value distribution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itchFamily="2" charset="-122"/>
              </a:rPr>
              <a:t>Categorical value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Models </a:t>
            </a:r>
            <a:r>
              <a:rPr lang="en-US" sz="4800" smtClean="0"/>
              <a:t>in This </a:t>
            </a:r>
            <a:r>
              <a:rPr lang="en-US" sz="4800" dirty="0" smtClean="0"/>
              <a:t>Paper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495800"/>
            <a:ext cx="91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Depen</a:t>
            </a:r>
            <a:endParaRPr lang="en-US" dirty="0"/>
          </a:p>
        </p:txBody>
      </p:sp>
      <p:grpSp>
        <p:nvGrpSpPr>
          <p:cNvPr id="9" name="Group 21"/>
          <p:cNvGrpSpPr/>
          <p:nvPr/>
        </p:nvGrpSpPr>
        <p:grpSpPr>
          <a:xfrm>
            <a:off x="3810000" y="3429000"/>
            <a:ext cx="4038600" cy="1257300"/>
            <a:chOff x="3810000" y="4191000"/>
            <a:chExt cx="4038600" cy="1257300"/>
          </a:xfrm>
        </p:grpSpPr>
        <p:sp>
          <p:nvSpPr>
            <p:cNvPr id="6" name="Rectangle 5"/>
            <p:cNvSpPr/>
            <p:nvPr/>
          </p:nvSpPr>
          <p:spPr>
            <a:xfrm>
              <a:off x="6934200" y="4191000"/>
              <a:ext cx="9144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AccuPR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 flipV="1">
              <a:off x="4800600" y="43815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10000" y="4191000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Consider value probabilities</a:t>
              </a:r>
            </a:p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in dependence analysis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1905000" y="4267200"/>
            <a:ext cx="2895600" cy="609600"/>
            <a:chOff x="1905000" y="5029200"/>
            <a:chExt cx="2895600" cy="609600"/>
          </a:xfrm>
        </p:grpSpPr>
        <p:sp>
          <p:nvSpPr>
            <p:cNvPr id="5" name="Rectangle 4"/>
            <p:cNvSpPr/>
            <p:nvPr/>
          </p:nvSpPr>
          <p:spPr>
            <a:xfrm>
              <a:off x="3886200" y="5257800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Accu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3"/>
              <a:endCxn id="5" idx="1"/>
            </p:cNvCxnSpPr>
            <p:nvPr/>
          </p:nvCxnSpPr>
          <p:spPr>
            <a:xfrm>
              <a:off x="1905000" y="54483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7400" y="5029200"/>
              <a:ext cx="172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 1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4800600" y="4343400"/>
            <a:ext cx="3048000" cy="533400"/>
            <a:chOff x="4800600" y="5105400"/>
            <a:chExt cx="3048000" cy="533400"/>
          </a:xfrm>
        </p:grpSpPr>
        <p:sp>
          <p:nvSpPr>
            <p:cNvPr id="7" name="Rectangle 6"/>
            <p:cNvSpPr/>
            <p:nvPr/>
          </p:nvSpPr>
          <p:spPr>
            <a:xfrm>
              <a:off x="6934200" y="5257800"/>
              <a:ext cx="9144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>
              <a:off x="4800600" y="5448300"/>
              <a:ext cx="2133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57800" y="5105400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3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4648200" y="4686300"/>
            <a:ext cx="3200400" cy="1257300"/>
            <a:chOff x="4648200" y="5448300"/>
            <a:chExt cx="3200400" cy="1257300"/>
          </a:xfrm>
        </p:grpSpPr>
        <p:sp>
          <p:nvSpPr>
            <p:cNvPr id="8" name="Rectangle 7"/>
            <p:cNvSpPr/>
            <p:nvPr/>
          </p:nvSpPr>
          <p:spPr>
            <a:xfrm>
              <a:off x="6934200" y="6324600"/>
              <a:ext cx="9144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NonUni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4800600" y="5448300"/>
              <a:ext cx="2133600" cy="1066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48200" y="6107668"/>
              <a:ext cx="16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Remove </a:t>
              </a:r>
              <a:r>
                <a:rPr lang="en-US" dirty="0" err="1" smtClean="0">
                  <a:solidFill>
                    <a:schemeClr val="accent4">
                      <a:lumMod val="75000"/>
                    </a:schemeClr>
                  </a:solidFill>
                </a:rPr>
                <a:t>Cond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 2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Considering Source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II.</a:t>
            </a:r>
            <a:r>
              <a:rPr lang="en-US" sz="3200" dirty="0" smtClean="0"/>
              <a:t> S1 is more likely to copy from S2, i</a:t>
            </a:r>
            <a:r>
              <a:rPr lang="en-US" altLang="zh-CN" sz="3200" dirty="0" smtClean="0">
                <a:ea typeface="SimSun" pitchFamily="2" charset="-122"/>
              </a:rPr>
              <a:t>f the accuracy of the common data is highly different from the accuracy of S1.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971800"/>
          <a:ext cx="78486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3429000"/>
                <a:gridCol w="36576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Dependence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t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f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d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3886200"/>
          <a:ext cx="1019175" cy="538163"/>
        </p:xfrm>
        <a:graphic>
          <a:graphicData uri="http://schemas.openxmlformats.org/presentationml/2006/ole">
            <p:oleObj spid="_x0000_s5123" name="Equation" r:id="rId3" imgW="45720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62200" y="5486400"/>
          <a:ext cx="1939925" cy="527050"/>
        </p:xfrm>
        <a:graphic>
          <a:graphicData uri="http://schemas.openxmlformats.org/presentationml/2006/ole">
            <p:oleObj spid="_x0000_s5124" name="Equation" r:id="rId4" imgW="88884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70488" y="3898900"/>
          <a:ext cx="3405187" cy="554038"/>
        </p:xfrm>
        <a:graphic>
          <a:graphicData uri="http://schemas.openxmlformats.org/presentationml/2006/ole">
            <p:oleObj spid="_x0000_s5125" name="Equation" r:id="rId5" imgW="1485720" imgH="241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95474" y="4495800"/>
          <a:ext cx="1981200" cy="838200"/>
        </p:xfrm>
        <a:graphic>
          <a:graphicData uri="http://schemas.openxmlformats.org/presentationml/2006/ole">
            <p:oleObj spid="_x0000_s5126" name="Equation" r:id="rId6" imgW="990360" imgH="419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24074" y="5410200"/>
          <a:ext cx="1371600" cy="574158"/>
        </p:xfrm>
        <a:graphic>
          <a:graphicData uri="http://schemas.openxmlformats.org/presentationml/2006/ole">
            <p:oleObj spid="_x0000_s5127" name="Equation" r:id="rId7" imgW="545760" imgH="22860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2333625" y="4495800"/>
          <a:ext cx="2176463" cy="914400"/>
        </p:xfrm>
        <a:graphic>
          <a:graphicData uri="http://schemas.openxmlformats.org/presentationml/2006/ole">
            <p:oleObj spid="_x0000_s5131" name="Equation" r:id="rId8" imgW="8762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Considering Source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Intuition II.</a:t>
            </a:r>
            <a:r>
              <a:rPr lang="en-US" sz="3200" dirty="0" smtClean="0"/>
              <a:t> S1 is more likely to copy from S2, i</a:t>
            </a:r>
            <a:r>
              <a:rPr lang="en-US" altLang="zh-CN" sz="3200" dirty="0" smtClean="0">
                <a:ea typeface="SimSun" pitchFamily="2" charset="-122"/>
              </a:rPr>
              <a:t>f the accuracy of the common data is highly different from the accuracy of S1.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971800"/>
          <a:ext cx="87630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8153"/>
                <a:gridCol w="2931538"/>
                <a:gridCol w="2682509"/>
                <a:gridCol w="25908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S1 Copies</a:t>
                      </a:r>
                      <a:r>
                        <a:rPr lang="en-US" sz="2400" baseline="0" dirty="0" smtClean="0"/>
                        <a:t> S2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S2 Copies S1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t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f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</a:t>
                      </a:r>
                      <a:r>
                        <a:rPr lang="en-US" sz="2400" baseline="-25000" dirty="0" err="1" smtClean="0"/>
                        <a:t>d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95400" y="4648200"/>
          <a:ext cx="2286000" cy="701817"/>
        </p:xfrm>
        <a:graphic>
          <a:graphicData uri="http://schemas.openxmlformats.org/presentationml/2006/ole">
            <p:oleObj spid="_x0000_s4098" name="Equation" r:id="rId3" imgW="10029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7800" y="5486400"/>
          <a:ext cx="1828800" cy="496859"/>
        </p:xfrm>
        <a:graphic>
          <a:graphicData uri="http://schemas.openxmlformats.org/presentationml/2006/ole">
            <p:oleObj spid="_x0000_s4100" name="Equation" r:id="rId4" imgW="88884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0" y="3910914"/>
          <a:ext cx="2667000" cy="432486"/>
        </p:xfrm>
        <a:graphic>
          <a:graphicData uri="http://schemas.openxmlformats.org/presentationml/2006/ole">
            <p:oleObj spid="_x0000_s4101" name="Equation" r:id="rId5" imgW="14094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81475" y="4718356"/>
          <a:ext cx="2143125" cy="437843"/>
        </p:xfrm>
        <a:graphic>
          <a:graphicData uri="http://schemas.openxmlformats.org/presentationml/2006/ole">
            <p:oleObj spid="_x0000_s4102" name="Equation" r:id="rId6" imgW="1180800" imgH="241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00074" y="5485746"/>
          <a:ext cx="1191126" cy="498611"/>
        </p:xfrm>
        <a:graphic>
          <a:graphicData uri="http://schemas.openxmlformats.org/presentationml/2006/ole">
            <p:oleObj spid="_x0000_s4103" name="Equation" r:id="rId7" imgW="545760" imgH="22860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914400" y="3886200"/>
          <a:ext cx="2895600" cy="445477"/>
        </p:xfrm>
        <a:graphic>
          <a:graphicData uri="http://schemas.openxmlformats.org/presentationml/2006/ole">
            <p:oleObj spid="_x0000_s4104" name="Equation" r:id="rId8" imgW="1485720" imgH="22860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453188" y="3921125"/>
          <a:ext cx="2714625" cy="431800"/>
        </p:xfrm>
        <a:graphic>
          <a:graphicData uri="http://schemas.openxmlformats.org/presentationml/2006/ole">
            <p:oleObj spid="_x0000_s4107" name="Equation" r:id="rId9" imgW="1434960" imgH="228600" progId="Equation.3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6761163" y="4752975"/>
          <a:ext cx="2165350" cy="438150"/>
        </p:xfrm>
        <a:graphic>
          <a:graphicData uri="http://schemas.openxmlformats.org/presentationml/2006/ole">
            <p:oleObj spid="_x0000_s4108" name="Equation" r:id="rId10" imgW="1193760" imgH="241200" progId="Equation.3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191375" y="5521325"/>
          <a:ext cx="1190625" cy="498475"/>
        </p:xfrm>
        <a:graphic>
          <a:graphicData uri="http://schemas.openxmlformats.org/presentationml/2006/ole">
            <p:oleObj spid="_x0000_s4109" name="Equation" r:id="rId11" imgW="54576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72200" y="36576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≠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1896" y="45720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≠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67200" y="13716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0744" y="5410200"/>
            <a:ext cx="3117056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400" dirty="0" smtClean="0">
                <a:ea typeface="SimSun" pitchFamily="2" charset="-122"/>
              </a:rPr>
              <a:t>Consider dependence 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103144" y="5867400"/>
          <a:ext cx="2559270" cy="650864"/>
        </p:xfrm>
        <a:graphic>
          <a:graphicData uri="http://schemas.openxmlformats.org/presentationml/2006/ole">
            <p:oleObj spid="_x0000_s6152" name="Equation" r:id="rId3" imgW="1447560" imgH="368280" progId="Equation.3">
              <p:embed/>
            </p:oleObj>
          </a:graphicData>
        </a:graphic>
      </p:graphicFrame>
      <p:graphicFrame>
        <p:nvGraphicFramePr>
          <p:cNvPr id="10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609600" y="1571625"/>
          <a:ext cx="810577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14750" y="2000250"/>
          <a:ext cx="1949450" cy="588963"/>
        </p:xfrm>
        <a:graphic>
          <a:graphicData uri="http://schemas.openxmlformats.org/presentationml/2006/ole">
            <p:oleObj spid="_x0000_s6154" name="Equation" r:id="rId8" imgW="1091880" imgH="330120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686425" y="3921125"/>
          <a:ext cx="1857375" cy="650875"/>
        </p:xfrm>
        <a:graphic>
          <a:graphicData uri="http://schemas.openxmlformats.org/presentationml/2006/ole">
            <p:oleObj spid="_x0000_s6155" name="Equation" r:id="rId9" imgW="1193760" imgH="419040" progId="Equation.3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3770312" y="5887655"/>
          <a:ext cx="1868488" cy="644525"/>
        </p:xfrm>
        <a:graphic>
          <a:graphicData uri="http://schemas.openxmlformats.org/presentationml/2006/ole">
            <p:oleObj spid="_x0000_s6156" name="Equation" r:id="rId10" imgW="1066680" imgH="368280" progId="Equation.3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981200" y="3868738"/>
          <a:ext cx="1600200" cy="855662"/>
        </p:xfrm>
        <a:graphic>
          <a:graphicData uri="http://schemas.openxmlformats.org/presentationml/2006/ole">
            <p:oleObj spid="_x0000_s6157" name="Equation" r:id="rId11" imgW="109188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3716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Combining Accuracy and Dependence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752600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Truth </a:t>
            </a:r>
          </a:p>
          <a:p>
            <a:pPr algn="ctr"/>
            <a:r>
              <a:rPr lang="en-US" sz="2800" dirty="0" smtClean="0"/>
              <a:t>Discovery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14400" y="4009104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Source-accuracy</a:t>
            </a:r>
          </a:p>
          <a:p>
            <a:pPr algn="ctr"/>
            <a:r>
              <a:rPr lang="en-US" sz="2800" dirty="0" smtClean="0"/>
              <a:t>Computation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1600" y="4053348"/>
            <a:ext cx="297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Dependence</a:t>
            </a:r>
          </a:p>
          <a:p>
            <a:pPr algn="ctr"/>
            <a:r>
              <a:rPr lang="en-US" sz="2800" dirty="0" smtClean="0"/>
              <a:t>Detection</a:t>
            </a:r>
            <a:endParaRPr lang="en-US" sz="2800" dirty="0"/>
          </a:p>
        </p:txBody>
      </p: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 rot="5400000">
            <a:off x="2948448" y="2385552"/>
            <a:ext cx="1113504" cy="21336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8" idx="0"/>
          </p:cNvCxnSpPr>
          <p:nvPr/>
        </p:nvCxnSpPr>
        <p:spPr>
          <a:xfrm rot="16200000" flipH="1">
            <a:off x="5040876" y="2426724"/>
            <a:ext cx="1157748" cy="20955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7" idx="3"/>
          </p:cNvCxnSpPr>
          <p:nvPr/>
        </p:nvCxnSpPr>
        <p:spPr>
          <a:xfrm rot="10800000">
            <a:off x="3962400" y="4580604"/>
            <a:ext cx="1219200" cy="6144"/>
          </a:xfrm>
          <a:prstGeom prst="line">
            <a:avLst/>
          </a:prstGeom>
          <a:ln w="31750"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51816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1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20642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1066800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2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257800" y="2895600"/>
            <a:ext cx="1905000" cy="10668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1828800" y="2971800"/>
            <a:ext cx="1905000" cy="9906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4800600"/>
            <a:ext cx="1219200" cy="1588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540544" y="5943600"/>
            <a:ext cx="8222456" cy="8382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Theorem: w/o accuracy, converges 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Observation: w. accuracy, converges when #</a:t>
            </a:r>
            <a:r>
              <a:rPr lang="en-US" altLang="zh-CN" sz="3200" dirty="0" err="1" smtClean="0">
                <a:ea typeface="SimSun" pitchFamily="2" charset="-122"/>
              </a:rPr>
              <a:t>objs</a:t>
            </a:r>
            <a:r>
              <a:rPr lang="en-US" altLang="zh-CN" sz="3200" dirty="0" smtClean="0">
                <a:ea typeface="SimSun" pitchFamily="2" charset="-122"/>
              </a:rPr>
              <a:t> &gt;&gt; #</a:t>
            </a:r>
            <a:r>
              <a:rPr lang="en-US" altLang="zh-CN" sz="3200" dirty="0" err="1" smtClean="0">
                <a:ea typeface="SimSun" pitchFamily="2" charset="-122"/>
              </a:rPr>
              <a:t>srcs</a:t>
            </a:r>
            <a:endParaRPr lang="en-US" altLang="zh-CN" sz="32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5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Motivating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203960"/>
          <a:ext cx="6477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45"/>
          <p:cNvGrpSpPr/>
          <p:nvPr/>
        </p:nvGrpSpPr>
        <p:grpSpPr>
          <a:xfrm>
            <a:off x="1143000" y="3429000"/>
            <a:ext cx="2993474" cy="1847910"/>
            <a:chOff x="1143000" y="3657600"/>
            <a:chExt cx="2993474" cy="1847910"/>
          </a:xfrm>
        </p:grpSpPr>
        <p:sp>
          <p:nvSpPr>
            <p:cNvPr id="12" name="TextBox 11"/>
            <p:cNvSpPr txBox="1"/>
            <p:nvPr/>
          </p:nvSpPr>
          <p:spPr>
            <a:xfrm>
              <a:off x="2362200" y="36576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43242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51054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3800" y="43242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1054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17" name="Straight Connector 16"/>
            <p:cNvCxnSpPr>
              <a:stCxn id="12" idx="2"/>
              <a:endCxn id="15" idx="1"/>
            </p:cNvCxnSpPr>
            <p:nvPr/>
          </p:nvCxnSpPr>
          <p:spPr>
            <a:xfrm rot="16200000" flipH="1">
              <a:off x="2915351" y="3705895"/>
              <a:ext cx="466635" cy="1170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2"/>
              <a:endCxn id="14" idx="0"/>
            </p:cNvCxnSpPr>
            <p:nvPr/>
          </p:nvCxnSpPr>
          <p:spPr>
            <a:xfrm rot="5400000">
              <a:off x="1661498" y="4203361"/>
              <a:ext cx="1047690" cy="7563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0"/>
            </p:cNvCxnSpPr>
            <p:nvPr/>
          </p:nvCxnSpPr>
          <p:spPr>
            <a:xfrm rot="5400000" flipH="1" flipV="1">
              <a:off x="2541874" y="4370674"/>
              <a:ext cx="1588" cy="14694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3"/>
              <a:endCxn id="12" idx="2"/>
            </p:cNvCxnSpPr>
            <p:nvPr/>
          </p:nvCxnSpPr>
          <p:spPr>
            <a:xfrm flipV="1">
              <a:off x="1555292" y="4057710"/>
              <a:ext cx="1008245" cy="4666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00200" y="3962400"/>
              <a:ext cx="488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.87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3962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441960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5029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44196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cxnSp>
          <p:nvCxnSpPr>
            <p:cNvPr id="34" name="Straight Connector 33"/>
            <p:cNvCxnSpPr>
              <a:stCxn id="14" idx="0"/>
              <a:endCxn id="15" idx="1"/>
            </p:cNvCxnSpPr>
            <p:nvPr/>
          </p:nvCxnSpPr>
          <p:spPr>
            <a:xfrm rot="5400000" flipH="1" flipV="1">
              <a:off x="2479947" y="3851547"/>
              <a:ext cx="581055" cy="19266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5" idx="1"/>
            </p:cNvCxnSpPr>
            <p:nvPr/>
          </p:nvCxnSpPr>
          <p:spPr>
            <a:xfrm rot="5400000" flipH="1" flipV="1">
              <a:off x="3214674" y="4586274"/>
              <a:ext cx="581055" cy="4571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29000" y="4648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4191000" y="4114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Rnd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4191000" y="57150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Rnd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2057400" y="57150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Rnd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352800" y="5638800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312326" y="3352800"/>
            <a:ext cx="2993474" cy="1847910"/>
            <a:chOff x="5312326" y="3352800"/>
            <a:chExt cx="2993474" cy="1847910"/>
          </a:xfrm>
        </p:grpSpPr>
        <p:sp>
          <p:nvSpPr>
            <p:cNvPr id="48" name="TextBox 47"/>
            <p:cNvSpPr txBox="1"/>
            <p:nvPr/>
          </p:nvSpPr>
          <p:spPr>
            <a:xfrm>
              <a:off x="6531526" y="33528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48" idx="2"/>
            </p:cNvCxnSpPr>
            <p:nvPr/>
          </p:nvCxnSpPr>
          <p:spPr>
            <a:xfrm flipV="1">
              <a:off x="5724618" y="3752910"/>
              <a:ext cx="1008245" cy="466635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769526" y="356229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.14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46274" y="44958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62" name="Straight Connector 61"/>
            <p:cNvCxnSpPr>
              <a:stCxn id="50" idx="0"/>
              <a:endCxn id="51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1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733951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5638800" y="3657600"/>
              <a:ext cx="1008245" cy="466635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096000" y="388620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.08</a:t>
              </a:r>
              <a:endParaRPr lang="en-US" sz="2000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162800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552158" y="48006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334000" y="5162490"/>
            <a:ext cx="2993474" cy="1744116"/>
            <a:chOff x="5312326" y="3486090"/>
            <a:chExt cx="2993474" cy="1744116"/>
          </a:xfrm>
        </p:grpSpPr>
        <p:sp>
          <p:nvSpPr>
            <p:cNvPr id="100" name="TextBox 99"/>
            <p:cNvSpPr txBox="1"/>
            <p:nvPr/>
          </p:nvSpPr>
          <p:spPr>
            <a:xfrm>
              <a:off x="6531526" y="34860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6546274" y="44958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110" name="Straight Connector 109"/>
            <p:cNvCxnSpPr>
              <a:stCxn id="102" idx="0"/>
              <a:endCxn id="103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103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733951" y="43434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7162800" y="4343400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6552158" y="4830096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5257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Dataset: </a:t>
            </a:r>
            <a:r>
              <a:rPr lang="en-US" altLang="zh-CN" sz="3200" dirty="0" err="1" smtClean="0">
                <a:ea typeface="SimSun" pitchFamily="2" charset="-122"/>
              </a:rPr>
              <a:t>AbeBooks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877 bookstores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1263 CS books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24364 listings, w. ISBN, author-list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After pre-cleaning, each book on </a:t>
            </a:r>
            <a:r>
              <a:rPr lang="en-US" altLang="zh-CN" sz="2800" dirty="0" err="1" smtClean="0">
                <a:ea typeface="SimSun" pitchFamily="2" charset="-122"/>
              </a:rPr>
              <a:t>avg</a:t>
            </a:r>
            <a:r>
              <a:rPr lang="en-US" altLang="zh-CN" sz="2800" dirty="0" smtClean="0">
                <a:ea typeface="SimSun" pitchFamily="2" charset="-122"/>
              </a:rPr>
              <a:t> has 19 listings and 4 author lists (ranges from 1-23)</a:t>
            </a:r>
            <a:endParaRPr lang="en-US" altLang="zh-CN" sz="20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Golden standard: 100 random books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Manually check author list from book cover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Measure: </a:t>
            </a:r>
            <a:r>
              <a:rPr lang="en-US" altLang="zh-CN" sz="2800" dirty="0" smtClean="0">
                <a:ea typeface="SimSun" pitchFamily="2" charset="-122"/>
              </a:rPr>
              <a:t>Precision=#(</a:t>
            </a:r>
            <a:r>
              <a:rPr lang="en-US" altLang="zh-CN" sz="2800" dirty="0" err="1" smtClean="0">
                <a:ea typeface="SimSun" pitchFamily="2" charset="-122"/>
              </a:rPr>
              <a:t>Corr</a:t>
            </a:r>
            <a:r>
              <a:rPr lang="en-US" altLang="zh-CN" sz="2800" dirty="0" smtClean="0">
                <a:ea typeface="SimSun" pitchFamily="2" charset="-122"/>
              </a:rPr>
              <a:t> author lists)/#(All lists)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Parameters: c=.8, </a:t>
            </a:r>
            <a:r>
              <a:rPr lang="el-GR" altLang="zh-CN" sz="3200" dirty="0" smtClean="0">
                <a:ea typeface="SimSun" pitchFamily="2" charset="-122"/>
              </a:rPr>
              <a:t>ε</a:t>
            </a:r>
            <a:r>
              <a:rPr lang="en-US" altLang="zh-CN" sz="3200" dirty="0" smtClean="0">
                <a:ea typeface="SimSun" pitchFamily="2" charset="-122"/>
              </a:rPr>
              <a:t>=.2, n=100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ranging the </a:t>
            </a:r>
            <a:r>
              <a:rPr lang="en-US" altLang="zh-CN" sz="2800" dirty="0" err="1" smtClean="0">
                <a:ea typeface="SimSun" pitchFamily="2" charset="-122"/>
              </a:rPr>
              <a:t>paras</a:t>
            </a:r>
            <a:r>
              <a:rPr lang="en-US" altLang="zh-CN" sz="2800" dirty="0" smtClean="0">
                <a:ea typeface="SimSun" pitchFamily="2" charset="-122"/>
              </a:rPr>
              <a:t> did not change the results much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err="1" smtClean="0">
                <a:ea typeface="SimSun" pitchFamily="2" charset="-122"/>
              </a:rPr>
              <a:t>WindowsXP</a:t>
            </a:r>
            <a:r>
              <a:rPr lang="en-US" altLang="zh-CN" sz="3200" dirty="0" smtClean="0">
                <a:ea typeface="SimSun" pitchFamily="2" charset="-122"/>
              </a:rPr>
              <a:t>, 64 2 GHz CPU, 960MB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Voting and 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Naïve voting has precision .71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endParaRPr lang="en-US" altLang="zh-CN" sz="3600" dirty="0" smtClean="0">
              <a:ea typeface="SimSun" pitchFamily="2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362200"/>
          <a:ext cx="6096000" cy="3108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3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Error</a:t>
                      </a:r>
                      <a:r>
                        <a:rPr lang="en-US" sz="2800" baseline="0" dirty="0" smtClean="0"/>
                        <a:t> type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Missing authors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Additional authors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Mis</a:t>
                      </a:r>
                      <a:r>
                        <a:rPr lang="en-US" sz="2800" dirty="0" smtClean="0"/>
                        <a:t>-ordering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Mis</a:t>
                      </a:r>
                      <a:r>
                        <a:rPr lang="en-US" sz="2800" dirty="0" smtClean="0"/>
                        <a:t>-spelling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Incomplete names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Various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64080"/>
          <a:ext cx="7924799" cy="362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1374710"/>
                <a:gridCol w="1216090"/>
                <a:gridCol w="1371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Methods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Prec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</a:t>
                      </a:r>
                      <a:r>
                        <a:rPr lang="en-US" sz="2800" dirty="0" err="1" smtClean="0"/>
                        <a:t>Rnds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Time(s)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Naïve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value similarity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source accuracy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1.1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source dependence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28.3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Depen+accu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185.8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Depen+accu+sim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197.5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09600" y="5867400"/>
            <a:ext cx="3124200" cy="914400"/>
          </a:xfrm>
          <a:prstGeom prst="wedgeRectCallout">
            <a:avLst>
              <a:gd name="adj1" fmla="val 92464"/>
              <a:gd name="adj2" fmla="val -90726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Precision improves by 25.4% over Naïve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81000" y="1143000"/>
            <a:ext cx="3657600" cy="914400"/>
          </a:xfrm>
          <a:prstGeom prst="wedgeRectCallout">
            <a:avLst>
              <a:gd name="adj1" fmla="val 77653"/>
              <a:gd name="adj2" fmla="val 309274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Considering dependence improves the results most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105400" y="6096000"/>
            <a:ext cx="3657600" cy="533400"/>
          </a:xfrm>
          <a:prstGeom prst="wedgeRectCallout">
            <a:avLst>
              <a:gd name="adj1" fmla="val 7089"/>
              <a:gd name="adj2" fmla="val -12098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Reasonably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2916 bookstore pairs provide data on at least the same 10 books; 508 pairs are likely to be dependent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Dependence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09800"/>
          <a:ext cx="7924799" cy="4536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1374710"/>
                <a:gridCol w="1216090"/>
                <a:gridCol w="1371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Bookstore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#Copiers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#Books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Accu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Caiman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MildredsBooks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.88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COBU GmbH &amp; Co. KG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.91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THESAINTBOOKSTORE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Limelight Bookshop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921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Revaluation Books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1091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.76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Players Quest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.82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AshleyJohnson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.79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Powell’s Books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AlphaCraze.com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Avg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12.8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460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.75</a:t>
                      </a:r>
                      <a:endParaRPr lang="en-US" sz="18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914400" y="3429000"/>
            <a:ext cx="3657600" cy="2286000"/>
          </a:xfrm>
          <a:prstGeom prst="wedgeRectCallout">
            <a:avLst>
              <a:gd name="adj1" fmla="val 98621"/>
              <a:gd name="adj2" fmla="val 87154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Among all bookstores, on </a:t>
            </a:r>
            <a:r>
              <a:rPr lang="en-US" altLang="zh-CN" sz="2400" dirty="0" err="1" smtClean="0">
                <a:solidFill>
                  <a:schemeClr val="tx1"/>
                </a:solidFill>
                <a:ea typeface="SimSun" pitchFamily="2" charset="-122"/>
              </a:rPr>
              <a:t>avg</a:t>
            </a:r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 each provides 28 books; conforming to the intuition that small bookstores are more likely to copy from large ones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257800" y="4267200"/>
            <a:ext cx="3657600" cy="1447800"/>
          </a:xfrm>
          <a:prstGeom prst="wedgeRectCallout">
            <a:avLst>
              <a:gd name="adj1" fmla="val 24427"/>
              <a:gd name="adj2" fmla="val 101993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Accuracy not very high; applying Naïve obtains precision of only .58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Can Be Erroneous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4900" t="15392" r="7041" b="13084"/>
          <a:stretch>
            <a:fillRect/>
          </a:stretch>
        </p:blipFill>
        <p:spPr bwMode="auto">
          <a:xfrm>
            <a:off x="1219200" y="11430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24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15200" y="653557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7/2009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Motivation and intuitions for solution</a:t>
            </a:r>
          </a:p>
          <a:p>
            <a:r>
              <a:rPr lang="en-US" altLang="zh-CN" sz="3200" dirty="0" smtClean="0">
                <a:ea typeface="SimSun" pitchFamily="2" charset="-122"/>
              </a:rPr>
              <a:t>	 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For a static world [VLDB’09]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ea typeface="SimSun" pitchFamily="2" charset="-122"/>
              </a:rPr>
              <a:t>Experimental Results</a:t>
            </a:r>
          </a:p>
          <a:p>
            <a:r>
              <a:rPr lang="en-US" altLang="zh-CN" sz="3200" dirty="0" smtClean="0">
                <a:ea typeface="SimSun" pitchFamily="2" charset="-122"/>
              </a:rPr>
              <a:t>	For a dynamic world [VLDB’09]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Techniques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Experimental Results</a:t>
            </a:r>
          </a:p>
          <a:p>
            <a:pPr lvl="1">
              <a:buNone/>
            </a:pPr>
            <a:r>
              <a:rPr lang="en-US" altLang="zh-CN" sz="3200" dirty="0" smtClean="0">
                <a:ea typeface="SimSun" pitchFamily="2" charset="-122"/>
              </a:rPr>
              <a:t>		</a:t>
            </a:r>
            <a:endParaRPr lang="en-US" altLang="zh-CN" sz="3200" b="1" dirty="0" smtClean="0">
              <a:ea typeface="SimSun" pitchFamily="2" charset="-122"/>
            </a:endParaRPr>
          </a:p>
        </p:txBody>
      </p:sp>
      <p:pic>
        <p:nvPicPr>
          <p:cNvPr id="72706" name="Picture 2" descr="http://images.google.com/url?source=imgres&amp;ct=img&amp;q=http://craigharper.com.au/uploaded_images/17-702796.jpg&amp;usg=AFQjCNEEVKfr1jqznyxTWsamqoAGghcn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609600" cy="728827"/>
          </a:xfrm>
          <a:prstGeom prst="rect">
            <a:avLst/>
          </a:prstGeom>
          <a:noFill/>
        </p:spPr>
      </p:pic>
      <p:pic>
        <p:nvPicPr>
          <p:cNvPr id="72708" name="Picture 4" descr="http://images.google.com/url?source=imgres&amp;ct=img&amp;q=http://www.webresourcesdepot.com/wp-content/uploads/image/free-vector-world-map.gif&amp;usg=AFQjCNECcOcTZSa1L813K19LWlEx5Le0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970671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57200" cy="46482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 Dynamic World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248696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UCB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Wisc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AT&amp;T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 Dynamic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5105400"/>
            <a:ext cx="8222456" cy="14478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CN" sz="3200" dirty="0" smtClean="0">
              <a:ea typeface="SimSun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ea typeface="SimSun" pitchFamily="2" charset="-122"/>
              </a:rPr>
              <a:t>True values can evolve over time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ea typeface="SimSun" pitchFamily="2" charset="-122"/>
              </a:rPr>
              <a:t>Low-quality data can be caused by different reasons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200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UCB), (02,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(03,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UCB)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UCB)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MIT)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UCB)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MS)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Wisc</a:t>
                      </a:r>
                      <a:r>
                        <a:rPr lang="en-US" sz="1600" dirty="0" smtClean="0"/>
                        <a:t>), (08,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(09,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(08,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UW)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(02,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UW)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)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(07,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Wisc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)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 </a:t>
                      </a: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b="1" i="1" dirty="0" smtClean="0"/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(01,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(03, MSR)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 </a:t>
                      </a:r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Propell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algn="ctr"/>
                      <a:r>
                        <a:rPr lang="en-US" sz="1600" dirty="0" smtClean="0"/>
                        <a:t>(02,</a:t>
                      </a:r>
                      <a:r>
                        <a:rPr lang="en-US" sz="1600" baseline="0" dirty="0" smtClean="0"/>
                        <a:t> BEA), (08, </a:t>
                      </a:r>
                      <a:r>
                        <a:rPr lang="en-US" sz="1600" b="1" i="1" baseline="0" dirty="0" smtClean="0"/>
                        <a:t>UCI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(04, BEA)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(09, UCI)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AT&amp;T)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UW), (05, </a:t>
                      </a:r>
                      <a:r>
                        <a:rPr lang="en-US" sz="1600" b="1" i="1" dirty="0" smtClean="0"/>
                        <a:t>Google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(02, UW)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(06, 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(05, 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(03,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(07,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114800" y="3909850"/>
            <a:ext cx="990600" cy="30480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ERR!</a:t>
            </a:r>
          </a:p>
        </p:txBody>
      </p:sp>
      <p:sp>
        <p:nvSpPr>
          <p:cNvPr id="8" name="Oval 7"/>
          <p:cNvSpPr/>
          <p:nvPr/>
        </p:nvSpPr>
        <p:spPr>
          <a:xfrm>
            <a:off x="7848600" y="2133600"/>
            <a:ext cx="914400" cy="30480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ERR!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3800" y="19050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5400" y="28956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25908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0" y="4876800"/>
            <a:ext cx="10668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SLOW!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38862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53200" y="4648200"/>
            <a:ext cx="10668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SLOW!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72400" y="5181600"/>
            <a:ext cx="106680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SLOW!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400" y="38862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4600" y="3886200"/>
            <a:ext cx="16764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Out-of-date!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737360"/>
          <a:ext cx="7391400" cy="463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2362200"/>
                <a:gridCol w="3352800"/>
              </a:tblGrid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Definition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 World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 World</a:t>
                      </a:r>
                      <a:endParaRPr lang="en-US" dirty="0"/>
                    </a:p>
                  </a:txBody>
                  <a:tcPr anchor="ctr"/>
                </a:tc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a typeface="SimSun" pitchFamily="2" charset="-122"/>
                        </a:rPr>
                        <a:t>Objects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Each associated</a:t>
                      </a:r>
                      <a:r>
                        <a:rPr lang="en-US" baseline="0" dirty="0" smtClean="0"/>
                        <a:t> with a value; e.g., Google for Halevy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Each associated with a </a:t>
                      </a:r>
                      <a:r>
                        <a:rPr lang="en-US" i="1" dirty="0" smtClean="0"/>
                        <a:t>lifespan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e.g., </a:t>
                      </a:r>
                      <a:r>
                        <a:rPr lang="en-US" sz="1800" dirty="0" smtClean="0"/>
                        <a:t>(00, UW), (05, </a:t>
                      </a:r>
                      <a:r>
                        <a:rPr lang="en-US" sz="1800" b="0" i="0" dirty="0" smtClean="0"/>
                        <a:t>Google</a:t>
                      </a:r>
                      <a:r>
                        <a:rPr lang="en-US" sz="1800" dirty="0" smtClean="0"/>
                        <a:t>)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Halevy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1264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ea typeface="SimSun" pitchFamily="2" charset="-122"/>
                        </a:rPr>
                        <a:t>Sources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ea typeface="SimSun" pitchFamily="2" charset="-122"/>
                        </a:rPr>
                        <a:t>Each can provide a value for an object; e.g., </a:t>
                      </a:r>
                      <a:r>
                        <a:rPr lang="en-US" altLang="zh-CN" sz="1800" baseline="0" dirty="0" smtClean="0">
                          <a:ea typeface="SimSun" pitchFamily="2" charset="-122"/>
                        </a:rPr>
                        <a:t>S1 providing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</a:t>
                      </a:r>
                      <a:r>
                        <a:rPr lang="en-US" altLang="zh-CN" sz="1800" baseline="0" dirty="0" smtClean="0">
                          <a:ea typeface="SimSun" pitchFamily="2" charset="-122"/>
                        </a:rPr>
                        <a:t> 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Each can have a list</a:t>
                      </a:r>
                      <a:r>
                        <a:rPr lang="en-US" baseline="0" dirty="0" smtClean="0"/>
                        <a:t> of updates for an object; e.g., </a:t>
                      </a:r>
                      <a:r>
                        <a:rPr lang="en-US" altLang="zh-CN" sz="1800" baseline="0" dirty="0" smtClean="0">
                          <a:ea typeface="SimSun" pitchFamily="2" charset="-122"/>
                        </a:rPr>
                        <a:t>S1’s updates for Halevy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UW),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dirty="0"/>
                    </a:p>
                  </a:txBody>
                  <a:tcPr anchor="ctr"/>
                </a:tc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ea typeface="SimSun" pitchFamily="2" charset="-122"/>
                        </a:rPr>
                        <a:t>true value for each object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dirty="0" smtClean="0"/>
                        <a:t>Life span: true value for</a:t>
                      </a:r>
                      <a:r>
                        <a:rPr lang="en-US" baseline="0" dirty="0" smtClean="0"/>
                        <a:t> each object at each time point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dirty="0" smtClean="0"/>
                        <a:t>Copying: pr of S1 is a copier of S2 and pr of S1 being actively copying at each time point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altLang="zh-CN" sz="3200" b="1" dirty="0" smtClean="0">
                <a:ea typeface="SimSun" pitchFamily="2" charset="-122"/>
              </a:rPr>
              <a:t>Quality measures of data sources</a:t>
            </a:r>
          </a:p>
          <a:p>
            <a:pPr marL="571500" indent="-571500">
              <a:buAutoNum type="romanUcPeriod"/>
            </a:pPr>
            <a:r>
              <a:rPr lang="en-US" altLang="zh-CN" sz="3200" b="1" dirty="0" smtClean="0">
                <a:ea typeface="SimSun" pitchFamily="2" charset="-122"/>
              </a:rPr>
              <a:t>Dependence detection (HMM model)</a:t>
            </a:r>
          </a:p>
          <a:p>
            <a:pPr marL="571500" indent="-571500">
              <a:buAutoNum type="romanUcPeriod"/>
            </a:pPr>
            <a:r>
              <a:rPr lang="en-US" altLang="zh-CN" sz="3200" dirty="0" smtClean="0">
                <a:ea typeface="SimSun" pitchFamily="2" charset="-122"/>
              </a:rPr>
              <a:t>Lifespan discovery (Bayesian model)</a:t>
            </a:r>
          </a:p>
          <a:p>
            <a:pPr marL="571500" indent="-571500">
              <a:buAutoNum type="romanUcPeriod"/>
            </a:pPr>
            <a:r>
              <a:rPr lang="en-US" altLang="zh-CN" sz="3200" dirty="0" smtClean="0">
                <a:ea typeface="SimSun" pitchFamily="2" charset="-122"/>
              </a:rPr>
              <a:t>Considering delayed publishing </a:t>
            </a:r>
            <a:endParaRPr lang="en-US" altLang="zh-CN" sz="36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Quality of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172200" cy="518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Three orthogonal quality measures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    CEF-measure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800" dirty="0" smtClean="0">
                <a:ea typeface="SimSun" pitchFamily="2" charset="-122"/>
              </a:rPr>
              <a:t>Coverage: how many transitions </a:t>
            </a:r>
            <a:r>
              <a:rPr lang="en-US" altLang="zh-CN" sz="1800" dirty="0" smtClean="0">
                <a:solidFill>
                  <a:srgbClr val="00B050"/>
                </a:solidFill>
              </a:rPr>
              <a:t>are captured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800" dirty="0" smtClean="0">
                <a:ea typeface="SimSun" pitchFamily="2" charset="-122"/>
              </a:rPr>
              <a:t>Exactness: how many transitions are not </a:t>
            </a:r>
            <a:r>
              <a:rPr lang="en-US" altLang="zh-CN" sz="1800" dirty="0" err="1" smtClean="0">
                <a:solidFill>
                  <a:srgbClr val="FF9900"/>
                </a:solidFill>
              </a:rPr>
              <a:t>mis</a:t>
            </a:r>
            <a:r>
              <a:rPr lang="en-US" altLang="zh-CN" sz="1800" dirty="0" smtClean="0">
                <a:solidFill>
                  <a:srgbClr val="FF9900"/>
                </a:solidFill>
              </a:rPr>
              <a:t>-captured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800" dirty="0" smtClean="0">
                <a:ea typeface="SimSun" pitchFamily="2" charset="-122"/>
              </a:rPr>
              <a:t>Freshness: how quickly transitions are captured</a:t>
            </a:r>
          </a:p>
          <a:p>
            <a:pPr>
              <a:buFont typeface="Wingdings" pitchFamily="2" charset="2"/>
              <a:buChar char="q"/>
            </a:pPr>
            <a:endParaRPr lang="en-US" altLang="zh-CN" sz="1400" dirty="0" smtClean="0">
              <a:ea typeface="SimSun" pitchFamily="2" charset="-122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381000" y="3974068"/>
            <a:ext cx="8072883" cy="1653064"/>
            <a:chOff x="381000" y="3974068"/>
            <a:chExt cx="8072883" cy="165306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291083" y="4419600"/>
              <a:ext cx="7162800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291083" y="5105400"/>
              <a:ext cx="7162800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81000" y="4267200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Dewitt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973" y="487680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51968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76808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81883" y="5029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482083" y="5029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082283" y="5029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3000" y="4419600"/>
              <a:ext cx="107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i="1" dirty="0" smtClean="0"/>
                <a:t>Ѳ</a:t>
              </a:r>
              <a:r>
                <a:rPr lang="en-US" i="1" dirty="0" smtClean="0"/>
                <a:t>(2000)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39483" y="44196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2008</a:t>
              </a:r>
              <a:endParaRPr lang="en-US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3283" y="52578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3483" y="52578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2005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3683" y="52578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2007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1083" y="3974068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Wisc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4683" y="40386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MSR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2683" y="4724400"/>
              <a:ext cx="65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Wisc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2283" y="4724400"/>
              <a:ext cx="578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UW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7283" y="4724400"/>
              <a:ext cx="349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</a:t>
              </a:r>
              <a:endParaRPr lang="en-US" dirty="0"/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2053083" y="3962400"/>
            <a:ext cx="7090917" cy="369332"/>
            <a:chOff x="2053083" y="3962400"/>
            <a:chExt cx="7090917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2053083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  <a:endParaRPr lang="en-US" dirty="0" smtClean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0483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86883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72400" y="3962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3956495" y="3886200"/>
            <a:ext cx="3889376" cy="1447800"/>
            <a:chOff x="3956495" y="3886200"/>
            <a:chExt cx="3889376" cy="1447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3233389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35177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6435377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121177" y="4609306"/>
              <a:ext cx="1447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2"/>
          <p:cNvGrpSpPr/>
          <p:nvPr/>
        </p:nvGrpSpPr>
        <p:grpSpPr>
          <a:xfrm>
            <a:off x="1828800" y="3657600"/>
            <a:ext cx="7543800" cy="533400"/>
            <a:chOff x="1828800" y="3657600"/>
            <a:chExt cx="7543800" cy="533400"/>
          </a:xfrm>
        </p:grpSpPr>
        <p:sp>
          <p:nvSpPr>
            <p:cNvPr id="38" name="TextBox 37"/>
            <p:cNvSpPr txBox="1"/>
            <p:nvPr/>
          </p:nvSpPr>
          <p:spPr>
            <a:xfrm>
              <a:off x="18288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  <a:endParaRPr lang="en-US" dirty="0" smtClean="0">
                <a:solidFill>
                  <a:srgbClr val="FF99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862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626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9400" y="38216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676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</a:p>
          </p:txBody>
        </p:sp>
      </p:grpSp>
      <p:grpSp>
        <p:nvGrpSpPr>
          <p:cNvPr id="35" name="Group 51"/>
          <p:cNvGrpSpPr/>
          <p:nvPr/>
        </p:nvGrpSpPr>
        <p:grpSpPr>
          <a:xfrm>
            <a:off x="762000" y="5486400"/>
            <a:ext cx="6477000" cy="750332"/>
            <a:chOff x="990600" y="5486400"/>
            <a:chExt cx="6477000" cy="750332"/>
          </a:xfrm>
        </p:grpSpPr>
        <p:sp>
          <p:nvSpPr>
            <p:cNvPr id="47" name="TextBox 46"/>
            <p:cNvSpPr txBox="1"/>
            <p:nvPr/>
          </p:nvSpPr>
          <p:spPr>
            <a:xfrm>
              <a:off x="5943600" y="5486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00B050"/>
                  </a:solidFill>
                </a:rPr>
                <a:t>Captured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90600" y="5867400"/>
              <a:ext cx="54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Coverage = #</a:t>
              </a:r>
              <a:r>
                <a:rPr lang="en-US" i="1" dirty="0" smtClean="0">
                  <a:solidFill>
                    <a:srgbClr val="00B050"/>
                  </a:solidFill>
                </a:rPr>
                <a:t>Captured</a:t>
              </a:r>
              <a:r>
                <a:rPr lang="en-US" dirty="0" smtClean="0">
                  <a:solidFill>
                    <a:srgbClr val="00B050"/>
                  </a:solidFill>
                </a:rPr>
                <a:t>/#</a:t>
              </a:r>
              <a:r>
                <a:rPr lang="en-US" dirty="0" err="1" smtClean="0">
                  <a:solidFill>
                    <a:srgbClr val="00B050"/>
                  </a:solidFill>
                </a:rPr>
                <a:t>Capturable</a:t>
              </a:r>
              <a:r>
                <a:rPr lang="en-US" dirty="0" smtClean="0">
                  <a:solidFill>
                    <a:srgbClr val="00B050"/>
                  </a:solidFill>
                </a:rPr>
                <a:t>  (e.g., ¼=.25)</a:t>
              </a:r>
            </a:p>
          </p:txBody>
        </p:sp>
      </p:grpSp>
      <p:grpSp>
        <p:nvGrpSpPr>
          <p:cNvPr id="36" name="Group 53"/>
          <p:cNvGrpSpPr/>
          <p:nvPr/>
        </p:nvGrpSpPr>
        <p:grpSpPr>
          <a:xfrm>
            <a:off x="762000" y="5486400"/>
            <a:ext cx="6400800" cy="1055132"/>
            <a:chOff x="990600" y="5486400"/>
            <a:chExt cx="6400800" cy="1055132"/>
          </a:xfrm>
        </p:grpSpPr>
        <p:sp>
          <p:nvSpPr>
            <p:cNvPr id="45" name="TextBox 44"/>
            <p:cNvSpPr txBox="1"/>
            <p:nvPr/>
          </p:nvSpPr>
          <p:spPr>
            <a:xfrm>
              <a:off x="2057400" y="54980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9900"/>
                  </a:solidFill>
                </a:rPr>
                <a:t>Mis-captured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38600" y="5486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9900"/>
                  </a:solidFill>
                </a:rPr>
                <a:t>Mis-captured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0600" y="6172200"/>
              <a:ext cx="640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9900"/>
                  </a:solidFill>
                </a:rPr>
                <a:t>Exactness= 1-#</a:t>
              </a:r>
              <a:r>
                <a:rPr lang="en-US" i="1" dirty="0" err="1" smtClean="0">
                  <a:solidFill>
                    <a:srgbClr val="FF9900"/>
                  </a:solidFill>
                </a:rPr>
                <a:t>Mis</a:t>
              </a:r>
              <a:r>
                <a:rPr lang="en-US" i="1" dirty="0" smtClean="0">
                  <a:solidFill>
                    <a:srgbClr val="FF9900"/>
                  </a:solidFill>
                </a:rPr>
                <a:t>-Captured</a:t>
              </a:r>
              <a:r>
                <a:rPr lang="en-US" dirty="0" smtClean="0">
                  <a:solidFill>
                    <a:srgbClr val="FF9900"/>
                  </a:solidFill>
                </a:rPr>
                <a:t>/#</a:t>
              </a:r>
              <a:r>
                <a:rPr lang="en-US" dirty="0" err="1" smtClean="0">
                  <a:solidFill>
                    <a:srgbClr val="FF9900"/>
                  </a:solidFill>
                </a:rPr>
                <a:t>Mis-Capturable</a:t>
              </a:r>
              <a:r>
                <a:rPr lang="en-US" dirty="0" smtClean="0">
                  <a:solidFill>
                    <a:srgbClr val="FF9900"/>
                  </a:solidFill>
                </a:rPr>
                <a:t>  (e.g., 1-2/5=.6)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20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Freshness(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)</a:t>
            </a:r>
            <a:r>
              <a:rPr lang="en-US" dirty="0" smtClean="0">
                <a:solidFill>
                  <a:srgbClr val="00B0F0"/>
                </a:solidFill>
              </a:rPr>
              <a:t>= #(</a:t>
            </a:r>
            <a:r>
              <a:rPr lang="en-US" i="1" dirty="0" smtClean="0">
                <a:solidFill>
                  <a:srgbClr val="00B0F0"/>
                </a:solidFill>
              </a:rPr>
              <a:t>Captured w. length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&lt;=)</a:t>
            </a:r>
            <a:r>
              <a:rPr lang="en-US" dirty="0" smtClean="0">
                <a:solidFill>
                  <a:srgbClr val="00B0F0"/>
                </a:solidFill>
              </a:rPr>
              <a:t>/#</a:t>
            </a:r>
            <a:r>
              <a:rPr lang="en-US" i="1" dirty="0" smtClean="0">
                <a:solidFill>
                  <a:srgbClr val="00B0F0"/>
                </a:solidFill>
              </a:rPr>
              <a:t>Captured</a:t>
            </a:r>
            <a:r>
              <a:rPr lang="en-US" dirty="0" smtClean="0">
                <a:solidFill>
                  <a:srgbClr val="00B0F0"/>
                </a:solidFill>
              </a:rPr>
              <a:t> (e.g., F(0)=0, F(1)=0, F(2)=1/1 = 1…) </a:t>
            </a:r>
          </a:p>
        </p:txBody>
      </p:sp>
      <p:graphicFrame>
        <p:nvGraphicFramePr>
          <p:cNvPr id="51" name="Diagram 50"/>
          <p:cNvGraphicFramePr/>
          <p:nvPr/>
        </p:nvGraphicFramePr>
        <p:xfrm>
          <a:off x="4805330" y="1066800"/>
          <a:ext cx="464347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5272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Intuition I. </a:t>
            </a:r>
            <a:r>
              <a:rPr lang="en-US" sz="2800" dirty="0" smtClean="0"/>
              <a:t>S1 and S2 are likely to be dependent if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600" b="1" dirty="0" smtClean="0">
                <a:ea typeface="SimSun" pitchFamily="2" charset="-122"/>
              </a:rPr>
              <a:t>common mistakes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1600" b="1" dirty="0" smtClean="0">
                <a:ea typeface="SimSun" pitchFamily="2" charset="-122"/>
              </a:rPr>
              <a:t>overlapping updates are performed after the real values have already changed</a:t>
            </a:r>
          </a:p>
          <a:p>
            <a:pPr>
              <a:buFont typeface="Wingdings" pitchFamily="2" charset="2"/>
              <a:buChar char="q"/>
            </a:pPr>
            <a:endParaRPr lang="en-US" altLang="zh-CN" sz="1100" b="1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Dependence Detection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743200"/>
          <a:ext cx="8534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(00, UCB), (02,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UCB)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UCB)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MIT)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MIT)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UCB)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MS)</a:t>
                      </a: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</a:p>
                    <a:p>
                      <a:pPr algn="ctr"/>
                      <a:r>
                        <a:rPr lang="en-US" sz="1600" dirty="0" smtClean="0"/>
                        <a:t>(00, </a:t>
                      </a:r>
                      <a:r>
                        <a:rPr lang="en-US" sz="1600" dirty="0" err="1" smtClean="0"/>
                        <a:t>Wisc</a:t>
                      </a:r>
                      <a:r>
                        <a:rPr lang="en-US" sz="1600" dirty="0" smtClean="0"/>
                        <a:t>), (08,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(09,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(08,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(02,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)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(07,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)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 </a:t>
                      </a:r>
                      <a:r>
                        <a:rPr lang="en-US" sz="1600" dirty="0" smtClean="0"/>
                        <a:t>(00, </a:t>
                      </a:r>
                      <a:r>
                        <a:rPr lang="en-US" sz="1600" b="1" i="1" dirty="0" smtClean="0"/>
                        <a:t>MSR</a:t>
                      </a:r>
                      <a:r>
                        <a:rPr lang="en-US" sz="16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MSR)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 </a:t>
                      </a:r>
                      <a:r>
                        <a:rPr lang="en-US" sz="1600" dirty="0" smtClean="0"/>
                        <a:t>(00, </a:t>
                      </a:r>
                      <a:r>
                        <a:rPr lang="en-US" sz="1600" dirty="0" err="1" smtClean="0"/>
                        <a:t>Propell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algn="ctr"/>
                      <a:r>
                        <a:rPr lang="en-US" sz="1600" dirty="0" smtClean="0"/>
                        <a:t>(02,</a:t>
                      </a:r>
                      <a:r>
                        <a:rPr lang="en-US" sz="1600" baseline="0" dirty="0" smtClean="0"/>
                        <a:t> BEA), (08, </a:t>
                      </a:r>
                      <a:r>
                        <a:rPr lang="en-US" sz="1600" b="1" i="1" baseline="0" dirty="0" smtClean="0"/>
                        <a:t>UCI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(04, BEA)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(09, UCI)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AT&amp;T)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BEA)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 BEA)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</a:p>
                    <a:p>
                      <a:pPr algn="ctr"/>
                      <a:r>
                        <a:rPr lang="en-US" sz="1600" dirty="0" smtClean="0"/>
                        <a:t>(00, UW), (05, </a:t>
                      </a:r>
                      <a:r>
                        <a:rPr lang="en-US" sz="1600" b="1" i="1" dirty="0" smtClean="0"/>
                        <a:t>Google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(02,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886200" y="3810000"/>
            <a:ext cx="2514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18156" y="5852652"/>
            <a:ext cx="2514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58696" y="6127956"/>
            <a:ext cx="1418304" cy="258096"/>
          </a:xfrm>
          <a:prstGeom prst="ellipse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3800" y="6400800"/>
            <a:ext cx="1418304" cy="258096"/>
          </a:xfrm>
          <a:prstGeom prst="ellipse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381000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582118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Copying-Detection HMM Model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524000" y="2772541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(S1 and S2 independent)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1629541"/>
            <a:ext cx="1524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C1c (S1 as an active copier)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781800" y="1629541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C1~c (S1 as an </a:t>
            </a:r>
            <a:br>
              <a:rPr lang="en-US" dirty="0" smtClean="0"/>
            </a:br>
            <a:r>
              <a:rPr lang="en-US" dirty="0" smtClean="0"/>
              <a:t>idle copier)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886200" y="4144141"/>
            <a:ext cx="1524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C2c (S2 as an active copier)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781800" y="4144141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C2~c (S2 as an </a:t>
            </a:r>
            <a:br>
              <a:rPr lang="en-US" dirty="0" smtClean="0"/>
            </a:br>
            <a:r>
              <a:rPr lang="en-US" dirty="0" smtClean="0"/>
              <a:t>idle copier)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26" idx="3"/>
            <a:endCxn id="27" idx="1"/>
          </p:cNvCxnSpPr>
          <p:nvPr/>
        </p:nvCxnSpPr>
        <p:spPr>
          <a:xfrm>
            <a:off x="5410200" y="1934341"/>
            <a:ext cx="1371600" cy="1588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410200"/>
            <a:ext cx="8298656" cy="1447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 period of copying starts from and ends with a real copying.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Parameters: </a:t>
            </a:r>
          </a:p>
          <a:p>
            <a:pPr lvl="1">
              <a:buNone/>
            </a:pPr>
            <a:r>
              <a:rPr lang="en-US" sz="3200" dirty="0" smtClean="0">
                <a:sym typeface="Symbol"/>
              </a:rPr>
              <a:t> </a:t>
            </a:r>
            <a:r>
              <a:rPr lang="en-US" sz="3200" dirty="0" smtClean="0"/>
              <a:t>–</a:t>
            </a:r>
            <a:r>
              <a:rPr lang="en-US" sz="3200" dirty="0" smtClean="0">
                <a:sym typeface="Symbol"/>
              </a:rPr>
              <a:t> Pr(init independence) ; </a:t>
            </a:r>
            <a:r>
              <a:rPr lang="en-US" sz="3200" dirty="0" smtClean="0"/>
              <a:t>f –  Pr(a copier actively copying); </a:t>
            </a:r>
            <a:endParaRPr lang="en-US" sz="3200" dirty="0" smtClean="0">
              <a:sym typeface="Symbol"/>
            </a:endParaRPr>
          </a:p>
          <a:p>
            <a:pPr lvl="1">
              <a:buNone/>
            </a:pPr>
            <a:r>
              <a:rPr lang="en-US" sz="3200" dirty="0" err="1" smtClean="0"/>
              <a:t>t</a:t>
            </a:r>
            <a:r>
              <a:rPr lang="en-US" sz="3200" baseline="-25000" dirty="0" err="1" smtClean="0"/>
              <a:t>i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– Pr(remaining independent);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c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– Pr(remaining as a copier); </a:t>
            </a:r>
            <a:endParaRPr lang="en-US" sz="3200" dirty="0" smtClean="0">
              <a:sym typeface="Symbol"/>
            </a:endParaRPr>
          </a:p>
          <a:p>
            <a:pPr lvl="1">
              <a:buFont typeface="Wingdings" pitchFamily="2" charset="2"/>
              <a:buChar char="q"/>
            </a:pPr>
            <a:endParaRPr lang="en-US" sz="3200" baseline="-25000" dirty="0" smtClean="0"/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2000" dirty="0" smtClean="0">
              <a:ea typeface="SimSun" pitchFamily="2" charset="-12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066800" y="2772541"/>
            <a:ext cx="475593" cy="569311"/>
          </a:xfrm>
          <a:custGeom>
            <a:avLst/>
            <a:gdLst>
              <a:gd name="connsiteX0" fmla="*/ 905641 w 905641"/>
              <a:gd name="connsiteY0" fmla="*/ 369614 h 1001987"/>
              <a:gd name="connsiteX1" fmla="*/ 684924 w 905641"/>
              <a:gd name="connsiteY1" fmla="*/ 85835 h 1001987"/>
              <a:gd name="connsiteX2" fmla="*/ 317062 w 905641"/>
              <a:gd name="connsiteY2" fmla="*/ 43793 h 1001987"/>
              <a:gd name="connsiteX3" fmla="*/ 43793 w 905641"/>
              <a:gd name="connsiteY3" fmla="*/ 348593 h 1001987"/>
              <a:gd name="connsiteX4" fmla="*/ 54303 w 905641"/>
              <a:gd name="connsiteY4" fmla="*/ 705945 h 1001987"/>
              <a:gd name="connsiteX5" fmla="*/ 359103 w 905641"/>
              <a:gd name="connsiteY5" fmla="*/ 968704 h 1001987"/>
              <a:gd name="connsiteX6" fmla="*/ 747986 w 905641"/>
              <a:gd name="connsiteY6" fmla="*/ 905642 h 1001987"/>
              <a:gd name="connsiteX7" fmla="*/ 905641 w 905641"/>
              <a:gd name="connsiteY7" fmla="*/ 621862 h 10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41" h="1001987">
                <a:moveTo>
                  <a:pt x="905641" y="369614"/>
                </a:moveTo>
                <a:cubicBezTo>
                  <a:pt x="844331" y="254876"/>
                  <a:pt x="783021" y="140139"/>
                  <a:pt x="684924" y="85835"/>
                </a:cubicBezTo>
                <a:cubicBezTo>
                  <a:pt x="586827" y="31531"/>
                  <a:pt x="423917" y="0"/>
                  <a:pt x="317062" y="43793"/>
                </a:cubicBezTo>
                <a:cubicBezTo>
                  <a:pt x="210207" y="87586"/>
                  <a:pt x="87586" y="238234"/>
                  <a:pt x="43793" y="348593"/>
                </a:cubicBezTo>
                <a:cubicBezTo>
                  <a:pt x="0" y="458952"/>
                  <a:pt x="1751" y="602593"/>
                  <a:pt x="54303" y="705945"/>
                </a:cubicBezTo>
                <a:cubicBezTo>
                  <a:pt x="106855" y="809297"/>
                  <a:pt x="243489" y="935421"/>
                  <a:pt x="359103" y="968704"/>
                </a:cubicBezTo>
                <a:cubicBezTo>
                  <a:pt x="474717" y="1001987"/>
                  <a:pt x="656896" y="963449"/>
                  <a:pt x="747986" y="905642"/>
                </a:cubicBezTo>
                <a:cubicBezTo>
                  <a:pt x="839076" y="847835"/>
                  <a:pt x="872358" y="734848"/>
                  <a:pt x="905641" y="621862"/>
                </a:cubicBezTo>
              </a:path>
            </a:pathLst>
          </a:cu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5400000">
            <a:off x="4430548" y="1096141"/>
            <a:ext cx="475593" cy="569311"/>
          </a:xfrm>
          <a:custGeom>
            <a:avLst/>
            <a:gdLst>
              <a:gd name="connsiteX0" fmla="*/ 905641 w 905641"/>
              <a:gd name="connsiteY0" fmla="*/ 369614 h 1001987"/>
              <a:gd name="connsiteX1" fmla="*/ 684924 w 905641"/>
              <a:gd name="connsiteY1" fmla="*/ 85835 h 1001987"/>
              <a:gd name="connsiteX2" fmla="*/ 317062 w 905641"/>
              <a:gd name="connsiteY2" fmla="*/ 43793 h 1001987"/>
              <a:gd name="connsiteX3" fmla="*/ 43793 w 905641"/>
              <a:gd name="connsiteY3" fmla="*/ 348593 h 1001987"/>
              <a:gd name="connsiteX4" fmla="*/ 54303 w 905641"/>
              <a:gd name="connsiteY4" fmla="*/ 705945 h 1001987"/>
              <a:gd name="connsiteX5" fmla="*/ 359103 w 905641"/>
              <a:gd name="connsiteY5" fmla="*/ 968704 h 1001987"/>
              <a:gd name="connsiteX6" fmla="*/ 747986 w 905641"/>
              <a:gd name="connsiteY6" fmla="*/ 905642 h 1001987"/>
              <a:gd name="connsiteX7" fmla="*/ 905641 w 905641"/>
              <a:gd name="connsiteY7" fmla="*/ 621862 h 10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41" h="1001987">
                <a:moveTo>
                  <a:pt x="905641" y="369614"/>
                </a:moveTo>
                <a:cubicBezTo>
                  <a:pt x="844331" y="254876"/>
                  <a:pt x="783021" y="140139"/>
                  <a:pt x="684924" y="85835"/>
                </a:cubicBezTo>
                <a:cubicBezTo>
                  <a:pt x="586827" y="31531"/>
                  <a:pt x="423917" y="0"/>
                  <a:pt x="317062" y="43793"/>
                </a:cubicBezTo>
                <a:cubicBezTo>
                  <a:pt x="210207" y="87586"/>
                  <a:pt x="87586" y="238234"/>
                  <a:pt x="43793" y="348593"/>
                </a:cubicBezTo>
                <a:cubicBezTo>
                  <a:pt x="0" y="458952"/>
                  <a:pt x="1751" y="602593"/>
                  <a:pt x="54303" y="705945"/>
                </a:cubicBezTo>
                <a:cubicBezTo>
                  <a:pt x="106855" y="809297"/>
                  <a:pt x="243489" y="935421"/>
                  <a:pt x="359103" y="968704"/>
                </a:cubicBezTo>
                <a:cubicBezTo>
                  <a:pt x="474717" y="1001987"/>
                  <a:pt x="656896" y="963449"/>
                  <a:pt x="747986" y="905642"/>
                </a:cubicBezTo>
                <a:cubicBezTo>
                  <a:pt x="839076" y="847835"/>
                  <a:pt x="872358" y="734848"/>
                  <a:pt x="905641" y="621862"/>
                </a:cubicBezTo>
              </a:path>
            </a:pathLst>
          </a:cu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514600" y="2057400"/>
            <a:ext cx="1371600" cy="715141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410200" y="1781941"/>
            <a:ext cx="1371600" cy="15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3848100" y="3191641"/>
            <a:ext cx="1905000" cy="1588"/>
          </a:xfrm>
          <a:prstGeom prst="straightConnector1">
            <a:avLst/>
          </a:prstGeom>
          <a:ln w="190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 rot="5400000">
            <a:off x="7285859" y="1096141"/>
            <a:ext cx="475593" cy="569311"/>
          </a:xfrm>
          <a:custGeom>
            <a:avLst/>
            <a:gdLst>
              <a:gd name="connsiteX0" fmla="*/ 905641 w 905641"/>
              <a:gd name="connsiteY0" fmla="*/ 369614 h 1001987"/>
              <a:gd name="connsiteX1" fmla="*/ 684924 w 905641"/>
              <a:gd name="connsiteY1" fmla="*/ 85835 h 1001987"/>
              <a:gd name="connsiteX2" fmla="*/ 317062 w 905641"/>
              <a:gd name="connsiteY2" fmla="*/ 43793 h 1001987"/>
              <a:gd name="connsiteX3" fmla="*/ 43793 w 905641"/>
              <a:gd name="connsiteY3" fmla="*/ 348593 h 1001987"/>
              <a:gd name="connsiteX4" fmla="*/ 54303 w 905641"/>
              <a:gd name="connsiteY4" fmla="*/ 705945 h 1001987"/>
              <a:gd name="connsiteX5" fmla="*/ 359103 w 905641"/>
              <a:gd name="connsiteY5" fmla="*/ 968704 h 1001987"/>
              <a:gd name="connsiteX6" fmla="*/ 747986 w 905641"/>
              <a:gd name="connsiteY6" fmla="*/ 905642 h 1001987"/>
              <a:gd name="connsiteX7" fmla="*/ 905641 w 905641"/>
              <a:gd name="connsiteY7" fmla="*/ 621862 h 10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41" h="1001987">
                <a:moveTo>
                  <a:pt x="905641" y="369614"/>
                </a:moveTo>
                <a:cubicBezTo>
                  <a:pt x="844331" y="254876"/>
                  <a:pt x="783021" y="140139"/>
                  <a:pt x="684924" y="85835"/>
                </a:cubicBezTo>
                <a:cubicBezTo>
                  <a:pt x="586827" y="31531"/>
                  <a:pt x="423917" y="0"/>
                  <a:pt x="317062" y="43793"/>
                </a:cubicBezTo>
                <a:cubicBezTo>
                  <a:pt x="210207" y="87586"/>
                  <a:pt x="87586" y="238234"/>
                  <a:pt x="43793" y="348593"/>
                </a:cubicBezTo>
                <a:cubicBezTo>
                  <a:pt x="0" y="458952"/>
                  <a:pt x="1751" y="602593"/>
                  <a:pt x="54303" y="705945"/>
                </a:cubicBezTo>
                <a:cubicBezTo>
                  <a:pt x="106855" y="809297"/>
                  <a:pt x="243489" y="935421"/>
                  <a:pt x="359103" y="968704"/>
                </a:cubicBezTo>
                <a:cubicBezTo>
                  <a:pt x="474717" y="1001987"/>
                  <a:pt x="656896" y="963449"/>
                  <a:pt x="747986" y="905642"/>
                </a:cubicBezTo>
                <a:cubicBezTo>
                  <a:pt x="839076" y="847835"/>
                  <a:pt x="872358" y="734848"/>
                  <a:pt x="905641" y="621862"/>
                </a:cubicBezTo>
              </a:path>
            </a:pathLst>
          </a:cu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766718" y="2895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i</a:t>
            </a:r>
            <a:endParaRPr lang="en-US" baseline="-25000" dirty="0"/>
          </a:p>
        </p:txBody>
      </p:sp>
      <p:grpSp>
        <p:nvGrpSpPr>
          <p:cNvPr id="3" name="Group 52"/>
          <p:cNvGrpSpPr/>
          <p:nvPr/>
        </p:nvGrpSpPr>
        <p:grpSpPr>
          <a:xfrm>
            <a:off x="2286000" y="1934341"/>
            <a:ext cx="1600200" cy="2514600"/>
            <a:chOff x="2286000" y="1934341"/>
            <a:chExt cx="1600200" cy="2514600"/>
          </a:xfrm>
        </p:grpSpPr>
        <p:cxnSp>
          <p:nvCxnSpPr>
            <p:cNvPr id="33" name="Straight Arrow Connector 32"/>
            <p:cNvCxnSpPr>
              <a:stCxn id="25" idx="0"/>
              <a:endCxn id="26" idx="1"/>
            </p:cNvCxnSpPr>
            <p:nvPr/>
          </p:nvCxnSpPr>
          <p:spPr>
            <a:xfrm rot="5400000" flipH="1" flipV="1">
              <a:off x="2667000" y="1553341"/>
              <a:ext cx="838200" cy="16002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2"/>
              <a:endCxn id="28" idx="1"/>
            </p:cNvCxnSpPr>
            <p:nvPr/>
          </p:nvCxnSpPr>
          <p:spPr>
            <a:xfrm rot="16200000" flipH="1">
              <a:off x="2552700" y="3115441"/>
              <a:ext cx="1066800" cy="16002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2514600" y="1905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)/2</a:t>
            </a:r>
            <a:endParaRPr lang="en-US" sz="2000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3886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)/2</a:t>
            </a:r>
            <a:endParaRPr lang="en-US" sz="20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3048000" y="2362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)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4724400" y="2971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(1-t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)(1-t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sp>
        <p:nvSpPr>
          <p:cNvPr id="99" name="TextBox 98"/>
          <p:cNvSpPr txBox="1"/>
          <p:nvPr/>
        </p:nvSpPr>
        <p:spPr>
          <a:xfrm>
            <a:off x="3962400" y="11430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ft</a:t>
            </a:r>
            <a:r>
              <a:rPr lang="en-US" sz="2000" baseline="-25000" dirty="0" err="1" smtClean="0"/>
              <a:t>c</a:t>
            </a:r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715000" y="1371600"/>
            <a:ext cx="79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(1-f)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endParaRPr lang="en-US" baseline="-25000" dirty="0"/>
          </a:p>
        </p:txBody>
      </p:sp>
      <p:grpSp>
        <p:nvGrpSpPr>
          <p:cNvPr id="4" name="Group 53"/>
          <p:cNvGrpSpPr/>
          <p:nvPr/>
        </p:nvGrpSpPr>
        <p:grpSpPr>
          <a:xfrm>
            <a:off x="2514600" y="2239935"/>
            <a:ext cx="4267200" cy="3017865"/>
            <a:chOff x="2514600" y="2239935"/>
            <a:chExt cx="4267200" cy="3017865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410200" y="4599753"/>
              <a:ext cx="1371600" cy="158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514600" y="3382141"/>
              <a:ext cx="1371600" cy="914400"/>
            </a:xfrm>
            <a:prstGeom prst="straightConnector1">
              <a:avLst/>
            </a:prstGeom>
            <a:ln w="1905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28" idx="0"/>
              <a:endCxn id="26" idx="2"/>
            </p:cNvCxnSpPr>
            <p:nvPr/>
          </p:nvCxnSpPr>
          <p:spPr>
            <a:xfrm rot="5400000" flipH="1" flipV="1">
              <a:off x="3695700" y="3191641"/>
              <a:ext cx="1905000" cy="158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 rot="16200000" flipV="1">
              <a:off x="4466459" y="4706882"/>
              <a:ext cx="475593" cy="569311"/>
            </a:xfrm>
            <a:custGeom>
              <a:avLst/>
              <a:gdLst>
                <a:gd name="connsiteX0" fmla="*/ 905641 w 905641"/>
                <a:gd name="connsiteY0" fmla="*/ 369614 h 1001987"/>
                <a:gd name="connsiteX1" fmla="*/ 684924 w 905641"/>
                <a:gd name="connsiteY1" fmla="*/ 85835 h 1001987"/>
                <a:gd name="connsiteX2" fmla="*/ 317062 w 905641"/>
                <a:gd name="connsiteY2" fmla="*/ 43793 h 1001987"/>
                <a:gd name="connsiteX3" fmla="*/ 43793 w 905641"/>
                <a:gd name="connsiteY3" fmla="*/ 348593 h 1001987"/>
                <a:gd name="connsiteX4" fmla="*/ 54303 w 905641"/>
                <a:gd name="connsiteY4" fmla="*/ 705945 h 1001987"/>
                <a:gd name="connsiteX5" fmla="*/ 359103 w 905641"/>
                <a:gd name="connsiteY5" fmla="*/ 968704 h 1001987"/>
                <a:gd name="connsiteX6" fmla="*/ 747986 w 905641"/>
                <a:gd name="connsiteY6" fmla="*/ 905642 h 1001987"/>
                <a:gd name="connsiteX7" fmla="*/ 905641 w 905641"/>
                <a:gd name="connsiteY7" fmla="*/ 621862 h 10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641" h="1001987">
                  <a:moveTo>
                    <a:pt x="905641" y="369614"/>
                  </a:moveTo>
                  <a:cubicBezTo>
                    <a:pt x="844331" y="254876"/>
                    <a:pt x="783021" y="140139"/>
                    <a:pt x="684924" y="85835"/>
                  </a:cubicBezTo>
                  <a:cubicBezTo>
                    <a:pt x="586827" y="31531"/>
                    <a:pt x="423917" y="0"/>
                    <a:pt x="317062" y="43793"/>
                  </a:cubicBezTo>
                  <a:cubicBezTo>
                    <a:pt x="210207" y="87586"/>
                    <a:pt x="87586" y="238234"/>
                    <a:pt x="43793" y="348593"/>
                  </a:cubicBezTo>
                  <a:cubicBezTo>
                    <a:pt x="0" y="458952"/>
                    <a:pt x="1751" y="602593"/>
                    <a:pt x="54303" y="705945"/>
                  </a:cubicBezTo>
                  <a:cubicBezTo>
                    <a:pt x="106855" y="809297"/>
                    <a:pt x="243489" y="935421"/>
                    <a:pt x="359103" y="968704"/>
                  </a:cubicBezTo>
                  <a:cubicBezTo>
                    <a:pt x="474717" y="1001987"/>
                    <a:pt x="656896" y="963449"/>
                    <a:pt x="747986" y="905642"/>
                  </a:cubicBezTo>
                  <a:cubicBezTo>
                    <a:pt x="839076" y="847835"/>
                    <a:pt x="872358" y="734848"/>
                    <a:pt x="905641" y="621862"/>
                  </a:cubicBezTo>
                </a:path>
              </a:pathLst>
            </a:cu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03180" y="351571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(1-t</a:t>
              </a:r>
              <a:r>
                <a:rPr lang="en-US" sz="2000" baseline="-25000" dirty="0" smtClean="0"/>
                <a:t>c</a:t>
              </a:r>
              <a:r>
                <a:rPr lang="en-US" sz="2000" dirty="0" smtClean="0"/>
                <a:t>)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i</a:t>
              </a:r>
              <a:endParaRPr lang="en-US" sz="2000" baseline="-250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05200" y="29718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(1-t</a:t>
              </a:r>
              <a:r>
                <a:rPr lang="en-US" sz="2000" baseline="-25000" dirty="0" smtClean="0"/>
                <a:t>c</a:t>
              </a:r>
              <a:r>
                <a:rPr lang="en-US" sz="2000" dirty="0" smtClean="0"/>
                <a:t>)(1-t</a:t>
              </a:r>
              <a:r>
                <a:rPr lang="en-US" sz="2000" baseline="-25000" dirty="0" smtClean="0"/>
                <a:t>i</a:t>
              </a:r>
              <a:r>
                <a:rPr lang="en-US" sz="2000" dirty="0" smtClean="0"/>
                <a:t>)</a:t>
              </a:r>
              <a:endParaRPr lang="en-US" sz="2000" baseline="-25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064272" y="4857690"/>
              <a:ext cx="431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ft</a:t>
              </a:r>
              <a:r>
                <a:rPr lang="en-US" sz="2000" baseline="-25000" dirty="0" err="1" smtClean="0"/>
                <a:t>c</a:t>
              </a:r>
              <a:endParaRPr lang="en-US" baseline="-25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15000" y="4572000"/>
              <a:ext cx="790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(1-f)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c</a:t>
              </a:r>
              <a:endParaRPr lang="en-US" baseline="-25000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019800" y="1905000"/>
            <a:ext cx="26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baseline="-25000" dirty="0"/>
          </a:p>
        </p:txBody>
      </p:sp>
      <p:grpSp>
        <p:nvGrpSpPr>
          <p:cNvPr id="5" name="Group 55"/>
          <p:cNvGrpSpPr/>
          <p:nvPr/>
        </p:nvGrpSpPr>
        <p:grpSpPr>
          <a:xfrm>
            <a:off x="5410200" y="4038600"/>
            <a:ext cx="2981394" cy="1238310"/>
            <a:chOff x="5410200" y="4038600"/>
            <a:chExt cx="2981394" cy="1238310"/>
          </a:xfrm>
        </p:grpSpPr>
        <p:cxnSp>
          <p:nvCxnSpPr>
            <p:cNvPr id="63" name="Straight Arrow Connector 62"/>
            <p:cNvCxnSpPr>
              <a:stCxn id="28" idx="3"/>
              <a:endCxn id="29" idx="1"/>
            </p:cNvCxnSpPr>
            <p:nvPr/>
          </p:nvCxnSpPr>
          <p:spPr>
            <a:xfrm>
              <a:off x="5410200" y="4448941"/>
              <a:ext cx="1371600" cy="1588"/>
            </a:xfrm>
            <a:prstGeom prst="straightConnector1">
              <a:avLst/>
            </a:prstGeom>
            <a:ln w="19050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 rot="16200000" flipV="1">
              <a:off x="7362059" y="4706882"/>
              <a:ext cx="475593" cy="569311"/>
            </a:xfrm>
            <a:custGeom>
              <a:avLst/>
              <a:gdLst>
                <a:gd name="connsiteX0" fmla="*/ 905641 w 905641"/>
                <a:gd name="connsiteY0" fmla="*/ 369614 h 1001987"/>
                <a:gd name="connsiteX1" fmla="*/ 684924 w 905641"/>
                <a:gd name="connsiteY1" fmla="*/ 85835 h 1001987"/>
                <a:gd name="connsiteX2" fmla="*/ 317062 w 905641"/>
                <a:gd name="connsiteY2" fmla="*/ 43793 h 1001987"/>
                <a:gd name="connsiteX3" fmla="*/ 43793 w 905641"/>
                <a:gd name="connsiteY3" fmla="*/ 348593 h 1001987"/>
                <a:gd name="connsiteX4" fmla="*/ 54303 w 905641"/>
                <a:gd name="connsiteY4" fmla="*/ 705945 h 1001987"/>
                <a:gd name="connsiteX5" fmla="*/ 359103 w 905641"/>
                <a:gd name="connsiteY5" fmla="*/ 968704 h 1001987"/>
                <a:gd name="connsiteX6" fmla="*/ 747986 w 905641"/>
                <a:gd name="connsiteY6" fmla="*/ 905642 h 1001987"/>
                <a:gd name="connsiteX7" fmla="*/ 905641 w 905641"/>
                <a:gd name="connsiteY7" fmla="*/ 621862 h 10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641" h="1001987">
                  <a:moveTo>
                    <a:pt x="905641" y="369614"/>
                  </a:moveTo>
                  <a:cubicBezTo>
                    <a:pt x="844331" y="254876"/>
                    <a:pt x="783021" y="140139"/>
                    <a:pt x="684924" y="85835"/>
                  </a:cubicBezTo>
                  <a:cubicBezTo>
                    <a:pt x="586827" y="31531"/>
                    <a:pt x="423917" y="0"/>
                    <a:pt x="317062" y="43793"/>
                  </a:cubicBezTo>
                  <a:cubicBezTo>
                    <a:pt x="210207" y="87586"/>
                    <a:pt x="87586" y="238234"/>
                    <a:pt x="43793" y="348593"/>
                  </a:cubicBezTo>
                  <a:cubicBezTo>
                    <a:pt x="0" y="458952"/>
                    <a:pt x="1751" y="602593"/>
                    <a:pt x="54303" y="705945"/>
                  </a:cubicBezTo>
                  <a:cubicBezTo>
                    <a:pt x="106855" y="809297"/>
                    <a:pt x="243489" y="935421"/>
                    <a:pt x="359103" y="968704"/>
                  </a:cubicBezTo>
                  <a:cubicBezTo>
                    <a:pt x="474717" y="1001987"/>
                    <a:pt x="656896" y="963449"/>
                    <a:pt x="747986" y="905642"/>
                  </a:cubicBezTo>
                  <a:cubicBezTo>
                    <a:pt x="839076" y="847835"/>
                    <a:pt x="872358" y="734848"/>
                    <a:pt x="905641" y="621862"/>
                  </a:cubicBezTo>
                </a:path>
              </a:pathLst>
            </a:cu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019800" y="4038600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endParaRPr lang="en-US" baseline="-25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924800" y="4876800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1-f</a:t>
              </a:r>
              <a:endParaRPr lang="en-US" baseline="-25000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848600" y="1143000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1-f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362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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6800" y="2266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(1-)/2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6800" y="3714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(1-)/2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239000" y="2286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0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239000" y="370184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dirty="0" smtClean="0">
                <a:sym typeface="Symbol"/>
              </a:rPr>
              <a:t> 0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85" grpId="0" animBg="1"/>
      <p:bldP spid="92" grpId="0"/>
      <p:bldP spid="93" grpId="0"/>
      <p:bldP spid="94" grpId="0"/>
      <p:bldP spid="95" grpId="0"/>
      <p:bldP spid="98" grpId="0"/>
      <p:bldP spid="99" grpId="0"/>
      <p:bldP spid="101" grpId="0"/>
      <p:bldP spid="103" grpId="0"/>
      <p:bldP spid="106" grpId="0"/>
      <p:bldP spid="40" grpId="0"/>
      <p:bldP spid="41" grpId="0"/>
      <p:bldP spid="42" grpId="0"/>
      <p:bldP spid="43" grpId="0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Lifespan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6796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Algorithm: for each object O</a:t>
            </a: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endParaRPr lang="en-US" altLang="zh-CN" sz="2800" dirty="0" smtClean="0">
              <a:ea typeface="SimSun" pitchFamily="2" charset="-122"/>
            </a:endParaRPr>
          </a:p>
          <a:p>
            <a:pPr marL="1026414" lvl="1" indent="-571500">
              <a:buNone/>
            </a:pPr>
            <a:r>
              <a:rPr lang="en-US" altLang="zh-CN" sz="2800" dirty="0" smtClean="0">
                <a:ea typeface="SimSun" pitchFamily="2" charset="-122"/>
              </a:rPr>
              <a:t>(Details in the paper)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2667000"/>
          <a:ext cx="8143932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2133600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Lifespan</a:t>
            </a:r>
          </a:p>
          <a:p>
            <a:pPr algn="ctr"/>
            <a:r>
              <a:rPr lang="en-US" sz="2800" dirty="0" smtClean="0"/>
              <a:t>Discovery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14400" y="4390104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CEF-measure</a:t>
            </a:r>
          </a:p>
          <a:p>
            <a:pPr algn="ctr"/>
            <a:r>
              <a:rPr lang="en-US" sz="2800" dirty="0" smtClean="0"/>
              <a:t>Computation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1600" y="4434348"/>
            <a:ext cx="297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Dependence</a:t>
            </a:r>
          </a:p>
          <a:p>
            <a:pPr algn="ctr"/>
            <a:r>
              <a:rPr lang="en-US" sz="2800" dirty="0" smtClean="0"/>
              <a:t>Detection</a:t>
            </a:r>
            <a:endParaRPr lang="en-US" sz="2800" dirty="0"/>
          </a:p>
        </p:txBody>
      </p: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 rot="5400000">
            <a:off x="2948448" y="2766552"/>
            <a:ext cx="1113504" cy="21336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8" idx="0"/>
          </p:cNvCxnSpPr>
          <p:nvPr/>
        </p:nvCxnSpPr>
        <p:spPr>
          <a:xfrm rot="16200000" flipH="1">
            <a:off x="5040876" y="2807724"/>
            <a:ext cx="1157748" cy="20955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7" idx="3"/>
          </p:cNvCxnSpPr>
          <p:nvPr/>
        </p:nvCxnSpPr>
        <p:spPr>
          <a:xfrm rot="10800000">
            <a:off x="3962400" y="4961604"/>
            <a:ext cx="1219200" cy="6144"/>
          </a:xfrm>
          <a:prstGeom prst="line">
            <a:avLst/>
          </a:prstGeom>
          <a:ln w="31750"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55626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1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58742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1447800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2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257800" y="3276600"/>
            <a:ext cx="1905000" cy="10668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1828800" y="3352800"/>
            <a:ext cx="1905000" cy="9906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5181600"/>
            <a:ext cx="1219200" cy="1588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540544" y="6172200"/>
            <a:ext cx="8222456" cy="533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Typically converges when #</a:t>
            </a:r>
            <a:r>
              <a:rPr lang="en-US" altLang="zh-CN" sz="3200" dirty="0" err="1" smtClean="0">
                <a:ea typeface="SimSun" pitchFamily="2" charset="-122"/>
              </a:rPr>
              <a:t>objs</a:t>
            </a:r>
            <a:r>
              <a:rPr lang="en-US" altLang="zh-CN" sz="3200" dirty="0" smtClean="0">
                <a:ea typeface="SimSun" pitchFamily="2" charset="-122"/>
              </a:rPr>
              <a:t> &gt;&gt; #</a:t>
            </a:r>
            <a:r>
              <a:rPr lang="en-US" altLang="zh-CN" sz="3200" dirty="0" err="1" smtClean="0">
                <a:ea typeface="SimSun" pitchFamily="2" charset="-122"/>
              </a:rPr>
              <a:t>srcs</a:t>
            </a:r>
            <a:r>
              <a:rPr lang="en-US" altLang="zh-CN" sz="3200" dirty="0" smtClean="0">
                <a:ea typeface="SimSun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Can Be Out-Of-Date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20121"/>
          <a:stretch>
            <a:fillRect/>
          </a:stretch>
        </p:blipFill>
        <p:spPr bwMode="auto">
          <a:xfrm>
            <a:off x="533400" y="1371600"/>
            <a:ext cx="8364917" cy="51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05800" y="653557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7/2009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6796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800" dirty="0" smtClean="0">
                <a:ea typeface="SimSun" pitchFamily="2" charset="-122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Lifespan for Halevy and CEF-measure for S1 and S2</a:t>
            </a: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Motivating Example</a:t>
            </a:r>
            <a:endParaRPr lang="en-US" dirty="0"/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33400" y="3657600"/>
          <a:ext cx="8458197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892"/>
                <a:gridCol w="1514707"/>
                <a:gridCol w="838200"/>
                <a:gridCol w="762000"/>
                <a:gridCol w="838200"/>
                <a:gridCol w="838200"/>
                <a:gridCol w="685800"/>
                <a:gridCol w="685800"/>
                <a:gridCol w="838200"/>
                <a:gridCol w="838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Halevy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C(S1)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E(S1)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F(S1,0)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F(S1,1)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C(S2)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E(S2)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F(S2,0)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F(S2,1)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Wisc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(2002,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UW)</a:t>
                      </a:r>
                      <a:b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(2003, Google)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UW)</a:t>
                      </a:r>
                      <a:b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(2002, Google)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UW)</a:t>
                      </a:r>
                      <a:b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(2005, Google)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371600"/>
          <a:ext cx="85344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371600"/>
                <a:gridCol w="1219200"/>
                <a:gridCol w="11430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az-Cyrl-AZ" sz="1600" dirty="0" smtClean="0"/>
                        <a:t>Ѳ</a:t>
                      </a:r>
                      <a:r>
                        <a:rPr lang="en-US" sz="1600" dirty="0" smtClean="0"/>
                        <a:t>, UW), (05, </a:t>
                      </a:r>
                      <a:r>
                        <a:rPr lang="en-US" sz="1600" b="1" i="1" dirty="0" smtClean="0"/>
                        <a:t>Google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UW)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(07,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(00,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(02, UW)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(01,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(06,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(03,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Wisc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(05, Google)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(07,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UW)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47800"/>
            <a:ext cx="8679656" cy="5257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Dataset: Manhattan restaurants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Data crawled from 12 restaurant websites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8 versions: weekly from 1/22/2009 to 3/12/2009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5269 restaurants, 5231 appearing in the first crawling and 5251 in the last crawling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467 restaurants deleted from some websites, 280 closed before 3/15/2009 (Golden standard)</a:t>
            </a:r>
            <a:endParaRPr lang="en-US" altLang="zh-CN" sz="20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Measure: </a:t>
            </a:r>
            <a:r>
              <a:rPr lang="en-US" altLang="zh-CN" sz="2800" dirty="0" smtClean="0">
                <a:ea typeface="SimSun" pitchFamily="2" charset="-122"/>
              </a:rPr>
              <a:t>Precision, Recall, F-measure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600" b="1" dirty="0" smtClean="0">
                <a:ea typeface="SimSun" pitchFamily="2" charset="-122"/>
              </a:rPr>
              <a:t>G</a:t>
            </a:r>
            <a:r>
              <a:rPr lang="en-US" altLang="zh-CN" sz="2600" dirty="0" smtClean="0">
                <a:ea typeface="SimSun" pitchFamily="2" charset="-122"/>
              </a:rPr>
              <a:t>: really closed restaurants; </a:t>
            </a:r>
            <a:r>
              <a:rPr lang="en-US" altLang="zh-CN" sz="2600" b="1" dirty="0" smtClean="0">
                <a:ea typeface="SimSun" pitchFamily="2" charset="-122"/>
              </a:rPr>
              <a:t>R</a:t>
            </a:r>
            <a:r>
              <a:rPr lang="en-US" altLang="zh-CN" sz="2600" dirty="0" smtClean="0">
                <a:ea typeface="SimSun" pitchFamily="2" charset="-122"/>
              </a:rPr>
              <a:t>: detected closed restaurants</a:t>
            </a:r>
          </a:p>
          <a:p>
            <a:pPr lvl="1">
              <a:buNone/>
            </a:pPr>
            <a:endParaRPr lang="en-US" altLang="zh-CN" sz="26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Parameters: s=.8, </a:t>
            </a:r>
            <a:r>
              <a:rPr lang="el-GR" altLang="zh-CN" sz="3200" dirty="0" smtClean="0">
                <a:ea typeface="SimSun" pitchFamily="2" charset="-122"/>
              </a:rPr>
              <a:t>α</a:t>
            </a:r>
            <a:r>
              <a:rPr lang="en-US" altLang="zh-CN" sz="3200" dirty="0" smtClean="0">
                <a:ea typeface="SimSun" pitchFamily="2" charset="-122"/>
              </a:rPr>
              <a:t>=f=.5, </a:t>
            </a:r>
            <a:r>
              <a:rPr lang="en-US" altLang="zh-CN" sz="3200" dirty="0" err="1" smtClean="0">
                <a:ea typeface="SimSun" pitchFamily="2" charset="-122"/>
              </a:rPr>
              <a:t>t</a:t>
            </a:r>
            <a:r>
              <a:rPr lang="en-US" altLang="zh-CN" sz="3200" baseline="-25000" dirty="0" err="1" smtClean="0">
                <a:ea typeface="SimSun" pitchFamily="2" charset="-122"/>
              </a:rPr>
              <a:t>i</a:t>
            </a:r>
            <a:r>
              <a:rPr lang="en-US" altLang="zh-CN" sz="3200" dirty="0" smtClean="0">
                <a:ea typeface="SimSun" pitchFamily="2" charset="-122"/>
              </a:rPr>
              <a:t>=</a:t>
            </a:r>
            <a:r>
              <a:rPr lang="en-US" altLang="zh-CN" sz="3200" dirty="0" err="1" smtClean="0">
                <a:ea typeface="SimSun" pitchFamily="2" charset="-122"/>
              </a:rPr>
              <a:t>t</a:t>
            </a:r>
            <a:r>
              <a:rPr lang="en-US" altLang="zh-CN" sz="3200" baseline="-25000" dirty="0" err="1" smtClean="0">
                <a:ea typeface="SimSun" pitchFamily="2" charset="-122"/>
              </a:rPr>
              <a:t>c</a:t>
            </a:r>
            <a:r>
              <a:rPr lang="en-US" altLang="zh-CN" sz="3200" dirty="0" smtClean="0">
                <a:ea typeface="SimSun" pitchFamily="2" charset="-122"/>
              </a:rPr>
              <a:t>=.99, n=1 (open/close)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err="1" smtClean="0">
                <a:ea typeface="SimSun" pitchFamily="2" charset="-122"/>
              </a:rPr>
              <a:t>WindowsXP</a:t>
            </a:r>
            <a:r>
              <a:rPr lang="en-US" altLang="zh-CN" sz="3200" dirty="0" smtClean="0">
                <a:ea typeface="SimSun" pitchFamily="2" charset="-122"/>
              </a:rPr>
              <a:t>, 64 2 GHz CPU, 960MB memory</a:t>
            </a:r>
          </a:p>
          <a:p>
            <a:endParaRPr lang="en-US" altLang="zh-CN" sz="3200" dirty="0" smtClean="0">
              <a:ea typeface="SimSun" pitchFamily="2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4876800"/>
          <a:ext cx="4724400" cy="998873"/>
        </p:xfrm>
        <a:graphic>
          <a:graphicData uri="http://schemas.openxmlformats.org/presentationml/2006/ole">
            <p:oleObj spid="_x0000_s73730" name="Equation" r:id="rId3" imgW="2222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Various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64080"/>
          <a:ext cx="7924801" cy="348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1752600"/>
                <a:gridCol w="914400"/>
                <a:gridCol w="914400"/>
                <a:gridCol w="1066800"/>
                <a:gridCol w="914400"/>
                <a:gridCol w="1143001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Ever-existing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Closed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dirty="0" err="1" smtClean="0"/>
                        <a:t>Rnds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Time(s)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#Rest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.75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.94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.50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Naïve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1192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.93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158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CEF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5068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637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CopyCEF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1408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Google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09600" y="5867400"/>
            <a:ext cx="3733800" cy="914400"/>
          </a:xfrm>
          <a:prstGeom prst="wedgeRectCallout">
            <a:avLst>
              <a:gd name="adj1" fmla="val 36374"/>
              <a:gd name="adj2" fmla="val -152016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CEF and </a:t>
            </a:r>
            <a:r>
              <a:rPr lang="en-US" altLang="zh-CN" sz="2400" dirty="0" err="1" smtClean="0">
                <a:solidFill>
                  <a:schemeClr val="tx1"/>
                </a:solidFill>
                <a:ea typeface="SimSun" pitchFamily="2" charset="-122"/>
              </a:rPr>
              <a:t>CopyCEF</a:t>
            </a:r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 obtain High precision and recall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953000" y="1371600"/>
            <a:ext cx="3962400" cy="685800"/>
          </a:xfrm>
          <a:prstGeom prst="wedgeRectCallout">
            <a:avLst>
              <a:gd name="adj1" fmla="val -40430"/>
              <a:gd name="adj2" fmla="val 305510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Applying rules is inadequate.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28600" y="1371600"/>
            <a:ext cx="4419600" cy="685800"/>
          </a:xfrm>
          <a:prstGeom prst="wedgeRectCallout">
            <a:avLst>
              <a:gd name="adj1" fmla="val -1253"/>
              <a:gd name="adj2" fmla="val 382239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Naïve missed a lot of restaurants.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724400" y="5867400"/>
            <a:ext cx="4114800" cy="914400"/>
          </a:xfrm>
          <a:prstGeom prst="wedgeRectCallout">
            <a:avLst>
              <a:gd name="adj1" fmla="val -35311"/>
              <a:gd name="adj2" fmla="val -79435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Google Map lists a lot of out-of-business restaurants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CEF-Measure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447800"/>
          <a:ext cx="8305801" cy="5217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/>
                <a:gridCol w="1295400"/>
                <a:gridCol w="1371600"/>
                <a:gridCol w="1371600"/>
                <a:gridCol w="1752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Coverage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Exactness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Freshness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#Closed-rest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MenuPages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.66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.85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TasteSpace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.44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.30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123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NYMagazine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.52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NYTimes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.38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ActiveDiner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.44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.93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TimeOut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.996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.64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SavoryCities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.26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VillageVoice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.22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FoodBuzz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.18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.36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NewYork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.14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.92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/>
                        <a:t>OpenTable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.12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.92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.40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11</a:t>
                      </a:r>
                      <a:endParaRPr lang="en-US" sz="1800" b="0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/>
                        <a:t>DiningGuide</a:t>
                      </a:r>
                      <a:endParaRPr 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.1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.90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.10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err="1" smtClean="0"/>
                        <a:t>GoogleMaps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-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-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228</a:t>
                      </a:r>
                      <a:endParaRPr lang="en-US" sz="1800" b="1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12 out of 66 pairs are likely to be dependent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Dependence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72605"/>
            <a:ext cx="164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TasteSpace</a:t>
            </a:r>
            <a:endParaRPr lang="en-US" sz="2000" baseline="-25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86004" y="3343870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FoodBuzz</a:t>
            </a:r>
            <a:endParaRPr lang="en-US" sz="2000" baseline="-25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90600" y="4410670"/>
            <a:ext cx="175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VillageVoice</a:t>
            </a:r>
            <a:endParaRPr lang="en-US" sz="2000" baseline="-25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66800" y="547747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ActiveDiner</a:t>
            </a:r>
            <a:endParaRPr lang="en-US" sz="2000" baseline="-25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974332" y="2277070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NYTimes</a:t>
            </a:r>
            <a:endParaRPr lang="en-US" sz="2000" baseline="-25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981604" y="3348335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TimeOut</a:t>
            </a:r>
            <a:endParaRPr lang="en-US" sz="2000" baseline="-25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4415135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MenuPages</a:t>
            </a:r>
            <a:endParaRPr lang="en-US" sz="2000" baseline="-25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886200" y="5481935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NYMagazine</a:t>
            </a:r>
            <a:endParaRPr lang="en-US" sz="2000" baseline="-25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6807192" y="2277070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NewYork</a:t>
            </a:r>
            <a:endParaRPr lang="en-US" sz="2000" baseline="-25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814464" y="3348335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OpenTable</a:t>
            </a:r>
            <a:endParaRPr lang="en-US" sz="2000" baseline="-25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719060" y="441513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DiningGuide</a:t>
            </a:r>
            <a:endParaRPr lang="en-US" sz="2000" baseline="-25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719060" y="5481935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SavoryCities</a:t>
            </a:r>
            <a:endParaRPr lang="en-US" sz="2000" baseline="-25000" dirty="0" smtClean="0"/>
          </a:p>
        </p:txBody>
      </p:sp>
      <p:cxnSp>
        <p:nvCxnSpPr>
          <p:cNvPr id="45" name="Straight Arrow Connector 44"/>
          <p:cNvCxnSpPr>
            <a:stCxn id="25" idx="0"/>
            <a:endCxn id="10" idx="2"/>
          </p:cNvCxnSpPr>
          <p:nvPr/>
        </p:nvCxnSpPr>
        <p:spPr>
          <a:xfrm rot="5400000" flipH="1" flipV="1">
            <a:off x="1505877" y="3037512"/>
            <a:ext cx="609600" cy="31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3"/>
            <a:endCxn id="29" idx="1"/>
          </p:cNvCxnSpPr>
          <p:nvPr/>
        </p:nvCxnSpPr>
        <p:spPr>
          <a:xfrm>
            <a:off x="2532234" y="3574703"/>
            <a:ext cx="1449370" cy="4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5" idx="3"/>
            <a:endCxn id="30" idx="1"/>
          </p:cNvCxnSpPr>
          <p:nvPr/>
        </p:nvCxnSpPr>
        <p:spPr>
          <a:xfrm>
            <a:off x="2532234" y="3574703"/>
            <a:ext cx="1353966" cy="10712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3"/>
            <a:endCxn id="31" idx="1"/>
          </p:cNvCxnSpPr>
          <p:nvPr/>
        </p:nvCxnSpPr>
        <p:spPr>
          <a:xfrm>
            <a:off x="2532234" y="3574703"/>
            <a:ext cx="1353966" cy="2138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</p:cNvCxnSpPr>
          <p:nvPr/>
        </p:nvCxnSpPr>
        <p:spPr>
          <a:xfrm flipV="1">
            <a:off x="2746978" y="3585865"/>
            <a:ext cx="1216992" cy="1055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6" idx="3"/>
          </p:cNvCxnSpPr>
          <p:nvPr/>
        </p:nvCxnSpPr>
        <p:spPr>
          <a:xfrm>
            <a:off x="2746978" y="4641503"/>
            <a:ext cx="1121588" cy="11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6" idx="3"/>
          </p:cNvCxnSpPr>
          <p:nvPr/>
        </p:nvCxnSpPr>
        <p:spPr>
          <a:xfrm>
            <a:off x="2746978" y="4641503"/>
            <a:ext cx="1121588" cy="1077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1"/>
            <a:endCxn id="30" idx="3"/>
          </p:cNvCxnSpPr>
          <p:nvPr/>
        </p:nvCxnSpPr>
        <p:spPr>
          <a:xfrm rot="10800000" flipV="1">
            <a:off x="5568072" y="3579168"/>
            <a:ext cx="1246393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5" idx="1"/>
            <a:endCxn id="29" idx="3"/>
          </p:cNvCxnSpPr>
          <p:nvPr/>
        </p:nvCxnSpPr>
        <p:spPr>
          <a:xfrm rot="10800000">
            <a:off x="5309212" y="3579168"/>
            <a:ext cx="15052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5" idx="1"/>
            <a:endCxn id="28" idx="3"/>
          </p:cNvCxnSpPr>
          <p:nvPr/>
        </p:nvCxnSpPr>
        <p:spPr>
          <a:xfrm rot="10800000">
            <a:off x="5334000" y="2507904"/>
            <a:ext cx="1480464" cy="10712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6" idx="1"/>
            <a:endCxn id="30" idx="3"/>
          </p:cNvCxnSpPr>
          <p:nvPr/>
        </p:nvCxnSpPr>
        <p:spPr>
          <a:xfrm rot="10800000">
            <a:off x="5568072" y="4645968"/>
            <a:ext cx="1150989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1" idx="3"/>
            <a:endCxn id="37" idx="1"/>
          </p:cNvCxnSpPr>
          <p:nvPr/>
        </p:nvCxnSpPr>
        <p:spPr>
          <a:xfrm>
            <a:off x="5710738" y="5712768"/>
            <a:ext cx="100832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 provenance </a:t>
            </a:r>
            <a:r>
              <a:rPr lang="en-US" altLang="zh-CN" sz="2800" dirty="0" smtClean="0">
                <a:ea typeface="SimSun" pitchFamily="2" charset="-122"/>
              </a:rPr>
              <a:t>[</a:t>
            </a:r>
            <a:r>
              <a:rPr lang="en-US" altLang="zh-CN" sz="2800" dirty="0" err="1" smtClean="0">
                <a:ea typeface="SimSun" pitchFamily="2" charset="-122"/>
              </a:rPr>
              <a:t>Buneman</a:t>
            </a:r>
            <a:r>
              <a:rPr lang="en-US" altLang="zh-CN" sz="2800" dirty="0" smtClean="0">
                <a:ea typeface="SimSun" pitchFamily="2" charset="-122"/>
              </a:rPr>
              <a:t> et al., PODS’08]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Focus on effective presentation and retrieval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Assume knowledge of provenance/lineage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Opinion pooling </a:t>
            </a:r>
            <a:r>
              <a:rPr lang="en-US" altLang="zh-CN" sz="2800" dirty="0" smtClean="0">
                <a:ea typeface="SimSun" pitchFamily="2" charset="-122"/>
              </a:rPr>
              <a:t>[</a:t>
            </a:r>
            <a:r>
              <a:rPr lang="en-US" altLang="zh-CN" sz="2800" dirty="0" err="1" smtClean="0">
                <a:ea typeface="SimSun" pitchFamily="2" charset="-122"/>
              </a:rPr>
              <a:t>Clemen&amp;Winkler</a:t>
            </a:r>
            <a:r>
              <a:rPr lang="en-US" altLang="zh-CN" sz="2800" dirty="0" smtClean="0">
                <a:ea typeface="SimSun" pitchFamily="2" charset="-122"/>
              </a:rPr>
              <a:t>, 1985]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Combine pr distributions from multiple experts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Again, assume knowledge of dependence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Plagiarism of programs </a:t>
            </a:r>
            <a:r>
              <a:rPr lang="en-US" altLang="zh-CN" sz="2800" dirty="0" smtClean="0">
                <a:ea typeface="SimSun" pitchFamily="2" charset="-122"/>
              </a:rPr>
              <a:t>[</a:t>
            </a:r>
            <a:r>
              <a:rPr lang="en-US" altLang="zh-CN" sz="2800" dirty="0" err="1" smtClean="0">
                <a:ea typeface="SimSun" pitchFamily="2" charset="-122"/>
              </a:rPr>
              <a:t>Schleimer</a:t>
            </a:r>
            <a:r>
              <a:rPr lang="en-US" altLang="zh-CN" sz="2800" dirty="0" smtClean="0">
                <a:ea typeface="SimSun" pitchFamily="2" charset="-122"/>
              </a:rPr>
              <a:t>, Sigmod’03]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CN" sz="2800" dirty="0" smtClean="0">
                <a:ea typeface="SimSun" pitchFamily="2" charset="-122"/>
              </a:rPr>
              <a:t>Unstructured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772400" cy="1447800"/>
          </a:xfrm>
        </p:spPr>
        <p:txBody>
          <a:bodyPr/>
          <a:lstStyle>
            <a:extLst/>
          </a:lstStyle>
          <a:p>
            <a:pPr algn="ctr"/>
            <a:r>
              <a:rPr sz="4800" smtClean="0"/>
              <a:t>Thank you!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436019"/>
            <a:ext cx="2743200" cy="2743200"/>
          </a:xfrm>
          <a:prstGeom prst="rect">
            <a:avLst/>
          </a:prstGeom>
          <a:noFill/>
        </p:spPr>
      </p:pic>
      <p:pic>
        <p:nvPicPr>
          <p:cNvPr id="8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496241"/>
            <a:ext cx="2362200" cy="230970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1333500" y="2159919"/>
            <a:ext cx="1905000" cy="15240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838200" y="2655219"/>
            <a:ext cx="2971800" cy="16002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1181100" y="2388519"/>
            <a:ext cx="2133600" cy="20574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39788" y="2731419"/>
            <a:ext cx="2436812" cy="17526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246062" y="2931444"/>
            <a:ext cx="3268663" cy="1757362"/>
          </a:xfrm>
          <a:custGeom>
            <a:avLst/>
            <a:gdLst>
              <a:gd name="connsiteX0" fmla="*/ 382588 w 3268663"/>
              <a:gd name="connsiteY0" fmla="*/ 0 h 1757362"/>
              <a:gd name="connsiteX1" fmla="*/ 163513 w 3268663"/>
              <a:gd name="connsiteY1" fmla="*/ 1209675 h 1757362"/>
              <a:gd name="connsiteX2" fmla="*/ 1363663 w 3268663"/>
              <a:gd name="connsiteY2" fmla="*/ 1714500 h 1757362"/>
              <a:gd name="connsiteX3" fmla="*/ 3268663 w 3268663"/>
              <a:gd name="connsiteY3" fmla="*/ 1466850 h 1757362"/>
              <a:gd name="connsiteX4" fmla="*/ 3268663 w 3268663"/>
              <a:gd name="connsiteY4" fmla="*/ 1466850 h 17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663" h="1757362">
                <a:moveTo>
                  <a:pt x="382588" y="0"/>
                </a:moveTo>
                <a:cubicBezTo>
                  <a:pt x="191294" y="461962"/>
                  <a:pt x="0" y="923925"/>
                  <a:pt x="163513" y="1209675"/>
                </a:cubicBezTo>
                <a:cubicBezTo>
                  <a:pt x="327026" y="1495425"/>
                  <a:pt x="846138" y="1671638"/>
                  <a:pt x="1363663" y="1714500"/>
                </a:cubicBezTo>
                <a:cubicBezTo>
                  <a:pt x="1881188" y="1757362"/>
                  <a:pt x="3268663" y="1466850"/>
                  <a:pt x="3268663" y="1466850"/>
                </a:cubicBezTo>
                <a:lnTo>
                  <a:pt x="3268663" y="1466850"/>
                </a:lnTo>
              </a:path>
            </a:pathLst>
          </a:cu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936625" y="3417219"/>
            <a:ext cx="1739900" cy="847725"/>
          </a:xfrm>
          <a:custGeom>
            <a:avLst/>
            <a:gdLst>
              <a:gd name="connsiteX0" fmla="*/ 330200 w 1739900"/>
              <a:gd name="connsiteY0" fmla="*/ 0 h 847725"/>
              <a:gd name="connsiteX1" fmla="*/ 234950 w 1739900"/>
              <a:gd name="connsiteY1" fmla="*/ 619125 h 847725"/>
              <a:gd name="connsiteX2" fmla="*/ 1739900 w 1739900"/>
              <a:gd name="connsiteY2" fmla="*/ 847725 h 847725"/>
              <a:gd name="connsiteX3" fmla="*/ 1739900 w 1739900"/>
              <a:gd name="connsiteY3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847725">
                <a:moveTo>
                  <a:pt x="330200" y="0"/>
                </a:moveTo>
                <a:cubicBezTo>
                  <a:pt x="165100" y="238919"/>
                  <a:pt x="0" y="477838"/>
                  <a:pt x="234950" y="619125"/>
                </a:cubicBezTo>
                <a:cubicBezTo>
                  <a:pt x="469900" y="760413"/>
                  <a:pt x="1739900" y="847725"/>
                  <a:pt x="1739900" y="847725"/>
                </a:cubicBezTo>
                <a:lnTo>
                  <a:pt x="1739900" y="847725"/>
                </a:lnTo>
              </a:path>
            </a:pathLst>
          </a:cu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447800"/>
            <a:ext cx="2743200" cy="2743200"/>
          </a:xfrm>
          <a:prstGeom prst="rect">
            <a:avLst/>
          </a:prstGeom>
          <a:noFill/>
        </p:spPr>
      </p:pic>
      <p:pic>
        <p:nvPicPr>
          <p:cNvPr id="11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08022"/>
            <a:ext cx="2362200" cy="2309707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 bwMode="auto">
          <a:xfrm>
            <a:off x="2286000" y="1524000"/>
            <a:ext cx="1600200" cy="381000"/>
          </a:xfrm>
          <a:prstGeom prst="wedgeRectCallout">
            <a:avLst>
              <a:gd name="adj1" fmla="val -93452"/>
              <a:gd name="adj2" fmla="val 115625"/>
            </a:avLst>
          </a:prstGeom>
          <a:solidFill>
            <a:srgbClr val="FFCC66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Scissors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743200" y="2895600"/>
            <a:ext cx="1600200" cy="381000"/>
          </a:xfrm>
          <a:prstGeom prst="wedgeRectCallout">
            <a:avLst>
              <a:gd name="adj1" fmla="val -39881"/>
              <a:gd name="adj2" fmla="val 199375"/>
            </a:avLst>
          </a:prstGeom>
          <a:solidFill>
            <a:srgbClr val="FFCC66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Paper Scissors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86800" cy="1295400"/>
          </a:xfrm>
        </p:spPr>
        <p:txBody>
          <a:bodyPr/>
          <a:lstStyle/>
          <a:p>
            <a:r>
              <a:rPr lang="en-US" dirty="0" smtClean="0"/>
              <a:t>Information Can Be  Ahead-Of-Time</a:t>
            </a:r>
            <a:endParaRPr lang="en-US" dirty="0"/>
          </a:p>
        </p:txBody>
      </p:sp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5070475" cy="5365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45720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story, marked “Hold for release – Do not use”, was sent in error to the news service’s thousands of corporate clients.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6353175"/>
            <a:ext cx="3886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447800"/>
            <a:ext cx="2743200" cy="2743200"/>
          </a:xfrm>
          <a:prstGeom prst="rect">
            <a:avLst/>
          </a:prstGeom>
          <a:noFill/>
        </p:spPr>
      </p:pic>
      <p:pic>
        <p:nvPicPr>
          <p:cNvPr id="8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08022"/>
            <a:ext cx="2362200" cy="2309707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 bwMode="auto">
          <a:xfrm>
            <a:off x="2286000" y="1524000"/>
            <a:ext cx="1600200" cy="381000"/>
          </a:xfrm>
          <a:prstGeom prst="wedgeRectCallout">
            <a:avLst>
              <a:gd name="adj1" fmla="val -93452"/>
              <a:gd name="adj2" fmla="val 115625"/>
            </a:avLst>
          </a:prstGeom>
          <a:solidFill>
            <a:srgbClr val="92D050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Scissors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743200" y="2895600"/>
            <a:ext cx="1600200" cy="381000"/>
          </a:xfrm>
          <a:prstGeom prst="wedgeRectCallout">
            <a:avLst>
              <a:gd name="adj1" fmla="val -37067"/>
              <a:gd name="adj2" fmla="val 212102"/>
            </a:avLst>
          </a:prstGeom>
          <a:solidFill>
            <a:srgbClr val="FF3300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z="3600" dirty="0" smtClean="0"/>
              <a:t>Existing Solutions Assume Independence of Data Sources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Line Callout 1 14"/>
          <p:cNvSpPr/>
          <p:nvPr/>
        </p:nvSpPr>
        <p:spPr bwMode="auto">
          <a:xfrm>
            <a:off x="5791200" y="5486400"/>
            <a:ext cx="3200400" cy="1219200"/>
          </a:xfrm>
          <a:prstGeom prst="borderCallout1">
            <a:avLst>
              <a:gd name="adj1" fmla="val -1724"/>
              <a:gd name="adj2" fmla="val 50087"/>
              <a:gd name="adj3" fmla="val -35747"/>
              <a:gd name="adj4" fmla="val 29972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Schema matching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Model management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Query answering using views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Information extraction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1981200" y="5486400"/>
            <a:ext cx="3657600" cy="1219200"/>
          </a:xfrm>
          <a:prstGeom prst="borderCallout1">
            <a:avLst>
              <a:gd name="adj1" fmla="val -1158"/>
              <a:gd name="adj2" fmla="val 49741"/>
              <a:gd name="adj3" fmla="val -135506"/>
              <a:gd name="adj4" fmla="val 81590"/>
            </a:avLst>
          </a:prstGeom>
          <a:solidFill>
            <a:srgbClr val="CCCC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String matching (edit distance, token-based, etc.)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Object matching (aka. record linkage,  reference reconciliation, …)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381000" y="5486400"/>
            <a:ext cx="1447800" cy="1219200"/>
          </a:xfrm>
          <a:prstGeom prst="borderCallout1">
            <a:avLst>
              <a:gd name="adj1" fmla="val -2595"/>
              <a:gd name="adj2" fmla="val 48773"/>
              <a:gd name="adj3" fmla="val -212664"/>
              <a:gd name="adj4" fmla="val 31688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Data fusion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Truth discovery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609600" y="4191000"/>
            <a:ext cx="5791200" cy="1295400"/>
            <a:chOff x="609600" y="4191000"/>
            <a:chExt cx="5791200" cy="1295400"/>
          </a:xfrm>
        </p:grpSpPr>
        <p:sp>
          <p:nvSpPr>
            <p:cNvPr id="18" name="Left Brace 17"/>
            <p:cNvSpPr/>
            <p:nvPr/>
          </p:nvSpPr>
          <p:spPr>
            <a:xfrm rot="5400000">
              <a:off x="3276600" y="2362200"/>
              <a:ext cx="457200" cy="5791200"/>
            </a:xfrm>
            <a:prstGeom prst="leftBrace">
              <a:avLst>
                <a:gd name="adj1" fmla="val 111781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41910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Assume INDEPENDENCE</a:t>
              </a:r>
            </a:p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of data sources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46237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3820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spc="-150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Source Dependence Adds A New Dimension to Data Integration</a:t>
            </a:r>
            <a:endParaRPr lang="en-US" sz="3600" spc="-150" dirty="0"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33400" y="2057400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724400" y="163173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676400" y="209550"/>
            <a:ext cx="70104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Research</a:t>
            </a:r>
            <a:r>
              <a:rPr kumimoji="0" lang="en-US" sz="4000" b="0" i="0" u="none" strike="noStrike" kern="1200" cap="none" spc="-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Agenda:</a:t>
            </a: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28600"/>
            <a:ext cx="1066800" cy="1441621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34000" y="457200"/>
            <a:ext cx="36576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SimSun" pitchFamily="2" charset="-122"/>
                <a:cs typeface="+mj-cs"/>
              </a:rPr>
              <a:t>Solomon</a:t>
            </a:r>
            <a:endParaRPr kumimoji="0" lang="en-US" altLang="zh-CN" sz="4000" b="1" i="0" u="none" strike="noStrike" kern="1200" cap="none" spc="-15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SimSun" pitchFamily="2" charset="-122"/>
              <a:cs typeface="+mj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457200" y="1981200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7" name="Curved Connector 16"/>
          <p:cNvCxnSpPr/>
          <p:nvPr/>
        </p:nvCxnSpPr>
        <p:spPr>
          <a:xfrm rot="5400000" flipH="1" flipV="1">
            <a:off x="3771900" y="3619500"/>
            <a:ext cx="18288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 flipV="1">
            <a:off x="4152900" y="4152900"/>
            <a:ext cx="10668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419600" y="4800600"/>
            <a:ext cx="5334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(I)</a:t>
            </a:r>
            <a:endParaRPr lang="en-US" dirty="0"/>
          </a:p>
        </p:txBody>
      </p:sp>
      <p:pic>
        <p:nvPicPr>
          <p:cNvPr id="68610" name="Picture 2" descr="http://tbn1.google.com/images?q=tbn:LOyxXoVk5Bn9zM:http://www.nndb.com/people/853/000062667/jarre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05676"/>
            <a:ext cx="1524000" cy="19178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0800" y="1529477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Maurice </a:t>
            </a:r>
            <a:r>
              <a:rPr lang="en-US" b="1" dirty="0" err="1" smtClean="0"/>
              <a:t>Jarre</a:t>
            </a:r>
            <a:r>
              <a:rPr lang="en-US" b="1" dirty="0" smtClean="0"/>
              <a:t> (1924-2009) </a:t>
            </a:r>
            <a:r>
              <a:rPr lang="en-US" dirty="0" smtClean="0"/>
              <a:t>French Conductor and Composer</a:t>
            </a:r>
          </a:p>
          <a:p>
            <a:endParaRPr lang="en-US" b="1" dirty="0" smtClean="0"/>
          </a:p>
          <a:p>
            <a:r>
              <a:rPr lang="en-US" dirty="0" smtClean="0"/>
              <a:t>“One could say my life itself has been one long soundtrack. Music was my life, music brought me to life, and music is how I will be remembered long after I leave this life. When I die there will be a final waltz playing in my head and that only I can hear.”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4840"/>
            <a:ext cx="7943850" cy="10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 cstate="print"/>
          <a:srcRect r="6306"/>
          <a:stretch>
            <a:fillRect/>
          </a:stretch>
        </p:blipFill>
        <p:spPr bwMode="auto">
          <a:xfrm>
            <a:off x="685800" y="5254040"/>
            <a:ext cx="7924800" cy="9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Line Callout 2 (Border and Accent Bar) 23"/>
          <p:cNvSpPr/>
          <p:nvPr/>
        </p:nvSpPr>
        <p:spPr>
          <a:xfrm>
            <a:off x="5562600" y="3581400"/>
            <a:ext cx="2362200" cy="304800"/>
          </a:xfrm>
          <a:prstGeom prst="accentBorderCallout2">
            <a:avLst>
              <a:gd name="adj1" fmla="val 51979"/>
              <a:gd name="adj2" fmla="val -3075"/>
              <a:gd name="adj3" fmla="val 48531"/>
              <a:gd name="adj4" fmla="val -15022"/>
              <a:gd name="adj5" fmla="val 388473"/>
              <a:gd name="adj6" fmla="val -27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2:29, 30 March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(II)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8308"/>
          <a:stretch>
            <a:fillRect/>
          </a:stretch>
        </p:blipFill>
        <p:spPr bwMode="auto">
          <a:xfrm>
            <a:off x="1371600" y="1295400"/>
            <a:ext cx="7621677" cy="54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2 (Border and Accent Bar) 6"/>
          <p:cNvSpPr/>
          <p:nvPr/>
        </p:nvSpPr>
        <p:spPr>
          <a:xfrm>
            <a:off x="304800" y="1295400"/>
            <a:ext cx="2362200" cy="685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259772"/>
              <a:gd name="adj6" fmla="val 146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UA’s bankruptcy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Chicago Tribune, 2002</a:t>
            </a:r>
            <a:endParaRPr lang="en-US" i="1" dirty="0"/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304800" y="2438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263235"/>
              <a:gd name="adj6" fmla="val 223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Sun-Sentinel.com</a:t>
            </a:r>
            <a:endParaRPr lang="en-US" i="1" dirty="0"/>
          </a:p>
        </p:txBody>
      </p:sp>
      <p:sp>
        <p:nvSpPr>
          <p:cNvPr id="9" name="Line Callout 2 (Border and Accent Bar) 8"/>
          <p:cNvSpPr/>
          <p:nvPr/>
        </p:nvSpPr>
        <p:spPr>
          <a:xfrm>
            <a:off x="304800" y="3200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114946"/>
              <a:gd name="adj6" fmla="val 185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News</a:t>
            </a:r>
            <a:endParaRPr lang="en-US" dirty="0"/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304800" y="3962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162748"/>
              <a:gd name="adj6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Bloomberg.com</a:t>
            </a:r>
            <a:endParaRPr lang="en-US" i="1" dirty="0"/>
          </a:p>
        </p:txBody>
      </p:sp>
      <p:cxnSp>
        <p:nvCxnSpPr>
          <p:cNvPr id="12" name="Straight Arrow Connector 11"/>
          <p:cNvCxnSpPr>
            <a:stCxn id="7" idx="1"/>
            <a:endCxn id="8" idx="3"/>
          </p:cNvCxnSpPr>
          <p:nvPr/>
        </p:nvCxnSpPr>
        <p:spPr>
          <a:xfrm rot="5400000">
            <a:off x="1257300" y="2209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  <a:endCxn id="9" idx="3"/>
          </p:cNvCxnSpPr>
          <p:nvPr/>
        </p:nvCxnSpPr>
        <p:spPr>
          <a:xfrm rot="5400000">
            <a:off x="1257300" y="2971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  <a:endCxn id="10" idx="3"/>
          </p:cNvCxnSpPr>
          <p:nvPr/>
        </p:nvCxnSpPr>
        <p:spPr>
          <a:xfrm rot="5400000">
            <a:off x="1257300" y="3733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182256" y="4267200"/>
            <a:ext cx="609600" cy="990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457200" y="5257800"/>
            <a:ext cx="2286000" cy="1143000"/>
          </a:xfrm>
          <a:prstGeom prst="wedgeRectCallout">
            <a:avLst>
              <a:gd name="adj1" fmla="val 156945"/>
              <a:gd name="adj2" fmla="val 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UAL stock plummeted to $3 from $12.5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21940" y="5791200"/>
            <a:ext cx="1676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295400"/>
            <a:ext cx="45720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Wrong information can be worse than lack of information.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images.google.com/url?source=imgres&amp;ct=tbn&amp;q=http://www.asphaltexpertsystem.com/index_files/GENERAL/wrong%2520direction.jpg&amp;usg=AFQjCNHSCejMccQ7VvWxam3L-jPPKl47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2971800" cy="2971800"/>
          </a:xfrm>
          <a:prstGeom prst="rect">
            <a:avLst/>
          </a:prstGeom>
          <a:noFill/>
        </p:spPr>
      </p:pic>
      <p:pic>
        <p:nvPicPr>
          <p:cNvPr id="70658" name="Picture 2" descr="Tim Berners-Lee (AFP/Getty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1350"/>
            <a:ext cx="3276600" cy="24647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19600" y="4419600"/>
            <a:ext cx="45720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The Internet needs a way to help people separate rumor from real science.</a:t>
            </a:r>
          </a:p>
          <a:p>
            <a:pPr lvl="0" algn="r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– Tim Berners-Lee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3894</Words>
  <Application>Microsoft Office PowerPoint</Application>
  <PresentationFormat>On-screen Show (4:3)</PresentationFormat>
  <Paragraphs>1276</Paragraphs>
  <Slides>63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IntroducingPowerPoint2007</vt:lpstr>
      <vt:lpstr>Equation</vt:lpstr>
      <vt:lpstr>Dependence  &amp; TRUTH</vt:lpstr>
      <vt:lpstr>The WWW is Great</vt:lpstr>
      <vt:lpstr>A Lot of Information on the Web!</vt:lpstr>
      <vt:lpstr>Information Can Be Erroneous</vt:lpstr>
      <vt:lpstr>Information Can Be Out-Of-Date</vt:lpstr>
      <vt:lpstr>Information Can Be  Ahead-Of-Time</vt:lpstr>
      <vt:lpstr>False Information Can Be Propagated (I)</vt:lpstr>
      <vt:lpstr>False Information Can Be Propagated (II)</vt:lpstr>
      <vt:lpstr>Wrong information can be worse than lack of information.</vt:lpstr>
      <vt:lpstr>Why is the Problem Hard?</vt:lpstr>
      <vt:lpstr>Why is the Problem Hard?</vt:lpstr>
      <vt:lpstr>Why is the Problem Hard?</vt:lpstr>
      <vt:lpstr>Goal: Discovery of Truth and Dependence</vt:lpstr>
      <vt:lpstr>Challenges in Dependence Discovery</vt:lpstr>
      <vt:lpstr>Intuitions for Dependence Detection</vt:lpstr>
      <vt:lpstr>Dependence?</vt:lpstr>
      <vt:lpstr>Dependence? </vt:lpstr>
      <vt:lpstr>Intuitions for Dependence Detection</vt:lpstr>
      <vt:lpstr>Dependence? </vt:lpstr>
      <vt:lpstr>Outline</vt:lpstr>
      <vt:lpstr>Problem Definition</vt:lpstr>
      <vt:lpstr>Source Dependence</vt:lpstr>
      <vt:lpstr>Models for a Static World</vt:lpstr>
      <vt:lpstr>Models for a Static World</vt:lpstr>
      <vt:lpstr>I. Dependence Detection</vt:lpstr>
      <vt:lpstr>I. Dependence Detection</vt:lpstr>
      <vt:lpstr>Bayesian Analysis – Basic</vt:lpstr>
      <vt:lpstr>Bayesian Analysis – Probabilities</vt:lpstr>
      <vt:lpstr>II. Finding the True Value</vt:lpstr>
      <vt:lpstr>Models in This Paper</vt:lpstr>
      <vt:lpstr>III. Considering Source Accuracy</vt:lpstr>
      <vt:lpstr>III. Considering Source Accuracy</vt:lpstr>
      <vt:lpstr>Source Accuracy</vt:lpstr>
      <vt:lpstr>IV. Combining Accuracy and Dependence</vt:lpstr>
      <vt:lpstr>The Motivating Example</vt:lpstr>
      <vt:lpstr>Experimental Setup</vt:lpstr>
      <vt:lpstr>Naïve Voting and Types of Errors</vt:lpstr>
      <vt:lpstr>Contributions of Various Components</vt:lpstr>
      <vt:lpstr>Discovered Dependence</vt:lpstr>
      <vt:lpstr>Outline</vt:lpstr>
      <vt:lpstr>Challenges for a Dynamic World</vt:lpstr>
      <vt:lpstr>Challenges for a Dynamic World</vt:lpstr>
      <vt:lpstr>Problem Definition</vt:lpstr>
      <vt:lpstr>Contributions</vt:lpstr>
      <vt:lpstr>I. Quality of Data Sources</vt:lpstr>
      <vt:lpstr>II. Dependence Detection</vt:lpstr>
      <vt:lpstr>The Copying-Detection HMM Model</vt:lpstr>
      <vt:lpstr>III. Lifespan Discovery</vt:lpstr>
      <vt:lpstr>Iterative Process</vt:lpstr>
      <vt:lpstr>The Motivating Example</vt:lpstr>
      <vt:lpstr>Experimental Setup</vt:lpstr>
      <vt:lpstr>Contributions of Various Components</vt:lpstr>
      <vt:lpstr>Computed CEF-Measure</vt:lpstr>
      <vt:lpstr>Discovered Dependence</vt:lpstr>
      <vt:lpstr>Related  Work</vt:lpstr>
      <vt:lpstr>Thank you!</vt:lpstr>
      <vt:lpstr>Data Integration Faces 3 Challenges</vt:lpstr>
      <vt:lpstr>Data Integration Faces 3 Challenges</vt:lpstr>
      <vt:lpstr>Data Integration Faces 3 Challenges</vt:lpstr>
      <vt:lpstr>Data Integration Faces 3 Challenges</vt:lpstr>
      <vt:lpstr>Existing Solutions Assume Independence of Data Sources</vt:lpstr>
      <vt:lpstr>Slide 62</vt:lpstr>
      <vt:lpstr>Slide 63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2008-12-03T05:19:47Z</dcterms:created>
  <dcterms:modified xsi:type="dcterms:W3CDTF">2009-12-09T19:09:17Z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