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notesSlides/notesSlide1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256" r:id="rId2"/>
    <p:sldId id="258" r:id="rId3"/>
    <p:sldId id="262" r:id="rId4"/>
    <p:sldId id="353" r:id="rId5"/>
    <p:sldId id="259" r:id="rId6"/>
    <p:sldId id="260" r:id="rId7"/>
    <p:sldId id="306" r:id="rId8"/>
    <p:sldId id="307" r:id="rId9"/>
    <p:sldId id="354" r:id="rId10"/>
    <p:sldId id="261" r:id="rId11"/>
    <p:sldId id="263" r:id="rId12"/>
    <p:sldId id="264" r:id="rId13"/>
    <p:sldId id="265" r:id="rId14"/>
    <p:sldId id="266" r:id="rId15"/>
    <p:sldId id="267" r:id="rId16"/>
    <p:sldId id="355" r:id="rId17"/>
    <p:sldId id="356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349" r:id="rId29"/>
    <p:sldId id="350" r:id="rId30"/>
    <p:sldId id="335" r:id="rId31"/>
    <p:sldId id="336" r:id="rId32"/>
    <p:sldId id="337" r:id="rId33"/>
    <p:sldId id="338" r:id="rId34"/>
    <p:sldId id="339" r:id="rId35"/>
    <p:sldId id="340" r:id="rId36"/>
    <p:sldId id="342" r:id="rId37"/>
    <p:sldId id="351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04" r:id="rId76"/>
    <p:sldId id="305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3:41:41.78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8456 2351 30 0,'-29'-58'34'0,"29"58"0"15,-17-33-16-15,-4 6-4 0,21 27-3 16,0 0-2 0,0 0-2-16,-17-28-1 15,17 28-2-15,0 0 2 0,0 0-3 16,0 0 0 0,0 0 0-16,0 0 0 0,32 42-1 15,-5-6 0 1,15 10 0-16,6 12-1 0,17 17 1 15,17 9-1-15,4 12 0 16,8 4-1-16,3 4 1 16,-3 1-1-16,0-1 1 15,-8-6-1-15,-4-2 0 16,-9-8 0-16,-1-11 1 16,-7-6-1-16,-5-11 0 15,-9-10 0-15,-7-10-1 16,-2-7-1-16,-17-12-2 0,4 9-9 15,-29-30-27-15,0 0 1 16,0 0-1-16,6-42 1 16</inkml:trace>
  <inkml:trace contextRef="#ctx0" brushRef="#br0" timeOffset="492.1584">9366 2245 23 0,'21'-23'32'0,"-19"-10"3"16,-2 6-18-16,0 27 0 16,13-28-2-16,-13 28-3 0,0 0-5 15,-19 36 0-15,-11-3-1 16,1 28-1-16,-19 12-2 16,-3 21 0-16,-20 21 0 15,0 16-2-15,-9 3 1 16,5 3-1-16,1-9 0 15,7-9-1-15,4-17 1 16,17-10-1-16,9-23 0 16,5-11 1-16,9-16 0 15,8-11 0-15,7-10 0 0,8-21 0 16,-12 25-1 0,12-25 1-16,0 0-1 15,0 0 0-15,6-27-2 0,0 0-4 16,17 2-29-16,-8 0-5 15,-7-11-1-15,-2 11 2 16</inkml:trace>
  <inkml:trace contextRef="#ctx0" brushRef="#br0" timeOffset="1565.2951">12223 2575 18 0,'0'-25'30'0,"0"25"-5"15,21-23-1-15,-21 4-5 16,0 19-4-16,0-29-5 16,0 29-1-16,-21-31-2 15,21 31-1-15,-44-36-1 16,14 24 1-16,-16-7-3 15,2 12 0-15,-12 3 0 0,5 15-1 16,-9 10 0-16,-3 18-1 16,-6 11 0-16,4 17 1 15,-7 21-1 1,7 8-1-16,-2 8 0 0,11 1 0 16,1-3 1-16,13-2-1 15,13-8 0-15,14-9-1 16,19-10 1-16,13-10 0 15,21-9-1-15,19-8 1 16,10-12 0-16,14-9 0 16,18-15 0-16,-1-10 0 15,7-15 0-15,-6-14-2 0,-5-2-3 16,-27-23-15-16,-12 1-19 16,-16 12 1-16,-26-9-2 15,-17 18 1-15</inkml:trace>
  <inkml:trace contextRef="#ctx0" brushRef="#br0" timeOffset="1778.9564">11437 3197 12 0,'61'-6'35'15,"-9"-13"0"-15,36 2 1 16,15 7-19-16,-15-20-2 15,19 18-5-15,-32-9-4 16,-6 8-2-16,-10 9-12 16,-23 6-25-16,-36-2-4 15,0 0 0-15,0 0 0 16</inkml:trace>
  <inkml:trace contextRef="#ctx0" brushRef="#br0" timeOffset="2388.4517">14642 2546 19 0,'-11'-19'34'15,"-10"-15"1"-15,21 34-2 16,0 0-21-16,2 34-3 0,11 22-1 16,-15 11-1-1,10 29-3-15,-8 8 0 16,4 24-1-16,-8-7 1 0,4 2-2 16,-2-15-1-16,2-12-2 15,-2-20 1-15,4-20 0 16,4-19-1-16,-6-37-1 15,17 32-4-15,-17-32-5 16,27-36-16-16,-10 7-10 16,-8-27-1-16,5 1 1 15</inkml:trace>
  <inkml:trace contextRef="#ctx0" brushRef="#br0" timeOffset="3010.5695">14388 2671 37 0,'-27'-27'31'0,"27"27"-10"15,-15-30-3-15,9 10-4 16,6 20-4-16,6-40-3 0,13 21-3 15,-2-14 1-15,14-1-2 32,5-7 0-32,12 1 0 15,7-8-1-15,14 8 0 16,0 3 1-16,11 10-1 16,3 8 0-16,1 21-1 15,-2 8 2-15,-2 17-1 16,-17 11 0-16,-5 10 0 15,-22 4 0-15,-15 9 1 16,-27-1-2-16,-28 3 0 0,-25-7 0 16,-20-4 0-16,-9-4-1 0,-7-8 0 15,11-2-1-15,7-9 0 16,27 0 0 0,24-4 1-16,33-2 0 0,26-2 0 15,18 2 1-15,14 0-1 16,2-4 3-16,6 6-1 15,-12-6 0-15,2 6 0 16,-15-5 0-16,-2 14 0 16,-8-1-1-16,4 7 0 15,-5 4 0-15,12 4 0 16,-3-2-1-16,4 0 0 16,-4-5 0-16,-4-5 1 15,-4-5-1-15,-9-6 0 0,-4-8 1 16,-25-17-1-16,23 14 0 15,-23-14-2-15,0 0-5 16,-29-16-29-16,10-5-4 16,2-2-3-16,-10-13 2 15</inkml:trace>
  <inkml:trace contextRef="#ctx0" brushRef="#br0" timeOffset="4118.5437">15507 1592 17 0,'0'0'21'16,"0"0"-1"-1,0 0-1-15,0 0 0 0,0 0-3 16,0 0-2 0,0 0-3-16,-8-32-3 15,8 32-2-15,-8-29-2 16,8 29 0-16,-7-37-1 15,7 37-1-15,7-44-1 16,-1 25 0-16,4-4 0 16,5 2 0-16,0 0 1 15,4 3-2-15,-3-1 1 16,5 6-1-16,-21 13 0 16,38-14 0-16,-15 18 0 15,2 8 1-15,-2 11-1 16,5 15 0-16,-3 12 1 0,-2 13-1 15,-9 5 2-15,1 3-2 0,-4-2 1 16,-7-4 0 0,-4-11 0-16,-2-8 0 15,-5-19 0-15,7-8 0 0,0-19 1 16,0 0-1-16,0 0 1 16,5-37 0-16,-1-5-1 15,6-10 1-15,1-17-1 16,3-4 0-16,5-9-1 0,2 3 0 15,2 4-1 1,-2 8 0-16,4 19 0 16,-2 19 1-16,7 23 0 0,-1 20-1 15,0 24 1-15,-8 16-1 16,7 13 1-16,-7 10 0 16,-5 4 1-16,3 1-1 15,-4-5-1-15,-7-14-2 16,15 6-6-16,-16-30-20 15,14-12-10-15,10-4-1 16,-8-23 1-16</inkml:trace>
  <inkml:trace contextRef="#ctx0" brushRef="#br0" timeOffset="4384.2364">16778 1490 11 0,'-19'-21'34'0,"19"21"-1"15,-11-19 3-15,11 19-22 16,23 2-3-16,-2 13-2 16,19 22-3-16,-6-1-3 15,16 12-1-15,4 0 1 16,5 8-2-16,0-2 1 15,-5-4-2-15,-3-4-4 0,-16-17-12 16,-5-6-19-16,-1 5-1 16,-29-28 0-16,27 12 0 15</inkml:trace>
  <inkml:trace contextRef="#ctx0" brushRef="#br0" timeOffset="4618.7323">17216 1439 8 0,'-15'-33'32'16,"15"33"1"-16,0 0 2 15,-29-8-19-15,20 49-6 16,-20 3 0-16,2 25-4 16,-5 2-3-16,-3 13-1 15,-5-3 0-15,0 2-2 16,11-9-2-16,-1-22 1 0,16-6-4 15,14-46-8-15,-21 23-21 16,21-23-2-16,0 0 1 16</inkml:trace>
  <inkml:trace contextRef="#ctx0" brushRef="#br0" timeOffset="5174.9962">17551 1592 16 0,'21'-13'36'0,"-29"-10"1"16,8 23-3-16,23-21-21 16,-25-16-2-16,20 14-3 15,-11-17-4-15,20 5-1 16,0-3-1-16,13 3-1 15,2 3 0-15,8 9 0 16,-2 11 0-16,3 16 2 16,-7 19-2-16,0 21-1 0,-17 21 2 15,-8 14 0-15,-15 6-1 16,-4 7 0 0,-10-8 1-16,-1-11-2 0,-4-15 1 15,5-14 2-15,10-44-1 16,0 0 0-16,0 0 0 15,29-48 1-15,-6-17-1 16,15-8 1 0,-2-12-1-16,16-3-1 15,-4 7 0-15,-4 10-1 16,-2 16-1-16,-8 22 1 16,-5 39 0-16,-8 32-3 15,-6 29 3-15,-15 20-1 16,0 14 1-16,0 5 0 15,4 0 1-15,0-3-2 16,3-22 1-16,5-16 2 16,5-21-2-16,6-17 0 0,4-15-1 15,-4-20-2-15,11 4-16 16,-9-25-20-16,-6-11-1 16,-2 0 0-16,-9-6-1 15</inkml:trace>
  <inkml:trace contextRef="#ctx0" brushRef="#br0" timeOffset="10085.0828">8777 6092 32 0,'-11'-30'35'0,"7"7"0"16,4 23-6-1,-29-43-7-15,29 43-5 0,-19-27-7 16,19 27-3-16,0 0-2 16,0 0-1-16,0 0-1 15,0 0-1-15,0 0 0 16,0 0-1 0,19 14-1-1,2 11 1-15,14 13-1 16,7 12 1-16,11 17-1 15,14 12 1-15,6 9-1 0,13 8 0 16,4 2 0-16,13-2 0 16,-9 0 1-16,1-9-1 0,-1-14 1 15,-12-14-1-15,-11-9 1 16,-12-12-2-16,-11-7-1 16,-19-19-5-16,5 5-8 15,-34-17-25-15,12-19 0 16,-10-2-1-16,-12-12 1 15</inkml:trace>
  <inkml:trace contextRef="#ctx0" brushRef="#br0" timeOffset="10418.7378">9645 5854 25 0,'-15'-40'36'16,"7"17"2"-16,-13 9-2 16,-9-3-18-16,20 36-5 15,-34 6-2-15,10 35-6 16,-22 22-2-16,1 26-1 16,-16 19-1-16,-11 17 0 15,-6 11 1-15,4-3-1 16,9-18 0-16,8-15-1 15,10-29 1-15,13-22-1 16,13-22 1-16,12-16-3 0,19-12-2 16,0-18-18-16,-9-27-16 15,22 2 0-15,-5-17-2 0,15-1 1 16</inkml:trace>
  <inkml:trace contextRef="#ctx0" brushRef="#br0" timeOffset="10860.4974">10768 5699 17 0,'0'0'34'15,"-15"-31"2"-15,13 12-13 16,2 19-3-16,0 0-3 15,0 0-4-15,-25-19-5 16,32 40-1-16,-14 4-3 0,7 25-2 16,-2 17 0-1,2 27-1-15,-6 17 0 0,6 18 0 16,-9 5 0-16,7-3 0 16,-2-8-2-16,2-14 1 15,2-9-1-15,-4-31-2 16,14-4-5-16,-16-22-26 15,12-22-2-15,9-2-3 16,-15-19 3-16</inkml:trace>
  <inkml:trace contextRef="#ctx0" brushRef="#br0" timeOffset="11155.8053">11118 5774 22 0,'2'-31'35'0,"-16"-2"0"15,14 14-5-15,0 19-12 16,-15 23-5-16,28 21-4 0,-16 12-4 16,14 28 0-16,-11 16-2 15,6 23 1 1,-14 8-2-16,8 7 1 0,-13-8-1 15,7-5-1-15,2-15-2 16,-7-20-3-16,24-11-14 16,-5-24-19-16,-8-28 0 0,13-4-2 15,-13-23 0-15</inkml:trace>
  <inkml:trace contextRef="#ctx0" brushRef="#br0" timeOffset="11848.5889">7616 5927 7 0,'-15'-52'32'0,"19"18"2"16,-14-8 1-1,-1 5-17-15,11 37-6 0,0-40 0 16,0 40-3-16,2 29-2 15,5 32-2-15,-14 22-2 16,12 28-1-16,-10 18 0 16,5 18 0-16,0 5 0 15,7-2-1-15,-3-16 0 16,0-17-1-16,2-25 0 16,-2-26-3-16,9-9-3 0,-15-30-13 15,2-27-17-15,8 23-1 16,-8-23-1-16,7-19 2 15</inkml:trace>
  <inkml:trace contextRef="#ctx0" brushRef="#br0" timeOffset="12177.3313">7966 5889 16 0,'23'-35'36'0,"-23"-5"0"15,6 17 1-15,-6 23-19 16,4-33-5-16,-4 33-3 16,0 0-1-16,-4 50-5 15,-4 4-1-15,8 25-1 16,-2 22-1-16,-3 15 0 15,3 14 0-15,2 8 1 16,0-5-1-16,2-8-1 16,-2-18 2-16,5-15-2 15,-1-21 0-15,-4-21-2 16,6-6-1-16,-6-44-12 16,-2 23-23-16,2-23 1 0,0 0-3 0,10-28 2 15</inkml:trace>
  <inkml:trace contextRef="#ctx0" brushRef="#br0" timeOffset="13012.9381">11814 7054 9 0,'-4'21'30'16,"-17"-23"0"-16,21 2 2 15,-29 20-23-15,-1-22-3 16,9 2-1-16,-10-12 1 16,4 1-1-16,-3-7-1 15,9-1 0-15,0-4-2 0,7-4 1 16,7-5-3-16,7-1 2 16,7-4-1-16,14 3 0 15,0-1-2-15,4 3 1 16,2 7-1-16,2 9 0 15,-6 11 1-15,3 10 0 16,-8 20 0-16,1 8 0 16,-8 15 1-16,-7 10 0 0,-8 13 1 15,-7 7-2 1,-12 7 2-16,-10 1-2 16,-11-1 1-16,-13 1 0 0,-6-11-1 15,-10-8 1-15,-5-15-1 16,3-10 2-16,-1-21-1 15,13-15 0-15,9-17 1 16,10-5-1-16,21-16 0 16,17 1 0-16,12-2-1 15,17 4 0-15,13 10 0 16,8 13 0-16,4 14-1 16,6 9 1-16,1 10 0 15,-1 6 0-15,1 0 0 0,-1 1 0 16,-1-7 0-16,3-8 1 15,-3-11-1-15,1-10-1 16,1 6-11-16,-3-10-22 0,-20-21-2 16,1 16 0-16,-22-16 1 15</inkml:trace>
  <inkml:trace contextRef="#ctx0" brushRef="#br0" timeOffset="30606.6868">13103 6517 32 0,'-27'9'36'16,"-11"-9"2"-16,11 2-5 0,27-2-17 16,-38 4-6-16,38-4-2 0,53-19-3 15,18 3-2-15,23-12 0 16,24 5-2-16,7-2 1 16,7 5-2-16,-8 7-1 15,-19 3-4-15,-21 30-10 0,-47 6-22 16,-32-1 0-16,-24 14-3 15,-34 1 2-15</inkml:trace>
  <inkml:trace contextRef="#ctx0" brushRef="#br0" timeOffset="30747.3114">13244 6839 8 0,'-30'33'33'0,"30"-33"2"16,0 0-8-16,88 17-6 15,0-36-6-15,26 11-2 16,-10-13-13-16,-1 17-31 15,-15-19-2-15,0 19-4 16,-33-13 2-16</inkml:trace>
  <inkml:trace contextRef="#ctx0" brushRef="#br0" timeOffset="32381.3195">15836 6626 3 0,'0'0'33'16,"-37"-6"2"-16,37 6-1 0,0 0-15 15,-21-36-5-15,21 36-5 16,6-52-3 0,2 14-2-16,-1-16-1 0,12-6-1 15,-1-9 0-15,8-6-1 16,7 0 0-16,3 8 0 15,14 6-1-15,-2 19 0 16,7 24 0-16,1 30 1 16,-5 32-2-16,-7 29 2 0,-9 25-1 15,-5 11 0 1,-11 3 0-16,-5-1 2 0,-7-13-2 16,-3-16 0-16,-8-24 1 15,4-18-1-15,0-40 2 16,-15 23-1-16,15-23 0 15,-23-32 1-15,10-9-1 16,9-14 0-16,4-20 0 16,8-13-1-16,9-5 1 15,10-6-1-15,5 10 0 16,-3 9-1-16,7 18 1 16,-1 22 0-16,1 30 0 0,-4 20 0 15,3 26-1 1,-5 14 1-16,-3 10 0 15,-2 9 0-15,-4 4 0 0,-6-2 0 16,-11-10 0-16,-8-7 1 16,-3-12-1-16,-3-13 0 15,10-29 1-15,-27 21-1 16,27-21 0-16,-9-32 0 0,11-5 1 16,11-13-1-1,1-11 0-15,7-8 0 0,3-6 1 16,-1 0-2-16,4 6 2 15,-2 9-2-15,-4 14 1 16,0 21 0-16,2 25 0 16,-4 19-1-16,4 20 1 15,-8 20 0-15,1 9 0 16,-1 8 0-16,2 1 0 16,2-6 0-16,4-11 0 15,4-10 0-15,6-16 0 16,16-15 0-16,5-17 1 15,15-13-1-15,3-12 1 0,3-10-1 16,-4-9 1 0,-8-6-1-16,-15-4 1 15,-8 2 0-15,-21 2-1 0,-17 10 1 32,-19 9 0-32,-12 19 0 15,-15 12-1-15,-2 17 1 16,-4 12 0-16,4 13-1 15,4 8 1-15,10 2-1 16,13 2 0-16,13-5 0 16,12-14 0-16,17-8 1 15,13-18-1-15,8-13 1 16,11-19-1-16,-1-10 1 0,-2-9 0 16,-5-2 0-16,-14 0 0 15,-4 5-1-15,-14 8 0 16,-15 29-1-16,-19-13 1 15,-8 30 0-15,-4 10-1 16,3 6 0-16,9 5 1 16,5-1 0-16,14-1 0 15,19-9 0-15,10-10 0 16,13-9 1-16,6-12-1 16,2-11 1-16,3-14 0 15,-5-6 0-15,-6-7 0 16,-4 2-1-16,-9 3 0 0,-4 5-1 15,0 14 1-15,-2 13-1 16,-2 18 0-16,0 16 0 16,-2 13 1-16,-4 4-1 15,-1 4 1-15,-3 0 1 16,-9-4-1-16,-4-6 1 16,-2-13-1-16,-3-9 1 15,7-18 0-15,0 0-1 16,0 0 1-16,40-43-1 0,-6 5 1 15,10-6 0 1,4-6-1-16,-2-2 1 16,2 0-1-16,-8 8 1 15,-13 8 0-15,-12 9-1 0,-15 27 0 16,0 0 0-16,-38 30 0 16,9 7 0-16,2 11 0 15,12 4-1-15,9 3 1 16,18-3 0-16,20-13 0 0,16-11 0 15,11-12-1 1,-1-18-3-16,14-2-30 0,-28-11-6 16,-19-10 0-16,-13 2-3 15</inkml:trace>
  <inkml:trace contextRef="#ctx0" brushRef="#br0" timeOffset="33408.4175">16822 7350 6 0,'-5'-35'35'15,"14"16"1"-15,-13-2-1 16,-1-6-15-1,5 27-6-15,0 0-4 16,0 0-4-16,5 44-3 16,5 8 0-16,-6 11-1 0,11 14-1 15,-5 6 0-15,16 3 1 16,1-7-1-16,4-6 0 16,9-19-1-1,4-14 1-15,4-23 1 16,17-15-1-16,0-23 0 0,2-8 1 15,-2-23 0-15,2-13 0 16,-10-14 0-16,-5-7 0 0,-22-2-1 16,-11 5 0-1,-24 8 0-15,-11 10 0 16,-16 17 0-16,-10 21-1 0,-6 23 0 16,-4 20-1-16,14 22 1 15,9 8-1-15,16 6 1 16,19 2-1-16,22 1 1 15,18-12 0-15,17-13 0 16,6-14 0-16,4-7-4 0,-12-32-18 16,-13 2-17-16,-8-2-1 15,-21-10-1-15,-13 8 1 32</inkml:trace>
  <inkml:trace contextRef="#ctx0" brushRef="#br0" timeOffset="34192.5549">16256 8607 35 0,'8'-19'35'16,"-12"-8"2"-1,10 4-13-15,-6 23-10 0,0 0-3 16,6 19-4-16,-18 12-3 16,12 19 0-16,-4 11-3 15,8 14 1-15,0 2-1 16,11 0 0-16,6-4 0 15,10-10-1-15,7-17 1 16,10-9-1-16,4-22 1 16,7-15 0-16,-2-21 0 0,4-12 0 15,-9-26 1 1,-2-8-1-16,-8-16 0 0,-6-5 0 16,-15-2 1-16,-11 9-2 15,-16 8 1-15,-9 21-1 16,-10 21 1-16,-13 22-1 15,-1 28-1-15,1 16 1 16,11 18 0-16,12 5 0 16,21 7-1-16,21-5 1 15,20-8 0-15,15-12 0 16,8-13 0-16,-1-18-3 0,8-3-27 16,-26-12-8-16,-22-17-2 15,-29 23 1-15</inkml:trace>
  <inkml:trace contextRef="#ctx0" brushRef="#br0" timeOffset="34640.668">15354 8500 8 0,'-8'-39'35'0,"16"16"0"15,-10-5 1-15,4 6-17 16,-2 22-6 0,19 10-3-16,-2 30-4 0,-17 18-2 0,4 28-2 15,-10 16 0-15,2 15 0 16,-5 2-3-16,1-4 0 15,8-3-7-15,-6-32-9 16,14-18-19-16,21-16-2 16,1-35 2-16</inkml:trace>
  <inkml:trace contextRef="#ctx0" brushRef="#br0" timeOffset="34843.7933">15719 8406 35 0,'0'0'38'0,"15"25"1"15,-11 23-1-15,-12 36-25 0,-7-5-6 16,11 23-1-16,-11 9-5 16,-6-5-3-16,21 7-9 15,-10-19-18-15,14-19-8 16,17-14-2-16,6-28 2 15</inkml:trace>
  <inkml:trace contextRef="#ctx0" brushRef="#br0" timeOffset="35262.6933">17245 8469 13 0,'15'-23'37'0,"-9"-4"0"16,2 4-2-1,-8 23-14-15,-2-25-6 0,2 25-5 16,-8 19-4-16,4 14-3 16,-11 11-1-16,7 16 0 0,-1 13-2 15,3 17 1 1,-5 4-1-16,5 0 0 0,6-4-2 15,0-13-2-15,15-4-4 16,-11-33-14-16,9-13-15 16,10-10-2-16,-2-22 1 15</inkml:trace>
  <inkml:trace contextRef="#ctx0" brushRef="#br0" timeOffset="35517.3712">17434 8400 39 0,'0'0'38'0,"0"-29"0"15,0 29 1 1,12 39-28-16,-20-7-1 16,12 26-4-16,-6 9-3 0,2 19 1 31,-8 5-2-31,3 12 0 0,-5-5-2 0,-3-11 0 31,5-3-3-31,-5-21-2 0,20 1-11 16,-5-22-23-16,0-21 0 15,-2-21-2-15,19 17 2 16</inkml:trace>
  <inkml:trace contextRef="#ctx0" brushRef="#br0" timeOffset="35959.8457">18010 9368 27 0,'0'0'33'16,"-50"-10"3"-16,14-9-19 15,36 19-2-15,-48-31-1 16,48 31-4-16,-29-46-3 15,29 23-1-15,-3-10-1 16,16 3-1-16,0-1-2 16,10 4-1-16,0 2 1 15,0 10-2-15,4 9 1 16,-4 14-1-16,-8 13 0 16,-9 19 1-16,-14 8-1 15,-11 10 1-15,-11 7-1 0,-7 4 1 16,-7-4-1-16,-7-7 1 15,1-6-1-15,6-8 1 0,11-10-2 16,3-9 2-16,18-7 0 16,12-18-1-16,0 0 1 15,42 9-1-15,-5-18 0 16,7-1 0-16,2 2 1 16,3-3-1-16,-5 3-2 15,-13-5-3-15,13 5-31 16,-21 6-2-16,-23 2-1 0,21-19 0 15</inkml:trace>
  <inkml:trace contextRef="#ctx0" brushRef="#br0" timeOffset="36289.5142">18289 8947 6 0,'0'0'34'16,"-17"-4"0"-16,-4-5 0 0,21 9-16 15,0 0-3 1,0 0-6-16,57-18-3 0,-17 3-2 15,22 7-2-15,-7-9 1 16,10 6 0-16,-15-1-1 16,-2 4-5-16,-10 8-28 15,-38 0-6-15,-8 20 0 16,-17 10-1-16</inkml:trace>
  <inkml:trace contextRef="#ctx0" brushRef="#br0" timeOffset="36508.2712">18241 9254 37 0,'0'0'37'0,"0"0"1"16,44 16-2-16,2-14-26 15,-15-14-4-15,20 10 0 16,-7-9-3-16,0 3-4 15,6 8-8-15,-21-2-28 16,1-6 1-16,-3 10-2 0,-27-2 0 16</inkml:trace>
  <inkml:trace contextRef="#ctx0" brushRef="#br0" timeOffset="36820.771">19148 8642 10 0,'9'-42'36'16,"-9"42"0"-16,4-20 1 0,-4 20-18 0,19 14-6 15,-34 15-2 1,21 38-2-16,-22 12-4 16,7 22-1-16,-8 5 0 15,9 13-1-15,-2-4-1 0,1-7 0 16,5-10-3-16,-4-31-7 16,3-12-31-16,1-12 0 15,-8-20 0-15,3 0-1 16</inkml:trace>
  <inkml:trace contextRef="#ctx0" brushRef="#br0" timeOffset="38780.6502">20859 5731 46 0,'0'-34'31'15,"6"-3"-2"-15,9 12-5 0,-22-11-6 16,7 36-4 15,0-35-5-31,0 35-2 0,0 0-3 0,0 46-2 16,-2 12 0-16,4 28-1 16,-6 24-1-16,0 26 1 15,-7 12 0-15,1 9 0 16,-5-5 0-16,1-12 0 15,-1-13 0-15,4-23-1 16,1-26 0-16,2-26-2 0,14-17-2 16,-6-35-9-16,0 0-26 15,36-14 0-15,-13-24-1 0,6-8 1 16</inkml:trace>
  <inkml:trace contextRef="#ctx0" brushRef="#br0" timeOffset="39040.3859">21282 5749 23 0,'0'-54'38'0,"4"21"0"0,-12 3 0 16,8 30-19 0,0 0-8-16,-42 42-2 15,34 27-4-15,-11 8-2 0,12 30-2 16,-1 12 0-16,8 12 0 15,0 1-1-15,8-7 1 16,-1-10-1-16,3-17-1 16,5-13-4-16,-13-34-15 15,8-16-17-15,11-12-2 16,-21-23-1-16,51-17 0 0</inkml:trace>
  <inkml:trace contextRef="#ctx0" brushRef="#br0" timeOffset="39292.2969">22068 5852 40 0,'-19'-17'38'0,"-10"4"1"0,29 13-2 15,-15 48-27-15,30-10-4 16,20 25-2-16,10 5-2 15,13 20 0-15,1 2 0 16,6 4-1-16,-2-7-1 16,-9-11-2-16,-3-1-3 0,-16-27-13 15,-5-9-19-15,-1-9-1 16,-10-20 0-16,4-8-1 16</inkml:trace>
  <inkml:trace contextRef="#ctx0" brushRef="#br0" timeOffset="39501.0141">22462 5931 9 0,'-27'-29'34'16,"27"29"0"0,-55 48 1-16,1 10-21 15,16 34-4-15,-23 4-2 0,3 17-2 0,-7-3-3 16,2-1-2-16,17-17-2 15,8-23-6-15,19-23-26 16,25-5-3-16,-6-41 2 16,44 13-2-1</inkml:trace>
  <inkml:trace contextRef="#ctx0" brushRef="#br0" timeOffset="39957.338">22961 5943 56 0,'21'-12'39'16,"-21"12"-2"-16,4-23-11 16,0 50-19-16,-12 7-1 15,8 22-1-15,-8 11-4 16,3 14 1-16,1 7-1 15,6 8 0-15,5-9 0 16,9-7 0-16,5-16-1 16,9-11 1-16,7-24 0 15,12-10 0-15,1-22 1 16,4-13-1-16,1-22 1 16,-1-16-1-16,-10-19 1 15,0-15-1-15,-10-8 0 16,-11-2-1-16,-21 2 1 15,-10 11-1-15,-22 12 0 0,-7 22 0 16,-9 24-1-16,-3 27 1 16,5 23-1-16,9 15 0 15,24 10 0-15,15 4 0 16,17 2 1-16,17-4 0 16,12-6-1-16,3-21-2 15,12-2-28-15,-15-19-7 16,-21-14-2-16,-1-1 0 0</inkml:trace>
  <inkml:trace contextRef="#ctx0" brushRef="#br0" timeOffset="40363.5887">24309 5660 42 0,'-4'-36'36'16,"4"36"2"-1,4 19-1-15,-23 10-29 0,15 36-3 16,-11 8 1-16,5 27-4 16,-5 11 0-16,9 10-2 15,-7 0 0-15,9-11-1 16,8-3-3-16,-4-26-3 15,27-1-10-15,-10-26-20 16,2-31-1-16,10-4 1 16</inkml:trace>
  <inkml:trace contextRef="#ctx0" brushRef="#br0" timeOffset="40613.6145">24659 5536 37 0,'0'0'36'0,"0"0"2"15,8 65-1-15,-27 2-28 16,15 29-3 0,-15 8 1-16,11 22-2 0,-13-10-2 15,6 1-1-15,1-6-1 16,7-13 0-16,5-10-3 15,0-22-4-15,21-11-31 16,-4-7 0-16,-1-17-2 0,14 0 0 16</inkml:trace>
  <inkml:trace contextRef="#ctx0" brushRef="#br0" timeOffset="41099.5397">25181 6770 16 0,'-19'-35'35'16,"19"35"1"-16,-29-40 0 16,-1 13-22-16,30 27-3 15,-25-46-2-15,29 25-3 0,-4-8-2 16,17 4 0-1,0 0-2-15,10 4 0 0,2 4-1 16,7 9 0-16,-5 12 0 16,-3 17 0-16,-9 10-1 15,-15 15 1-15,-11 10-1 16,-16 11 1-16,-12 4 1 16,-13 2-2-16,-13-4 1 15,2-6-1-15,0-13 0 16,7-6 0-16,10-11 1 0,11-10-2 15,8-6 1 1,23-17 0-16,0 0 0 16,0 0 0-16,37 14 0 15,-1-18 0-15,10-2 1 0,4-1-1 16,9-1 1-16,0 0-1 16,-5-1 1-16,-1 3-1 15,-14 4-1-15,-13-13-8 16,-1 7-31-16,-4 4 2 15,-21 4-2-15,23-21 1 16</inkml:trace>
  <inkml:trace contextRef="#ctx0" brushRef="#br0" timeOffset="41672.3405">26378 6217 34 0,'0'0'35'16,"-21"-19"0"-1,21 19-14-15,4-19-4 0,-4 19-7 16,59-21-3-16,-9 11-3 15,25 2-1-15,11-3-1 16,11 1 1-16,-3-1-1 16,-6 7-1-16,-8 2-1 15,-28-4-8-15,-8 6-27 0,-44 0-2 32,-4 25-1-32,-21 2 1 0</inkml:trace>
  <inkml:trace contextRef="#ctx0" brushRef="#br0" timeOffset="41876.178">26407 6630 24 0,'44'8'37'16,"6"-16"1"-16,24 0-5 15,20 6-16-15,-17-17-5 16,14 13-3-16,-18-5-6 15,-6-1-8-15,-6 1-30 16,-17 15-2-16,-25-8-1 16,2 11 0-16</inkml:trace>
  <inkml:trace contextRef="#ctx0" brushRef="#br0" timeOffset="42774.2208">28736 6044 7 0,'0'0'35'16,"-15"-42"0"-1,15 42 1-15,0 0-19 0,-19-27-4 16,19 27-4-16,0 0-3 16,0 0-2-16,0 0-1 15,2 25 2-15,0 0-3 0,9 19 1 16,-7 12 0-16,9 13-1 16,-5 8-1-16,0 9 1 15,-1-3-1-15,1-3 0 16,-8-12-1-16,0-13 1 15,-8-18-1-15,-3-8 1 16,-10-16-1-16,-4-7 1 16,-9-12-1-16,-5-9 1 15,-5-10-1-15,-2-8 0 16,-3-13 1-16,1-12-1 16,8-11 0-16,3-2 0 15,11-4 1-15,5-1-1 16,9 3 0-16,3 7 0 0,5 5 1 15,4 11-1-15,-2 10 0 16,2 7 0-16,0 4 1 16,2 4-1-16,-2 4 0 0,0 21 0 15,11-29 1-15,-11 29-1 16,29-17 0-16,-4 11 0 16,11 1 0-1,8 5 1-15,8-2-1 0,9 0 0 16,8-2 0-16,9 2 1 15,6-4-1-15,8 2 0 16,-2-3 0-16,4 1 1 16,-1 2-1-16,-5 0 0 15,-19 4 0-15,-8 0 1 16,-22 0-1-16,-9 0 1 16,-30 0 0-16,27 2-1 15,-27-2 1-15,0 0 0 16,0 0 0-16,0 0-1 15,-23 4 0-15,23-4 0 0,0 0-2 16,-29 4-3-16,29 19-16 16,0-23-19-16,-42 23-2 15,14-2 1-15,-7 0-1 16</inkml:trace>
  <inkml:trace contextRef="#ctx0" brushRef="#br0" timeOffset="43281.4009">29199 6561 41 0,'0'0'38'15,"10"-19"1"-15,-10 19-8 0,0 0-18 16,0 0-1-1,0 0-6-15,0 0-1 0,-29 30-3 16,23 5 1-16,-5 7-2 0,-1 16 0 16,-5 7 1-1,2 8-2-15,1 2 2 16,3-2-3-16,7-2 2 16,0-8-1-16,4-7 1 0,4-12-1 15,0-11 0-15,2-7 0 16,-6-26 1-16,9 20-1 15,-9-20 0-15,0 0-2 16,21-20-15-16,-13-1-23 16,-10-9 0-16,0 7-2 15,-17-6 0-15</inkml:trace>
  <inkml:trace contextRef="#ctx0" brushRef="#br0" timeOffset="44792.0929">22301 2260 28 0,'0'0'34'0,"-19"-42"2"15,10 15-14-15,9 27-3 0,-12-29-5 16,12 29-4-16,0 0-3 16,0 0-2-16,0 0-1 15,21 18-1 1,-6 9 0-16,14 21-2 0,4 13 1 16,20 18-1-16,6 22 1 15,18 17-2-15,1 6 2 16,12 3-2-16,-2-6 2 15,0-4-2-15,-6-13 1 16,-7-10-1-16,-16-21-2 16,-9-23-2-16,-6 9-13 15,-15-30-22-15,-29-29-1 0,0 0-1 16,11-19 1-16</inkml:trace>
  <inkml:trace contextRef="#ctx0" brushRef="#br0" timeOffset="45073.3975">23062 2199 21 0,'0'0'35'0,"-21"-2"1"15,-2 40 0-15,-7 24-21 16,-31 1-5-16,7 37-3 15,-19 11-3-15,1 26-1 16,-5 7 0-16,8 11-2 16,2-7 0-16,8-6 0 15,9-15-1-15,18-16-1 16,9-23 0-16,10-28-3 0,22-12-13 16,18-33-19-16,-4-38-2 15,21-4 1-15,-6-32-1 16</inkml:trace>
  <inkml:trace contextRef="#ctx0" brushRef="#br0" timeOffset="45376.514">23508 2802 31 0,'-6'-23'35'15,"31"15"0"1,0-13 0-16,19-2-27 0,29 11-1 16,11-11-2-16,15 8-2 15,4-2-1-15,-5 9 0 31,-18 8-4-31,-28 0-12 0,-31 10-21 16,-15 20-2-16,-39-7 1 16,-11 25 0-16</inkml:trace>
  <inkml:trace contextRef="#ctx0" brushRef="#br0" timeOffset="45548.3645">23563 3351 14 0,'27'13'37'15,"23"-5"3"1,15-16-3-16,19-17-16 0,14 18-7 16,-24-20-5-16,14 9-8 15,-8 7-15-15,-13-4-22 16,-21-5-2-16,-2 9 0 16,-19-6-1-16</inkml:trace>
  <inkml:trace contextRef="#ctx0" brushRef="#br0" timeOffset="46244.8839">25698 2537 2 0,'-14'-44'34'15,"18"19"0"1,-14-14 3-16,-1 5-20 0,11 34-4 15,-4-33-2-15,4 33-4 16,-9 29-2-16,7 21-1 0,-12 13-2 16,1 27 0-16,5 10 0 15,6 17-1-15,6 2 1 16,10 0-1-16,20-15 0 16,10-16-1-16,17-17 1 0,8-21-1 15,6-25 1-15,7-13 0 16,-4-22 0-1,-3-13 1-15,-6-19-1 0,-10-10 1 16,-13-23-1-16,-8-11 1 16,-11-16-1-16,-10-13 0 15,-13-8 0-15,-8-4-1 16,-4 6 0-16,-5 10 0 16,-2 19 1-16,-1 15-1 15,3 23-1-15,-2 18 0 16,15 36-4-16,0 0-20 0,0 0-14 15,21 36-1-15,-2-11 0 16,19 14 1-16</inkml:trace>
  <inkml:trace contextRef="#ctx0" brushRef="#br0" timeOffset="47009.8826">28312 2477 20 0,'13'-29'35'0,"10"18"1"16,-17-10-1-16,-12 2-24 15,6 19-2-15,0 0-1 0,0 0-5 16,21-23-1-16,-21 23 0 15,0 0 0 1,0 0-1-16,-36 15 0 0,1 4 0 16,-24 4 0-16,-10 8 0 15,-15 3-1 1,0 5 0-16,-2 1-1 0,13-3 1 16,14-1-1-16,23-7 1 0,24-6 0 15,12-23 1 1,35 27-1-16,9-21 1 15,1-3 1 1,9 1-1-16,-14-2 0 0,-2 4 0 16,-13 4 1-16,-15 9-1 15,-20 13 1-15,-15 7-2 16,-19 5 2-16,-9 8-1 16,-12 3 0-16,0-1-1 0,-2-4 1 15,8-6-1-15,3-11 0 16,12-6 0-16,6-10 0 15,17-5 1-15,21-12-1 16,-23 11-1-16,23-11 1 16,0 0 0-16,29 2 0 15,5-2-1-15,6 0 1 16,18 2 0-16,14 0 0 16,16 0 1-16,12-2-1 0,14 2 0 15,5 2 1 1,-6 1-1-16,-4-1 1 15,-12 2-1-15,-18-2 0 16,-14 0 1-16,-23 1 0 16,-17-3 0-1,-25-2 1-15,0 0 0 0,0-30 0 16,-14 12 0-16,-5-12 0 16,-6 1 0-16,0-4-1 0,-3-1 1 15,1 1-2-15,4 2 1 16,2 2-2-16,6-3-2 15,15 32-5-15,-14-33-27 16,18 10-5-16,6 4-2 0,3-6 1 16</inkml:trace>
  <inkml:trace contextRef="#ctx0" brushRef="#br0" timeOffset="47540.5982">29188 2529 30 0,'5'-25'37'0,"-18"-13"1"16,11 5-10-16,2 33-10 0,-13-48-5 16,13 48-3-16,0 0-5 15,0 0-1-15,30 25-1 16,-7 23-1-16,2 15-2 16,6 20 1-16,-1 11 0 0,1 12 0 15,-6 5 0 1,0-2-1-16,-4-16 1 0,2-9-1 15,-2-19 1 1,2-17-1-16,3-17 1 16,-1-14 0-16,8-17 0 0,-1-13 0 15,-3-12 1-15,7-10-1 16,-7-13 0-16,0-21 1 16,-6-17-1-16,7-12 0 15,-9-17-1-15,0-6 1 16,0-2-1-16,-7 8 1 15,1 9-1-15,-4 22 0 16,3 20 0-16,-3 18-1 16,-11 46-1-16,14-19-2 0,-3 52-5 15,-22-8-27-15,11 7-5 16,2 1-1-16,1-8 0 16</inkml:trace>
  <inkml:trace contextRef="#ctx0" brushRef="#br0" timeOffset="48025.5857">30027 1510 26 0,'0'0'33'15,"-11"-20"-5"1,11 20-6-16,0 0-5 16,19-19-4-16,-19 19-5 0,51-15-2 15,5 9-1-15,32 10-1 16,9-6 0-16,24 10 1 16,11-8-2-16,13 7 0 15,-11-7 0-15,-4 6 0 0,-32-6-1 16,-18 4 0-16,-25-4-1 15,-22-2-1-15,-33 2-3 16,0 0-5-16,-25 12-19 16,-4-5-13-16,-22-5 1 0,5 4 0 15</inkml:trace>
  <inkml:trace contextRef="#ctx0" brushRef="#br0" timeOffset="48291.235">30618 1533 25 0,'-23'-2'35'16,"23"2"2"-16,-13 29-8 15,13-29-9 1,0 61-6-16,-10-21-6 16,12 33-2-16,-10 0-1 15,10 21-1-15,-2-11-1 16,4 5 0-16,-8-9-1 15,10-6 0-15,-6-14-2 16,2-13 1-16,2-15-1 16,-2-8 0-16,-2-23-2 0,0 0-5 15,25-4-33-15,-25 4 0 16,-6-25-1-16,6 25 0 0</inkml:trace>
  <inkml:trace contextRef="#ctx0" brushRef="#br0" timeOffset="50743.0988">20209 4635 25 0,'0'0'36'0,"-11"-36"0"15,11 36-1-15,2-21-19 31,-22 7-4-31,20 14-2 16,-15 25-5-16,15 12-3 0,-4 11 0 16,6 13-1-1,-4 6-1-15,4 4 1 16,-6 0 0-16,4-4 0 16,-9-19 1-16,1-9-1 0,-13-20 1 15,-4-15 0-15,-9-21 0 16,-2-10 0-16,1-17 1 15,-3-8-2-15,2-14 1 16,13-5-1-16,2-3 0 16,17 6-1-16,8 5 0 0,17 7 0 15,17 10 0-15,23 8-1 16,21 13 1-16,12 6 0 16,11 5 0-16,8 5 0 15,-6 3 1-15,-13 2-1 16,-10 6-1-16,-29-2-4 0,-7 17-28 15,-34 2-6-15,-18 3 0 16,-6 10-1-16</inkml:trace>
  <inkml:trace contextRef="#ctx0" brushRef="#br0" timeOffset="50930.6221">20800 4910 42 0,'-15'32'37'0,"9"18"0"16,-4-2-1 0,-3-4-26-16,13 18-4 15,-6-10-2-15,6-6-8 0,14 2-17 16,-1-12-15-16,-13-36 0 0,21 29 0 16,-21-29 0-16</inkml:trace>
  <inkml:trace contextRef="#ctx0" brushRef="#br0" timeOffset="51354.3292">21475 4426 25 0,'0'0'35'0,"-15"-23"-1"16,15 23 2-16,0 0-22 0,0 0-4 15,32 38-1-15,-9-30-2 16,21 11-2-16,6-7-1 16,21 7 1-16,-2-6-2 15,9 3 0-15,-9-5-2 16,-6 1 1-16,-17 3-1 15,-12 10-1-15,-26 8 1 16,-23 13-1-16,-22 6 1 16,-14 11-1-16,-11 0 1 0,-6 4-1 15,1-5 0 1,4-8 0-16,11-12-1 16,14-8 1-16,11-12-1 15,10-15-3-15,17-7-8 0,7 21-27 16,-7-21 1-16,25-25-2 15,-11 0 1-15</inkml:trace>
  <inkml:trace contextRef="#ctx0" brushRef="#br0" timeOffset="51991.3186">22529 4512 15 0,'0'0'32'15,"30"4"3"-15,-26 15-3 16,0 8-14-16,17 23-4 15,-15-4-6-15,11 14-2 16,-11-3-2-16,7 3 0 0,-11-14 0 16,4-4-1-16,-14-23-1 15,8-19 0-15,-34-5 0 16,11-15 0-16,-4-18 1 31,-2-4-2-31,-5-10 0 16,7-6 0-16,4-3-1 15,10 1 0-15,13-1-1 0,15 3 1 16,12 5-2-16,15 8 2 16,13 5-1-16,3 7 1 15,9 5-1-15,11 10 2 16,-3 3-1-16,5 9 1 16,-9 2 0-16,-4 1-1 15,-4 8-2-15,-10-5-1 16,-3 14-4-16,-25-14-9 0,9 9-21 15,-18 11 0-15,-11 1-2 16,-5 13 1-16</inkml:trace>
  <inkml:trace contextRef="#ctx0" brushRef="#br0" timeOffset="52399.686">23114 4917 14 0,'0'0'35'0,"0"0"1"15,0 0 0 1,-17-21-19-16,17 21-4 0,-37-17-1 16,37 17-5-16,-42-23-2 0,42 23-2 15,-28-35 1 1,28 35-2-16,15-36 0 0,10 19 0 15,5 3-2-15,3 3 1 16,3 16-1-16,-7 7 0 16,-6 17 1-16,-17 15 0 15,-20 10-1-15,-16 9 0 16,-14 0 1-16,0 1-1 16,0-7 0-16,4-7 0 15,22-11-1-15,24-16 1 16,30-12 0-16,22-9 0 0,16-6 0 15,1-5 0 1,5 1-2-16,-11-13-6 0,-10 0-30 16,-26 13-1-16,-33 8 0 15,0 0 0-15</inkml:trace>
  <inkml:trace contextRef="#ctx0" brushRef="#br0" timeOffset="52695.8171">22185 5059 19 0,'0'0'33'0,"-27"12"2"16,19 28-2-16,-17 8-20 15,-3-9-7-15,5 11-1 16,-6-2-8-16,-5-6-15 16,9-17-14-16,21 7-2 0,4-32 0 15</inkml:trace>
  <inkml:trace contextRef="#ctx0" brushRef="#br0" timeOffset="52979.63">23749 5117 15 0,'36'6'28'0,"-24"-29"-5"16,34 23-13-16,7 0-36 15,-26-27-1-15</inkml:trace>
  <inkml:trace contextRef="#ctx0" brushRef="#br0" timeOffset="53150.7287">25042 5079 31 0,'0'0'31'0,"0"0"-5"16,0 0-16-16,19-37-36 16,19 33-2-16,-19-28-3 15</inkml:trace>
  <inkml:trace contextRef="#ctx0" brushRef="#br0" timeOffset="53322.6039">25625 4979 41 0,'23'27'35'16,"-23"-27"2"-16,0 0-12 0,0 0-16 15,25-14-28-15,-2 14-13 16,-23-21-4-16,17 13 0 16</inkml:trace>
  <inkml:trace contextRef="#ctx0" brushRef="#br0" timeOffset="53990.4398">27185 4380 16 0,'0'-35'34'0,"0"35"1"0,-5-23-2 16,5 23-18-16,0 23-4 31,-6 0-4-31,12 21-2 0,-8 1-4 16,4 12 1-16,-2-7 0 15,0 10 1-15,-8-14-1 16,-5-4 0-16,-5-15 1 16,-8-12-2-16,-11-17 1 15,5-9 0-15,-12-12 0 16,4-8-1-16,3-13 0 15,5-4-1-15,5-8 0 0,12-1 0 16,7 1-1 0,10 6 0-16,13 6 0 0,14 5 1 15,21 5-1 1,15 9 1-16,13 6 1 0,12 5-1 16,13 1 1-16,8 3 0 15,-13 1 0-15,-8 3-1 16,-18 2 0-16,-20-2-2 0,-10 14-8 15,-42-8-27-15,0 0 0 16,-8 23-3-16,8-23 3 16</inkml:trace>
  <inkml:trace contextRef="#ctx0" brushRef="#br0" timeOffset="54444.0496">27593 4841 35 0,'2'-27'36'15,"-10"-2"0"-15,14-6-6 16,5 12-20-16,-11-15 0 0,21 13-5 16,-7-6-2-1,9 10-1-15,7 0 1 16,3 15-1-16,-1 6-1 0,3 16 1 15,-12 9-2 1,-2 11 1-16,-8 4 0 0,-7 3 0 16,-4 1 0-16,-2-2-1 15,-4-9 1-15,0-8 0 16,4-25 1-16,-8 21 0 16,8-21 1-16,4-18 0 15,4-12 0-15,7-7 0 16,0-13 0-16,6 0-1 15,-1-1-1-15,4 3-1 0,-3 7 0 16,2 12 0 0,-2 20-1-16,-3 20 1 15,-1 20-1-15,-8 11 1 16,5 12-1-16,-3 2-2 0,8 13-5 16,-13-12-25-16,9-12-7 15,3-3-1-15,-1-21 1 16</inkml:trace>
  <inkml:trace contextRef="#ctx0" brushRef="#br0" timeOffset="55006.9145">28690 4234 2 0,'-49'-21'33'15,"49"21"-1"-15,-23 0 3 16,23 0-20-16,44 25-1 15,0-8-3-15,36 14-4 16,-2-8 1-16,18 11-2 16,-8-11 1-16,0 6-3 15,-21-15 0-15,-8 11-2 16,-32-6-1-16,-21 4 1 16,-27 2-2-16,-21 7 2 15,-18 3-2-15,-18 5 1 16,-4-1-1-16,-6 1 0 15,2 2-3-15,-2-13-2 0,30 17-14 16,7-19-18-16,5-14-2 0,23 3 1 16,23-16-1-16</inkml:trace>
  <inkml:trace contextRef="#ctx0" brushRef="#br0" timeOffset="55227.3967">29348 4750 38 0,'19'10'38'0,"-19"-10"0"15,-34 19-1-15,5 10-26 16,-36-10-2-16,10 16-5 0,-16 1-2 16,6-1-2-16,6 5-2 15,3-15-3-15,26 13-15 16,9-13-17-16,21-25-1 15,-10 18 1-15,10-18-1 16</inkml:trace>
  <inkml:trace contextRef="#ctx0" brushRef="#br0" timeOffset="55552.196">29859 4389 41 0,'0'0'37'16,"-17"43"2"0,-12-7-1-16,-19 12-32 15,31 23 0-15,-6-6 0 0,19 8-4 16,16-5-1 0,18-7 0-16,16-15 0 0,17-13 0 15,4-20 1-15,10-11 0 16,-1-17 0-16,-1-10 0 15,-16-19 0-15,-9-12 0 16,-20-15 0-16,-20 0-1 16,-20-6-2-16,-16 6 1 15,-15 13-3-15,-12-1-2 16,15 24-31-16,-10 20-3 16,-2 11-3-16,18 21 2 15</inkml:trace>
  <inkml:trace contextRef="#ctx0" brushRef="#br0" timeOffset="63104.5607">9010 12094 31 0,'0'0'25'15,"-26"-27"0"-15,26 27 3 16,-18-27-8-16,18 27-2 16,0 0-5-16,0 0-2 0,-15-25-4 15,15 25-2 1,15 27 0-16,8 4-2 15,6 11 1-15,25 17-3 16,13 12 2-16,24 20-1 0,13 12 0 16,10 11-1-16,3 5 0 15,0 0-1-15,-1-8-1 16,-16-9 1-16,-12-14 0 16,-21-19-1-16,-16-15-1 15,-18-25-2-15,1-8-4 0,-34-21-21 16,14-31-10-16,-14 4-2 15,-6-19 1-15</inkml:trace>
  <inkml:trace contextRef="#ctx0" brushRef="#br0" timeOffset="63417.5417">9984 12055 32 0,'4'-38'37'16,"-12"0"4"-16,2 16-3 16,6 22-23-16,-30-3-2 15,16 43-4-15,-30 10-2 16,6 30-4-16,-19 16 0 16,-8 25-1-16,-12 14 0 0,-7 16-1 15,-4-3 0 1,8-2-1-16,5-13 0 0,4-12 1 15,18-16-1 1,7-24 1-16,15-20-2 0,5-26-1 16,14-12-2-16,12-23-4 15,-2-23-22-15,12-10-11 16,3-19 0-16,10-3 0 16</inkml:trace>
  <inkml:trace contextRef="#ctx0" brushRef="#br0" timeOffset="63823.7693">10636 11913 24 0,'8'-27'37'16,"-8"-7"2"-16,7 9-1 16,-7 25-21-16,0-35-5 15,0 35-2-15,8 33-3 16,1 19-1-16,-14 19-2 0,7 27-2 15,-8 15 1 1,0 25-1-16,-3 6 0 16,3 2-1-16,-2-10 0 0,-1-13-2 15,9-15-1-15,-6-26-2 16,15-7-5-16,-14-40-19 16,14-14-12-16,-9-21-1 15,25-10 1-15</inkml:trace>
  <inkml:trace contextRef="#ctx0" brushRef="#br0" timeOffset="64110.7493">11164 11917 39 0,'-2'-38'39'0,"2"38"0"15,-12-23 0 1,12 23-27-16,-5 61-2 16,-5-3-2-16,16 30-4 0,-12 12-1 15,2 23 0 1,-11 7 0 0,3 7-2-16,-9-9 1 0,4-7-2 15,2-15 0-15,0-16-2 16,11-11-5-16,-10-20-31 15,11-26-2-15,12-12-1 16,-9-21 0-16</inkml:trace>
  <inkml:trace contextRef="#ctx0" brushRef="#br0" timeOffset="64728.7952">8081 11948 17 0,'-2'-21'33'16,"2"21"0"-16,10 30-9 16,-16 3-7-16,12 36-3 15,-20 4-5-15,12 35-3 16,-13 9-1-16,9 21-3 16,-7-2 1-16,7-7-2 15,2-14-3-15,4-21 0 16,10-9-6-16,-6-35-14 15,0-27-13-15,22-6-2 0,-26-17 2 16</inkml:trace>
  <inkml:trace contextRef="#ctx0" brushRef="#br0" timeOffset="65028.1204">8339 11963 32 0,'25'-36'38'16,"-15"5"2"-16,-10 31-2 15,28-13-22-15,-28 13-5 16,2 42-3-16,-2 4-2 16,12 27-3-16,-5 15-1 0,3 22 0 15,-6 12 0 1,1 13 0-16,-8 3-1 0,-3-4-1 15,4-16-1 1,-4-15-1-16,10-7-5 0,-15-27-29 16,16-19-3-16,9-15-3 15,-14-35 2-15</inkml:trace>
  <inkml:trace contextRef="#ctx0" brushRef="#br0" timeOffset="65848.1676">11569 13048 60 0,'0'0'38'0,"4"-23"0"16,-4 23-12-16,15 25-18 15,-26 11-3-15,5 26-1 0,-7 9-1 16,3 15 0-16,-3 12-1 15,7 4-1-15,4-6 1 16,0-10-2-16,6-15 2 16,9-13-2-16,-5-14 1 15,7-11-1-15,-15-33 1 16,23 23 1-16,-23-23 0 16,0 0 0-16,-2-39 0 15,-7 5-1-15,-5-14-1 0,1-10 1 16,3-17-2-1,-1-11 1-15,9-10 0 16,0-2 0-16,4 4-1 0,0 9 1 16,-2 9 1-16,0 12 0 15,-2 14-1-15,0 16 1 16,-9 15-1 15,11 19 0-31,-14-20 0 0,14 20 0 16,0 0 0-16,0 0 0 15,21-7 0-15,6 9 0 16,9 3 0-16,8 1 0 16,8-2 0-16,9 0 0 0,10 0 0 15,-4 1 0 1,-2-1 1-16,-13 0-1 0,-3 0-1 16,-18 0-1-16,-4 15-4 15,-27-19-9-15,0 0-25 16,-27 36-1-16,-2-16 0 15,-3 5 0-15</inkml:trace>
  <inkml:trace contextRef="#ctx0" brushRef="#br0" timeOffset="66051.293">11324 13432 6 0,'0'0'36'16,"33"15"0"-1,5-15 3-15,21-13-18 0,20 22-6 16,-14-22-3-16,19 13-3 16,-15-10-4-16,0 1-5 15,-4 13-18-15,-12-4-20 16,-24-6 2-16,5 10-4 16,-34-4 2-16</inkml:trace>
  <inkml:trace contextRef="#ctx0" brushRef="#br0" timeOffset="67157.6146">13273 12522 20 0,'0'0'35'15,"-40"9"1"-15,21-7-11 16,19-2-6-16,0 0-4 16,0 0-4-16,34-2-4 0,24-3 0 15,7-11-2 1,26 5 0-16,-5-8 0 15,10 9-2-15,-10-5-2 0,-11 5-2 16,-12 14-5-16,-38-10-17 16,-25 6-16-16,9 27 0 15,-32-10-2 1,-2 12 2-16</inkml:trace>
  <inkml:trace contextRef="#ctx0" brushRef="#br0" timeOffset="67374.3319">13233 12988 5 0,'0'0'35'0,"46"4"2"0,-2-10 2 15,17-9-16 1,19 21-7-16,-7-25-1 0,19 21-6 16,-16-16-2-16,10 12-3 15,-13-5-2-15,-6 5-2 16,-8 7-2-16,-19-12-6 15,12 11-27-15,-23 7-4 16,-29-11-1-16,36 10 0 16</inkml:trace>
  <inkml:trace contextRef="#ctx0" brushRef="#br0" timeOffset="74616.6365">15201 13607 25 0,'30'13'34'16,"-30"-13"0"-16,46 65 0 16,-8 6-25-16,-1 10-3 0,16 34 2 15,-3 10-2 1,15 21 0-16,-8 4-2 15,5 5 1-15,1-9-3 0,-2-10-1 16,4-19 0-16,0-21 0 16,-6-23 1-16,-3-15 0 15,-1-27-1-15,-5-14 1 16,-6-23 0-16,0-15 1 16,-17-23-1-16,-6-14 0 15,-14-22-1-15,-7-16 0 16,-15-25 0-16,-10-19-1 15,-13-16 0-15,0-17 0 0,-4-11-1 16,7-12 1 0,5-17-1-16,12-4 1 15,-1 6 0-15,10 4-1 0,1 13 0 16,-5 11 0-16,-1 12 1 16,-11 12 0-16,-7 23-1 15,-8 13 1-15,-2 19-1 16,-2 12 1-16,9 17 0 15,1 10-1-15,9 19 1 16,4 11-1 0,11 16 0-16,10 19-1 0,0 0 1 15,0 0 0-15,21 19 0 16,4-5 0 0,19 1 0-16,21-5 1 0,33-8 0 15,34-8 0-15,44-6 0 16,38-13 0-16,63-7 0 15,39-1-1-15,49-5 1 16,42-6 0-16,31 3 0 0,23-1 0 31,19 0 0-31,0 5-1 0,-11 1 1 16,-22 5 0-16,-38 2 0 16,-61 8 0-16,-68 4 1 0,-68 7-1 15,-74 8 0 1,-66-1-3-16,-72 3-8 0,-21 23-26 15,-48-23-1-15,-7 11-1 16,-16-11 0-16</inkml:trace>
  <inkml:trace contextRef="#ctx0" brushRef="#br0" timeOffset="75588.1102">18184 12587 28 0,'36'4'32'0,"-36"-4"-9"0,21-10-2 15,-21 10-4 1,0 0-7-16,0 0-2 0,-26 2-2 16,3 6-1-16,-29 0 0 15,-11 13-2-15,-31 4-2 16,-13 9 1-16,-17 3-2 15,1 3 1-15,5 4-1 16,11-7 0-16,21 1-1 16,19-9 1-16,30-4-1 15,37-25 1-15,-13 27-1 16,38-23 1 0,9 1 0-16,10-3 0 15,6 0 1-15,7 4-1 16,-5 2 1-16,-2 11-1 15,-12 2 1-15,-9 12-1 16,-24 5 1-16,-16 4 0 16,-20 2 0-16,-15 2 0 15,-17-3-1-15,-9-1 1 0,-5-4-1 16,-1-5 1-16,7-6-1 16,4-4 0-16,17-6 0 15,12-5-1-15,15-3 0 16,23-9 1-16,0 0-1 15,46 0 0-15,19-4 1 0,23-5-1 16,21 1 1-16,27-3 0 16,7 1 0-16,16 0 1 15,2-1-1-15,3 5 1 16,-13 0 0-16,-15 3-1 16,-25-1 1-16,-16 6 0 15,-22-4 1-15,-17 6 0 16,-20-6 0-16,-15 2 0 15,-21 0 0-15,0 0 1 16,-2-35 0-16,-6 12-1 0,-11-15 1 16,2 1-1-1,-8-9-1-15,2 6 1 16,-2 1-1-16,2 3-1 0,2 13-1 16,2 0-5-16,19 23-29 15,0 0-5-15,-19 27 0 16,13 3-1-16</inkml:trace>
  <inkml:trace contextRef="#ctx0" brushRef="#br0" timeOffset="75900.9602">17574 14083 17 0,'-4'-31'34'16,"4"31"2"-16,0 0-1 15,0 0-18-15,-13 63-6 16,-3-13-2-16,11 25-4 15,-9 2-3-15,7 11 2 16,-7-9-4-16,5-8-4 0,9-6-5 16,-10-30-15-16,10-35-11 15,10 27-2-15,-1-45 1 16</inkml:trace>
  <inkml:trace contextRef="#ctx0" brushRef="#br0" timeOffset="76135.3357">17469 13699 38 0,'15'-37'33'16,"8"41"1"-16,-23-4-3 15,0 0-36-15,34 25-24 16,-34-25-4-16,39 42 0 0,-39-42 0 0</inkml:trace>
  <inkml:trace contextRef="#ctx0" brushRef="#br0" timeOffset="76496.63">18270 13973 40 0,'4'-38'38'0,"-4"38"2"16,-2-25-2-16,2 25-23 0,0 0-7 16,-8 44-2-16,8 12-2 15,-4 17-2-15,1 17-1 16,-1 14 0-16,-4 13 0 16,-3 6 0-16,-1-1 0 0,-9-14 0 15,-2-10 0-15,-7-21 0 16,-5-14 0-16,-5-21 0 15,4-15 0-15,-4-23-1 16,9-14 1-16,4-20-1 16,8-9-1-16,8-11 1 15,11-13-1-15,15-10 1 16,12-8-1-16,11 1 0 16,12 5-1-16,3 15 2 15,6 7-1-15,-1 24-1 16,1 6-3-16,6 36-17 0,-15 3-17 15,-6-1 1-15,-8 10-3 16,-13-14 2-16</inkml:trace>
  <inkml:trace contextRef="#ctx0" brushRef="#br0" timeOffset="76716.8938">18253 13630 45 0,'-14'-25'35'0,"14"25"1"16,0 0-3-16,18 11-44 16,8 8-21-16,-26-19-1 15,25 16-2-15,-25-16 0 16</inkml:trace>
  <inkml:trace contextRef="#ctx0" brushRef="#br0" timeOffset="77296.9918">20075 12593 27 0,'0'0'36'16,"-42"-35"-6"-16,21 10-6 15,21 25-5-15,-21-13-5 16,27 34-5-16,0 4-2 0,22 27-1 16,9 9-3-16,20 18 0 15,8 7 0 1,10 14 0-16,1-6 0 0,4 0-1 15,-7-11-2-15,-8-14 0 16,-9-9-3-16,-20-20-2 16,4 0-11-16,-25-15-23 15,-15-25 0-15,25-2-2 16,-23-21 3-16</inkml:trace>
  <inkml:trace contextRef="#ctx0" brushRef="#br0" timeOffset="77564.0451">20567 12510 14 0,'15'-19'34'16,"-15"19"1"-16,0 0 1 16,-34 52-20-16,-5-2-6 15,7 34-2-15,-24 7-2 16,3 22-1-16,-18 4-2 15,10 4 2-15,-4-10-2 16,9-7-2-16,7-12 1 16,9-21-2-16,17-15 0 15,11-24-2-15,22-5-16 0,11-21-19 16,-2-23-1-16,15 1 0 16,-9-24-1-16</inkml:trace>
  <inkml:trace contextRef="#ctx0" brushRef="#br0" timeOffset="77829.679">21085 13274 33 0,'25'-7'38'15,"-25"7"1"1,23-16-2-16,-23 39-24 0,0-23-6 16,-8 52 0-16,-7-11-1 15,5 12-5-15,1 5 1 16,1 7-1-16,2-3 0 16,-1-9-6-16,18 1-14 15,-1-17-19-15,-3-18 0 16,-7-19-2-16,23 6 1 15</inkml:trace>
  <inkml:trace contextRef="#ctx0" brushRef="#br0" timeOffset="78048.4294">21098 12996 17 0,'2'-46'32'16,"-2"46"-1"-1,0 0-2-15,21-6-32 0,-7 25-28 16,-14-19 0-16,28 33 0 16</inkml:trace>
  <inkml:trace contextRef="#ctx0" brushRef="#br0" timeOffset="78454.6795">21571 13351 40 0,'11'-32'38'15,"-11"32"0"-15,0 0-5 16,-9-35-22-16,9 35-1 0,0 0-4 16,0 0-2-16,0 0-2 15,-21 31-1-15,13-8 0 16,6 11 0-16,-2 5 1 15,2 16-1-15,0 11 1 16,-3 16-2-16,3 10 2 16,-4 8-2-16,-7 10 1 15,-1-3-1-15,-9-3-1 0,-9-16 1 16,-3-11-1 0,-7-19 1-16,-2-18-1 0,0-15 1 15,0-21 0 1,6-12 0-16,4-17 1 15,11-11-1-15,9-12 1 0,14-14-1 16,12-9 1-16,13-6-1 16,11-3 0-16,8 5-1 15,11 8 1-15,3 13-1 16,5 15 1-16,-2 16-1 16,0 18-1-16,-15 7-5 15,12 19-24-15,-22 0-7 16,-11-6-2-16,0 4 1 15</inkml:trace>
  <inkml:trace contextRef="#ctx0" brushRef="#br0" timeOffset="78689.9828">21592 13036 61 0,'0'0'39'15,"-29"-17"-1"-15,25-2-16 16,4 19-16-16,0 0-6 0,0 0-28 16,0 0-8-16,0 0-2 15,14-31 0-15</inkml:trace>
  <inkml:trace contextRef="#ctx0" brushRef="#br0" timeOffset="79347.1106">21429 11785 18 0,'-23'15'31'0,"6"10"-9"16,-2 6-1-16,-10-14-4 15,10 8-6-15,-21-19-3 16,11 3-2-16,-17-16-1 16,12 1-1-16,-4-11-1 15,9-1 0-15,0-7-2 16,16-2 1-16,5-7-1 16,8-1 0-16,12-3 0 15,5 1 0-15,8-1 0 16,0 7-1-16,5 4 1 0,-1 14 0 15,-4 13 0-15,0 19 0 16,-6 14-1-16,0 13 1 16,-4 10 0-1,-5 9 0-15,-6 2-1 0,1 4 1 16,-12-4 0-16,-5-1 0 16,-11-5 3-16,-7 4-3 15,-7-9 1-15,-1-6-1 16,-2-6 1-16,6-6-1 15,5-7 0-15,8-8 0 16,21-23-1-16,-4 21 1 16,23-19 0-16,16-2-1 15,12-2 1-15,11 2 1 16,7-2-1-16,7-1 0 0,-5 1-1 16,-7 2 1-16,-9 2-2 15,-22-4-6-15,-6 7-32 16,-23-5 1-16,-8 18-3 15,8-18 2-15</inkml:trace>
  <inkml:trace contextRef="#ctx0" brushRef="#br0" timeOffset="86236.9069">22733 12950 14 0,'8'19'33'0,"-8"-19"1"15,27-19-16 1,26 17-5-16,3-25 0 0,34 16 0 16,-2-18-4-16,26 17-2 15,-8-11-3-15,10 12-3 16,-20 7-4-16,-18-2-12 15,-26 8-20-15,-10 21-2 16,-42-23 1-16</inkml:trace>
  <inkml:trace contextRef="#ctx0" brushRef="#br0" timeOffset="86463.3412">22944 13447 28 0,'40'19'33'0,"17"-34"2"15,37-6-16-15,7 11-10 16,3-9-24-16,10 19-13 16,-37-19-3-16,15 23-2 15</inkml:trace>
  <inkml:trace contextRef="#ctx0" brushRef="#br0" timeOffset="87199.5331">24535 14008 36 0,'-33'-6'37'0,"33"31"1"16,-9 10-2-16,-1 26-26 16,33 29-4-16,-2 12-2 15,19 27 3-15,-5 7-3 16,16 10-1-16,1-4-1 16,15-6 0-16,2-17 0 15,7-9 1-15,-3-24-1 0,0-13 0 16,1-23 0-1,-3-14 0-15,-12-24 0 0,-7-18 0 16,-8-21 0 0,-2-15 0-16,-11-17 0 0,-1-20-1 15,-9-17-1-15,4-17 0 16,-10-16 0-16,-3-19-1 16,-8-17 1-16,-2-10-2 15,-2-11 0-15,0-2 2 16,0-10-1-16,0-7 1 15,-2-3-1-15,-4 3 1 16,-4 5-1-16,-1-1 0 0,-8 7 0 16,-2 6 0-1,-8 9 0-15,-5 12 0 0,-3 19 0 16,-7 10 1 0,2 17-1-16,-2 12 1 15,0 20 0-15,8 16 0 0,7 16-1 16,6 15 1-16,10 17-1 15,13 25 0-15,0 0 0 16,42 2 1-16,8 17-1 16,26 0 0-16,39 0 1 15,40 0 0-15,48-5 0 16,49-3 0-16,52-5 0 16,38-2-1-16,35-4 1 15,21 0 0-15,9 2 0 16,2-2 0-16,-9 2 0 15,-27 0 0-15,-36 0 0 0,-31-4 0 16,-50 4-1 0,-50 1 1-16,-43-6 1 15,-43 6-1-15,-49-1 0 0,-33 0 0 16,-38-2-2-16,0 0-10 16,-51 8-27-16,16 0-1 15,-18-1-2-15,-3 9 2 16</inkml:trace>
  <inkml:trace contextRef="#ctx0" brushRef="#br0" timeOffset="88149.504">27528 12766 16 0,'36'0'34'15,"-36"0"-2"-15,34-23-7 16,-1 23-5-16,-33 0-6 15,31-12-5-15,-31 12-1 0,21-6-2 16,-21 6-2-16,0 0 1 16,-46 8-3-16,4 7 1 15,-23-1-2-15,-8 7 0 16,-21 6-1-16,-9 9 1 16,0 3-1-16,1 3 0 15,9 0-1-15,16-3 1 16,14 1 0-16,19-4 0 0,17-9-1 15,12-6 1 1,15-21 0-16,21 23 0 16,8-23 1-16,15-3-1 15,7-3 1-15,12 4 0 0,-1-2 0 16,3 4 0-16,-8 6-1 16,-11 7 1-16,-14 8 0 15,-22 10-1-15,-23 6 1 16,-20 7-1-16,-15 4 1 15,-11 0-1-15,-10-2 2 16,-7-2-2-16,9-6 1 16,11-9-1-16,10-6 1 15,14-6-2-15,32-17 3 16,0 0-2-16,0 0-1 0,48 12 1 16,13-12 0-1,8 0 0-15,19 0 0 16,7 0 0-16,5 0 0 0,-3 2 0 15,-1 0 0-15,-6-2 1 16,-21 2-1-16,-12 0 0 16,-17-2 0-1,-9 2 1-15,-12-4 0 0,-19 2 0 16,0 0 1-16,0 0-1 16,15-31 0-16,-15 31 0 15,-11-42 0-15,3 15 0 16,-5-6-1-16,1-1 1 15,-3-1-1-15,-2-1-1 16,5 11-2-16,-9-16-20 0,12 11-17 16,9 7-2-16,-6-2 0 15,19 5 0-15</inkml:trace>
  <inkml:trace contextRef="#ctx0" brushRef="#br0" timeOffset="89228.7523">28551 12981 13 0,'0'0'32'0,"0"0"-8"15,0 0-1-15,0 0-4 16,-23-33-4-16,23 33-2 16,-4-21-2-16,4 21-2 15,0 0-2-15,0 0 0 16,4-25-2-16,-4 25-2 15,2 23 0-15,7 8-1 16,-5 7-1-16,6 14 0 16,1 6 0-16,-1 11 0 15,3 0-1-15,-3 0 1 16,-3-10 0-16,-7-5 0 0,-7-15 0 16,-3-9 0-1,-9-16 0-15,-4-10 0 16,-6-12 0-16,-7-9-1 0,-2-16 1 15,-6-9-1-15,2-14 1 16,-2-9-1-16,0-8 1 16,4 2-2-16,7 4 2 15,12 5-2-15,13 5 1 16,16 9-1-16,21 11 1 16,28 8 0-16,16 8 0 15,24 2 0-15,7 2 0 16,10 3-1-16,3 1 1 0,-4 7 0 15,-14 2 0 1,-7 4 0-16,-21 2 0 16,-12 2-1-16,-13 0 1 15,-15 0 1-15,-10 1-1 16,-21-5 1-16,28 2 0 0,-28-2-1 16,0 0 0-16,0 0-4 15,0 0-8-15,0 0-28 16,-13 25-1-16,13-25-1 15,-31 37 1-15</inkml:trace>
  <inkml:trace contextRef="#ctx0" brushRef="#br0" timeOffset="89525.5703">29276 13463 36 0,'0'0'38'16,"0"0"3"-16,21-14-3 16,-23 37-21-16,2-23-8 15,-12 54-2-15,-3-16-1 16,9 10-4-16,-5-2 0 15,3 4-2-15,2 0-1 16,-3-15-3-16,13 5-6 0,-4-40-18 16,-8 21-12-16,8-21 0 15,0 0 1-15</inkml:trace>
  <inkml:trace contextRef="#ctx0" brushRef="#br0" timeOffset="89775.5467">29274 13242 28 0,'13'-23'39'16,"-13"23"-1"-16,10-23 0 15,-1 0-23-15,-9 23-10 16,0 0-9-16,0 0-30 15,0 0-2-15,0 0-3 0,0 0 2 16</inkml:trace>
  <inkml:trace contextRef="#ctx0" brushRef="#br0" timeOffset="90280.4918">30109 12524 24 0,'0'0'37'16,"35"-4"1"-1,-35 4-2 1,-23-8-22-16,23 8-8 15,-50-9 1-15,25 1-2 0,-11-15-2 16,9-2-1-16,2-10 0 16,8-7 0-16,2-6-2 15,15 2 1-15,7-4-1 16,11 2 1-16,8 4-2 0,3 6 1 16,0 9-1-16,7 8 1 15,0 15 0-15,-5 12 1 16,-4 17 1-16,-6 15-1 15,-15 14 2-15,-6 15-2 16,-18 2 2-16,-8 12-2 16,-15 5 2-16,-16 1-2 15,-8-5 0-15,-2-9-1 16,0-11 0-16,6-7 1 16,13-12-1-16,12-5 1 15,28-15-1-15,8-23 1 16,58 23 0-16,1-19 0 15,19-4 0-15,12 2 0 16,2-4 0-16,-4-2-2 16,-8 4-1-16,-22-15-7 0,-11 13-31 15,-24 11-1-15,-23-9 0 0,-15 23 0 16</inkml:trace>
  <inkml:trace contextRef="#ctx0" brushRef="#br0" timeOffset="90812.9535">26640 14238 25 0,'6'-40'38'15,"-6"40"0"-15,2-23 0 16,-2 23-18-16,0 19-11 16,-17 10 0-16,11 21-4 15,-2 2-4-15,1 7 0 0,1 4-2 16,2-9-3-16,14 4-11 16,-3-20-22-16,-7-38 1 15,23 25-3-15,-23-25 2 16</inkml:trace>
  <inkml:trace contextRef="#ctx0" brushRef="#br0" timeOffset="91078.5796">26596 13729 29 0,'6'-28'30'0,"-6"28"1"0,0 0-2 15,0 0-33-15,12 34-21 16,-12-34-7-16,11 19 3 16</inkml:trace>
  <inkml:trace contextRef="#ctx0" brushRef="#br0" timeOffset="91203.5796">26841 14163 22 0,'54'-5'36'0,"-10"-13"0"15,7 11-2-15,-5 3-19 16,-19-6-7-16,0 10-26 0,-27 0-14 16,25 8-3-16,-25-8 0 15</inkml:trace>
  <inkml:trace contextRef="#ctx0" brushRef="#br0" timeOffset="91344.2042">26826 14532 30 0,'40'2'36'0,"-2"-19"2"15,20 5-2-15,7-1-20 0,-10-14-8 16,4-2-10-16,-13-6-31 0,2 16-2 15,-23-13-2-15,4 16-1 16</inkml:trace>
  <inkml:trace contextRef="#ctx0" brushRef="#br0" timeOffset="91609.8303">27644 14067 56 0,'-11'33'40'15,"5"21"0"-15,-7 5 1 16,-6-1-33-16,22 19-2 16,-8-6-5-16,1-12-11 15,2-5-28-15,10-2-1 16,-8-18-1-16,9-5 0 0</inkml:trace>
  <inkml:trace contextRef="#ctx0" brushRef="#br0" timeOffset="92314.5544">26573 12165 10 0,'0'0'35'16,"-9"-41"2"0,9 41 0-16,19-34-18 0,-17-1-9 15,23 14-2-15,-2-11-2 16,13 14-3-16,2-1 0 16,12 17 1-16,-6 10-2 15,6 21 1-15,-8 17 0 16,-10 15-1-16,-18 6 1 15,-7 10-2-15,-9-8 1 16,-3-5-1-16,-9-16 2 16,-1-10-2-16,15-38 0 0,0 0 0 15,0 0 0 1,15-36 0-16,12-14-1 0,4-8 2 16,7-11-2-1,4-2 0-15,2 6-1 16,-2 9 1-16,-2 19-1 0,-5 22 1 15,-5 27 0-15,-1 28 1 16,-8 16 0-16,0 11 0 16,0 4 0-16,4-2 0 15,9-8 1-15,-3-18-2 16,13-15 0-16,-8-26-6 16,22-7-30-16,-20-7-4 15,-19-13-3-15,-6 0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13:51.50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6301 15978 29 0,'-16'-50'32'15,"16"15"-4"-15,-7 8-11 16,-5-2-2-16,12 29-2 15,-15-38-3-15,15 38-2 16,0 0-4-16,0 0 0 16,0 0-1-16,-2 54 0 15,2 1 1-15,8 26-4 16,1 19 1-16,3 23 0 16,-3 15 0-16,10 6 0 0,4-8 0 15,8-7-1-15,9-12-1 16,6-21 3-16,13-23-2 15,4-25 0-15,10-23 1 16,0-17 0-16,-3-24 1 31,-8-16-1-31,-7-26 1 16,-9-15-1-16,-15-23 0 16,-7-23 1-16,-10-19-1 0,-1-6 0 15,-11-8-1-15,-2-1 1 16,-6 9-1-16,-3 17 1 15,-5 16-1-15,-3 24 0 16,-2 22-1-16,-4 13-3 16,12 31-6-16,-10-4-16 0,21 25-10 15,19-19-3-15,2 11 1 16</inkml:trace>
  <inkml:trace contextRef="#ctx0" brushRef="#br0" timeOffset="453.8381">7284 15114 8 0,'0'0'32'16,"9"-41"-2"-16,-9 41 0 15,0 0-14-15,0 0-2 16,2 33-4-16,-10 0-4 16,1 18-2-16,-1 3-2 0,8 10 1 15,0 1 0-15,12-2-1 16,5-11-2-16,6-12 2 15,17-15-1-15,6-13 0 16,-2-20 1-16,4-11 0 16,-10-18 2-16,-2-7-2 15,-17-21 1-15,-9 2-1 16,-20-8 0-16,-9 3 0 16,-6 3-1-16,-5 4-2 0,1 22-3 15,-5 3-5-15,34 36-10 16,-18 17-17-16,15 6-2 15,24 21 1-15,3-3 0 16</inkml:trace>
  <inkml:trace contextRef="#ctx0" brushRef="#br0" timeOffset="735.0535">7796 16365 26 0,'10'-19'33'0,"26"4"0"16,0-18-5-16,22-7-18 0,30 9-2 16,0-13-1-16,19 11-1 15,-17-3-3-15,3 15 0 16,-24 11-2-16,-19 12-3 15,-20 27-10-15,-26 15-21 16,-34-9-2-16,1 24 0 16,-30-13 1-16</inkml:trace>
  <inkml:trace contextRef="#ctx0" brushRef="#br0" timeOffset="906.9613">7817 16843 24 0,'0'0'35'0,"31"4"1"0,22-17-5 16,16-1-15-16,-4-18-3 16,23 13-6-16,-4-6-7 15,-5-4-8-15,7 6-18 16,-4 9-9-16,-19-16-1 16,6 14 0-16</inkml:trace>
  <inkml:trace contextRef="#ctx0" brushRef="#br0" timeOffset="1271.4815">9630 16014 36 0,'0'0'36'0,"-23"27"0"0,-9-2 1 15,-7 19-27-15,20 27-3 16,-8 2-1-16,20 19-1 15,1 0-2-15,29 2-2 16,8-5 0-16,22-7-1 16,8-18 0-16,16-14 2 15,-1-20-1-15,5-14 1 16,-7-24 0-16,-5-13 0 16,-8-25 1-16,-7-12-1 15,-12-24-1-15,-6-9 1 16,-9-10-1-16,-14-7 0 15,-13 1-1-15,-19 3 0 0,-25 14 0 16,-21 9-1-16,-11 29-2 16,-22 2-5-16,24 29-20 15,1 10-11-15,14 7 0 0,28 19 0 16</inkml:trace>
  <inkml:trace contextRef="#ctx0" brushRef="#br0" timeOffset="1771.4796">10886 17554 34 0,'23'0'30'16,"-23"0"-9"-16,0 0-3 15,0 0-2-15,-44 11-5 16,21-3-3-16,-24-6-3 15,-7 4-2-15,-34 1-1 16,-15 3 0-16,-35 1-1 16,-30 7 0-16,-39 3 0 15,-34 13 0-15,-49-1 1 16,-30 13 1-16,-39-2 0 16,-14 12 0-16,-31-8 2 15,12 2-1-15,6-8 0 16,36 0-1-16,33-11 0 0,55-6-1 15,53-6-1 1,47-5-1-16,66 1-1 0,37-7-4 16,53 17-12-16,27-6-20 15,15-6 0-15,24 18-3 16,-1-4 2-16</inkml:trace>
  <inkml:trace contextRef="#ctx0" brushRef="#br0" timeOffset="5430.3379">18677 15964 2 0,'0'0'29'0,"-9"-46"1"15,9 46 1 1,0 0-18-16,15 50-4 16,-9 19-1-16,-14 19-2 15,8 31-2-15,-9 20-1 16,12 20 0-16,-3-2-1 16,8-11-1-16,15-25 1 15,13-25 1-15,20-44 0 16,20-35 2-16,3-55-1 15,22-25 1-15,-9-37 0 16,5-13 0-16,-18-22-2 16,-5-1 0-16,-24-2-1 0,-17 13 0 15,-18 8-1-15,-15 15 0 16,-17 21-2-16,-12 10-3 0,2 33-11 16,-11 3-16-16,9 5-6 15,18 12-2-15,11-16 1 16</inkml:trace>
  <inkml:trace contextRef="#ctx0" brushRef="#br0" timeOffset="5712.4619">19966 15167 44 0,'0'0'34'15,"0"0"0"-15,-19 20-11 0,4 26-15 16,-8 7-4-16,8 11-1 15,1 9-2-15,12 0 1 16,12-6-2-16,15-13 1 16,11-20 1-16,12-20 0 15,9-26 1-15,-1-17 0 16,-10-26 0-16,-8-3 1 16,-25-17-1-16,-15 6-2 15,-23 4-1-15,-13 7-7 0,-4 22-5 16,-11 9-13-1,1 17-11-15,25 26-2 0,4 9 1 16</inkml:trace>
  <inkml:trace contextRef="#ctx0" brushRef="#br0" timeOffset="6088.2636">20716 15922 5 0,'2'-19'33'0,"21"24"-1"16,-23-5 3-16,28 20-17 0,-1 35-7 15,-8 11-3 1,14 30-1-16,-10 7-2 0,13 18-3 16,-7-2 0-1,3-7-1-15,-5-9 0 16,0-18 0-16,-10-24 1 0,10-15 1 15,-27-46 2-15,34 14-2 16,-15-41 2-16,4-8-2 16,-7-30 1-16,10-12-1 15,-1-21-1-15,4-2 0 16,-2-7-1-16,-4 5 0 16,0 10-1-16,-10 8-1 15,2 24-5-15,-22-1-7 0,14 24-25 16,-14 12-1-16,-1-2-1 15,10 4 0-15</inkml:trace>
  <inkml:trace contextRef="#ctx0" brushRef="#br0" timeOffset="6309.2884">21435 15179 27 0,'15'-46'33'0,"48"29"1"16,6-14-10-16,31 0-14 0,37 2-2 15,9-9-1 1,18 9-5-16,-11 12-6 0,-25-2-12 16,-36 9-17-16,-27 20 0 31,-65-10-1-31</inkml:trace>
  <inkml:trace contextRef="#ctx0" brushRef="#br0" timeOffset="6466.2916">22171 15110 32 0,'-17'40'35'16,"17"31"1"-1,-13 10-15-15,-3 7-6 0,16 16-2 16,-15-6-8-16,11-4-8 0,8-14-26 15,9 1-6-15,-13-31 0 16,18 0-1-16</inkml:trace>
  <inkml:trace contextRef="#ctx0" brushRef="#br0" timeOffset="6877.2374">23192 16252 13 0,'0'0'30'15,"-26"-11"2"-15,58 3-5 16,20 0-15-16,17-19-2 15,38 10 0-15,-6-12-3 16,12 10-2-16,-6 4-6 0,-21 7-14 16,-32 6-16-16,-10 29-3 15,-52 0 0-15</inkml:trace>
  <inkml:trace contextRef="#ctx0" brushRef="#br0" timeOffset="7269.8531">23104 16820 1 0,'0'0'27'16,"69"-9"1"-16,8-20-1 15,32 0-19-15,34-3-4 16,10-13-2-16,12-10-4 16,-1-5-4-16,-7-5-2 15,-16-6 2-15,-20-2 2 0,-16 6 4 16,-23 11 3-16,-32 6 4 15,-6 23 4 1,-44 27 2-16,0 0 2 16,-25 33-2-16,2 32-2 0,-17-3-3 15,15 24-2-15,0 0-2 16,25 5-3-16,12-3 0 16,24-9-1-16,25-24 1 15,25-18 1-15,10-22 1 16,13-19 0-16,0-30 0 15,-2-16 0-15,-19-33 1 16,-13-5 0-16,-33-14-3 16,-31-3-2-16,-26 11-4 0,-44 1-10 15,-20 22-21-15,-9 20-1 16,-21 16-2-16,16 20 0 16</inkml:trace>
  <inkml:trace contextRef="#ctx0" brushRef="#br0" timeOffset="7775.8422">28457 15440 18 0,'12'-33'32'0,"-16"-5"1"16,25 40 1-1,0 25-18-15,-6 21-6 16,23 34-4-16,-9 12-2 15,13 18 0-15,-7 9-2 0,5 9-1 16,-6-7-1-16,-5-10 0 16,-6-28 0-16,0-14 1 15,-8-27 0-15,8-15 1 16,-2-41 1-16,6-22 2 16,-2-35-1-16,11-22 0 15,-9-39-1-15,11-16 0 16,-2-15 0-16,-5 3-2 0,-6 7 0 15,-4 18-1-15,-10 22 0 16,-7 21-3 0,0 45-2-16,-12 20-3 0,6 47-9 15,-21 18-16-15,-3 14-5 16,3 26 0-16,-19 5 0 16</inkml:trace>
  <inkml:trace contextRef="#ctx0" brushRef="#br0" timeOffset="7947.0064">28421 16114 17 0,'34'-37'32'0,"41"5"0"16,-3-24 2-16,18 0-20 0,23 1-6 16,-4-1-5-16,4-3-9 15,-4 1-21-15,2 25-6 16,-35-11 0-16,5 29-1 15</inkml:trace>
  <inkml:trace contextRef="#ctx0" brushRef="#br0" timeOffset="8315.2157">29788 15507 35 0,'36'25'34'0,"-32"8"2"16,6 28-16-16,9 26-8 0,-19-1-3 15,21 25-1 1,-17-1-3-16,17 9-3 0,-2-17-1 31,4-8-1-31,2-16 0 16,0-16 1-16,1-18 0 16,3-8 2-16,-4-26 1 15,7-10-1-15,-12-19 1 16,12-14-1-16,-11-26 1 15,10-16-1-15,1-27-1 0,5-21 0 16,1-15-1 0,-2-4 0-16,-5 4 0 15,-1 13 0-15,-5 17-1 0,-8 20 0 16,-5 25-1-16,-10 28-2 16,-2 35-4-16,0 0-6 15,0 0-22-15,9 44-3 0,-16-7-2 16,5 15 2-16</inkml:trace>
  <inkml:trace contextRef="#ctx0" brushRef="#br0" timeOffset="8549.5655">29616 15960 44 0,'84'-15'35'16,"2"-14"2"-16,29 4-11 16,11 8-17-16,-2-8-1 0,8 17-2 15,-30-3-3 1,-14 5-5-16,-14 19-9 0,-30 3-21 16,-25-3-2-16,-7 16-4 15,-12-29 3-15</inkml:trace>
  <inkml:trace contextRef="#ctx0" brushRef="#br0" timeOffset="11582.9284">28903 15582 30 0,'-117'44'20'0,"2"6"2"16,25-8-1-16,31-13-3 16,59-29-6-1,17-27-3-15,71-30-3 16,56-7 0-16,51-20-2 0,34 11-1 16,20 0 0-16,-2 27-1 15,-26 21 0-15,-35 35 0 16,-66 28 1-16,-66 31-1 15,-94 17 0-15,-69 7 1 16,-67-3-1-16,-29-11 1 16,-24-22 0-16,11-20-1 15,23-32 1-15,51-28-1 16,62-34 0-16,76-16-1 16,69-12-1-16,62-1-2 15,49 15-1-15,11 4-4 0,26 40-13 16,-18 29-17-16,-35 19 0 15,-12 36-1-15,-43 13 1 16</inkml:trace>
  <inkml:trace contextRef="#ctx0" brushRef="#br0" timeOffset="11974.3028">31098 15632 35 0,'17'-35'35'16,"-24"-1"2"-16,7 36 0 15,42 27-25-15,-33 11-4 16,24 37 0-16,-14 6-3 16,10 26-2-16,-3 8-1 15,3 10-1-15,-4-6 0 16,0-13-1-16,-6-16 0 15,0-19 0-15,-2-25 1 16,6-19 1-16,-2-27 0 16,4-17 0-16,-2-27 0 15,2-14 1-15,-4-28-1 16,15-16 0-16,-5-23-1 16,-1-5-1-16,1-1 1 15,-2 6-1-15,-6 18-1 16,-2 9-2-16,2 36-3 15,-21 9-8-15,17 43-21 0,-19 10-4 0,2 40-1 16,-4 6 0-16</inkml:trace>
  <inkml:trace contextRef="#ctx0" brushRef="#br0" timeOffset="12130.5278">30989 16183 34 0,'21'6'31'15,"12"-29"2"-15,47 0-10 16,8 0-16-16,6-14-5 16,7-3-12-16,-9-8-18 0,13 25-5 15,-38-14 2 1</inkml:trace>
  <inkml:trace contextRef="#ctx0" brushRef="#br0" timeOffset="12521.1516">32400 15715 32 0,'33'17'36'0,"-16"6"2"16,6 29-1 0,-8 34-24-16,-7-5-7 15,19 24-2-15,-10-9 2 0,4 8-4 0,-2-14-1 16,2-11 0-16,-11-18 0 15,5-13 2 1,0-25-1-16,-15-23 1 16,29 4 0-16,-14-23 0 0,-3-21 0 15,13-10 0-15,-6-23-1 16,9-19 0 0,1-18-2-16,2-13 1 0,7-9 0 15,-2 3-1-15,1 6 0 16,-7 18 1-16,-1 18-1 15,-2 20 0-15,-10 23-1 16,-4 19-1-16,-13 25-1 16,0 0-3-16,21 33-13 15,-30-1-21-15,-10-1 1 16,3 13-3-16,-18-7 2 16</inkml:trace>
  <inkml:trace contextRef="#ctx0" brushRef="#br0" timeOffset="61659.9891">24319 10965 18 0,'0'0'24'0,"21"-12"-1"16,-21 12-2-16,0 0-4 0,0 0-4 31,6-21-2-31,-6 21-3 16,0 0-1 0,0 0-2-16,3-29 0 0,-3 29-1 15,0 0 0-15,0-23-1 16,0 23 0-16,0 0 1 15,0 0-1-15,-9-19-1 0,9 19 0 16,0 0 0-16,0 0 0 16,0 0 0-16,0 0-1 15,0 0 1-15,0 0-1 16,0 0 1 0,-21-19-1-16,21 19 0 0,0 0 0 15,0 0 0-15,0 0-1 16,0 0 1-16,0 0-1 15,-8 27 0-15,2-4 0 16,1 6-1-16,-5 9 1 16,6 8-1-16,-7 8 1 15,3 9-1-15,-1 3 0 16,7 3 0-16,4-2 1 16,5-2 0-16,3 2 0 0,11-5 0 15,2-3 0 1,7-7 1-16,5-10-1 15,7-5 0-15,2-6 0 0,2-10 0 16,-2-10 0-16,5-7 0 16,-3-12 1-16,-2-7-1 15,-5-10 1-15,1-6-1 16,-6-11 1-16,-3-10 0 16,-8-15 0-16,5-8-1 15,-12-11 1-15,3-8 1 16,-8 0-1-16,-1 0 1 0,-8 5-1 15,-2 9 0-15,-6 12 1 16,0 11-1-16,1 15 0 16,-5 13-1-16,10 29-3 15,-19-33-3-15,19 33-11 16,0 0-24-16,-2 23 1 16,2-23-3-16,-8 35 3 15</inkml:trace>
  <inkml:trace contextRef="#ctx0" brushRef="#br0" timeOffset="62186.8766">25118 10301 31 0,'-2'-37'36'0,"8"16"0"15,-6 21-11-15,-10-25-9 16,10 48-3-16,-21 0-5 0,12 25-2 16,-10 4-4-16,11 11 0 15,-5 1-1-15,13 5 1 16,7-10-1-16,16-5 0 16,8-16 0-16,13-9 0 15,4-13 0-15,7-9 0 16,-3-18 1-16,-1-10-1 15,-14-18 1-15,-14-11-1 16,-8-13 1-16,-21-4-1 16,-13-2 1-16,-15 3-2 15,-3 5 1-15,-7 7-3 32,2 29-4-32,-2 0-17 0,12 27-15 15,20 21-1-15,5 12-2 16,14 22 0-16</inkml:trace>
  <inkml:trace contextRef="#ctx0" brushRef="#br0" timeOffset="62664.982">25558 11230 22 0,'-21'-4'33'0,"21"4"-3"0,0 0-9 15,-21-10-4 1,21 10-6-16,0 0-4 15,44-15-1-15,-10 2-1 16,16 5-1-16,2-6-1 16,9 3-1-16,4-1 1 15,-6 3-1-15,-7 3-1 16,-6 2-3-16,-12 14-5 0,-34-10-24 0,0 0-6 31,6 36-1-31,-23-24 0 0</inkml:trace>
  <inkml:trace contextRef="#ctx0" brushRef="#br0" timeOffset="62872.7092">25558 11698 15 0,'82'2'37'0,"0"-19"1"15,12 13 0 1,0 4-21-16,-20-21-6 0,9 19-4 15,-28 4-11-15,-17 9-31 32,-38-11-2-32,27 20-2 15,-27-20 1-15</inkml:trace>
  <inkml:trace contextRef="#ctx0" brushRef="#br0" timeOffset="65421.3871">27654 10719 37 0,'0'0'33'0,"-27"-19"-7"0,-11 15-7 16,2 16-6-16,-12 3-5 16,15 18-3-16,-3 9-2 15,21 15-2-15,11 1 1 16,23 7-1-16,17-3-1 15,14 1 0-15,-4-9 1 0,-2 0 0 16,-19-10 0 0,-16-6 1-16,-28-5 0 0,-19-6-1 15,-23-4 1-15,-16-6-2 16,3 2-5-16,-7-21-7 16,24-9-23-16,21 7-2 15,7-21 0-15</inkml:trace>
  <inkml:trace contextRef="#ctx0" brushRef="#br0" timeOffset="65843.4643">27933 10840 31 0,'0'0'35'0,"4"-31"3"0,-2 12-17 16,-2 19-6-16,0 0-2 15,0 0-5-15,21 39-3 16,-4 5-1-16,-2 6-2 16,3 15-2-16,-1 2 1 15,8 6-1-15,-2-2 0 16,0-6-1-16,1-13 1 15,-1-10 0-15,-5-11 0 16,3-12 1-16,-2-13 0 0,2-10 0 16,-2-17 0-1,-2-10 1-15,-5-20 0 16,3-7 0-16,-7-13 0 0,7 0 1 16,-9-6-1-16,1 8 0 15,-3 4-1-15,-4 11 0 16,6 16-6-16,-14 5-22 15,6 14-11-15,2 19-3 16,0 0 1-16</inkml:trace>
  <inkml:trace contextRef="#ctx0" brushRef="#br0" timeOffset="66015.339">28700 10982 22 0,'0'29'32'16,"13"27"1"-16,-24-14-2 0,-1 17-30 15,3-1-9-15,-1-14-20 16,16 16-3-16,-21-26-1 16</inkml:trace>
  <inkml:trace contextRef="#ctx0" brushRef="#br0" timeOffset="66286.2557">28407 10905 10 0,'50'-21'37'0,"-2"-15"1"15,28 22 0-15,-1 16-23 16,3-13-3-16,18 34-2 15,-25 6-2-15,-4 28-2 16,-23 5-2-16,-14 20-2 16,-30 1 0-16,-17 3-2 15,-19-9-1-15,-12-6 0 16,4-6-6-16,-15-30-19 0,7-8-13 16,16-2-1-16,3-20 0 15</inkml:trace>
  <inkml:trace contextRef="#ctx0" brushRef="#br0" timeOffset="66677.3222">29715 10114 20 0,'-9'-36'35'16,"9"36"2"-16,-21-2-1 15,-2 29-22-15,-8 46-4 16,-28 13-3-16,9 35-3 0,-24 25-1 15,9 29-1 1,-2 5 1-16,19 6-2 16,10-13-1-16,22-10-1 15,18-19 1-15,21-23-1 0,25-23-4 16,6-40-5-16,20-20-26 16,-1-7-3-16,-16-29 1 15,6-2-1-15</inkml:trace>
  <inkml:trace contextRef="#ctx0" brushRef="#br0" timeOffset="67636.9624">30494 10546 5 0,'9'-23'34'0,"16"21"-1"16,-25 2-5-1,4-23-12-15,-4 23-2 16,0 0-3-16,0 0-4 0,0 0-2 16,0 0 0-1,0 0-1-15,0 0-1 0,0 0-1 16,-44 18 2-16,-4 1-3 16,-7 6 1-16,-18 2-2 15,0 7 0-15,-7-3 0 16,7 0 0-16,8-6 0 15,18-2 0-15,14-4 0 16,10-2 0-16,23-17 0 16,0 19 0-16,0-19 0 0,33 14 0 15,-7-10 1-15,7 1-1 0,-1 1 0 16,5-2 0 0,-1 4 0-16,0 3 0 15,-7 6-1-15,-8 5 0 0,-11 10 1 16,-8 3-1-16,-14 5 1 15,-15 2-1-15,-11 2 1 16,-12-3-1-16,-3-3 1 16,-3-5 0-16,-3-8 0 15,13-6 0-15,8-4 0 16,11-5-2-16,27-10 2 16,-21 13-1-16,21-13 1 15,35 2 0-15,1-2 0 0,8-2 0 16,11 2 0-1,10-2 0-15,12-1 0 16,7 6 0-16,-4-1 0 16,6 2 0-16,-11 2 1 0,-6-2-1 15,-14 2 0-15,-11-1 2 16,-11-3-1-16,-16-4 1 31,-17 2-1-31,15-19 1 16,-24 0 0-16,-1 0-1 15,-5-6 1-15,-4 0-1 16,-2-4 0-16,-4 4 0 16,0 2-1-16,2 0-2 0,23 23-4 15,-40-29-16-15,40 29-18 16,-21-9 0-16,21 9 0 16</inkml:trace>
  <inkml:trace contextRef="#ctx0" brushRef="#br0" timeOffset="68467.6411">31006 10765 27 0,'-7'-21'33'0,"7"21"1"16,21 2-17-16,-21-2-4 15,-2 25-3-15,-4 2-4 16,8 19-3-16,-4 4-1 16,4 13-1-16,-2 4 0 15,6 1 0-15,-6-3-1 16,11-4-1-16,-3-15 1 16,1-11 1-16,-7-12 1 15,8-4 1-15,-10-19 0 16,0 0 0-16,4-23 1 0,5 2 0 15,-20-21 1 1,11-4-2-16,-12-18 0 16,8-5-1-16,-7-8-1 0,3-7 1 15,1 1-2-15,7-1 1 16,9 7 0-16,5 10-1 16,5 9 1-16,6 5-2 15,3 12 1-15,1 5 0 16,9 11 0-16,-5 11 0 15,3 7 0-15,-3 16 0 0,-1 16 0 16,-3 16 1 0,-4 14-1-16,-2 16 1 0,-10 14-1 15,0 9 0 1,-9 0 0-16,-4 0 0 16,0-8 0-16,-2-7-1 0,2-10 1 15,-2-11-1-15,6-10-1 16,-4-19-1-16,15 7-6 15,-15-36-11-15,0 0-19 16,0 0-1-16,0 0 0 16</inkml:trace>
  <inkml:trace contextRef="#ctx0" brushRef="#br0" timeOffset="68702.8181">30991 11009 6 0,'57'-8'36'15,"-7"-15"1"-15,19 12 2 16,-4 5-21-16,-13-15-6 16,11 17-3-16,-25-9-5 0,-4 7-2 15,-11 12-7-15,-23-6-13 16,0 0-17-16,0 0-3 15,0 0 0-15</inkml:trace>
  <inkml:trace contextRef="#ctx0" brushRef="#br0" timeOffset="69057.4833">31748 11276 22 0,'10'-25'37'0,"-10"25"2"15,0 0-2-15,0 0-23 16,-2 31-5-16,-10-3-4 0,12 13-2 16,-5 7-3-16,1 9 1 0,-2-1-1 15,6 2 0-15,4-3-1 16,-4-14-3-16,11 7-7 0,-20-18-18 16,9-30-8-16,13 33-2 15,-13-33 1-15</inkml:trace>
  <inkml:trace contextRef="#ctx0" brushRef="#br0" timeOffset="69260.5547">31735 11017 30 0,'23'-14'38'0,"-17"-11"0"16,-6 25-1-16,30-11-33 16,-30 11-25-16,23 6-12 0,-23-6-4 15,-8 21-1-15</inkml:trace>
  <inkml:trace contextRef="#ctx0" brushRef="#br0" timeOffset="70424.6092">32211 10548 38 0,'0'0'27'16,"-8"-36"-3"-16,1 15-5 16,7 21-3-16,-14-27-6 15,14 27-2-15,0 0-3 0,0 0 0 16,0 0-1-1,0 0 0-15,0 34-2 16,10 7 1-16,-6 9-2 0,7 17 1 16,-7 13 0-16,2 5-1 15,-2-1-1-15,1-5 0 16,-5-8-1-16,0-11 1 16,0-12-2-16,-2-12 2 15,-1-17 0-15,3-19 2 16,0 0-1-16,0 0 0 15,0 0 0-15,-14-27 0 16,3-1 0-16,11-5 0 16,-2-9 0-16,4-2 1 15,2 1-2-15,7-1 1 16,8 2 0-16,6 7-1 0,11 10 1 16,3 10-1-16,1 17-1 15,4 17 0-15,-6 10 0 16,-4 13 0-16,-11 6 0 15,-15 4 0-15,-10 0 1 16,-17-2-1-16,-6-10 1 16,-17-13 0-16,4-6-2 15,-18-15-1-15,12 2-4 16,-11-22-4-16,22-3-26 16,1 7-2-16,-1-13 0 15,33 23 2-15</inkml:trace>
  <inkml:trace contextRef="#ctx0" brushRef="#br0" timeOffset="70658.9816">32762 11019 37 0,'38'0'37'0,"-38"0"-1"16,2 36-8-16,2 8-23 16,-18-5 0-16,9 11-2 15,-9-2-4-15,5-10-3 0,11 10-12 16,-4-8-18-16,2-40-3 16,9 39 1-16</inkml:trace>
  <inkml:trace contextRef="#ctx0" brushRef="#br0" timeOffset="70846.4818">32792 10765 26 0,'6'-36'35'0,"-6"36"-1"16,0 0-1-16,19-21-29 15,-19 21-23-15,0 0-13 0,0 0-1 16,0 0 0-16</inkml:trace>
  <inkml:trace contextRef="#ctx0" brushRef="#br0" timeOffset="71299.6165">33114 11424 12 0,'9'-27'37'0,"-9"27"3"16,0 0-1-16,21-4-17 16,-13 42-11-16,-14-1-1 0,4 32-4 15,-15 0-3 1,-8 14-1-16,-9 5-4 0,-16-15-18 16,-5 0-18-16,3-4-3 15,-9-25 1-15,11-2 0 16</inkml:trace>
  <inkml:trace contextRef="#ctx0" brushRef="#br0" timeOffset="72455.9279">32787 12386 3 0,'0'0'32'16,"0"0"2"-1,-18-12-10-15,18 12-5 16,0 0-4-16,-26-27-4 16,26 27-3-16,0 0-1 15,0 0-2-15,-14-19 0 16,14 19-2-16,0 0 2 16,0 0-2-16,0 0-1 0,0 0-1 15,0 0 1-15,0 0-2 16,0 0 1-16,0 0-1 15,23 4 0-15,-23-4 0 16,21 17 0-16,0-2 1 16,0 1-1-16,0 9 0 0,-5 7 0 15,7 1 0-15,-4 7 1 16,-2 1-1-16,-4 3 0 16,-7 0 1-16,-2-2-1 0,-4-3 0 15,0-5 0 1,-8-1 1-16,1-8-1 15,-7-6 0-15,14-19 1 0,-30 29-1 16,7-18 1-16,7-5-1 16,-5-6 1-16,0-2-1 15,-2-6 1-15,4-1-1 16,0-8 1-16,4-1 0 16,5-5-1-16,1-4 1 15,7 2-1-15,4-5 0 16,7 1 0-16,5 0 1 15,5 0-1-15,2-1 0 16,2 1 0-16,0 0-1 16,5-2 2-16,-5 1-1 15,0 1 0-15,0 4 0 16,-2 2 0-16,-2 2 0 16,-19 21 0-16,37-31-1 0,-37 31 1 15,32-21 0 1,-32 21 0-16,29-12 0 0,-29 12 0 15,25-13 0-15,-25 13 0 16,0 0 1-16,0 0-1 16,19-10 0-16,-19 10 0 15,0 0 0-15,0 0 0 16,0 0 1-16,0 0-1 16,0 0 0-16,0 0-1 15,0 0-3-15,0 0-9 16,0 0-25-16,0 0-2 0,0 0-1 15,0 0 0-15</inkml:trace>
  <inkml:trace contextRef="#ctx0" brushRef="#br0" timeOffset="73393.423">33358 11900 38 0,'-11'-27'34'15,"11"27"-9"-15,0 0-4 0,-19-29-7 16,19 29-4-1,0 0-2-15,0 0-2 16,0 0-1-16,0 0-1 16,0 0-1-16,0 0-1 0,0 0 0 15,0 0-1-15,0 0 0 16,0 0-1-16,6 21 1 16,9-3 0-16,4 5 0 15,2 11 0-15,-2 3 0 16,2 18 1-16,-7 3 0 15,5 11 0-15,-10 8 0 16,-7 7-1-16,-4 3 1 16,-11 5-1-16,-2-4 1 0,-1-5-2 15,-9-1 0 1,-1-3 0-16,-1-6 0 16,2-8 0-16,-2-11 0 0,4-4 0 15,0-8 1-15,-3-7-1 16,5-7 0-16,-2-8 0 15,2-7 0 1,3-3 0-16,18-10 0 0,-30 9-2 16,30-9-3-16,-25-9-10 15,25 9-25-15,0 0 0 16,6-25 0-16,-6 25-1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18:33.94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23804 9103 0 0,'0'0'30'0,"-40"-46"2"0,25 24-12 16,15 22-3 0,-23-26-4-16,23 26-4 0,0 0-1 15,-2 23-3-15,4 7 1 16,6 30-2-16,-3 24 0 15,5 39 0-15,-1 46-1 16,11 63 2-16,1 33-4 16,0 23 1-16,-4 10-1 15,4 7-1-15,2-13-1 16,-2-23 0 0,2-45-1-16,-8-57-2 15,0-34-3-15,-15-39-21 16,0-44-8-16,14-23-1 0,-10-54 0 0</inkml:trace>
  <inkml:trace contextRef="#ctx0" brushRef="#br0" timeOffset="756.9259">23483 8982 25 0,'0'0'28'15,"40"-23"-13"-15,18 15-3 0,41-9-3 16,43 3-2-16,56-18 0 16,49 5-1-16,59-14-2 15,46 1-1-15,42-8-1 16,38 8-1-16,12-1 0 16,-1 7 0-16,-18 3-1 15,-18 10 0-15,-53 6 0 16,-44 7 0-16,-54 4 0 15,-57 8 1-15,-54 4 0 16,-43 9 1-16,-49 10 0 0,-32 15 0 16,-30 14 0-1,-12 24 2-15,-23 13-1 16,9 24 1-16,-16 19-2 0,16 23 0 16,-3 14 0-16,13 25 0 15,4 13-1-15,12 2 0 16,12 6-1-16,9-4-1 15,7-4 0-15,8-9 0 16,-4-10 0-16,7-23 1 16,-9-18-1-16,-7-12 1 15,-10-22-1-15,-14-10 2 16,-19-18 0-16,-17-11-1 0,-26-16 2 16,-22-7-1-16,-23-12 0 15,-28-7-1 1,-27-11 2-16,-40-8-2 15,-33-15 0-15,-27-13 0 0,-26-7-1 16,-14-10 2-16,-19-3-2 16,1 2 2-16,3 2-2 15,15 12 1-15,12 7 1 16,26 10-1-16,22 8 0 16,34 5 0-16,38 4-2 15,23-11-3-15,52 5-14 0,36-13-17 31,25-32 0-31,56-3-1 16</inkml:trace>
  <inkml:trace contextRef="#ctx0" brushRef="#br0" timeOffset="1215.3829">24491 9145 14 0,'0'0'35'0,"0"0"2"15,29 27-1-15,-12 23-21 0,-17-2-7 16,19 23 0 0,-17 0-1-16,13 13-1 0,-9-7-2 15,3-4-4-15,5 4-10 16,-7-6-24-16,1-23-2 16,13 4-1-16,-11-24-2 15</inkml:trace>
  <inkml:trace contextRef="#ctx0" brushRef="#br0" timeOffset="1919.3152">26558 9857 4 0,'0'0'20'0,"-23"17"2"16,23-17-1-16,0 0-3 0,-19 12-3 15,19-12-1-15,-25-2-1 16,25 2-3-16,-44-13-2 15,17 9-3-15,-11-8-1 16,4 1-2-16,-1-5 1 16,9 3-1-16,-1-6 0 15,13 1 0-15,-1-10-1 0,15-1 0 16,8-6-1 0,5 3 0-16,4-1-1 15,4 2 0-15,2 6 0 0,2 6-1 16,0 17 2-16,-4 16-1 15,-13 18 2-15,-8 18 0 16,-14 15 0-16,-9 16 1 16,-19 15-1-16,-2 6 2 15,-9 0-2-15,7-10 0 16,4-8-1-16,15-13 0 16,25-19 1-16,19-21-1 15,31-20 1-15,19-13 0 0,6-9 0 16,13-6 0-1,-4 1-1-15,-11-7-4 16,3 25-11-16,-28 4-22 0,-19-4-1 16,-4 19 0-16,-23-21-1 15</inkml:trace>
  <inkml:trace contextRef="#ctx0" brushRef="#br0" timeOffset="2153.6656">26669 10767 32 0,'0'0'37'0,"27"-4"0"16,-27 4 1-16,-6 39-29 0,12 14-5 15,-14-1 1 1,8 19-2-16,-6 0-4 0,-3-2-6 15,13-5-26-15,1 7-5 16,-10-29-1-16,12 12 1 16</inkml:trace>
  <inkml:trace contextRef="#ctx0" brushRef="#br0" timeOffset="2750.4464">25210 11295 7 0,'-8'-33'33'0,"8"33"2"0,0 25-9 16,-15 6-9-16,9 29-3 16,-11 5-6-16,11 16-4 15,-9 1 0-15,15 3-1 16,6-11-1-16,11-14-1 16,4-18 1-16,17-15 0 15,2-23 0-15,10-12 0 0,-4-19 1 16,0-3-1-16,-12-5 1 15,-3 4-1 1,-6 1 0-16,-25 30-1 16,0 0 0-16,0 0 0 0,2 55-1 15,-14 5 1-15,5 15 0 16,-3 11-2-16,6 8 0 16,-5-11-10-16,18-1-25 15,1-5-2-15,-8-21-1 16,7 1 0-16</inkml:trace>
  <inkml:trace contextRef="#ctx0" brushRef="#br0" timeOffset="3910.3291">23770 11172 7 0,'-21'-4'10'16,"21"4"-3"-16,-21-5-3 16,21 5-3-16,0 0-1 15,-19 0 1-15,19 0 0 16,0 0 2-16,0 0 0 16,0 0 1-16,25 17 2 15,-25-17 0-15,44 17-1 16,0-9 1-16,21 5-1 15,28-1-1-15,24 3 0 16,28-3-2-16,20 3 0 16,18-5 0-16,18-1 1 15,19-3-2-15,8-2 0 0,9-4 0 16,9-2 0-16,1-2-1 16,9-2 1-16,6-1-1 15,-3 3 1-15,-11-2-1 16,-11 4 0-16,-17 0 1 15,-17 0-1-15,-21 0 0 16,-20 0 0-16,-24-5 0 16,-10 3 1-16,-23-4 0 15,-15 1 1-15,-21-1 0 16,-8 2 0-16,-13-2 0 16,-8 5 0-16,-11-1 1 15,1 4-1-15,-9-2-1 16,0 2 1-16,-21 0-6 0,23 21-25 15,-23-21-2-15,0 0 0 16</inkml:trace>
  <inkml:trace contextRef="#ctx0" brushRef="#br0" timeOffset="4488.1369">23374 10867 1 0,'-34'-23'28'0,"34"23"-1"0,26-2-10 16,26 0-5-16,32 4-1 16,33 0-5-16,42 2-2 15,38-4 0 1,40 2-1-16,30-6-1 16,32 2 0-16,20-8 0 0,18-1-1 15,15-1 0-15,11-1-1 16,-4-1 0-16,3-1 1 15,-10-2-1-15,-16 1 0 16,-28-1 0-16,-23 2 0 16,-38 3 0-16,-33-1 1 15,-46 3 0-15,-32 4 0 16,-48 1 0-16,-36 1-2 0,-29 10-5 16,-23-6-17-16,-46-4-9 15,15 17 0-15,-32-28 1 16</inkml:trace>
  <inkml:trace contextRef="#ctx0" brushRef="#br0" timeOffset="5051.4246">23521 9907 10 0,'71'-17'12'0,"27"-4"-5"16,45-6 3-16,29-6 0 15,40-3 1-15,33-1 0 16,27-1-1-16,32 7-1 31,19-2-2-31,21 5-1 0,0-1-2 0,10 10-1 0,-6-4 0 16,0 9 0 0,-21-9-1-16,-17 2 0 15,-27-4 0-15,-34 6 0 0,-39 0 0 16,-34 5 1-16,-50-1 0 15,-32 3-1-15,-50 5-5 16,-44 7-9-16,0 0-18 16,-44-6-3-16,-23-4 0 15</inkml:trace>
  <inkml:trace contextRef="#ctx0" brushRef="#br0" timeOffset="5598.9169">25378 8751 27 0,'0'0'16'15,"0"0"-4"-15,0 0 0 16,-19-17-2-16,19 17-2 15,-4 27-2-15,4 0-1 16,8 23 1-16,-2 13 0 16,15 35 0-16,-8 19 1 15,12 37-1-15,-4 26-1 16,10 37-1-16,-5 15-1 16,-1 16-3-16,2 13 0 15,-4 4 1-15,4 2-3 0,-10-8 2 16,4-15 0-1,-13-16 0-15,1-22 0 16,-3-14 2-16,-2-23-1 0,1-25 0 16,-5-31 1-16,0-19-1 15,-3-27 0-15,6-19 1 16,-3-19-2-16,0-29-4 16,12-19-27-16,5-6-4 15,-19-40 0-15,25-1-1 16</inkml:trace>
  <inkml:trace contextRef="#ctx0" brushRef="#br0" timeOffset="6180.4236">27166 8799 22 0,'6'-23'32'0,"-19"-11"-10"16,13 34-2-16,0 0-4 15,0 0-4-15,11 36-5 16,-7 12-2-16,17 31 0 15,-8 13-1-15,12 35 1 16,-11 19-1-16,7 36 0 16,-6 25-1-16,0 22 1 15,-5 13-3-15,1 15 0 16,-5 6-1-16,2 0 1 16,5-8-2-16,-3-22 1 0,5-28-1 15,-2-26 0 1,-1-24 2-16,-3-28-1 0,-1-29 2 15,-2-23-2-15,-4-27 3 16,3-16-4-16,3-14-3 16,-8-18-11-16,13-37-22 15,5 14-3-15,-3-19 2 16</inkml:trace>
  <inkml:trace contextRef="#ctx0" brushRef="#br0" timeOffset="11038.1672">20553 9629 23 0,'0'0'23'0,"0"0"-2"15,0 0-3-15,-15 36-4 16,21-7-5-16,17 19-3 16,5 8-1-16,13 20-1 15,10 5-1-15,12 11-1 0,2 0-2 16,4-9-1-16,0 1-3 15,-10-22-7-15,-5-10-13 16,-1-2-9-16,-53-50 1 16</inkml:trace>
  <inkml:trace contextRef="#ctx0" brushRef="#br0" timeOffset="11241.2918">20991 9510 19 0,'-23'-18'29'0,"2"55"2"16,-11 24-15-16,-18 22-7 15,4 24-2-15,-13 22-1 0,5 21-1 16,-1 3-2 0,7-5-3-16,23-8-8 0,0-17-15 15,10-38-8-15,34-1-1 16,-11-57 1-16</inkml:trace>
  <inkml:trace contextRef="#ctx0" brushRef="#br0" timeOffset="11600.6646">20815 8847 20 0,'-23'-27'31'16,"10"56"0"-16,-25 23-18 16,3 11-5-16,3 20-2 0,-6-6-1 15,5 11 1-15,-3-15-4 16,11-6 0-16,4-25-1 16,15-20 1-16,6-22 0 15,21-29 0-15,2-15 0 16,17-10 0-16,-7-4 0 15,11-3 0-15,-2 5-1 16,-4 6-1-16,-2 21 0 16,-7 22 0-16,-2 22 1 15,-2 25 0-15,-4 12-1 16,13 10 1-16,6 5-3 0,4 0-4 16,21 6-13-16,2-4-15 15,-9-23 1-15,20 8-1 16</inkml:trace>
  <inkml:trace contextRef="#ctx0" brushRef="#br0" timeOffset="11772.5393">21439 10107 24 0,'67'-18'29'0,"-14"-18"-1"16,35-6-17-16,0 17-8 15,6-4-7-15,-2 19-15 16,-37-9-8-16,10 40-1 0</inkml:trace>
  <inkml:trace contextRef="#ctx0" brushRef="#br0" timeOffset="11897.5391">21703 10765 0 0,'76'14'27'15,"-18"-37"-5"-15,22-6-34 16,29 21-5-16,-31-32-3 16</inkml:trace>
  <inkml:trace contextRef="#ctx0" brushRef="#br0" timeOffset="15878.5419">26266 8951 9 0,'0'0'11'0,"0"0"0"15,0 0 1-15,-2-23-1 0,2 23 1 16,0 0-1 0,-10-23 0-16,10 23-2 0,0 0-1 15,0 0-2-15,0 0-1 16,0 0-2-16,-29 6 0 16,20 13-2-1,-5 2 0-15,3 6-1 0,1 2 0 16,3 5-1-16,14-3 1 15,7 0-1-15,16-3 0 16,11-1 1-16,12-4-1 16,1 2 1-16,-5-4 1 15,1 4 1-15,-23 0-1 16,-12 4 1-16,-30 0-1 16,-27 0-1-16,-12 1-3 0,-24-10-13 15,-16-9-17-15,25 8 1 16,-15-28-1-16</inkml:trace>
  <inkml:trace contextRef="#ctx0" brushRef="#br0" timeOffset="16050.4171">26231 8997 23 0,'65'-17'30'0,"-15"-24"0"15,15 15-19-15,4 6-20 16,-10-18-17-16,35 36-2 0,-31-27-1 16</inkml:trace>
  <inkml:trace contextRef="#ctx0" brushRef="#br0" timeOffset="16394.166">27702 8916 27 0,'0'0'31'15,"11"-25"-11"-15,1-1-3 16,20 6-4-16,-3-10-3 15,24 10-4-15,-7-3-1 0,12 18 1 16,-14 5-1 0,2 28 0-16,-25 11-1 15,-8 28 1-15,-26 4-2 0,-5 17 0 16,-12-1-3-16,1 1-3 16,6-7-3-16,0-22-3 15,25-5-6-15,-2-29-7 16,0-25-12-16,44 21-3 15,-44-21 4-15</inkml:trace>
  <inkml:trace contextRef="#ctx0" brushRef="#br0" timeOffset="16534.7891">27845 9227 22 0,'98'-5'27'16,"-14"-15"-13"-16,8 5-8 15,-16 2-13-15,-28-12-14 16,13 38-4-16</inkml:trace>
  <inkml:trace contextRef="#ctx0" brushRef="#br0" timeOffset="16831.6631">27786 9855 25 0,'0'0'33'0,"-17"-11"0"16,17 11-17-1,-8 53-6-15,-5-10-3 0,11 16-3 16,-2 3-2-16,8-1-2 16,7 2-5-16,-3-22-9 15,13-14-12-15,19-2-8 16,-21-29 2-16</inkml:trace>
  <inkml:trace contextRef="#ctx0" brushRef="#br0" timeOffset="17050.4122">28042 10066 19 0,'-23'27'30'0,"21"17"-11"15,6-5-2-15,11-16-3 16,24 0-4-16,-1-23-1 16,19 2-1-16,-11-23-1 15,6 3-1-15,-14-18 1 16,-7 7-2-16,-26-5-1 15,-14 7-3-15,-14 6-2 16,-15-2-4-16,9 17-12 0,-13 2-12 16,0-6-8-16,42 10 1 15</inkml:trace>
  <inkml:trace contextRef="#ctx0" brushRef="#br0" timeOffset="17300.4118">28392 10013 15 0,'-32'7'31'16,"24"18"-1"-16,-11 0-13 16,19-25-3-16,-6 37-3 15,6-37-6-15,42 13-2 16,-4-15-2-16,6-2 1 16,0-9 1-16,0-4 0 15,-11-6 0-15,-8 0-1 16,-14-4 0-16,-17 6-1 0,-15 5-2 15,-17-1-10-15,-10 0-22 16,18 26-2-16,-14-16 0 16</inkml:trace>
  <inkml:trace contextRef="#ctx0" brushRef="#br0" timeOffset="17941.0341">27574 11539 32 0,'-21'0'20'15,"21"0"-5"-15,-23 15-2 16,23-15-3-1,-21 14-5-15,21-14-1 0,-16 11-1 16,16-11 1-16,0 0-1 16,0 0 1-16,0 0-1 15,0 0-1-15,0 0 0 16,0 0 0-16,8 35 0 16,-4 1 0-16,-4 5-1 15,2 14 1-15,-4 1 0 16,2 7 0-16,-4-7 0 15,2-2-1-15,-2-12-2 0,0-15-2 16,12 0-6-16,-8-27-9 16,0 0-10-16,38 5-7 15,-32-26 1-15</inkml:trace>
  <inkml:trace contextRef="#ctx0" brushRef="#br0" timeOffset="18191.0309">27495 11654 20 0,'0'0'23'32,"0"0"-3"-32,-4 23-6 0,8 6-2 0,2 0-4 15,15 17-3 1,0-6-2-16,10 12 1 0,3-8-1 15,2 2 1-15,-9-15-2 16,-6 0-1-16,-11-3-7 16,-22-10-10-16,-16-13-14 15,-1 15-2-15,-21-24 0 16</inkml:trace>
  <inkml:trace contextRef="#ctx0" brushRef="#br0" timeOffset="18581.6553">27589 11616 12 0,'38'-23'22'15,"23"23"-5"-15,-1-4-4 16,7 4-6-16,3 6-4 16,-3 3-4-16,-6 1 0 15,-11 11 0-15,-17 4-1 16,-10 9 0-16,-20 7 1 15,-18 1 1-15,-6 8 0 16,-11-4 1-16,3 6 0 16,2-10 1-16,6-4 0 15,13-15 1-15,8-23 0 0,27 18 0 16,4-20 2 0,9-12-1-16,0-3 1 15,-2-12 1-15,-3 4-1 0,-20-9 0 16,-3 7-1-16,-18-2 0 15,-15 8-2-15,-8 6-2 16,0 1-3-16,5 14-3 16,1-9-6-16,23 9-8 15,0 0-3-15,38 5-2 16,8-3 1-16</inkml:trace>
  <inkml:trace contextRef="#ctx0" brushRef="#br0" timeOffset="18831.673">28421 11781 31 0,'0'0'23'0,"-35"29"-3"16,12-1-1-16,0-8-11 16,10 14-3-16,11-9-2 0,17 0-1 15,8-10-1-15,14-7-1 16,5-8 0-16,6-4 1 16,-8-9 1-1,4-4 0-15,-21-5 0 0,-2-1 0 16,-21-2 0-16,-6 2 0 15,-13 2-1-15,-6 4-1 16,2 9-1-16,-2-3-3 16,25 11-4-16,0 0-5 15,0 0-5-15,19 2 0 16,16 0 0-16,7-8 2 16</inkml:trace>
  <inkml:trace contextRef="#ctx0" brushRef="#br0" timeOffset="19034.7977">28763 11754 43 0,'0'0'15'0,"0"25"0"0,0-25-1 16,-21 29-6 0,21-29-2-16,8 21-3 0,17-21-1 15,9-4 0-15,6-8 1 16,12-1 2-16,-8-14 0 16,2 4 1-16,-25-15-1 15,-2 11 0-15,-31-6-1 16,-5 8-4-16,-8 0-26 15,0 23-9-15,-17-15 0 16,19 29-2-16</inkml:trace>
  <inkml:trace contextRef="#ctx0" brushRef="#br0" timeOffset="245540.5862">22456 2197 28 0,'0'0'33'0,"0"-38"1"16,-6 18-17-16,6 20-3 15,0 0-2-15,18 41-4 16,-13 5-3-16,13 25-1 16,-3 9-2-16,6 20 1 15,0 10 0-15,4 7-2 0,-2-10 0 16,-2-9-1-16,-2-19 1 16,-4-10-1-16,-5-23 2 15,-1-9 1-15,-9-37 0 16,6 23-1-16,-6-23 2 15,-15-33 0-15,1-11-2 16,7-16 2-16,-7-28-3 16,-1-21 1-16,0-22-2 15,5-5 1-15,4 1-1 16,3 5 0-16,6 18 0 16,-1 18-1-16,4 23 1 15,2 29-1-15,-8 42 0 0,36-19 0 16,-13 42 0-1,6 10 1-15,7 20-1 0,4 9 0 16,4 9 1 0,0 6 0-16,-4 1 0 0,-1-5 0 15,-5-11 0-15,-7-12 0 16,-10-14 0-16,4-19 0 16,-2-24 1-16,0-22-1 15,6-27 1-15,0-21-1 16,9-19 1-16,1-13-1 15,3-10 1-15,-2 6-1 16,-5 9 0-16,-4 14 0 16,-8 28 0-16,-2 26-1 15,-17 36 1-15,23 29 0 0,-13 36-1 16,-3 35 2 0,-5 25-2-16,2 15 2 0,-2 13-1 15,-2 7 1-15,4-5-1 16,0-15 0-16,3-15-2 15,-1-29-2-15,15-15-4 16,-15-31-20-16,11-14-11 16,12-17 0-16,-8-24-1 15</inkml:trace>
  <inkml:trace contextRef="#ctx0" brushRef="#br0" timeOffset="245743.7149">23789 2667 17 0,'19'8'35'16,"-23"15"4"-16,4 27-2 0,2 13-23 16,-21-13-3-1,17 21-2-15,-11-13-4 0,13 3-4 16,0-9-1-16,6-10-5 16,18-3-8-16,-12-18-19 15,-12-21-5-15,42 0 0 16,-32-29-1-16</inkml:trace>
  <inkml:trace contextRef="#ctx0" brushRef="#br0" timeOffset="245899.9686">23758 2475 14 0,'-30'-21'33'15,"30"21"-1"1,0 0 1-16,0 0-26 0,15 23-7 0,6-9-12 15,12 18-18-15,-33-32-1 16,51 43-1-16</inkml:trace>
  <inkml:trace contextRef="#ctx0" brushRef="#br0" timeOffset="246274.9764">24099 2865 16 0,'0'0'36'0,"15"21"1"16,-15-2-1-16,-9 4-21 16,18 35-4-16,-18 5-2 15,9 31-3-15,-12 22-2 16,1 20-1-16,-10 4-2 16,0 2 0-16,-8-9-1 15,2-12 1-15,-2-16-1 16,-5-18 1-16,-6-28 0 15,7-22 0-15,-13-22 0 16,2-11 0-16,4-18 0 16,2-13 0-16,4-19-1 15,20-17 0-15,14-16 1 16,12-15-2-16,18-2 2 16,9-4-2-16,18 10 1 15,4 6-1-15,4 22 0 16,0 16 0-16,-2 33-3 0,-23 9-20 15,1 17-14-15,-3 20-1 0,-17-8 1 16</inkml:trace>
  <inkml:trace contextRef="#ctx0" brushRef="#br0" timeOffset="246446.878">24082 2648 14 0,'-18'-42'30'0,"38"34"-2"0,-11-19 0 15,31 16-42-15,14 20-16 16,-20-28 2-16</inkml:trace>
  <inkml:trace contextRef="#ctx0" brushRef="#br0" timeOffset="246650.0089">24655 2692 19 0,'0'0'35'15,"65"-15"-2"-15,-17-10 1 0,15 4-28 16,16 9-2-16,-5 1-4 15,-9 7-18-15,-23 0-14 16,-5 31-1-16,-47-8 0 16</inkml:trace>
  <inkml:trace contextRef="#ctx0" brushRef="#br0" timeOffset="246806.2945">24801 3243 12 0,'72'18'36'15,"-5"-26"-2"-15,27 12 1 16,0-14-25-16,-14-17-34 16,14 29-5-16,-41-21-4 0,12 25-2 15</inkml:trace>
  <inkml:trace contextRef="#ctx0" brushRef="#br0" timeOffset="247947.5992">27405 1959 51 0,'0'0'31'16,"6"-40"-5"-16,-6 40-4 15,4-20-7-15,-4 20-4 16,-23 14-5-16,-6 18-1 16,-32 3-1-16,-17 19-3 15,-18 9 0-15,-19 10-1 16,-13 4 0-16,-6-2 1 15,2-10-1-15,14-11 0 0,22-12 0 16,22-13 1 0,24-14-1-16,29-7 0 0,21-8 0 15,38 0 1 1,12 0-1-16,22 9 1 0,9 3-1 16,18 7 0-16,8 6 1 15,6 10-1-15,-4 9 1 16,-4 6-1-16,-9 7 1 15,-8 1 0-15,-10 1 0 16,-11 1-2-16,-9-6 0 16,-16-16-7-16,15-7-28 15,-9-4-2-15,-2-25-2 0,2-4 2 16</inkml:trace>
  <inkml:trace contextRef="#ctx0" brushRef="#br0" timeOffset="248369.4837">28119 2518 26 0,'7'59'34'16,"-20"-3"3"-16,15 21-3 0,2 7-28 15,-10-15-1-15,8 4 0 16,-2-21-1-16,4-6-1 15,-8-19 2-15,11-6-1 16,-7-21 0-16,0 0 2 0,4-54-2 16,4 8 1-1,-6-29-2-15,13-23-1 0,4-21-1 16,6-15 0-16,17-10-1 16,10 13 0-1,1 9 0-15,5 18 0 0,1 29 1 16,0 40-1-16,-3 39 1 15,-3 40 0-15,-18 29 0 16,-1 18 0-16,-11 12 0 16,0 11 0-16,-10-1 0 15,-5-6 0-15,-6-16-2 16,-2-20 0-16,0-8-2 0,-15-28-4 16,22 7-13-16,-28-27-20 15,4-19 1-15,-2-7-3 16,-19-12 3-16</inkml:trace>
  <inkml:trace contextRef="#ctx0" brushRef="#br0" timeOffset="248510.112">28082 2579 30 0,'69'4'32'0,"4"-23"1"15,19 3-22-15,13 7-2 16,-8-1-14-16,3 14-23 15,-47-21-2-15,10 30-2 0</inkml:trace>
  <inkml:trace contextRef="#ctx0" brushRef="#br0" timeOffset="248713.2413">29086 2877 45 0,'6'46'40'0,"-12"-8"-2"16,6 2-1-16,4 8-27 0,-15-21-4 16,18 6-4-16,-3-10-3 15,-4-23-2-15,17 33-6 16,-17-33-9-16,6-18-20 16,-6 18-1-16,10-61 1 0</inkml:trace>
  <inkml:trace contextRef="#ctx0" brushRef="#br0" timeOffset="248853.869">29046 2354 23 0,'-13'-44'33'15,"13"44"0"1,0 0-1-16,0 0-29 16,28 12-19-16,-28-12-15 0,33 48 0 15,-27-29-1-15</inkml:trace>
  <inkml:trace contextRef="#ctx0" brushRef="#br0" timeOffset="249088.2507">29889 3074 19 0,'0'0'35'0,"29"25"3"16,-44-7-3-16,-10 8-24 15,0 15-4-15,-19 5-9 16,-4 11-27-16,-15-24-6 16,17 15 0-16,-13-27-1 15</inkml:trace>
  <inkml:trace contextRef="#ctx0" brushRef="#br0" timeOffset="250042.6725">30425 2556 16 0,'11'-33'37'0,"7"18"1"16,-18 15-1-16,-4-21-21 16,13 52-3-16,-18-1-4 0,9 24-2 15,-6 6-4 1,0 14-1-16,-7-4 1 16,3 6-1-16,-1-12 0 0,1-9-2 15,1-9 1-15,3-11-2 16,4-14 3-16,2-21-1 15,0 0 0-15,0 0 0 16,0-21 0-16,6-14 1 16,-4-18-2-16,9-11 2 15,-3-20-2-15,1-10 1 16,3-8-1-16,1-7 1 16,-1 9 0-16,1 6-1 0,-5 17 0 15,-1 12-1 1,-1 17 1-16,-2 19-1 15,-4 29 0-15,21 4 1 16,-8 32-1-16,-3 8 1 0,5 8-1 16,-1 6 1-16,7 5 0 15,0 0 0-15,-4-11 0 16,2-8 0-16,-2-11 0 16,-3-12 0-16,7-13 0 15,2-12 0-15,3-13 1 16,-3-14-1-16,0-13 1 15,4-10-1-15,-2-7 1 16,2-1-1-16,-10 3 0 16,-2 9 0-16,-3 13 1 0,-12 37-1 15,0 0-1 1,7 31 2-16,-14 25-2 16,1 15 1-16,-4 15 0 0,5 8 0 15,-1 0 0-15,2 2 0 16,4-13 0-16,2-14-2 15,6-11-2-15,-3-20-5 16,26 4-14-16,-14-23-17 16,2-22 0-16,6-11-1 15</inkml:trace>
  <inkml:trace contextRef="#ctx0" brushRef="#br0" timeOffset="250418.3952">31498 1919 24 0,'-21'-18'37'0,"21"18"3"16,-33 18-2-16,8-7-25 15,35 26-3-15,3-11-1 16,31 17-4-16,6-11-1 16,23 9-1-16,11-1-1 15,11 4 0-15,3-4-1 16,-4-1 0-16,-6-1-1 15,-18-1 1-15,-20 3-1 16,-12 4 1-16,-28 2 0 16,-20 4 0-16,-28 0-1 15,-12 10 1-15,-17 7 0 16,-7 8-1-16,-12-2 1 0,-2-2-1 16,9-6 0-16,5-6-1 15,15-7 2-15,15-8-2 16,9-11 1-16,10-12-3 15,16 4-2-15,-12-25-20 16,21 0-15-16,0 0-1 16,-21 4 0-16</inkml:trace>
  <inkml:trace contextRef="#ctx0" brushRef="#br0" timeOffset="252449.2444">28809 3355 21 0,'-19'5'31'16,"23"13"-3"-16,-4-18-6 0,-2 19-5 15,19 0-5-15,-17-19-2 16,44 6-2-16,-19-18-1 16,21 8 0-16,-8-22 0 15,17 1-3-15,-9-14 0 16,4-1-1-16,-4-18-2 15,-2-5 1-15,-10-8-1 16,-5 0 0-16,-12-4 0 16,-3 6 0-16,-7 4-1 15,-7 9 1-15,-9 8-1 16,-10 17 1-16,-6 16-1 16,-8 11-1-16,-5 19 1 15,-4 12 0-15,4 21 1 0,9 10-2 16,14 15 2-1,15 11-1-15,15 5 0 16,14 7 0-16,15 3 1 16,7 1-2-16,7 2-5 0,-14-12-29 15,0-13-4-15,7-2-2 16,-14-21 1-16</inkml:trace>
  <inkml:trace contextRef="#ctx0" brushRef="#br0" timeOffset="253412.0459">26451 4652 24 0,'0'0'35'0,"13"-36"1"0,-13 36-1 15,2 50-23 1,-17-8-5-16,11 16-2 0,-7 9-4 15,9 4 0-15,-4-4 0 16,6-2 0-16,-2-20 1 16,8-5 0-16,-6-40 2 15,11 21 1-15,-7-48 0 16,6-7-1-16,-10-32 1 16,9-9 0-16,-3-30-4 15,2-18 1-15,5-19-2 16,2 0 0-16,-1 4-1 15,3 15 1-15,2 19-1 16,2 20 1-16,4 32 0 16,4 40 1-16,1 35 0 15,3 35 0-15,-3 24 1 0,1 16-1 16,-4 19 1-16,-2 10-1 16,-6-2 0-16,-6-8-1 15,1-9-2-15,-18-30-4 16,19 1-19-16,-17-33-14 15,2-46-2-15,-29 15 0 16,1-40 0-16</inkml:trace>
  <inkml:trace contextRef="#ctx0" brushRef="#br0" timeOffset="253552.6737">26313 4645 18 0,'0'-23'33'0,"44"21"2"16,4-25-2-16,17 2-26 15,10 6-6-15,11-6-18 16,2 19-14-16,-29-15-1 16,8 27-1-16</inkml:trace>
  <inkml:trace contextRef="#ctx0" brushRef="#br0" timeOffset="253870.7291">26977 5257 14 0,'21'29'36'16,"-21"-29"1"-16,59 2 0 16,6-8-19-16,-21-32-4 0,33 7 0 15,-22-34-6-15,14 3-3 32,-19-24 0-32,-2 1-2 15,-20-5-1-15,-14 6-1 0,-20 9 0 16,-15 17-1-1,-12 20 0-15,-14 28-1 16,1 31 0-16,-4 24 0 16,14 24 0-16,11 15 0 0,15 10 0 15,12 4 1-15,17-2-1 16,10-6 0-16,13-7-5 16,-13-31-12-16,3-2-20 15,1-10 0-15,-10-21-2 16,7-7 1-16</inkml:trace>
  <inkml:trace contextRef="#ctx0" brushRef="#br0" timeOffset="254089.4842">28218 4758 14 0,'0'0'35'0,"-17"-4"2"15,49 2-1-15,18 0-23 16,13-19-2-16,25 14-2 16,-13-13-2-16,13 9-4 15,-8 7-8-15,-30 14-28 16,-50-10-3-16,15 28-1 16,-65 1-1-16</inkml:trace>
  <inkml:trace contextRef="#ctx0" brushRef="#br0" timeOffset="254230.1115">28172 5236 33 0,'65'8'36'0,"-4"-22"0"16,18-3-11-16,3 0-16 16,-4-20-30-16,10 7-9 0,-36-26-5 15,17 14 0-15</inkml:trace>
  <inkml:trace contextRef="#ctx0" brushRef="#br0" timeOffset="254620.8733">29174 4844 23 0,'0'0'34'0,"0"25"3"16,0-25-1-16,21 6-27 0,21 11 0 15,-7-26 0 1,28 9-3-16,-6-19-1 16,22-6-1-16,-7-16 0 0,3-5-1 15,-4-13-1-15,-10-1 0 16,-17-1-2-16,-23 5 1 16,-29 4-2-16,-26 12 2 15,-29 15-1-15,-14 23 0 16,-18 21 0-16,-1 22 0 15,4 18 1-15,10 18 0 16,23 17-1-16,28 8 0 16,25 5 0-16,20-7 0 0,18-6 0 15,18-15 0-15,5-12 0 16,3-15 0-16,3-12-2 16,-9-28-7-16,16-8-27 15,-14-4-2-15,-14-18-1 16,10-1-1-16</inkml:trace>
  <inkml:trace contextRef="#ctx0" brushRef="#br0" timeOffset="254792.7512">29941 5203 31 0,'-19'39'37'15,"15"13"2"-15,-11-6-2 16,1-6-26-16,20 14-1 15,-12-18-3-15,14-5-6 16,7-2-6-16,-15-29-6 0,29 19-18 16,-4-15-8-16,-10-23-1 0,8 3 0 15</inkml:trace>
  <inkml:trace contextRef="#ctx0" brushRef="#br0" timeOffset="254948.9807">29970 4758 20 0,'0'0'32'0,"-4"-27"-2"16,23 39-12-16,17-1-44 0,-39-30-3 15,27 27-1-15</inkml:trace>
  <inkml:trace contextRef="#ctx0" brushRef="#br0" timeOffset="255302.4187">30503 4992 14 0,'12'25'38'16,"18"0"1"-16,1-17 0 0,19-22-20 16,15 18-5-16,-8-36-1 15,18 12-5-15,-10-26-3 16,13-7-1-16,-17-13-1 15,-5-1 0-15,-24-6-3 16,-9 4 1-16,-23 6-1 16,-19 15 0-16,-21 15 0 0,-12 25-1 15,-13 33 0-15,-2 25 1 16,2 25 0-16,12 17-1 16,11 12 2-16,21 3-2 15,17-1 0-15,13-10 1 0,14-15-1 16,8-22 1-16,9-13-3 15,-7-27-2-15,22 3-14 16,-11-19-20-16,-4-22-1 0,10-6-1 16,-6-19 1-16</inkml:trace>
  <inkml:trace contextRef="#ctx0" brushRef="#br0" timeOffset="255583.9811">31377 5013 22 0,'2'41'37'0,"-2"-9"2"15,6 14 0 1,15 22-22-16,-27-13-4 16,29 30-2-16,-23-12-5 15,10 13-3-15,-16-11 1 16,2 2-2-16,-19-12-1 16,2-9 0-16,-9-18-1 15,1-15 1-15,-4-15-1 16,-1-12 0-16,7-13 0 15,4-12 0-15,8-8 0 16,9-11 0-16,10-3-1 0,-2-1-1 16,19 8-2-16,-8-14-8 0,18 8-28 15,-4 12 1-15,-4-3-3 16,-2 11 2-16</inkml:trace>
  <inkml:trace contextRef="#ctx0" brushRef="#br0" timeOffset="255771.507">31500 4748 35 0,'-16'-28'37'0,"16"28"1"0,-19-20-1 16,19 20-27-16,0 0-6 15,0 0-17-15,0 0-22 16,0 0-3-16,0 0 1 15,0 0 0-15</inkml:trace>
  <inkml:trace contextRef="#ctx0" brushRef="#br0" timeOffset="256022.5182">31653 3992 25 0,'-6'-50'34'15,"38"35"2"-15,9 9-18 0,18-17-6 16,35 19 0-16,-5-11-5 16,22 13-2-16,-11 0-2 15,1 4-3-15,-15 13-8 16,-23 4-26-16,-36-15-2 15,-6 17 0-15,-44-19 0 32</inkml:trace>
  <inkml:trace contextRef="#ctx0" brushRef="#br0" timeOffset="256194.537">32068 4059 8 0,'-18'52'38'16,"11"29"2"-16,-9 5-3 15,1 8-19-15,15 25-3 16,-17-13-6-16,13-1-8 16,16-14-31-16,-1-3-7 15,-15-25-1-15,14 1 1 16</inkml:trace>
  <inkml:trace contextRef="#ctx0" brushRef="#br0" timeOffset="256929.5002">30480 6899 0 0,'-36'11'34'16,"19"12"-1"-16,-25-11 1 0,17 9-18 15,0 15-7 1,-4-11-2-16,14 12-3 16,0-12 0-16,30 2-1 0,-15-27 0 15,59 17 1-15,-13-27 1 16,21-1 0-16,-8-22-1 15,10-1 2-15,-13-14-4 16,-8-2 1-16,-16-8-1 16,-17 4 0-16,-24 4-2 15,-20 10 1-15,-19 17-1 16,-17 17 0-16,-9 29 0 16,7 23-1-16,2 18 1 15,13 18-1-15,23 10 1 16,16 4 0-16,28 0 0 15,18-5 0-15,17-11-1 0,15-18 1 16,13-3-7-16,-15-26-21 16,4-14-10-16,6-2-1 15,-20-22 1-15</inkml:trace>
  <inkml:trace contextRef="#ctx0" brushRef="#br0" timeOffset="257085.6719">31062 7538 20 0,'-2'54'35'0,"-25"-16"1"16,19 16-1-16,1-6-24 0,-12-17-5 15,26-3-3-15,-3-8-9 16,-4-20-11-16,0 0-17 16,48-16-1-16,-37-20 0 15</inkml:trace>
  <inkml:trace contextRef="#ctx0" brushRef="#br0" timeOffset="257257.5515">30995 7091 33 0,'-21'-20'35'0,"21"20"2"15,0 0-4-15,23-17-34 0,-6 2-19 16,4-10-12-16,23 17-2 15,-8-23-1-15</inkml:trace>
  <inkml:trace contextRef="#ctx0" brushRef="#br0" timeOffset="257460.6802">31597 7102 37 0,'44'-9'36'15,"27"5"2"-15,-12 4-12 16,-3-18-14-16,14 11-7 16,-20-5-33-16,-17 24-6 0,-33-12-4 15,-25 34 2-15</inkml:trace>
  <inkml:trace contextRef="#ctx0" brushRef="#br0" timeOffset="257648.2072">31498 7619 16 0,'55'-23'35'0,"18"13"-1"15,-20-30-8-15,-7-8-47 16,23 30-6-16,-46-32-4 16</inkml:trace>
  <inkml:trace contextRef="#ctx0" brushRef="#br0" timeOffset="258070.3111">32618 6565 12 0,'-3'-25'34'0,"-36"-14"1"16,5 22 1-16,-35 2-19 16,-4 1-10-16,8 12-2 15,-5 2-2-15,14 12-2 16,14 7 0-16,21 6-1 0,13 6 0 16,20 9 0-16,5 6 0 15,4 10 1 1,-9 11 1-16,-1 17-1 15,-22 7 2-15,-1 20-1 0,-17 16 1 16,1 19 0-16,-3 11 1 16,4 16-2-1,-3 5 0-15,7 7 0 0,2 20-1 16,4 4 0-16,-3-3 0 16,-6-3 0-16,1-11 0 15,0-6-1-15,4-22 0 16,2-18 0-16,15-27-1 15,4-25 1-15,4-18 0 16,15-20 0-16,-2-16-1 16,8-15-1-16,9-5-8 0,-9-15-21 15,6-24-7-15,19 0-1 16,1-25 2-16</inkml:trace>
  <inkml:trace contextRef="#ctx0" brushRef="#br0" timeOffset="258697.7473">33102 6689 19 0,'-11'-30'35'0,"11"30"1"15,11-29-11-15,3 2-8 16,28 14-4-16,-12-9-4 16,18 11-4-16,-15-6 0 15,16 13-1-15,-24 0 0 16,4 17-1-16,-14 7-1 0,-9 18 0 16,-8 8-1-1,0 17-1-15,6 12 2 16,0 19-1-16,7 16 0 0,3 15-1 15,7 15 1-15,-6 13-1 16,4 7 1-16,-2 5 0 16,-17 6-1-16,-2 7 1 15,-9-7 0-15,3 2-1 16,-7-8 1-16,9 0 0 16,-3-11-1-16,3-5 1 15,4-10-1-15,-2-7 0 16,-5-11 0-16,-5-8 0 0,-3-17 1 15,-10-13-1-15,-3-14 0 16,-5-13 1-16,3-20-1 16,-3-17-2-16,12-5-13 15,-5-22-25-15,7-23 0 16,5-3 0-16,-1-22 0 16</inkml:trace>
  <inkml:trace contextRef="#ctx0" brushRef="#br0" timeOffset="259297.1132">32586 6914 8 0,'0'0'35'15,"-6"-31"1"-15,6 31-7 16,0 0-9-16,0 0-4 0,-21 56-6 15,2-18-4-15,11 18-4 16,3 4 1-16,14 7-2 16,8-4 1-16,16-7-3 15,11-14 2-15,9-15 1 16,5-16 0-16,3-16 0 16,-11-20 1-16,-6-8-1 15,-21-17 1-15,-10-2 0 16,-21-9-1-16,-13 7 0 15,-15 6-3-15,-10 4-2 16,10 29-9-16,-16 11-25 0,12 8-3 16,15 21-1-16,2 7 1 15</inkml:trace>
  <inkml:trace contextRef="#ctx0" brushRef="#br0" timeOffset="259578.3693">32626 7674 16 0,'-2'33'32'15,"2"-33"2"-15,0 0-4 0,2 36-21 16,-2-36-1 0,29 27-1-16,-10-25-3 15,15 6 0-15,-3-14 0 0,9 4 0 16,-11-19 1-16,1 4-1 15,-18-12-1-15,-5 4 0 16,-22-4 1-16,-6 6-3 16,-6 4-2-16,-5-4-8 15,11 15-24-15,21 8-4 16,-29 6-1-16,35 15 0 16</inkml:trace>
  <inkml:trace contextRef="#ctx0" brushRef="#br0" timeOffset="260062.8355">32787 8162 2 0,'-14'-40'31'16,"14"40"1"-1,-15-35-1-15,0 10-17 0,15 25-3 16,-21-8-2 0,21 8-4-16,-16 20-1 0,7 1-1 15,-3 2-2-15,12 2 1 16,0-6-1-16,12 0 2 16,-12-19 0-16,38 10 0 15,-17-22 1-15,8 1 1 16,-12-20 1-16,8 4-3 15,-16-9 1-15,-1 5-1 16,-14 4-4-16,-9-6-10 0,5 10-25 16,10 23-3-16,-30-7 0 15,30 7-1-15</inkml:trace>
  <inkml:trace contextRef="#ctx0" brushRef="#br0" timeOffset="260453.3878">32762 8410 33 0,'0'-27'39'15,"0"27"2"-15,4-33-3 16,-4 33-23-16,0 0-3 15,0 0-4-15,-18 40-4 16,9-9-2-16,5 9-2 16,2-1 0-16,-2-1-3 15,18 4-25-15,5-13-10 0,-19-29-3 16,25 29 1-16</inkml:trace>
  <inkml:trace contextRef="#ctx0" brushRef="#br0" timeOffset="261050.9719">32689 8997 13 0,'-11'-19'35'16,"11"19"2"-16,0 0-2 15,0 0-18-15,-14 44-9 16,3-25-3-16,7 14-1 0,2-6-3 16,4 5 0-16,4-9 0 15,7-5-1-15,8-11 2 16,4-1 0-16,0-17 0 16,2-1 1-16,-8-13 1 15,-2-4-1-15,-11-11 0 16,-1 5-1-16,-16-3 0 15,1 9-3-15,-1 10-4 16,-14-4-16-16,6 15-17 0,19 8 0 16,-8 27 0-16,16 8-1 15</inkml:trace>
  <inkml:trace contextRef="#ctx0" brushRef="#br0" timeOffset="261479.3436">32639 9529 20 0,'10'34'34'0,"-10"-34"4"16,44 27-6-16,-8-8-14 15,-13-28-6-15,19 18-3 16,-19-22-2-16,6 11-3 16,-29 2-1-16,19-23-3 0,-19 23-2 15,-29-19-5-15,29 19-3 16,-55 8-5-16,38 18-5 15,-18-12-2-15,28 28 1 16,-7-9 3 0,28 19 4-16,-3-8 7 15,14-2 7-15,4 2 7 16,-10-17 9-16,13 4 5 16,-32-31-2-16,33 30-1 15,-33-30-2-15,0 0-3 16,19-17-4-16,6 15-2 15,-6-9-2-15,10 3-4 0,3 0 0 16,1 1 0 0,-5-1 0-16,-5 2 0 15,-23 6 0-15,14-19 0 16,-14 19-3-16,-31-33-15 0,2 10-20 16,6 6 0-16,-7-10-2 15,9 8 0-15</inkml:trace>
  <inkml:trace contextRef="#ctx0" brushRef="#br0" timeOffset="261870.0581">31691 8477 25 0,'59'4'33'0,"12"-6"-9"15,9-6 0-15,18 10-6 0,-6-14-5 16,11 14-3 0,-23-9-4-16,-5 7-5 0,-16 9-16 15,-15 5-19-15,-44-14-2 16,0 0 1-16</inkml:trace>
  <inkml:trace contextRef="#ctx0" brushRef="#br0" timeOffset="262260.6115">31136 8444 23 0,'0'0'36'0,"0"0"0"16,0 0 0-16,8 42-24 16,-16-19-3-16,10 14-4 0,-11-1-2 15,7 3-5-15,2 9-8 16,-19-14-16-16,9-16-9 15,12 10-2-15,-2-28 1 16</inkml:trace>
  <inkml:trace contextRef="#ctx0" brushRef="#br0" timeOffset="262494.9898">31012 8206 13 0,'29'-17'27'0,"-27"-16"-4"15,32 10-24-15,-3 33-24 16,-31-10-1-16</inkml:trace>
  <inkml:trace contextRef="#ctx0" brushRef="#br0" timeOffset="262885.6235">31347 8116 4 0,'36'0'34'0,"-36"0"3"16,29 34 0-1,-14 5-17-15,-19-5-7 16,8 20-3-16,-25-6-4 16,-6 6-3-16,-7-6-1 15,-6-4-2-15,11-13-1 16,0-8 0-16,29-23 0 15,0 0 0-15,19 2 0 0,27-23 1 16,17-6 0-16,12-8 1 0,-2-5-2 16,9 1 3-16,-17-7-1 15,-6 8 1-15,-24-2-1 16,-5 13 3-16,-22 0-3 16,-8 27 1-16,0 0 1 15,0 0-2-15,-23 29 2 16,17 3-2-16,2 1 1 15,-1 7-1-15,12-3 1 16,-1-3-2-16,-4-9 2 0,2-6-2 16,-4-19 0-1,5 22 0-15,-5-22 0 16,0 0 0-16,12 23 0 0,-12-23-1 16,21 30-3-16,-21-30-7 15,36 27-25-15,-11-4-2 16,-2-11-2-16,8 7 1 15</inkml:trace>
  <inkml:trace contextRef="#ctx0" brushRef="#br0" timeOffset="294555.7447">28681 1496 13 0,'-21'-25'26'0,"-50"-11"-12"15,-9 5-2-15,-10 6 0 16,-21-4-1-16,2 14-2 15,-19 5-2-15,5 20-1 16,-10 13 1-16,16 33-2 16,-2 22 0-16,10 41-1 15,2 35-1-15,17 40 0 16,12 21 0-16,19 23-2 16,30 17 0-16,33 3 0 15,21-5-1-15,32-21 1 16,23-36-1-16,22-25 1 0,16-35 0 15,18-26 1 1,4-43-1-16,9-27 1 16,8-32 1-16,7-16-1 0,-11-30 1 15,6-18-1-15,-10-32 1 16,-4-14-1-16,-22-28 0 16,-14-16 1-16,-21-18-1 15,-10-16-1-15,-24-20 0 16,-14-9-1-16,-25 0 1 15,-19 9-1-15,-21 10-1 16,-30 15 0-16,-25 31-3 0,-43 8-12 16,-20 40-19-16,-22 48-4 15,-20 17 1-15,11 20 1 16</inkml:trace>
  <inkml:trace contextRef="#ctx0" brushRef="#br0" timeOffset="295056.7294">27908 1924 20 0,'8'21'34'0,"-8"-21"2"0,0 0-20 15,-6-21 0 1,-3-21-1-16,22-2-3 16,-13-31-2-16,19 4-4 0,-4-29-1 15,14-7-2-15,4-14-1 16,5-4 0-16,4 2-1 16,-2 14-1-16,-4 15 0 15,-7 15 0-15,-6 23 0 16,-10 29-1-16,-13 27 1 15,-28 52 0-15,-9 10-1 16,-10 7 0-16,-5 0 1 16,4 2 0-16,-2-10 1 15,10-17 0-15,10-26-1 0,30-18 0 16,-4-33 1 0,23-11-1-16,10-2 1 15,5-2-2-15,10 6 1 0,0 5-1 16,2 16 1-16,-6 15-1 15,8 27 0-15,-8 8-4 16,23 25-12-16,-9 0-20 16,3-10 0-16,10 8-1 15,-8-22 1-15</inkml:trace>
  <inkml:trace contextRef="#ctx0" brushRef="#br0" timeOffset="295606.6591">29283 784 28 0,'0'0'31'15,"-44"-15"0"-15,-15 26-19 0,-21 24-4 16,-16 9-2-16,-5 19-3 16,7 8-2-16,10 6-1 15,21-2 0-15,32-8 0 16,33-17 0-16,25-8 0 15,26-23 1-15,14-11 2 16,4-21 0-16,9-10 1 16,-20-27 0-16,5-12 0 15,-21-24 0-15,-4-10-1 16,-21-19 0-16,6-8-2 16,-14-8 1-16,-3 8-3 0,-2 16 2 15,-1 24 0-15,-5 30 0 16,0 53 1-16,0 0 0 15,-21 61 0-15,2 33-1 16,4 23 2-16,-2 14-1 16,3 13-1-16,5-8-2 15,5-13-1-15,19-10-3 16,-7-34-6-16,24-14-15 16,1-21-10-16,-4-40-1 15,7-8 1-15</inkml:trace>
  <inkml:trace contextRef="#ctx0" brushRef="#br0" timeOffset="296586.3453">29392 1185 29 0,'12'29'34'16,"20"-8"-7"-1,12 4-3-15,-2-33-4 16,27 10-5-16,-19-29-4 0,24 4-3 15,-24-25-1 1,6-5-3-16,-20-9-1 0,-7-3-2 16,-20 0 0-16,-15 11 0 15,-15 10-1-15,-17 17-1 16,-8 35 0-16,-5 24 0 16,3 24 0-16,4 19 0 15,11 15 0-15,7 6 0 16,22 2 0-16,15-10 1 15,12-13 0-15,12-19-1 16,-1-16 2-16,0-19-1 16,7-19 1-16,-3-17-1 15,-2-22 1-15,2-11 0 0,-5-23-1 0,3 0 1 16,4 2-1-16,-1 6 0 0,1 17 0 16,-2 15 0-16,2 27 0 15,-11 23 0-15,-8 20 0 16,-8 16 0-16,-7 5 1 15,-6 3 0 17,-6-7-1-32,-3-10 1 0,-1-10 0 15,-1-14 0-15,11-22 1 16,0 0-1-16,0-25 0 16,17-14 0-16,8-16 1 15,2 3-1-15,-1-4-1 0,-8 4 0 0,3 8-1 16,-10 17 0-16,-11 27 1 31,0 0-1-31,-23 46 0 0,6-5 1 0,7 5-1 16,16 0 0-16,9-4 1 0,20-13 1 15,18-14-1 1,16-15 0-16,8-15 0 16,13-14 0-16,-6-9 1 15,-10-3-1-15,-9-1 0 0,-15 7-1 31,-14 7 0-31,-11 16 1 16,-6 20-1-16,-9 15 1 16,3 15-1-16,-7 10 1 15,-6 4-1-15,-4 6 2 16,-7 1-1-16,-8-11-2 16,-10-9 1-16,-2-13-1 15,-7-6 1-15,4-18-1 0,34-2 0 16,-21-25 0-1,47 0 0-15,13-6 3 16,26-4-2-16,17-5 1 16,19-6 0-16,8 4 1 0,-2-4 1 15,-9 0-1-15,-20-8 1 16,-13-4-1-16,-26-3 0 16,-24 7-1-16,-30 8 1 15,-10 15-1-15,-23 18-1 16,-4 22 1-16,-1 24-1 15,5 21 1-15,10 15 0 16,17 8 0-16,21 1 0 16,15-3 1-16,23-11-1 15,12-14 0-15,17-8-2 0,-6-25-10 16,8-5-24-16,2-1-3 16,-20-19 1-16,3 1-2 15</inkml:trace>
  <inkml:trace contextRef="#ctx0" brushRef="#br0" timeOffset="296914.4523">32561 1652 44 0,'0'0'39'0,"-17"11"2"16,-39-1-9-16,-47-22-20 0,-8 20-2 0,-69-14-5 15,-32 6-4-15,-46 6 0 16,-25 7-1 0,-2 5 0-16,2 7 1 15,19 7-1-15,42-5 0 0,35 4-1 16,53-4 1-16,40-2-1 16,37-10 0-16,28-7 1 15,29-8 0-15,0 0 0 16,0 0 0-16,23 0-4 15,-2-14-10-15,6 5-24 16,13 9 0-16,-7-4-3 16,14 15 2-16</inkml:trace>
  <inkml:trace contextRef="#ctx0" brushRef="#br0" timeOffset="299793.4068">29591 5883 11 0,'-23'-23'20'15,"-2"2"-2"1,6 9-3-16,19 12-3 0,-32 6-2 15,41 13-3-15,14 2-2 16,40 8-1-16,25-2 0 16,40-2 1-16,43-8-1 15,50-5 0-15,32-10 0 16,34-2 0-16,11-10-1 16,4 6 0-16,-13-5-1 0,-25 5 0 15,-52 6-1-15,-42 0 0 16,-47 7 0-16,-49-1-1 15,-39 7-2-15,-35-15-4 16,-14 27-14-16,-16 0-14 16,-28-19 0-16,14 26 0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24:58.62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9098 5405 7 0,'8'-40'34'0,"-8"40"0"0,-4-25-6 0,-7 0-8 15,11 25-4 1,-12-29-3-16,12 29-3 16,0 0-2-16,0 0-4 0,-11-21 0 15,11 21-2-15,4 23 0 16,3 11-1-16,-3 9 1 16,4 22-1-16,-1 10 0 15,3 17 0-15,-2 10 0 16,1 5 0-16,-7-5-1 15,4-6 0-15,-6-13 0 16,0-14 0-16,0-14 0 16,0-16 1-16,0-14-1 15,4-6 2-15,-4-19 0 16,0 0 0-16,0 0 0 16,2-46 0-16,-4-4 1 15,4-10-1-15,-4-20-1 16,4-16 1-16,-4-14-2 0,-2-7 1 15,4-2-1 1,-2 0 0-16,-2 8 0 0,0 11 0 16,2 14 0-16,-3 18 0 15,5 15 0-15,-4 14-1 16,8 14 1-16,-4 25-1 16,0 0 0-16,32 29 1 15,-11 21-2-15,0 13 2 16,4 16 0-16,2 13-1 15,3 4 2-15,-3 0-2 0,-2-9 1 0,2-9 0 32,-4-18 0-32,-2-14 0 0,2-17 0 0,0-12 1 15,11-15 0-15,2-14 0 16,1-18-1-16,7-16 1 16,2-18 0-16,5-16 0 15,3-13 0-15,-6-8-1 16,1-3 0-16,-10 6 1 15,-5 12 0-15,-7 20-2 0,-8 15 1 16,-4 26 0 0,-15 25-1-16,19 44 1 15,-17 17 0-15,-2 22 0 0,4 17 0 16,-4 15 0-16,0 10 0 16,2-4 0-16,0-4 0 15,-2-8 0-15,6-13-1 16,-6-23-3-16,15 2-5 15,-15-35-15-15,13-5-17 16,3-10 0-16,-16-25-1 16,36 0 2-16</inkml:trace>
  <inkml:trace contextRef="#ctx0" brushRef="#br0" timeOffset="218.7546">10294 5706 39 0,'0'0'36'0,"38"-36"1"15,23 21-1-15,17-1-27 16,-5-7-3-16,21 4 1 16,-6-4-4-16,-8 4-4 15,-7 19-12-15,-16 9-22 16,-57-9-2-16,15 37 0 15,-51-8 0-15</inkml:trace>
  <inkml:trace contextRef="#ctx0" brushRef="#br0" timeOffset="375.0089">10447 6192 15 0,'28'8'37'15,"26"1"2"-15,11-18-1 16,6-10-16-16,26 15-7 0,-17-17-6 15,1-2-13-15,-5 0-31 16,-7 19-1-16,-25-8-3 16,-2 20 1-16</inkml:trace>
  <inkml:trace contextRef="#ctx0" brushRef="#br0" timeOffset="1843.7887">12996 5338 19 0,'0'0'25'16,"7"-21"-1"-1,-7 21-2-15,8-25-3 0,-12 2-3 16,4 23-2-16,2-25-3 16,-2 25-1-16,0 0-2 15,6-21-1-15,-6 21-4 16,0 0 0-16,0 0-2 15,-4 34 1-15,4 20-1 16,0 15-1-16,6 17 0 16,3 20 0-16,3 13 1 15,9 8-1-15,4-2 1 0,15-8-1 16,8-16-1 0,7-18 2-16,10-18-1 0,4-21 0 15,4-26 1 1,1-16 1-16,-9-25 0 15,0-16-1-15,-7-28 1 0,-5-16 0 16,-18-20 0-16,1-14 0 16,-13-12-1-16,-8 2 1 15,-9-5-2-15,-6 9 1 16,-8 10 0-16,-5 17-1 16,-2 19 0-16,-3 17-2 15,7 28-3-15,-14 3-8 16,25 29-27-16,-13 23 0 0,5 6-1 15,4 9-1-15</inkml:trace>
  <inkml:trace contextRef="#ctx0" brushRef="#br0" timeOffset="2419.7935">14065 4664 6 0,'-6'-50'33'0,"14"19"2"16,-14 6-3-16,0-9-13 15,6 34-3-15,0-27-4 16,0 27-4-16,6 44-2 15,2 10 0-15,-12 17-4 16,4 21 1-16,-4 6-2 0,4 11 2 16,-2-1-2-1,4-8 0-15,4-18-1 16,3-9 2-16,3-29-1 16,9-13 1-16,2-25 1 0,9-10-1 15,-7-25 0-15,4-11 1 16,-14-27-1-16,-11-4 0 15,-12-8 0-15,-13 6-1 16,-15 6 0-16,-12 15-1 16,-9 14 0-16,1 22-1 15,3 30 1-15,18 18-1 16,18 12 0-16,19 4 0 16,21 4 0-16,13-4 1 15,20-2-1-15,5-5 1 0,-2-7-1 16,-5-9 1-1,-10 0 0-15,-12 2 0 16,-18-2 0-16,-7 2 0 0,-14 0-1 16,-3-2 1-16,6 7-3 15,2-11-2-15,18 12-6 16,-3-12-27-16,18-13-1 16,20 5-3-16,-3-9 3 15</inkml:trace>
  <inkml:trace contextRef="#ctx0" brushRef="#br0" timeOffset="3216.6846">15960 5282 0 0,'44'-6'34'15,"-17"-13"2"-15,5 15 0 16,-3 6-15-16,-29-2-4 16,21-4-4-16,-21 4-5 15,-21 4-1-15,-17-2-3 16,1 12-1-16,-28 1-1 0,-9 12 0 16,-20 0-2-16,-9 9 1 15,-8 3-1-15,4 3 1 16,13-4-1-16,12 1 0 15,21-5 0-15,28-3 0 16,27-8 0-16,20-2-1 16,30-9 1-16,17 1-1 0,8-1 1 15,5 3-1-15,-3 4 1 16,-10 0-1-16,-17 8 1 16,-23 8 0-16,-23 3 0 15,-26 2 1-15,-22 5 0 16,-17-1-1-16,-13 0 0 15,-1-2 1-15,1-7-1 16,9-3 0-16,18-5-1 16,16-4 1-16,22-5-1 15,15-18 1-15,42 21-1 16,6-14 1-16,21-1-1 0,13-4 0 16,6 2 1-16,6 2-1 15,-4 1 1-15,1 1-1 16,-8 2 1-16,-9 1-1 15,-5-3 1-15,-10 3 1 16,-11-9-1-16,0-2 1 0,-10-6 1 16,-1-5 0-16,-9-8 0 15,-5-4 0 1,-15-12 1-16,-8-1-2 0,-15-7 1 16,-10-5-1-16,-12 0-2 15,-18-13-13-15,5 11-25 16,6 10-1-16,0-1-2 15,14 9 2-15</inkml:trace>
  <inkml:trace contextRef="#ctx0" brushRef="#br0" timeOffset="3716.6959">16428 4804 47 0,'18'-8'39'15,"-18"8"-2"-15,0 0-8 0,0 41-20 16,-27 7 0-16,6 30-3 16,-12-3-3-16,8 10 0 15,-1-3-2-15,12-7 0 16,7-15-1-16,18-14 1 15,10-21 0-15,19-16 1 16,6-28 0-16,6-12-1 16,-4-22 1-16,-4-11-1 15,-18-12 1-15,-8 6-1 16,-22 3 1-16,-17 15-2 16,-16 16 0-16,-14 17 0 15,-1 23 0-15,8 19-1 0,14 19 1 16,16 8-1-16,26 7 0 15,20-3 1-15,20 2-1 16,11-1 2-16,6-7-2 16,-4-7 1-16,-6-3 0 15,-17-7 0-15,-19 3 0 16,-19-5 0-16,-14 0 1 16,-13-4-1-16,2 0-1 15,-5-6-2-15,14 6-4 16,12-25-25-16,0 0-6 0,0 0-2 15,50 8 0-15</inkml:trace>
  <inkml:trace contextRef="#ctx0" brushRef="#br0" timeOffset="4263.5827">17557 5324 31 0,'9'-34'38'16,"-11"-3"2"-1,2 14-3-15,0 23-23 16,-21-23-2-16,21 44-4 16,-21 10-4-16,14 29-2 15,-1 11-1-15,6 15-1 16,-2 10 1-16,4 10-1 15,14-1 0-15,7-3 0 16,17-12 1-16,8-13-1 16,9-14 0-16,3-13 0 15,7-15 1-15,-2-12-1 16,-8-17 1-16,-3-16 0 16,-8-19 0-16,-8-15 0 15,-3-21 1-15,-8-10-1 0,1-19 0 16,-7-6 1-16,-7-6-1 15,-6 3-1-15,-6 7 1 16,-6 11-2-16,0 20-4 0,-15-2-9 16,6 25-26-16,7 19-1 15,8 23 0-15,-17-20 0 16</inkml:trace>
  <inkml:trace contextRef="#ctx0" brushRef="#br0" timeOffset="4919.8438">18236 4942 29 0,'5'-53'36'15,"7"22"1"1,-12 31-16-16,2-37-3 15,-2 37-3-15,2 39-6 16,1 11-3-16,-6 7-3 16,6 14-1-16,3 2-1 15,6 6 1-15,-1-4-2 16,10-8 1-16,-7-19 0 16,10-6 1-16,1-21 0 0,0-11 0 15,-2-18 1-15,-2-13-1 16,-6-19 2-16,-7-2-2 15,-12-16 0-15,-9 4-1 16,-14-1 1-16,-2 7-3 0,-9 13 1 16,2 14-1-1,5 23 0-15,10 15 0 0,19 16 0 16,16 9 0 0,22 8-1-16,8 4 2 15,4 5-1-15,7-7 1 0,-9-2 0 16,-2-6 0-16,-15-7 0 15,-16 1-1-15,-17-7 2 16,-7-6-2-16,-8-4 2 16,5-2-2-16,14-19-2 15,-19 17-3-15,19-17-11 0,33 4-21 16,7-23 0-16,25-6-2 16,-2-17 0-16</inkml:trace>
  <inkml:trace contextRef="#ctx0" brushRef="#br0" timeOffset="5201.1197">18668 4272 7 0,'19'-46'35'16,"34"35"0"-16,11-7 3 0,12-10-25 16,41 22 0-1,-10-13-2-15,19 17-3 16,-19-10-4-16,-4 8-1 0,-20 1-5 16,-32-5-12-16,-30 8-21 15,-21 0-2-15,-21 17 1 16,-9-5-2-16</inkml:trace>
  <inkml:trace contextRef="#ctx0" brushRef="#br0" timeOffset="5357.3531">19134 4236 30 0,'-7'54'39'16,"-3"11"0"-16,12 19-1 15,4 24-26-15,-16-3-2 16,24 20-1-16,-7-6-11 0,-1-2-33 15,2-21-1-15,7-2-3 16,-9-21 1-16</inkml:trace>
  <inkml:trace contextRef="#ctx0" brushRef="#br0" timeOffset="12177.4655">10154 9281 35 0,'-15'-52'35'15,"13"29"1"-15,-10 0-11 16,-3-13-10-16,15 36-4 16,-6-44-2-16,6 44-2 15,0-25-3-15,0 25-1 16,6 25-1-16,2 17 1 0,-6 15-2 15,5 22 1-15,-3 19 0 16,4 23 0-16,-1 15-1 16,7 10 1-16,7-4-2 15,13-7 1-15,8-12-1 16,8-20 1-16,11-22-2 16,10-25 2-16,5-28-1 15,3-24 1-15,-5-29 0 16,-3-21 0-16,-6-25 0 15,-7-17 0-15,-11-24 0 16,-8-14 0-16,-7-11-1 16,-9-5 1-16,-8 2-1 0,-7 8 1 15,-8 13-1-15,-8 19 0 16,5 25-2-16,-11 6-5 16,24 38-25-16,-10 31-8 15,-2-23 0-15,2 23-2 16</inkml:trace>
  <inkml:trace contextRef="#ctx0" brushRef="#br0" timeOffset="13039.6068">11286 8087 26 0,'2'-27'36'16,"-2"27"1"-16,15-25-10 15,-17 6-7-15,2 19-5 16,0 0-4-16,2 35-5 16,-11-1 0-16,3 18-3 15,-5 9-1-15,-1 12 0 16,4 4 0-16,1 6 0 0,1-8-1 15,10-8-1 1,2-12 0-16,11-16 0 16,6-16 1-16,7-17-1 0,3-18 2 15,7-15-1-15,-4-17 1 16,-5-12-1-16,-14-9 0 16,-13 0 0-16,-19 5-2 15,-20 10 2-15,-28 12-2 16,-17 15 0-16,-14 21 1 15,2 19-1-15,16 10 1 16,13 8 0-16,34 3 0 16,33-5 0-16,36-1 0 0,23-7 0 15,19-5-1 1,6-5 1-16,-9-5 0 16,-5 5 0-16,-30 2 1 15,-15 6-1-15,-29 6 1 0,-17 6 0 16,-10 3-1-16,-2 2 0 15,8-1-1-15,4-1-1 16,19-9 0-16,-2-29-1 16,57 31 1-16,-7-31-2 15,15 9-4-15,-19-9-29 16,6-9-1-16,-8 9-1 0,-23-4 1 16</inkml:trace>
  <inkml:trace contextRef="#ctx0" brushRef="#br0" timeOffset="13540.8043">11500 10251 47 0,'0'-35'39'0,"0"35"-1"0,0 0 1 16,-23 12-25-16,27 36-6 15,-15 0-3-15,11 19-2 16,-2 2-1-16,4 6-1 0,-2-2-1 16,5-12-3-16,5-3-2 15,-12-26-7-15,25 3-16 16,-8-12-11-16,-15-23 0 16,23 6-1-16</inkml:trace>
  <inkml:trace contextRef="#ctx0" brushRef="#br0" timeOffset="13728.2851">11468 9924 55 0,'0'-34'38'0,"9"15"0"16,-11-8-2-16,-9 6-35 15,11 21-24-15,-10-39-12 0,10 39-2 16,12-29 0-16</inkml:trace>
  <inkml:trace contextRef="#ctx0" brushRef="#br0" timeOffset="14263.3644">12544 9156 22 0,'-5'-57'36'15,"10"13"1"-15,-10 1-7 16,-7-12-10-16,20 26-4 0,-20-13-4 16,12 42-5-1,-3-18-1-15,10 53-1 16,-7 13-1-16,8 31-1 0,-8 15-1 16,4 34 0-16,-8 14 0 15,6 18 0-15,-4-7-1 16,2-5 0-16,-2-10-1 15,4-19 0-15,4-13-1 16,-3-31-2-16,15-8-6 16,-22-34-26-16,10-12-5 15,-6-21-2-15,0 0 2 16</inkml:trace>
  <inkml:trace contextRef="#ctx0" brushRef="#br0" timeOffset="14640.4983">12919 9101 23 0,'8'-44'36'0,"-14"-6"2"16,8 13 0-16,8 16-23 15,-20-19-1 1,10 40-3-16,8-33-3 0,-8 33-3 16,0 0-1-16,15 35-1 15,-15 18 0-15,4 24-1 16,-4 17 0-16,2 29 0 16,-4 17-1-16,4 18 2 0,-2 1-2 15,4-3 0-15,1-12-1 16,-1-12 1-16,2-15-1 15,-4-25-1-15,7-11-2 16,-14-31-5-16,14-8-29 16,-13-21-4-16,4-21 0 15,0 0-1-15</inkml:trace>
  <inkml:trace contextRef="#ctx0" brushRef="#br0" timeOffset="15376.2111">8739 9037 36 0,'-6'-55'36'15,"10"1"-6"-15,-2 19-4 16,-8-15-4-1,6 50-6-15,-2-51-4 16,2 51-4-16,0 0-3 0,8 57-1 16,-8 7-1-16,9 32-1 15,-5 21 0-15,-2 25-1 0,2 15 1 16,0 14-1 0,-4-4-1-16,4-8 1 0,-2-15-2 15,7-17-1-15,3-16-1 16,-5-30-2-16,18-10-4 15,-21-40-12-15,7-10-19 16,-11-21 1-16,27-19-2 16,-10-18 2-16</inkml:trace>
  <inkml:trace contextRef="#ctx0" brushRef="#br0" timeOffset="15646.7474">9083 8740 48 0,'0'-39'39'0,"-4"5"0"15,4 34-1-15,0 0-24 16,0 50-5-16,8 32-2 16,-12 10-2-16,14 26-2 15,-5 18 0-15,7 17 0 16,-3-3-2-16,3-4-1 15,5-10-1-15,-5-22-1 16,9-7-4-16,-12-36-10 0,5-13-26 16,3-12 2-16,-2-23-2 31,-15-23 1-31</inkml:trace>
  <inkml:trace contextRef="#ctx0" brushRef="#br0" timeOffset="16322.7998">13613 10333 7 0,'14'37'35'16,"-28"-18"1"-1,-3 10 1-15,-21 3-17 16,-14-28-6-16,10 17-2 15,-25-32-3-15,16 7-3 16,-9-23-1-16,16 0-1 16,8-17 0-16,15-2-1 15,15-12 0-15,24 1-2 0,12 1 0 16,10 10-1-16,10 10 1 0,4 16-1 16,1 24 0-16,-11 25 0 15,-15 27 0-15,-16 22 1 16,-26 13 0-16,-10 12 0 15,-23 3-1-15,-8-4 1 16,-5-12-2-16,9-15 1 16,10-16 0-16,13-18 0 0,35-13 0 15,21-16 0-15,30-8 0 16,19-6 0-16,12-2 0 16,2-6-2-16,9 18-12 15,-20-10-28-15,-22-2 3 16,-7 12-3-16,-24-12 2 15</inkml:trace>
  <inkml:trace contextRef="#ctx0" brushRef="#br0" timeOffset="17220.2021">25126 5342 41 0,'15'-39'36'0,"-5"16"-6"16,-10 23-6-16,-2-29-5 15,2 29-6-15,0 0-3 16,0 0-5-16,0 0-1 16,0 0-1-16,-6 25 0 15,6 18-1-15,-2 20-1 16,4 23 0-16,-4 30 1 0,2 35-1 16,-6 32 1-1,4 30-2-15,-3 23 1 0,5 31-1 16,5 23-1-1,-10 21 1-15,5 7 2 0,0 7-2 16,-6-1 0-16,2-1 1 16,-11-1 0-16,-6-26 1 15,-4-33-1-15,8-29 1 16,1-38-2-16,3-42 1 16,5-39-1-16,1-40-1 15,14-37-3-15,-7-38-6 16,16-46-31-16,-11-8 1 15,-10-28-2-15,5-14 0 0</inkml:trace>
  <inkml:trace contextRef="#ctx0" brushRef="#br0" timeOffset="18345.7435">25202 5234 23 0,'-38'-9'34'15,"38"9"1"-15,-36 9-11 16,15-13-7-16,21 4-4 15,0 0-4-15,51 31-3 0,12-31-1 16,43 8 0-16,29-8 0 16,41 7-1-1,27-12-1-15,34 3-1 0,19-6 0 16,10 2 0-16,-6-1-1 16,-19 5 0-16,-17-2 0 15,-29 4-1-15,-38-4 1 31,-29 4 0-31,-38 0 0 16,-23 2 0-16,-31-2 0 16,-13 2 1-16,-23-2-1 15,0 0 1-15,0 0 0 16,0 0-1-16,0 27-1 0,-8-6 1 16,1 11-1-16,-3 16 0 15,-3 14 0-15,3 20 0 16,-5 24 0-1,0 21 0-15,3 30 0 0,-1 14 0 16,-1 21 1-16,9 6-1 16,1 17-1-16,2 9 1 15,4 7 0-15,4-1 0 16,3-1 1-16,-1-1-1 16,-2-1 1-16,3 9-1 15,-3-10 1-15,-2-11 0 16,-2-11-1-16,-2-10 0 15,0-20 0-15,3-14 0 0,-3-18 0 16,0-23 1-16,4-17-1 16,-4-12 0-16,-4-17 0 15,4-12 1-15,-3-15-1 16,-5-5 0-16,-5-5 0 16,3-7 0-16,0 0-1 15,-1-4 1-15,1 0 0 0,1-4 0 16,3 2 0-1,6-23 0-15,-8 29 1 0,8-29-1 16,0 0 0-16,0 0 0 16,-30 9 0-16,9-13 0 15,-10-3 0-15,-15 3 0 0,-19-2 0 16,-21 0 0 0,-32-1 0-16,-22 3 0 15,-28 2 1-15,-25 2-1 0,-23 0 0 16,-14 2 1-16,-3 0-1 15,5 2 1-15,18 1-1 16,19-3 0-16,24-4 1 16,28-3-1-16,30-3 1 15,28 0-1-15,16-3 0 16,14 1 0-16,12-1 0 16,5 3 0-16,11 2-1 15,2-5-1-15,21 11-1 16,-10-29-7-16,41 4-29 0,5-6-3 15,10-17-2-15,25-9 1 16</inkml:trace>
  <inkml:trace contextRef="#ctx0" brushRef="#br0" timeOffset="19051.0079">26174 3777 21 0,'-23'-23'35'15,"21"44"1"-15,-4 21-12 0,-9 4-8 16,17 39-3-16,-16 1-4 16,18 33-2-16,-8-2-2 15,16 8-1 1,5-17-1-16,14-5-1 0,7-24 0 16,12-19-1-16,3-24 0 31,8-26 2-31,-3-31-1 15,1-16 1-15,-15-22-2 16,0-20 1-16,-17-19-1 0,-6-13 0 16,-12-20 0-1,-9-1-1-15,-9 1-2 16,-5 6-2-16,5 25-4 0,-16-3-9 16,21 26-22-16,6 27-1 15,2 19-1-15,15 16 2 16</inkml:trace>
  <inkml:trace contextRef="#ctx0" brushRef="#br0" timeOffset="19490.2847">27048 3224 36 0,'13'-40'37'15,"-13"40"2"-15,0 0-6 16,-36 23-19-1,30 13-5-15,-17-3-4 16,10 11-2-16,-1-6-1 0,7 1-1 16,3-5 0-16,8-11 0 15,-4-23-1-15,36 6 1 16,-15-25 1-16,2-4-1 16,-8-8 1-16,-9-3 0 15,-12 3 0-15,-9 6-2 0,-21 8 1 16,-8 11-1-1,0 16 0-15,5 9-1 0,11 13 0 16,26 5 0-16,34 5 0 16,20 4 1-16,28 6-1 15,8 0 1-15,2 0 1 16,-6 0 0-16,-17 3 0 16,-23 7 0-16,-32-3 0 15,-24 3 1-15,-26-3 0 16,-6-3-2-16,4-6-1 15,0-10-1-15,22-5-1 0,18-35-4 16,18 44-8-16,12-35-26 16,14-7 2-16,10 2-3 0,-14-2 4 15</inkml:trace>
  <inkml:trace contextRef="#ctx0" brushRef="#br0" timeOffset="20515.5355">25202 7469 15 0,'0'0'19'0,"-21"0"0"16,21 0-1-16,-23-2 1 15,23 2-2-15,0 0-2 16,-36-21-2-16,36 21-2 16,-23-4-2-16,23 4-2 0,-25-6-1 15,25 6-1-15,-19-2-3 16,19 2 1-16,0 0-1 15,48 0-1-15,11-2 0 16,31 0 0-16,21-1 0 16,27 1-1-16,28-2 1 15,12 2 0-15,11-2 0 16,2 2-1-16,-9 0 0 16,0 2 1-16,-10-2-1 15,-10 0 1-15,-18-1 0 0,-10 1-1 16,-10 0 1-1,-15 0-1-15,-21 0 1 16,-15 0-1-16,-16-2 1 16,-11 2-1-16,-4-4 0 0,-11-1 1 15,-1 1-1-15,-1 2 0 16,1-2 1-16,-1 1-1 16,-2 1 0-16,0 2 1 15,-8 0-1-15,-19 2 1 16,30 0-1-16,-30 0 1 15,0 0-1-15,0 0 0 16,0 0-1-16,0 0-3 0,-9 25-5 16,-20-21-27-16,6-2-5 15,-9 9 0-15,-10-7-1 16</inkml:trace>
  <inkml:trace contextRef="#ctx0" brushRef="#br0" timeOffset="21202.4407">25107 8062 6 0,'-46'-4'34'0,"17"18"-1"0,-9-7-2 15,9-12-18-15,29 5 1 16,0 0-4-16,38 7-3 15,16-18-2-15,40 9 0 16,30-12-1-16,37 7 0 16,22-5 0-16,24 1-2 15,7-1 0-15,6 6 0 16,-2-3 0-16,-6 3-1 16,-21 2 1-16,-15 4-1 15,-25-4 0-15,-17 4 1 16,-25-2-1-16,-21 4 0 0,-23-4 0 15,-15 4 0 1,-21-2 0-16,-8 2 0 0,-21-2 0 16,0 0-1-16,0 0 1 15,0 0-1-15,0 0 1 16,0 0-1-16,0 0 0 16,0 0 0-16,17 2 0 15,-17-2 1-15,0 0-1 16,0 0 1-16,0 0 0 15,0 0 0-15,0 0 0 16,0 0 0-16,0 0-1 16,0 0 0-16,0 0 0 0,0 0-1 15,0 0-1 1,0 0 0-16,0 0-1 16,0 0-1-16,0 0 0 15,0 0-2-15,27-9-28 0,-27 9-6 16,-21-12 0-16,0 12 1 15</inkml:trace>
  <inkml:trace contextRef="#ctx0" brushRef="#br0" timeOffset="22355.4755">28763 7434 15 0,'-15'-19'31'16,"15"19"-5"-16,0 0-3 15,-19-33-5-15,19 33-4 16,-8-21-3-16,8 21-2 15,0 0-1-15,6-19-2 16,-6 19-1-16,2-19 1 0,-2 19-2 16,2-19 0-16,-2 19 0 15,3-18-1-15,-3 18 0 16,0 0-1-16,0-19 0 16,0 19 0-16,0 0-1 15,0 0 0-15,0 0 0 0,0 0-1 16,0 0 0-16,-9 27 1 15,3 4-1-15,0 7 0 16,-3 14 0-16,3 8 0 16,0 7 0-16,6 4 1 15,0 0-1-15,8-6 0 16,9-5 0-16,6-7 0 16,8-14 0-16,7-3 1 15,6-11-1-15,6-6 0 16,-6-9 0-16,7-8 0 0,-3-10 1 15,-8-13-1-15,2-13 1 16,-5-9-1-16,-7-18 1 16,-3-14-1-1,-6-9 1-15,-6-3-1 0,-11-3 1 16,-4 9-1-16,-9 8 1 16,-1 12-1-16,-9 15 0 15,2 9-3-15,17 37-4 16,-35-28-14-16,35 28-21 15,0 0 0-15,-17 23-1 16,21 0 0-16</inkml:trace>
  <inkml:trace contextRef="#ctx0" brushRef="#br0" timeOffset="23048.1845">29377 6887 36 0,'15'-19'37'15,"-15"-8"1"-15,-7 8-16 16,7 19-5-16,-2 21-4 15,0 19-5-15,-19 1-3 16,2 18-3-16,3 1 1 16,1 9-2-16,2-4 0 0,7-2-1 15,10-13 0-15,13-11 0 16,6-9 1-16,9-14-1 16,5-14 1-16,1-10 0 15,-7-15 1-15,-1-8-1 16,-15-9 1-16,-9-4-1 15,-21-4 0-15,-10 9 0 16,-19 3-1-16,-6 7 0 16,-3 12 0-16,-1 11-1 15,16 12 0-15,15 9 0 16,23 10 0-16,21 2 1 16,23 4-1-16,10 3 1 15,11 1-1-15,2-1 1 16,-4-3 0-16,-17 2 0 0,-16-4 1 15,-18 1-1 1,-14-5 0-16,-12-2 1 0,-7-2-2 16,21-21-1-16,-23 29-4 15,23-29-9-15,27-19-24 16,15 19 0-16,6-10-2 16,13 10 1-16</inkml:trace>
  <inkml:trace contextRef="#ctx0" brushRef="#br0" timeOffset="23427.758">29622 7939 47 0,'0'0'40'0,"25"21"-3"16,-33 6-6-16,-13-2-24 0,21 17-2 16,-10-9 0-16,10 9-3 15,2-3-1-15,-2-9-5 16,21 5-18-16,2-6-15 16,-23-29-1-16,23 32 1 15,-23-32 0-15</inkml:trace>
  <inkml:trace contextRef="#ctx0" brushRef="#br0" timeOffset="23599.6365">29553 7768 44 0,'-21'-42'38'0,"21"42"0"16,-14-21-1-1,14 21-35-15,0 0-33 0,4-21-3 16,17 30-4-16,-21-9 0 16</inkml:trace>
  <inkml:trace contextRef="#ctx0" brushRef="#br0" timeOffset="25395.9754">15241 9341 18 0,'0'0'35'0,"36"-14"2"15,-36 14-9-15,0 0-8 16,23 2-5-16,-46-2-6 15,2 17-3-15,-21-9-1 32,-8 11-2-32,-17-5-2 0,-11 5 0 15,-6 0 0-15,-4 2 0 16,4-3-1-16,7-1 1 16,8-2-1-16,14-1 0 15,13-3 0-15,15 1 0 16,27-12 0-16,-19 17 1 15,19-17-1-15,29 10 1 16,5-3 1-16,14 5-1 0,11 5 2 16,16 10-1-16,11 4 0 15,6 13 0 1,1 6 0-16,-1 7 0 0,-6 3-1 16,-4 3 0-16,-15-5-1 15,-9-6 0-15,-9-4-1 16,-14-12-1-16,-3-3 0 15,-16-14-1-15,3 0-2 16,-19-19-1-16,0 0-4 16,-23-17-8-16,23 17-11 15,-48-23-9-15,-4-4 0 16,-1 6 1-16</inkml:trace>
  <inkml:trace contextRef="#ctx0" brushRef="#br0" timeOffset="25677.2315">14682 9884 18 0,'-24'2'34'16,"-9"-10"2"-16,14 6-11 0,19 2-4 15,-19 4-5 1,34 17-5-16,-15-21-2 0,54 41-2 16,-8-11-1-16,28 16 0 15,5 2-1-15,24 12-1 16,0 1-1-16,8 5 0 15,-4-5-2-15,-6-3 0 16,-18-5-1-16,-11-3 1 16,-20-13-1-16,-14-8 0 15,-9-8 0-15,-8-6 0 16,-21-15 0-16,0 0-2 16,0 0-6-16,0 0-28 0,-25-2-4 15,0 2-2-15,-13-2 1 16</inkml:trace>
  <inkml:trace contextRef="#ctx0" brushRef="#br0" timeOffset="27214.559">17058 10178 18 0,'0'0'25'0,"0"0"-1"16,26 13-2-16,-26-13-3 15,37-23-3-15,-16-13-2 16,21 9-3-16,-10-27-2 15,22 4-3-15,-10-23-2 16,9-2-1-16,-7-11-1 0,-2 5-1 16,-2-3 0-16,-11 9 0 15,-6 8 0 1,-6 17 0-16,-13 13 0 0,-6 37-1 16,0 0 1-16,0 0 0 15,-16 60 0-15,7-3 0 16,9 7-2-16,4 3 1 15,15 2 1-15,6-9-1 16,11-9 1-16,8-16-1 16,13-16 0-16,-1-15 0 15,-1-17 1-15,3-12-1 16,-7-16 1-16,1-14-1 0,-8-11 0 16,-2-12 0-16,-13-7 1 15,1 1-1-15,-16-1 1 16,1 16 0-1,-9 8 1-15,-3 20-1 0,-3 41 0 16,0 0 0-16,-17 37 0 16,8 26 0-16,1 22 0 15,2 13 0-15,2 9-1 16,4 4 1-16,10-7-1 16,9-16 0-16,10-11-1 15,7-23-2-15,23-4-12 16,-5-27-25-16,-2-21 0 0,5-8-1 15,-11-21 0-15</inkml:trace>
  <inkml:trace contextRef="#ctx0" brushRef="#br0" timeOffset="27964.5998">18949 9942 15 0,'0'-25'35'16,"0"25"2"-16,0 0-11 15,0 0-4-15,0 0-5 16,0 0-7-16,32 50-2 0,-24-12-4 16,21 16-1-16,-6 5 0 15,13 8-1-15,-2-3-1 16,5-3 1-16,-3-7-2 15,2-10 1-15,-3-13 0 16,1-8 0-16,-5-15 0 16,1-8 0-16,-7-14 0 15,4-11 0-15,-6-15 0 16,-2-10 0-16,0-19 0 16,-4-8 0-16,-4-17-1 0,-1-10 0 15,-5-11 0-15,-5-4 0 16,-7-6 0-16,-3-1-1 15,-9 3 1-15,-4 2-1 16,-6 13 2-16,-4 14-2 16,-5 15 1-16,7 14 0 15,1 15 0-15,3 14 0 16,6 17-1-16,19 19 1 16,0 0-1-16,0 0 1 15,57 15 0-15,2-7-1 16,27-3 1-16,25-1 0 15,21-2 0-15,27-4 0 16,9 0 0-16,2 0 0 0,-7 0 0 16,-20 4 0-16,-26 2 0 15,-19 0 1-15,-30 2-1 16,-27 0 1-16,-22 1-1 16,-19-7 0-16,0 0-2 15,-23 21-2-15,11 6-7 16,-28-6-25-16,2 2-3 15,-2 10-2-15,-8 2 1 16</inkml:trace>
  <inkml:trace contextRef="#ctx0" brushRef="#br0" timeOffset="28355.2082">20012 9320 22 0,'0'0'36'16,"-30"-10"2"-16,30 10-2 16,26 29-16-16,-3-14-12 0,31 27 0 15,-6 1-1 1,13 22-3-16,-11 0 1 16,1 12-2-16,-20-2 0 0,-10-2-1 15,-21-6-1-15,-10-9-1 16,-15-14 0-16,-5-14 0 15,1-12 0-15,0-14 0 16,5-14 1-16,8-13 0 16,5-12 0-16,15-15 0 15,13-13-1-15,8-4 1 16,9-8-1-16,10 0 0 16,4 0-1-16,4 6 1 15,7 10-1-15,-6 11-2 16,3 23-1-16,-20-6-19 15,-5 23-16-15,-1 14-1 0,-30-6-1 16,14 35 0-16</inkml:trace>
  <inkml:trace contextRef="#ctx0" brushRef="#br0" timeOffset="29152.101">17530 10976 19 0,'-82'-15'35'0,"17"21"1"15,-2-10-7-15,2-6-17 16,30 16-2-16,-1-10-3 0,36 4-2 16,0 0-2-16,29 18 0 15,26-20-1-15,35 4 1 16,27-14 1-16,36 8 1 16,34-15-2-16,33 6 1 15,21-9-2-15,17 7 1 16,4-6-1-16,2 9 0 15,-6-1 0-15,-7 7-1 16,-10-3 1-16,-14 5-1 16,-26-2 0-16,-10 4 0 15,-30-2-1-15,-20 2 1 16,-32 2 0-16,-28 0-1 0,-26 0 2 16,-20 2-1-1,-16-2 0-15,-19 0-1 0,0 0 1 16,0 0 0-1,0 0 0-15,0 0 0 16,0 0-1-16,-21-4-2 0,21 4-2 16,-37-5-7-16,16 10-29 15,-17 5-1-15,-6-2 0 16,-8 13-2-16</inkml:trace>
  <inkml:trace contextRef="#ctx0" brushRef="#br0" timeOffset="29964.6163">18155 11931 6 0,'-21'-14'37'0,"21"14"0"16,0 0 2-1,-28-29-21-15,28 29-4 16,0 0-4-16,13 25-3 15,-11-4-2-15,17 16-1 16,-2 7-2-16,6 12 1 0,-2 3 0 16,8 12-1-16,1-9 1 15,-1 3-2-15,6-11 1 16,-1-4-1-16,-3-14 0 16,1-5 0-16,-1-10-1 15,-1-6 1-15,-5-9 0 16,-2-8 0-16,-2-6 0 15,0-9-1-15,-4-12 1 16,-3-11 0-16,-1-14-1 0,-1-11 0 16,-7-10-1-16,1-11 1 15,-6-8 0 1,-8-6 0-16,-5 2-1 16,-2 4 1-16,-8 2 0 0,0 9 0 15,-4 10 0-15,4 8 0 16,2 11 0-16,4 10 0 15,11 6-1-15,8 7 1 16,19 8 0-16,21 0-1 16,19 6 1-16,22 3-1 15,20-1 1-15,15 5 0 16,11 1 0-16,12 3 0 16,4 2 0-16,-11 2 0 15,-9 4 0-15,-16 0-1 16,-18 2 1-16,-18-2 0 15,-19 3 0-15,-16-1 0 16,-11-2 0-16,-27-2 0 16,21 4-1-16,-21-4 1 0,0 0 0 15,0 0 1-15,0 0-1 16,0 0 0-16,0 0 0 16,0 0-1-16,0 0-1 15,-18 19-4-15,18 8-21 16,-19-6-13-16,-9 2-2 15,-1 12 1-15</inkml:trace>
  <inkml:trace contextRef="#ctx0" brushRef="#br0" timeOffset="30511.5021">19052 12011 19 0,'-34'-9'37'16,"34"9"0"-16,-21-14 0 15,11-9-24-15,10 23-4 16,17-34 0-16,6 20-3 16,-9-11-2-16,16 8-1 15,-3-4 0-15,9 7-1 16,-1 3 0-16,5 9 0 15,0 8-1-15,0 13 0 16,-5 8 0-16,-3 11 0 16,-11 4 0-16,0 6-1 0,-13 0 1 15,-2 0 0 1,-6-5-1-16,0-7 0 16,-6-9 1-16,4-4-1 0,2-23 1 15,0 0 0-15,0 0 0 16,0 0 0-16,0 0 0 15,6-40 0-15,3 5 0 16,5-13 0-16,7-4 0 16,2-5-1-16,9 1 0 15,-1 6 0-15,3 10-1 16,1 15 1-16,-5 19 0 16,-1 18 0-16,-2 22 0 0,-4 14 0 15,-8 8 0 1,-2 9 1-16,-3 4 0 15,3-2-1-15,-1-7 1 16,7-14-1-16,8-4-3 0,-4-28-14 16,13-3-23-16,-5-7-1 15,-10-10-2-15,9-3 1 16</inkml:trace>
  <inkml:trace contextRef="#ctx0" brushRef="#br0" timeOffset="32214.6635">18151 9047 20 0,'-26'-15'36'0,"-16"-14"1"16,21 13-5-16,21 16-18 16,-39-44-4-16,41 23-2 0,0-23-3 15,25 4-2-15,9-18 0 16,16-5-1-16,7-14 0 16,29-19-1-1,15-12-1-15,27-14 0 0,20-13 0 16,18-7 0-16,19-4-1 15,16 0 1-15,17 10 0 16,-2 19-2-16,-13 21 2 16,-24 21 0-16,-35 25 0 15,-24 23 0-15,-42 14 0 16,-36 11 0-16,-44 2 0 16,-19 11 0-16,-27-9 0 15,-9 0 0-15,3-6 1 16,-1-3-1-16,9-5 0 0,11-5 0 15,10-4 1-15,23 0-1 16,14 0 0 0,12 5-1-16,7 1 1 0,3 7 0 15,6 10 0-15,2 13 0 16,-4 16-1-16,-9 15 2 16,-8 21-2-16,-12 8 1 15,-5 12-3-15,-15-5-3 16,9 12-12-16,-14-13-18 15,-18-22-2-15,7-5 0 16</inkml:trace>
  <inkml:trace contextRef="#ctx0" brushRef="#br0" timeOffset="33683.4455">20697 6933 35 0,'0'0'21'16,"27"-29"1"-16,-27 29-3 0,17-17-3 16,-17 17-3-16,0 0-1 15,-6 27-2-15,2 19-4 16,-23 0 0-16,6 19-3 15,-9 3 0-15,9 10-1 16,4-1 1-16,11-2-3 16,10-14 0-16,15-11 0 15,17-11 1-15,8-16-1 16,13-17 1-16,3-8 0 0,-1-16 0 16,0-12-1-1,-3-13 2-15,-3-8-2 16,-9-5 1-16,-4 0 0 0,-15 4 0 15,-2 4 0-15,-9 8 0 16,-1 11 0-16,-9 10-1 16,-4 19 1-16,0 0 0 15,-17 23-1-15,7 4 0 16,4 6 0-16,-1 7 0 16,12 4 0-16,-1 2 0 15,10-7 0-15,7-1-1 16,7-7 1-16,-1-8 0 15,-2-8 1-15,2-9-1 16,-2-8 1-16,-25 2 0 16,28-33-1-16,-26 3 1 0,-6-5 0 15,-11-9 0-15,-6-2 0 16,-2-2-1-16,-2 2 0 16,0 7 0-1,4 1 0-15,8 7 0 0,13 6 0 16,0 25-1-16,36-34 1 15,-3 28-1-15,1 2 2 16,6 2-2-16,-3 4 1 16,-1 10 0-16,-7 9-1 15,-4 13 2-15,-4 7-2 16,-12 7 1-16,3 7-1 16,-5 5 1-16,-5-1 0 15,4-9 0-15,-4-8 1 16,-2-11-1-16,0-10 0 0,0-21 1 15,0 0 0 1,4-23-1-16,-2-9 1 16,7-7 0-16,1-5-1 15,1-2 0-15,1 2 0 0,-1 7 0 16,-1 5-1-16,1 11 1 16,-11 21 0-16,23-4-1 15,-23 4 1-15,25 32-1 16,-10-14 0-16,6 7 1 15,4-2 0-15,4-2 0 16,7-2 0-16,-5-6 0 16,-4-7 0-16,1-8 0 15,-3-7 0-15,-6-9 0 16,-5-7 0-16,-5-7 1 0,-1-1-1 16,5-3 0-1,1 5 0-15,7 4 0 16,4 10-1-16,5 13 1 0,3 12 0 15,-1 11 0-15,-3 10 0 16,-10 11 0-16,-8 2 0 16,-11 4 0-16,-7-5 0 15,-10-3 0-15,-4-7 0 16,1-6-1-16,1-8 1 16,19-17-1-16,-19 6 1 15,19-6-1-15,17-21 1 16,1 3 0-16,5-3 1 15,1-6 0-15,3-3 0 16,0-7 0-16,-2-5 0 16,-2-8-1-16,-2-6 1 0,-6-9-1 15,4-6 1-15,-9-2-1 16,5 2 0-16,-9 8 0 16,3 7 0-16,-5 16 0 15,-2 13 0-15,-2 27 0 16,0 0 1-16,15 38-1 15,-9 10 0-15,-4 12 1 16,2 11-1-16,-2 9 1 16,2 3-1-16,1-4 0 15,-1-8-2-15,4-4 0 16,-6-23-2-16,13 0-2 16,-15-44-5-16,10 27-14 0,-10-27-15 15,-12-31 0-15,-1-3 2 16</inkml:trace>
  <inkml:trace contextRef="#ctx0" brushRef="#br0" timeOffset="33839.6986">22223 6899 21 0,'9'-33'31'16,"20"39"-2"-16,-8 1-6 16,8-14-18-16,11 9-2 15,-6 5-3-15,1-5-14 16,-12-13-16-16,19 24 0 15,-42-13 0-15</inkml:trace>
  <inkml:trace contextRef="#ctx0" brushRef="#br0" timeOffset="34683.4911">22791 7114 33 0,'0'0'37'16,"-6"-21"1"-16,0 3-11 15,6 18-10 1,-34-25-4-16,34 25-5 0,-50-5-4 16,20 16-1-16,-3 4-1 15,1 12-1-15,5 6-1 16,6 5-1-16,15 3 0 16,6-3 0-16,10 0 0 15,7-11 0-15,6-4 1 16,7-13-1-16,5-8 1 0,-5-8 0 15,-3-7 1 1,-4-3-1-16,-8-7 1 16,-3-4 0-16,-8-1 0 15,-2 1 0-15,-4 2-1 0,-2 6 0 16,4 19 0-16,-6-20-1 16,6 20 1-16,0 0-1 15,31 27 0-15,-31-27 1 16,40 35-1-16,-17-18 1 15,0-5 0-15,-2-7 1 16,-4-10-1-16,-17 5 0 16,38-29 1-16,-19 4-1 15,-3-2 0-15,3-2 0 16,-2 2 1-16,-2 6-1 0,-15 21 0 16,27-23 0-1,-27 23 0-15,0 0 0 16,17 31 0-16,-17-8 1 0,0 2-1 15,0 2 0-15,0-2-1 16,4-4 1-16,-4-21 0 16,19 21 0-16,-19-21-1 15,35-4 1-15,-12 0 0 16,-23 4 0-16,34-15-1 16,-34 15 1-16,0 0 0 15,0 0 0-15,0 0 0 16,0 0-1-16,0 19 1 0,0-19-1 15,0 0 1 1,0 0 0-16,27-17-1 16,-8 0 1-16,8-5 0 15,3-6 1-15,-7-3-1 16,4-6 1-16,-10-7-1 0,-3-2 1 16,-3-2-1-16,-7 4 2 15,-4 2-2-15,0 5 0 16,0 10 0-16,0 27 0 15,0 0 0-15,0 0 0 16,25 41 1-16,-14 5-1 16,-3 6 1-16,5 7-1 15,-5 3 0-15,0-7-2 0,-1-3 0 16,-7-19-4-16,12 5-14 16,-12-38-18-16,0 0-2 15,-23 4 2-15</inkml:trace>
  <inkml:trace contextRef="#ctx0" brushRef="#br0" timeOffset="34824.0958">23261 6941 18 0,'77'8'32'16,"-1"-16"3"0,24 12-5-16,-10 0-23 15,-20 3-8-15,-20 14-25 0,-50-21-6 16,38 23 0-16</inkml:trace>
  <inkml:trace contextRef="#ctx0" brushRef="#br0" timeOffset="35120.9751">23713 7830 33 0,'0'0'39'15,"0"0"1"-15,0 0-2 16,-46-10-25-16,-6 8-8 16,-40-9 2-16,-28 9-5 15,-45 2 0-15,-24 4-1 16,-23 5 0-16,-8 5 0 16,2 1-1-16,19 6 1 15,29 0-1-15,38-5-1 16,40 7 0-16,35-8-1 0,39 6-1 15,18-21-3-15,25 27-12 16,8-17-20-16,-14-10-1 16,8 7 1-16</inkml:trace>
  <inkml:trace contextRef="#ctx0" brushRef="#br0" timeOffset="54307.3828">25952 12614 5 0,'0'0'32'0,"-6"-35"1"16,-3 14-14 0,9 21-4-16,-6-25-1 15,6 25-3-15,0 0-4 16,0 0-2-16,0 0-1 0,0 0-2 16,4 31 1-16,5 0 0 15,-5 11-1-15,6 25 1 16,-1 14 0-16,5 28 0 15,-5 14 1-15,5 25 0 16,-5 17-1-16,-3 23-1 16,-2 18 0-16,-2 9-1 15,-2 4 2-15,3-4-1 0,-3-6-1 16,6-4 1 0,2-15-1-16,7-11 1 15,0-20-1-15,10-13 1 16,-6-13-2-16,6-5 1 0,-6-13-1 15,-5-11 1-15,-7-14-1 16,-3-13 1-16,-4-17-1 16,-4-10 0-16,-3-12 1 15,-1-13-1-15,8-25 1 16,-17 19-3-16,17-19-3 16,-21-21-24-16,9-8-8 15,9-9-1-15,-5-37-2 16</inkml:trace>
  <inkml:trace contextRef="#ctx0" brushRef="#br0" timeOffset="55619.8795">25814 12522 19 0,'0'0'27'16,"0"0"-2"-1,0 0-4-15,0 0-6 16,23 4-3-16,-23-4-3 0,44-16-3 15,-11-1-1-15,22 4-1 16,10-5-1-16,17 1 0 16,-3-2 0-16,9 5-1 15,-10-1 0-15,-7 7 0 16,-19-3 0-16,-5 9 0 16,-24-2-1-16,-23 4 1 15,0 0-1-15,19 0 0 16,-19 0-1-16,0 0 1 15,0 0-1-15,0 0 0 16,-17 27 0-16,17-27 0 16,-17 40 0-16,9-11 0 15,-1 11 0-15,3 8 0 16,0 6 0-16,6 11 2 0,6 12-2 16,7 8 1-16,3 7-1 15,3 8 1-15,-2 3-1 16,4 3 1-16,-4 7 1 15,-3 2-1-15,-3-5 0 16,-3 5 0-16,-6 0 1 16,2 4-2-16,-1 4 2 15,-6 2-2-15,-1-6 0 0,4-2 1 16,-2-6-1 0,-2-5 2-16,0-6-1 15,0-4 1-15,-3-10 0 16,-1-5 0-16,6-8-1 0,-4 0 1 15,-1-4-1-15,7-6 0 16,0-5-1-16,0-1 1 16,4-3-1-16,1-2 0 15,-1-2 0-15,2 0 0 16,-4 7 0-16,0-5 1 16,3 2-1-16,-3-2 0 15,-2 0 0-15,0 1 1 16,0-5-1-16,0-5 0 15,4-5 0-15,-4-1 0 16,2-5 0-16,0-7 0 16,-2-2 0-16,6-4 0 15,-6-19 0-15,0 31-1 16,0-31 2-16,0 0-2 0,4 21 1 16,-4-21 0-1,0 0 0-15,0 0 0 16,0 0 1-16,0 0-1 0,0 0 1 15,0 0-1-15,0 0 1 16,-20 14-1-16,20-14 0 16,-19 2 0-16,19-2 1 15,-30-2 0-15,7 0-1 16,-4-2 1-16,-13 0-1 16,-8 0 2-16,-7 0-2 15,-7 1 1-15,1-1-1 16,-2 2 0-16,8 0 0 0,7 0 0 15,13 0-4 1,1-13-25-16,34 15-10 0,-21-12-2 16,21 12 1-16</inkml:trace>
  <inkml:trace contextRef="#ctx0" brushRef="#br0" timeOffset="58448.0471">26078 13238 26 0,'0'0'17'0,"0"0"-2"16,0 0-2-16,0 0-2 0,0 0-1 15,0 0-2-15,0 0-1 16,0 0 0-16,0 0-1 16,0 0-1-16,0 0 0 15,0 0-2-15,0 0 0 0,0 0-1 16,0 0 0-1,0 0 0-15,0 0 0 0,0 0 0 16,0 0 0 0,0 0 0-16,0 0-1 15,0 0 1-15,0 0-1 0,0 0 0 16,0 0 0-16,0 0 0 16,0 0 0-16,0 0 1 15,0 0-1-15,0 0 1 16,0 0 0-16,21 6 0 15,-21-6-1-15,23-2 2 16,-23 2-1-16,36-2-1 16,-18-2 0-16,5 4 0 15,-2-4 1-15,5 2-1 16,3-2-1-16,4 1 1 16,-1 1 0-16,3-2 0 15,-3 2 0-15,4 0-1 0,1-2 1 16,-1 4-1-16,-3-2 1 15,1 2-1-15,-7-2 1 16,3 4-1-16,-7-2 0 16,4 0 1-16,-6-2-1 15,0 2 1-15,-2-2-1 16,-19 2 1-16,25 0-1 16,-25 0 1-16,23-3-1 15,-23 3 1-15,0 0-1 16,23-2 1-16,-23 2-1 15,0 0 0-15,0 0 1 16,0 0-1-16,19-2 0 16,-19 2 1-16,0 0 0 15,0 0 0-15,0 0 0 0,0 0 0 16,0 0 0-16,-25 2-2 16,25-2-4-16,-44 13-30 15,14-5-4-15,-5 7-3 16,-14-1 1-16</inkml:trace>
  <inkml:trace contextRef="#ctx0" brushRef="#br0" timeOffset="60333.995">26851 12733 14 0,'0'0'17'15,"-16"15"-2"1,16-15-4-16,0 0 0 0,0 0 1 15,0 0 0 1,0 0 0-16,0 0 0 16,0 0-1-16,31-21-2 0,-18-4 0 15,12 10-3-15,0-14-1 16,4 6-2-16,-4-11 0 16,3 7-1-16,-12-4 0 15,5 4 0-15,-8 0 0 16,-3 4-1-16,-3 4 0 15,-7 19-1-15,8-23 1 16,-8 23-2-16,0 0 1 16,0 0 0-16,0 0 0 15,0 23 0-15,0-2-1 16,0 6 1-16,0 9 0 16,0 3 1-16,0 7-2 0,0 4 2 15,0-4-1-15,0 0 0 16,0-2 0-16,4-7 1 15,-2-3-1 1,-2-9 0-16,0-6 1 0,0-19-1 16,-10 31 1-1,10-31-1-15,-29 19 1 16,3-13-1-16,1-2 0 16,-8 5 0-16,-3-5 0 15,3 0 0-15,-1-2 0 16,11 0-1-16,23-2 1 0,-29 0-1 15,29 0 0-15,0 0 1 16,16-6-1-16,5 0 1 16,7-3 0-16,3 3 0 15,7-2 0-15,10-1 0 16,-2 3 0-16,4 0 1 16,1 4-1-16,-5 4 1 15,-6 2-3-15,-15-10-6 0,4 6-27 16,-29 0-2-16,0 0-1 15,15 29 0-15</inkml:trace>
  <inkml:trace contextRef="#ctx0" brushRef="#br0" timeOffset="61412.1538">27126 13616 13 0,'2'-19'29'16,"-2"19"-9"-16,0 0-2 0,0 0-4 15,-21 19-4-15,4 0-3 16,5 14-2-16,-9 2-2 16,6 13-1-16,0 5-1 15,7 1 0-15,2-2 0 16,16-6 0-16,5-6 0 16,14-7 1-16,1-16 1 15,14-7 1-15,-11-18 1 16,17-3 0-16,-20-20 0 0,10 2 0 15,-24-17 0-15,-1 2-1 16,-17-8-1 0,-4 2-2-16,-13 2 2 15,-6 4-4-15,4 17-6 0,-17-2-8 16,9 16-21-16,10 26-1 16,-11 1 0-16,22 28 1 15</inkml:trace>
  <inkml:trace contextRef="#ctx0" brushRef="#br0" timeOffset="61787.1401">27312 14705 20 0,'5'-35'34'15,"-5"35"0"-15,2-38-1 0,-2 38-23 16,-23-2-2-16,0 13-2 16,4 12-4-16,0 4-2 15,6 6 1-15,7 0 0 16,8-3-1-16,13-5 1 16,6-6 0-16,8-7-1 15,0-4 1-15,5-10 0 16,-5-2 0-16,-6-10-1 15,-23 14 2-15,23-38-2 16,-23 15 1-16,-8-2 1 16,-7 0-1-16,-6-2 0 0,0 4-2 15,21 23-3-15,-37-38-7 16,37 38-8-16,0 0-15 16,0 0-2-16,-7 29 1 15</inkml:trace>
  <inkml:trace contextRef="#ctx0" brushRef="#br0" timeOffset="62052.7692">27235 15515 40 0,'0'0'34'16,"15"-19"1"-16,3 3-7 15,3 3-14-15,-12-22-4 0,16 12-3 16,-15-11-2-16,11 5-2 0,-12-4 0 16,-3 8-1-1,-12 0-1-15,6 25 0 16,-30-23-1-16,7 18-3 0,23 5-13 16,-35 38-19-16,35-38-2 15,-17 48 0-15,11-21 0 16</inkml:trace>
  <inkml:trace contextRef="#ctx0" brushRef="#br0" timeOffset="62287.1472">27319 15845 27 0,'0'0'35'0,"23"8"0"16,-23-8-11-16,25-33-5 15,0 20-2-15,-17-20-6 0,13 10-3 16,-21-6-4-16,5 8-2 16,-5 21-3-16,-28-25-4 15,28 25-8-15,-44 21-11 16,17-5-12-16,8 20-2 16,-2-5 2-16</inkml:trace>
  <inkml:trace contextRef="#ctx0" brushRef="#br0" timeOffset="62517.2455">27275 16089 10 0,'0'0'23'0,"0"0"-8"0,23 21-4 15,-2-15 0-15,8 0 0 16,-6-6 0-16,13 7 0 16,-15-16 0-16,10 11 1 15,-31-2 0-15,34-16-3 0,-34 16-2 16,-2-19-2-16,2 19-3 15,-36-6-1 1,11 10-2-16,-7 0-3 0,11 13-6 16,-8-7-12-16,4 1-11 15,25 12-2-15,0-23 3 16</inkml:trace>
  <inkml:trace contextRef="#ctx0" brushRef="#br0" timeOffset="69548.1199">2189 14209 42 0,'-13'-51'35'0,"13"51"-1"15,0 0-10-15,0 0-14 0,23 59-3 16,-12-3 0-16,14 24-4 15,-10 5 0-15,8 17 0 16,-9 1 1-16,1-1-4 16,-9-16 2-16,-1-13 0 15,-10-23 1-15,10-9 1 16,-10-22 0-16,5-19 0 16,0 0-1-16,5-39 1 15,-10-16-1-15,5-12-1 16,-6-31 0-16,2-18-2 15,-9-18 2-15,5-6-3 16,-5 4 3-16,11 9-2 16,-2 19 1-16,4 18-2 15,4 33 1-15,9 32 0 0,10 34-1 16,-6 24 1-16,12 24-2 16,0 16 2-1,1 8 0-15,5 7 1 0,7-3-1 16,-4-10 0-16,6-12 0 15,0-19 0-15,6-21 0 16,-4-21 0-16,5-25 1 16,-1-21-1-16,-6-21 1 15,-2-18 0-15,-8-13 0 16,-7-11-1-16,-13 1 0 16,-1 12 0-16,-5 15 1 15,-5 16-1-15,-3 36 0 0,0 27 0 16,-3 48-1-16,-3 25 2 15,10 29 0 1,-8 19-1-16,10 13-1 16,1 6 2-16,7-7-3 0,3-16 0 15,19-2-5-15,-19-34-24 16,27-26-9-16,6-18 0 16,0-30-1-16</inkml:trace>
  <inkml:trace contextRef="#ctx0" brushRef="#br0" timeOffset="69735.6227">3480 14447 31 0,'0'0'35'16,"40"2"1"-16,8-23-1 0,42-17-25 15,21 17-5-15,-4-14 1 16,13 3-5-16,-13 18-16 15,-15 8-18-15,-52-5-3 16,-11 36 1-16,-52 0 0 16</inkml:trace>
  <inkml:trace contextRef="#ctx0" brushRef="#br0" timeOffset="69923.1529">3992 14862 13 0,'69'-23'29'0,"31"25"-8"0,-14-4-34 16,-27-34-3-16,27 34-4 16</inkml:trace>
  <inkml:trace contextRef="#ctx0" brushRef="#br0" timeOffset="71752.1086">5951 13445 20 0,'0'0'32'0,"-8"-46"3"15,-9 27-14 1,-6 13-3-16,-19-7-7 0,9 15-4 16,-11-2-3-16,10 11-2 15,1-1 0-15,7 11-1 16,14 4 1-16,8 8-1 0,10 11 1 15,2 17-2 1,-1 14 3-16,3 27-2 16,-10 32 1-16,-10 33 1 15,-20 31 0-15,1 25 0 0,-17 11-2 16,2 10 2-16,-4-6-1 16,12-12 0-16,2-34 0 15,20-32-1-15,14-41-1 16,10-31 1-16,20-36 0 15,14-29 0-15,14-25-4 0,-7-31-23 16,14-22-10-16,12-7-1 16,-16-30-1-16</inkml:trace>
  <inkml:trace contextRef="#ctx0" brushRef="#br0" timeOffset="72049.4442">6335 13547 21 0,'10'-48'36'0,"18"29"1"15,-28 19 0-15,21 11-22 16,-11 43-3-16,-18 0-3 16,12 21-2-16,-8 7-3 15,4 3-5-15,8 18-13 16,-8-10-22-16,-4-26-1 16,8 4-1-16,-12-21 0 0</inkml:trace>
  <inkml:trace contextRef="#ctx0" brushRef="#br0" timeOffset="72357.087">6329 14507 19 0,'-5'38'32'0,"-18"-18"2"15,28 26-1-15,-16 9-20 31,9-20-7-31,10 13 1 16,-1-10-1-16,9-1-2 16,-9-14-1-16,14-2 1 15,-21-21-1-15,29 0 0 0,-14-19 2 16,-15 19 0-16,19-52-2 16,-11 21 0-16,-12-11 0 15,2 7-1-15,-11 3-1 0,-2-1-5 16,15 33-15-16,-8-19-19 15,8 19 1-15,0 0-3 16,0 0 2-16</inkml:trace>
  <inkml:trace contextRef="#ctx0" brushRef="#br0" timeOffset="72811.2979">6266 15325 40 0,'27'23'36'15,"-4"-21"1"1,21-6-8-16,0 12-12 16,-17-24-3-16,11 16-6 15,-38 0-2-15,34-21-2 16,-34 21-2-16,0 0 0 16,-28-13 0-16,5 17-2 15,0 3 0-15,-2 3 0 16,10 9-2-16,5 2 1 15,12 8-3-15,6-2 1 16,20 11-1-16,-7-9 1 16,10 13-1-16,-12-9 1 0,0 7-2 0,-17-5 3 15,-6 5 0-15,-9-13 1 16,-4 0-1-16,1-6 1 16,16-21 0-16,-13 25 1 15,13-25 0-15,31 4 0 16,3-8 1-16,2 2 1 15,-1-6 1-15,-1 3 0 16,-7-3 1-16,-6 4-1 16,-21 4 1-16,0 0-1 15,-6-27-1-15,6 27-4 0,-21-23-20 16,21 23-13-16,-23-48-2 16,25 19-1-16,-2-19 0 15</inkml:trace>
  <inkml:trace contextRef="#ctx0" brushRef="#br0" timeOffset="73203.8612">6811 13511 30 0,'-21'-45'33'0,"59"11"2"16,20-12 1-16,7 7-28 0,38 20-1 15,-15-4 1-15,6 25-2 16,-29 8-1-16,-6 30 1 16,-38 25-1-16,-13 29-1 15,-16 27-1-15,-5 39 0 16,-1 26-1-16,5 23-1 15,9 8 2 1,4 13-3 0,7 1 0-16,4-3 1 0,3-13-1 0,-7-30 1 0,-5-22-1 15,-14-23 1 1,-19-23-1-16,-9-27 1 0,-8-30-2 16,-8-31 0-16,12-12-10 15,-6-25-27-15,8-28 0 16,23-3-2-16,5-28 0 15</inkml:trace>
  <inkml:trace contextRef="#ctx0" brushRef="#br0" timeOffset="73759.5082">8536 13194 39 0,'21'-12'36'16,"-21"12"2"-16,-30-21-14 0,9 42-5 15,-29-15-7-15,12 21-5 16,-12-4-4-16,10 15-1 16,3 1-1-16,16 11 0 0,10 7 1 15,13 10-2-15,7 8 1 16,1 8 0-16,-4 11 0 16,1 4 0-16,-14 4 1 15,-5 1-1-15,-5-9-1 16,2-9 0-16,7-12 0 31,16-12 0-31,15-22 0 16,13-16-1-16,23-8-4 15,-7-34-20-15,13-12-12 0,6-3-1 0,-14-22-1 16</inkml:trace>
  <inkml:trace contextRef="#ctx0" brushRef="#br0" timeOffset="74009.6859">9022 13466 52 0,'2'-34'39'15,"-2"34"-1"-15,13-23 1 0,-13 23-28 0,-6 50-5 16,-1 0 0-1,5 19-4-15,-2 11-1 16,-4 3-5-16,16 19-13 0,-8-12-22 16,4-23 1-16,7-9-3 15,3-22 2-15</inkml:trace>
  <inkml:trace contextRef="#ctx0" brushRef="#br0" timeOffset="74290.7434">9607 13695 44 0,'-6'42'35'0,"-1"6"3"15,-7-11-2 1,26-9-27-16,11 20-4 16,7-15 0-16,22-4-1 0,3-14-2 15,12-5 1-15,-15-16 0 16,7-4 0-16,-22-18 0 15,-5-3 0-15,-28-9 0 16,-8-1-1-16,-23-3 0 16,-11 4-1-16,-2 11-4 15,-8-9-6-15,23 26-19 16,6-3-10-16,19 15-3 0,0-18 3 16</inkml:trace>
  <inkml:trace contextRef="#ctx0" brushRef="#br0" timeOffset="74541.2653">10506 13760 27 0,'-15'42'33'0,"20"12"0"16,-10-8-10-16,14-19-7 16,20 0-4-16,5-21-4 15,20 1-1-15,-6-20 0 16,13 3 1-16,-17-20-2 15,0 3 0-15,-25-12-1 16,-6 1-1-16,-24-4-1 0,-12 7-1 16,-17 1-1-16,-6 3-1 0,2 12-3 15,-4-6-7-15,48 25-20 16,-25 4-9-16,25-4-2 16,29 7 3-16</inkml:trace>
  <inkml:trace contextRef="#ctx0" brushRef="#br0" timeOffset="74791.2691">11309 13781 39 0,'-17'29'31'0,"13"6"-3"16,8 1-9-16,-4-36-4 16,38 33-4-16,-15-37-1 15,21 10-2-15,-6-20 1 16,4 5-2-16,-13-16-1 15,0 7-1-15,-20-14 0 16,-9 1-2-16,-11-7-1 16,-10 1-1-16,-14 3-5 15,-5-9-7-15,6 9-29 16,7 11 1-16,4-2-3 0,23 25 2 16</inkml:trace>
  <inkml:trace contextRef="#ctx0" brushRef="#br0" timeOffset="75121.4397">12026 13374 42 0,'27'-21'36'16,"2"-13"4"-1,22 9-3-15,16 7-29 0,-15-14 0 16,13 20-3-16,-15 1-1 15,-1 20 0-15,-20 18-2 16,-10 19 1-16,-15 16 0 16,-8 18-2-16,-5 7 2 15,7 11-2-15,-2 1 1 16,4-6-1-16,0-11 0 16,4-11 0-16,-8-15-1 15,2-8 1-15,-15-14-1 16,-12-11 0-16,-11-7-1 15,-4-12-4-15,11 7-18 0,-9-17-17 16,4-9 0-16,13-2-1 16,2-12 1-16</inkml:trace>
  <inkml:trace contextRef="#ctx0" brushRef="#br0" timeOffset="75393.5418">12650 12512 20 0,'47'-11'35'0,"11"-10"1"0,26 13 0 15,15 4-25-15,-5-13-1 16,15 15-2-16,-27-6-4 16,-3-1-5-16,-10 5-28 15,-29 6-5-15,-40-2-3 16,0 0 1-16</inkml:trace>
  <inkml:trace contextRef="#ctx0" brushRef="#br0" timeOffset="75612.3028">13061 12579 17 0,'-6'77'37'0,"-11"-2"0"0,11 23-1 16,0 4-17-16,-11-8-10 15,15 2-10-15,-2-19-31 16,16 7-3-16,-10-26-1 16,13 3-1-16</inkml:trace>
  <inkml:trace contextRef="#ctx0" brushRef="#br0" timeOffset="76550.1657">13415 14540 20 0,'-35'-12'34'0,"35"12"0"16,0 0 1-16,17-27-22 16,41 23-4-16,1-11-3 15,27 7-3-15,0 1-2 16,4 3-3-16,-4 8-25 0,-19 26-7 16,-50-7-1-16,-11 29 0 15</inkml:trace>
  <inkml:trace contextRef="#ctx0" brushRef="#br0" timeOffset="76768.9212">13223 15369 36 0,'0'0'35'0,"54"2"2"16,-1-23-1-16,12-6-25 0,23 4-8 15,8-6-17-15,13 2-17 16,-17-23-5-16,15 10 1 15,-13-23 0-15</inkml:trace>
  <inkml:trace contextRef="#ctx0" brushRef="#br0" timeOffset="77207.3045">15971 13516 12 0,'4'-55'35'0,"6"24"-1"15,-22-9 2-15,-26 9-25 16,-4 23-1-16,-38-7-1 16,5 21-2-16,-26-1-5 15,1 9-1-15,5 5-1 0,14 6 1 16,20 6 0-1,23 5 0-15,21 8 0 16,19 8-1-16,15 8 1 16,8 13 0-16,1 15 0 0,-1 25 0 15,-6 18 0-15,-9 22 0 16,-4 20 0-16,-8 21 2 16,-10 29-2-16,3 28 2 15,-8 16-2-15,-1 13 1 16,-5 12-1-16,4 15 1 15,-4 1-1-15,12-7 0 16,1-19-1-16,5-23 0 16,10-38 1-16,20-33-1 31,10-44 1-31,20-42-2 0,16-42 1 0,11-28 0 16,12-28-1-16,-6-27-19 0,5-10-17 15,3-1-1-15,-21-16-2 16,11 6 2-16</inkml:trace>
  <inkml:trace contextRef="#ctx0" brushRef="#br0" timeOffset="77929.1177">23104 13726 13 0,'69'-31'32'0,"-6"-19"0"0,20 10-12 16,18 9-4-16,-15-6-4 15,15 20-3-15,-32-8-4 16,4 19 0-16,-31 1-1 16,-6 20 0-16,-28 12 0 0,-6 19-1 15,-6 12 0 1,2 28 0-16,2 20 0 0,6 30 0 15,0 21-1 1,9 22-1-16,-7 11 1 16,5 19 0-16,-11 16-1 0,2 11 2 15,-8-4-2-15,2-3 0 16,-4 1 1-16,6-5-1 16,0 3-2-16,4-7 2 15,-2-10-1-15,-4-9-1 16,-9 1 1-16,-5-13 0 15,-7-13-1-15,-7-22 1 16,1-26 0-16,0-25-1 16,-1-20 1-16,3-22 0 0,-2-22 0 15,1-17 1 1,-1-15-1-16,-7-8-1 16,-1-2-4-16,-16-14-27 0,11-14-6 15,17 3-1-15,2-17 0 16</inkml:trace>
  <inkml:trace contextRef="#ctx0" brushRef="#br0" timeOffset="78650.1456">16476 13543 34 0,'23'-36'37'0,"-11"-3"2"16,5 3-8-16,6 30-14 15,-23 6-7-15,13 21 0 16,-20 21-4-16,1 24-2 15,-4 12-1-15,1 11-1 16,-1 9 0-16,10 0-2 16,8 3-2-16,-1-26-23 0,18-13-14 15,15-5-1-15,-3-24-1 16,22-4 1-16</inkml:trace>
  <inkml:trace contextRef="#ctx0" brushRef="#br0" timeOffset="79558.9666">18446 13695 25 0,'0'0'28'0,"0"0"-3"16,-29 38-5-16,16-1-5 15,-14 3-6-15,8 12-4 16,0 7-3-16,13 5 0 16,12-3-1-16,24-13 0 15,28-11-1-15,30-14 1 16,21-16-1-16,19-14 2 15,-6-20 0-15,-7-4 1 16,-21-21 1-16,-20 2-1 16,-45-11 0-16,-29 7 0 15,-38-3 0-15,-23 12-1 16,-16 3-1-16,-5 6-2 16,11 20-5-16,0-3-5 0,39 15-19 0,32 4-5 15,23 14-1-15,49 7 1 16</inkml:trace>
  <inkml:trace contextRef="#ctx0" brushRef="#br0" timeOffset="79871.4787">20374 13994 16 0,'53'68'32'0,"-38"-26"0"15,5 8-12-15,-3 2-6 16,-10-20-2-1,22 1-2-15,-6-22-3 16,23-7-2-16,0-25 1 0,15-4-1 16,-2-27 0-16,6 0-1 0,-15-19 1 15,-14 4-3 1,-28-6 0-16,-16 4 0 16,-24 6-1-16,-12 13-1 0,-10 17-1 15,-1 12-1-15,19 21-3 16,9-2-9-16,54 27-8 15,20 0-7-15,45-2-6 16,42 6-2-16,19-10 3 16</inkml:trace>
  <inkml:trace contextRef="#ctx0" brushRef="#br0" timeOffset="80105.8584">22011 14067 28 0,'30'71'27'15,"-30"-17"-5"-15,6-2-3 16,15-8-6-16,8-23-3 15,32 0-2-15,4-34 1 16,36 5-1-16,-5-28 1 0,11 5-2 16,-23-21-1-1,-6 6 0-15,-41-10-1 0,-16 10-3 16,-33 0 0-16,-18 10-1 16,-20 9-2-16,-9-2-9 15,7 14-29-15,12 21 2 16,9-1-3-16,29 20 2 15</inkml:trace>
  <inkml:trace contextRef="#ctx0" brushRef="#br0" timeOffset="80731.7427">16469 15025 33 0,'-2'-32'32'16,"2"32"2"-16,-12 30-13 0,-9 3-8 15,12 23-5 1,-12 5-5-16,7 14-2 15,8 0-1-15,3-2 1 0,6-12-1 16,17-17 2-16,8-24-1 16,12-13 1-16,-5-26 1 15,9-10 0-15,-10-24 1 16,-9 1-1-16,-13-17 1 16,-9 5 0-16,-18-1-2 15,-2 11-2-15,-4 10-2 16,-6 8-5-16,27 36-12 15,0 0-15-15,-13 28-3 0,32 26 1 16,-4 13-1-16</inkml:trace>
  <inkml:trace contextRef="#ctx0" brushRef="#br0" timeOffset="81201.5849">16522 16763 3 0,'0'0'30'16,"33"38"2"-16,-1-36-12 16,-5-21-3-16,13 2 0 15,-13-24-4-15,9 9-3 16,-22-14-3-16,-1 15-3 16,-23 0-1-16,-11 18-2 0,-13 17-1 15,-8 15-1-15,-2 19 0 16,0 12-2-16,15 21 0 15,6 4 0-15,19 19 0 16,8 0 1-16,15 16-1 16,2 1 0-16,6 6 2 15,-6-2 0-15,-7-9 1 16,-3-8 0-16,-5-12 0 16,-2-17 0-16,1-21 0 15,9-21 0-15,11-17 0 16,9-14 1-16,10-17 1 15,6 3 1-15,-6-12 0 16,4 12 1-16,-16-3 0 16,-5 14 0-16,-27 7-1 15,0 0 0-15,-48 30 0 16,17-7-2-16,-7 6-2 16,0-10-8-16,11-5-26 15,27 11-1-15,0-25 0 0,40 13 0 16</inkml:trace>
  <inkml:trace contextRef="#ctx0" brushRef="#br0" timeOffset="81889.6074">19750 15498 29 0,'-4'-58'33'16,"8"20"3"-1,-17 7-15-15,-8-6-6 0,21 37-3 16,-48-28-2-16,19 47-4 16,-15 19-1-16,6 33 0 15,-12 21-3-15,-1 35 1 16,1 23-2-16,10 32 1 16,0 18-1-16,11 13 0 15,14-8-1-15,22-9 1 16,20-17-1-16,19-20 0 15,17-30-1-15,19-26 2 16,14-39-1-16,19-24 0 0,-4-26 1 16,9-18-1-16,-9-27 1 15,-6-21-1 1,-11-30 1-16,-6-24 0 0,-10-26 0 16,-17-24-1-16,-9-21 1 15,-19-18-1-15,-18-5 1 16,-27 4-1-16,-28 16 0 15,-25 26 0-15,-27 25-1 0,-28 22-5 16,-8 38-28 0,-19 38-4-16,-14 14-2 0,16 28 2 15</inkml:trace>
  <inkml:trace contextRef="#ctx0" brushRef="#br0" timeOffset="97856.1026">16069 15265 13 0,'-10'-44'29'16,"20"13"-4"-16,-10 1-5 16,0-1-5-16,8 10-3 15,-12-2-3-15,4 23-5 16,0 0 0-16,25 19-47 15,-31 14 35 1,46 61 0-16,-48-27 1 16,45 54-1-16,-43-31 1 15,44 39-2-15,-47-43 2 16,41 20 43-16,-26-41-37 0,7-23-1 16,-11-15-5-16,-2-27-8 15,0 0-8-15,-15-23 80 16,9-29-80-1,-38-44 0 1,27 10 1-16</inkml:trace>
  <inkml:trace contextRef="#ctx0" brushRef="#br0" timeOffset="98137.357">16077 14958 29 0,'86'-19'20'16,"26"9"-2"-16,15 1 2 15,8-1-5-15,7 177-11 16,-18-159-7 0,-13 15 0-16,-32 15-2 15,-24 12-1-15,-19 21-2 0,-22 4 1 16,-7 17 0-16,-20-178 8 16,-4 165 0-16,-4-10 0 15,-2-8 0-15,-10-11 0 16,-104-17 8 15,33 36-3-31,-51-58-19 16,37 24-9-16,-14-33-1 15,25 13-2-15</inkml:trace>
  <inkml:trace contextRef="#ctx0" brushRef="#br0" timeOffset="98853.135">20312 13622 11 0,'-23'-48'29'16,"23"48"0"-16,-24-29-13 15,24 29-8-15,-14 46-3 0,7 10-2 16,7 17-1-16,0 17 1 16,5 10-3-16,-1 11 1 15,2-5-2-15,-2-8-1 16,-2-21-3-16,1-12-11 15,3-6-7-15,-6-59-6 16,-6 39 0-16</inkml:trace>
  <inkml:trace contextRef="#ctx0" brushRef="#br0" timeOffset="99150.0158">20098 13518 16 0,'75'-65'17'16,"24"21"-3"-16,6 17-1 16,-3 23-1-16,-1 27-2 15,-28 27 0-15,1 25-3 16,-32 17-2-16,-11 16-1 16,-16 7 0-16,-3-2-2 15,-12-5-1-15,2-9-1 16,-4-16 1-16,-4-14 0 0,-11-13-1 15,-10-12-1-15,-11-8-4 16,-25-5-17-16,-21-25-8 16,15 19-1-16</inkml:trace>
  <inkml:trace contextRef="#ctx0" brushRef="#br0" timeOffset="99743.7735">22144 15845 20 0,'4'-23'28'16,"-19"-13"0"-16,15 36-11 16,0 0-5-16,25-4-3 15,-12 38-3-15,-7 5-2 16,0 16 0-16,-4 1-3 15,-2 7-1-15,3-1-7 0,-6-10-11 16,1-18-9-16,17 3-5 16,-15-37 2-16</inkml:trace>
  <inkml:trace contextRef="#ctx0" brushRef="#br0" timeOffset="100009.4037">22238 15759 18 0,'29'-37'20'16,"24"20"-3"-16,-3 5-2 15,4 12-2-15,1 20-1 16,-15 8-3-16,0 22-2 16,-17 0-2-16,-2 19 0 0,-7-5-2 15,-1 9 0-15,-11-8-1 16,-2-4-1-16,-2-9 1 15,-11-11-1-15,-8-5-1 16,-12-13-4-16,-7 0-16 16,2 2-12-16,-29-31 0 15,25 20 1-15</inkml:trace>
  <inkml:trace contextRef="#ctx0" brushRef="#br0" timeOffset="100415.6576">22538 15741 12 0,'-9'-26'31'16,"9"26"0"-16,-44 26 1 15,-2 7-22-15,2 23-3 16,-4-1-3-16,8 16-1 0,9-7-2 16,14 3 0-16,19-9 0 15,23-14-1-15,15-17 1 16,14-8 1-1,-1-17 0-15,1-6 1 0,-10-19 1 16,-4-2-1-16,-25-21 1 16,-13 4 0-16,-23-6-1 15,-13 5-3-15,-5 11-9 16,-14 9-25-16,-12-4 0 16,25 23-2-16,-8-2 1 15</inkml:trace>
  <inkml:trace contextRef="#ctx0" brushRef="#br0" timeOffset="101388.4827">16507 17206 5 0,'-50'-48'29'0,"50"48"0"16,-17 0 2-16,19 21-20 16,17 27-5-16,-4 10-1 15,8 21-3-15,-9-1 1 16,3 9-1-16,-10-10-1 15,3-8-2-15,-6-14 1 16,2-18-3-16,-6-37 1 16,24 8 0-16,-24-8 0 15,33-52 0-15,-18 6 0 0,-9-10 1 16,-6-4 0-16,-10-11 1 16,-7 0 0-16,-6-2 0 15,4 4-1-15,4-6 1 16,15 8 0-16,23-4-1 15,19 4 2-15,32 9 1 16,14 3 1 0,21 22 0-16,2 10 0 15,10 31 2-15,-16 17 0 0,-11 32 0 16,-33 14-1-16,-19 23 0 16,-27 2-1-16,-13 4 0 15,-23-10 0-15,-8-3-1 16,-15-20 0-16,-5-7-2 15,-16-16 2-15,-4-10-3 16,-10-7 1-16,-10-10-5 0,10-3-3 16,-7-14-15-16,17-10-13 15,29 3 1-15,17-20 1 16</inkml:trace>
  <inkml:trace contextRef="#ctx0" brushRef="#br0" timeOffset="101716.613">16828 17151 12 0,'-29'-39'29'0,"29"39"1"16,0 0-11-16,-17 29-7 15,21 13-3-15,-2-1-4 16,11 12-1-16,3-7-1 15,14 0-1-15,3-17 0 0,11-8 0 16,5-21 0 0,3-7 2-16,-4-18 0 15,-8-6 0-15,-25-17 1 0,-11 4-1 16,-38-2-1-16,-12 4-5 16,-8 24-13-16,-5 11-18 15,-8 1-2-15,29 27-1 16</inkml:trace>
  <inkml:trace contextRef="#ctx0" brushRef="#br0" timeOffset="117421.3007">16708 13455 19 0,'0'0'21'0,"0"0"-3"16,0 0-5-16,0 0-4 16,0 0-2-16,5 52-4 15,5-4-1-15,1 9-3 16,3 12 2-16,1 4-1 15,8 2 2-15,-4-9-2 16,-2-11 1-16,-3-11 2 16,-1-17 2-16,-1-8-1 15,-12-19 1-15,0 0 0 16,19-53 0-16,-12 20 0 0,-1-21-1 16,2-5-1-16,1-10-4 15,1 3 2-15,-6 1-2 16,7 11 2-16,-7 8-3 15,-4 8 1-15,4 17-1 16,-4 21 1-16,0 0 2 16,2 23-2-16,7 2 1 15,1-4 0-15,7 2 0 16,2-6 1-16,6-15-1 16,8-13 0-16,1-14-1 15,10-10 1-15,-2-9 0 16,-4 2-1-16,-3 1 0 0,-7 9 0 15,-3 18 0-15,-25 14 1 16,29 31 1-16,-23 9-1 16,1 18 0-16,-5 7-3 15,10 6-2-15,-3-4-7 16,12-9-11-16,16 5-8 16,-16-32-1-16</inkml:trace>
  <inkml:trace contextRef="#ctx0" brushRef="#br0" timeOffset="117686.9303">17819 14263 20 0,'-50'33'25'16,"-55"-27"2"-16,-14 22-19 15,-20 7-3-15,-24-2-1 16,-17 3 1-16,-22-11 0 16,1 6 1-16,4-10-2 15,15 4-6-15,20-2-13 16,32 21-15-16,3-25 1 16,55 29-2-16</inkml:trace>
  <inkml:trace contextRef="#ctx0" brushRef="#br0" timeOffset="133095.676">8687 12138 14 0,'0'0'16'0,"0"0"-2"16,-15-21-5-16,15 21-2 16,13-25-3-16,-13 25-1 15,48-37-1-15,-6 14-1 16,8-4-1-16,11 1 1 15,8 4 0-15,4-1 0 16,11 4-1-16,11 4 1 16,7 5-1-16,7 1 0 15,15 5 0-15,6-2 1 16,17 2-1-16,8 0 0 0,12-1 0 16,7 1 0-1,7 2 0-15,-3-4 0 16,8 4 0-16,-1-4 0 0,-7 1 0 15,-4-1 0 1,2 2 0-16,-8 0 0 0,-1 0 0 16,5 2 0-16,-8-1 0 15,3 1 0-15,-1 2 0 16,-2-4 0-16,-7 2 0 16,0-2-1-16,-4 0 1 15,0 0 0-15,-6-1 0 16,-9 5 0-16,9 2 0 15,-5 5-1-15,-3 1 1 16,-5 5 0-16,-2 3 0 16,-2 5 0-16,6 0 0 0,-2 6-1 15,-6-2 1 1,-6 7 0-16,1-5 0 0,-1 6 0 16,-7-2 1-16,5 1-2 15,-3-1 2-15,0-4-2 16,15 0 2-16,-2-2-1 15,7 5 0-15,-3-3 0 16,8-4 0-16,-5 8 0 16,-1-4 0-16,-2 6 1 15,-4-1-2-15,0 3 2 16,2-1-1-16,0 1 0 16,0-1 0-16,4-5 0 15,3 4 1-15,5-8-1 0,-1 2 0 16,8-8 0-16,-2 0 1 15,4-5-1-15,6 1 0 16,-4-4 0-16,-2-1 1 16,-2-6-1-16,-2 0 0 15,0-6 1-15,-9-4 0 16,0-4 0-16,-1-11 0 16,1 0 0-16,-1-11 2 15,-1 3-2-15,-6-8 0 16,-2 3 0-1,-2-7 0-15,0-1 0 0,-13-4 0 16,-4 2-1-16,-2-4 0 16,-6-2 0-16,4-2 0 15,-9-5 0-15,1 1 0 0,-9-4 0 16,-6-7 0-16,-1-4 0 16,-1-4 1-16,-2-9-1 15,-3-3 1-15,-1-5-1 16,-3-2 0-16,1-4 1 15,-5 0 0-15,-4 4 0 16,-7-4 0-16,-3 6 0 16,-13-4 1-16,-7 0-1 15,-12-2 0-15,-8-5 0 16,-9-3 0-16,-10-5 0 16,-4 1-1-16,-13-1 1 15,-4-2 0-15,-15 5-1 16,2-3 0-16,-12 9-1 15,-5-5 1-15,-7 7-1 0,-6 0 1 16,-9 0-1-16,-7 6 1 16,-12-2-1-16,-11 10 1 15,-9 3 0-15,-9 6 0 16,-9 4-1-16,-9 6 1 16,-6 6 0-16,-4 5 0 15,-6 10-1-15,-3-2 1 16,-3 8 1-16,-3 1-1 15,-6 1 0-15,-2 7 0 16,-6 0 1-16,-3 8-2 16,-5 0 2-16,-12 6-1 15,3 0 0-15,-10 9 0 16,3 0 0-16,-12 3 0 16,-4-1 0-16,-9 6 0 15,5-2 0-15,-9 4 0 0,-2 2 0 16,-6 5 0-16,-10-3 0 15,1 2 0-15,1 5 0 16,-1-3 0-16,-8-1 0 16,0-1 0-16,-2-2 0 15,4 3 1-15,3-1-2 0,-5-2 2 16,-4 0-2 0,2-1 1-16,4-5 0 0,4 0 1 0,-4-5-1 15,5 1 0-15,-5-8 2 16,2-1-2-16,3-4 1 15,-3 3 0-15,-4-3-1 16,0-2 0-16,7 1-1 16,-1-1 0-16,13 0 1 15,4 0-1-15,2 3 0 16,7-1 0-16,20 2 0 16,5 7 1-16,10 2 0 15,0 4 0-15,7 6 0 16,5 10 1-16,5 9-1 15,4 13 1-15,7 10-1 0,1 12 1 16,9 13-1-16,4 17 1 16,9 12-1-16,6 21-1 15,10 17 1 1,4 12 0-16,5 15 0 0,8 10-1 16,6 9 1-16,15 6 0 15,15 8 1-15,12-8-2 16,19 0 2-16,15-4-2 15,25-1 1-15,16-1 0 16,18-2 0-16,22-11-1 16,20-6 1-16,16-13 0 15,19-10 0-15,17-17 0 16,18-14 0-16,18-17 1 16,24-19-1-16,11-19 1 15,11-14-2-15,18-19-1 0,11-15-5 16,19-20-17-16,14 12-6 15,-29-36 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27:16.85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8110 2800 22 0,'0'0'32'0,"0"0"2"16,-21-2-14-16,21 38-4 16,-14 1-4-16,18 26-4 0,-15 10-3 15,16 21-1-15,-10 12-1 16,12 11-1-16,1-8-2 16,5-5 1-16,-5-16-1 15,7-11 2-15,-9-23 0 16,2-12 1-16,-8-42 2 15,0 0-1-15,0 0 1 16,5-50-1-16,-16-17 1 16,9-14-2-16,-4-28-1 15,4-18 0-15,-3-15-2 16,5-6 1-16,7-1-1 16,-1 10 0-16,2 22 0 15,1 17-1-15,1 31 1 16,1 33 0-16,10 34 0 0,-5 27-1 15,5 25 1 1,5 17-1-16,-1 14 2 16,4 9-2-16,0 0 2 0,5-9-1 15,-9-12 0-15,4-10 0 16,-5-16 0-16,-4-9 0 16,1-17 1-16,2-20-1 15,3-22 0-15,3-18 0 16,5-24 1-16,1-12-1 15,1-5 1-15,-1-2 0 16,-5 5-1-16,-3 12 1 16,-8 19-1-16,-9 31 0 0,-10 19 0 15,2 50 0 1,-8 11 0-16,0 16 0 0,4 15-1 16,0 12 1-1,4 11-2-15,-2-8-2 16,17 9-3-16,-11-30-8 0,21-2-24 15,-2-7 0-15,0-21-2 16,7-12 2-16</inkml:trace>
  <inkml:trace contextRef="#ctx0" brushRef="#br0" timeOffset="250.0011">9353 2577 17 0,'11'-38'36'16,"-15"-8"2"-16,4 46-2 15,0 0-13-15,0 0-13 0,6 78 0 16,-12-1-4-16,14 27-4 16,-8 15 0-16,4 23-2 15,-2 8-1-15,5-10-3 16,7 2-4-16,-12-33-6 15,23-13-18-15,-6-15-7 16,-6-33 2-16,8-15 0 16</inkml:trace>
  <inkml:trace contextRef="#ctx0" brushRef="#br0" timeOffset="468.7539">9791 2502 25 0,'26'-6'37'0,"-26"6"2"0,4 66-2 16,-13 24-22-16,-5-2-5 15,20 37 0-15,-19-2-3 16,20 23-3-16,-14-2-3 16,7 0-3-16,7 9-9 15,-18-22-27-15,-1-20 0 16,3-7-2-16,-14-33 2 15</inkml:trace>
  <inkml:trace contextRef="#ctx0" brushRef="#br0" timeOffset="875.0105">7301 2433 21 0,'9'-38'35'15,"12"45"2"-15,-21-7-1 0,-7 62-23 16,14 34-4-16,-14 9-1 16,7 34-2-16,-2 12-1 15,8 16-3-15,3-5-2 16,-1-13-4-16,15-7-3 15,-16-36-12-15,7-20-18 16,9-11-1-16,-16-40 2 0</inkml:trace>
  <inkml:trace contextRef="#ctx0" brushRef="#br0" timeOffset="1078.1368">7484 2427 15 0,'37'-38'35'0,"-16"23"3"16,9 59-2-16,-22 40-20 15,-12 14-5-15,8 40-2 16,-19 1-3-16,7 16-5 16,2 10-8-16,-3-13-24 15,9-16-4-15,23-7-4 0,-2-33 3 16</inkml:trace>
  <inkml:trace contextRef="#ctx0" brushRef="#br0" timeOffset="1765.6473">10471 3779 32 0,'0'0'37'16,"12"61"0"-16,-48-13-1 15,-18 6-28-15,-1 21-1 16,-20-10-2-16,-3-1-2 16,-5-11-2-16,-1-14 0 15,15-10-1-15,12-16 0 0,15-15 0 16,23-17 0-16,15-16 0 16,23-9 0-16,10-8 0 15,11 4-1-15,4 4 1 16,4 10-1-16,-2 22 1 15,-4 14-1-15,0 21 1 16,-8 12-1-16,1 9 1 16,3 2 0-16,10 0 0 15,5-10 0-15,5-18 2 16,10-5-1-16,-10-19 3 16,11-3-1-16,-18-20 1 15,-7-2-1-15,-21-24 0 16,-13 3 0-16,-24-6-2 0,-18-3-1 15,-14 7-3-15,-19-15-6 16,11 17-27-16,-7 8-3 16,0 5-1-16,25 11 1 15</inkml:trace>
  <inkml:trace contextRef="#ctx0" brushRef="#br0" timeOffset="2093.777">12017 2959 24 0,'44'-4'38'0,"-16"16"2"0,-47 1-3 0,-19 1-15 16,-12 16-16-1,-24-14 1-15,-5 11-3 16,-3-8-3-16,2 0-1 0,11-4 0 15,15-5-1-15,16 9 1 16,30 6 0-16,20 10-1 16,26 7 1-16,16 10-1 15,11 7 1-15,0 10 1 16,9-1-1-16,-3-1 0 16,-14-10 0-16,-5-3-4 15,-23-23-6-15,3-4-21 0,-9-6-6 16,-23-21-1-16,0 0 0 15</inkml:trace>
  <inkml:trace contextRef="#ctx0" brushRef="#br0" timeOffset="2281.2797">11361 3744 36 0,'7'56'37'0,"7"-10"2"16,35-2-7-1,18 20-19-15,-15-26-3 0,26 10-3 16,-18-17-6-16,-1-12-10 16,-2-11-26-16,-7 9-3 0,-25-19-1 15,4 6 0-15</inkml:trace>
  <inkml:trace contextRef="#ctx0" brushRef="#br0" timeOffset="2750.0374">14755 3213 10 0,'0'0'35'0,"-40"-16"-1"16,40 16-10-16,-19-27-7 16,11 0-3-16,29 8-4 15,-4-8-4-15,20 6-2 16,7 0-2-16,7 6 0 16,5 9-1-16,1 21 1 15,-17 18-1-15,-11 28 0 0,-29 22 0 16,-15 19-1-1,-20 21-5-15,-11-6-14 0,-5 2-16 16,24 2-3-16,-2-23 0 16</inkml:trace>
  <inkml:trace contextRef="#ctx0" brushRef="#br0" timeOffset="2921.9143">15004 4643 38 0,'0'0'34'0,"55"6"1"16,-30-14-11-16,4 0-24 0,5-1-7 15,-11 3-16-15,0 12-10 16,-23-6 0 0,0 0 0-16</inkml:trace>
  <inkml:trace contextRef="#ctx0" brushRef="#br0" timeOffset="78329.9148">5958 6261 13 0,'14'-32'35'0,"-16"-5"0"16,2 37 3-16,21-17-20 15,-21 17-3-15,11 36-3 16,-13 7-3-16,16 31-2 15,-12 9-3-15,13 26 0 0,-9 12-1 16,9 10-1-16,-7-2 0 16,5-5-2-16,-3-14 1 15,-3-14-2-15,7-10 0 16,-9-28-5-16,13 5-7 16,-15-32-20-16,-3-31-6 15,0 0 0-15,10-19 1 16</inkml:trace>
  <inkml:trace contextRef="#ctx0" brushRef="#br0" timeOffset="78548.667">6341 6075 35 0,'17'21'37'0,"-17"21"1"15,8 43-2-15,15 22-22 16,-18 7-4-16,11 32-3 15,-7-4-3-15,12 7-2 16,-7-7-2-16,5-15-2 16,0-8-2-16,-8-29-7 15,14-11-16-15,-2-27-10 16,-13-31-1-16,11-11 1 16</inkml:trace>
  <inkml:trace contextRef="#ctx0" brushRef="#br0" timeOffset="79122.0963">6976 6419 33 0,'34'19'37'16,"-19"10"1"-16,-3 32-2 16,-18 20-23-16,-3-4-4 15,12 24 0-15,-12-18-3 16,9 3-3-16,-2-19 0 15,4-9-2-15,4-18 0 16,3-7 0-16,-9-33 1 16,21 17 0-16,-21-17-1 15,17-46 1-15,-7-4-1 16,1-13 0-16,-3-18-1 0,7-11 1 16,-1-8-1-16,1 2 0 15,-9 12-1 1,7 15 0-16,-7 21 1 0,-2 25-1 15,-4 25 1-15,4 31 0 16,3 17-1-16,1 11 1 16,5 3-1-16,1 3 1 15,5-2 0-15,2-13 0 16,6-13 0-16,-1-14 1 16,1-17 0-16,2-12 0 15,-2-19 0-15,5-14 0 16,-3-18 0-16,1-3 0 15,-1-5 0 1,0 2-1-16,-6 9 0 0,-4 14-1 16,-2 26 0-16,-17 14 1 15,23 54 0-15,-19 7 0 16,-2 18 0-16,5 11 1 16,-7 4 0-16,8 2-1 15,-2-9 1-15,-2-16-4 16,11-4-2-16,-11-32-12 0,9-7-23 15,-13-28 1-15,31 14-2 16,-12-24 1-16</inkml:trace>
  <inkml:trace contextRef="#ctx0" brushRef="#br0" timeOffset="79356.4754">8108 6188 47 0,'0'0'39'16,"-14"43"0"-16,7 12-1 16,24 22-28-16,-23 6-4 15,12 30-1-15,-12 4 1 16,16 10-3-16,-6-8-1 16,9-6-1-16,2-13-2 0,-7-18-2 15,15-5-3-15,-12-40-7 16,22-1-17-16,-8-24-8 15,-25-12-1-15,34-31 1 16</inkml:trace>
  <inkml:trace contextRef="#ctx0" brushRef="#br0" timeOffset="79575.2534">8360 6273 31 0,'0'0'36'15,"0"0"2"-15,23 57 0 16,6 9-23-16,-29 1-7 16,27 27 1-16,-20 0-1 15,9 15-3-15,-11-11-2 16,1-2-2-16,-6-7-2 16,-4-13-3-16,8 1-7 0,-17-25-20 0,13-19-8 15,9-8 0-15,-9-25 0 16</inkml:trace>
  <inkml:trace contextRef="#ctx0" brushRef="#br0" timeOffset="79981.4847">8989 7004 20 0,'27'62'36'15,"-29"-5"3"-15,-9 12-2 16,-20 4-16-16,-19-32-10 15,10 7-1-15,-17-23-4 0,9-4-2 16,4-17-2-16,15-8 0 16,29 4-2-16,-5-33 0 15,37 14 0-15,12 5-1 16,8 5 0-16,1 9 0 16,1 11 1-16,-2 9-1 15,-14 10 1-15,-2 3 0 16,-15 0-1-16,-4-3 1 15,-3-12 0-15,5-3 1 16,2-15-1-16,8-8 1 16,3-17 0-16,3-9 1 15,-3-12 0-15,-3-8-1 16,-14-6 1-16,-15-1-1 16,-17 3-1-16,-21 5 0 15,-10 14-2-15,-17 3-3 0,15 26-19 16,4 4-14-16,4 6-1 15,42 0 0-15,-23 18-1 16</inkml:trace>
  <inkml:trace contextRef="#ctx0" brushRef="#br0" timeOffset="80184.637">9995 6893 38 0,'35'-19'37'0,"30"11"1"16,0-7 1-16,15-10-28 0,2 19-4 15,-15-4-3 1,-9-1-11-16,-28 7-26 0,-30 4-4 16,-17 31-1-16,-27 9 0 15</inkml:trace>
  <inkml:trace contextRef="#ctx0" brushRef="#br0" timeOffset="80309.615">10045 7356 24 0,'88'19'34'16,"-15"-25"-1"-16,22 19-10 16,-18-16-44-16,-22-34-5 0,27 22-3 0,-36-26-4 15</inkml:trace>
  <inkml:trace contextRef="#ctx0" brushRef="#br0" timeOffset="81752.9934">13088 7116 12 0,'-29'-31'34'15,"21"12"2"-15,-11-24 0 16,-2-12-21-16,27 7-4 15,1-21-3-15,20 5-1 16,2-5-3-16,19 10-2 16,7 7-2-16,10 23 1 0,4 23 0 15,4 24 2-15,-3 28-1 16,-12 25-1-16,-12 11 0 16,-14 12 0-16,-15-2 1 15,-9-7-2-15,-16-16 2 16,-5-13-1-16,-2-22 0 15,3-11 1-15,12-23 0 16,0 0 0-16,-19-48 1 16,27-2-1-16,3-21 0 15,3-11-1-15,5-12-1 16,6-4 0-16,3 8-1 16,1 11 0-16,7 25-1 0,1 29 1 15,7 31 0-15,0 23 1 16,-6 32 0-16,-2 14 0 15,-3 6 1-15,-3 3 0 16,-14-9 0-16,-7-8 0 16,-5-21 1-16,-2-9-1 15,-2-37 1-15,0 0 0 16,0 0-2-16,6-50 2 16,7-8-1-16,4-3 0 15,-1-3-1-15,5 3 0 16,-6 5-1-16,4 10 1 15,-9 25-1-15,-10 21 0 16,15 23 0-16,-15 16 0 16,13 12 1-16,3 3-2 0,14 2 2 15,14-2-1-15,15-10 1 16,20-10 0 0,9-16 0-16,13-22 1 0,-1-17-1 15,-3-8 1-15,-15-13-1 16,-17-3 1-16,-21-3-1 0,-21 6 1 15,-32 4-1-15,-16 13 0 16,-23 15 0-16,-5 12 1 16,-3 12-2-16,-3 11 0 15,9 15 2-15,14 4-2 16,13 2 2-16,21 0-2 16,15-2 1-16,10-7-1 15,8-8 2-15,7-8-1 16,2-12 0-16,-7-9 1 15,-1-5-1-15,-13-1 0 0,-19 6 0 16,10-19 0 0,-10 19 0-16,0 0-1 15,-27-2-1-15,27 2 1 0,0 0-1 16,14 21 0-16,18-17 1 16,12-4-1-16,13-4 2 15,5-10-1 1,8-9 1-16,-3-5 1 0,-4-1-2 15,-13 4 2-15,-12 2-1 16,-7 9 0-16,-31 14 1 16,21 8 0-16,-27 15-1 15,-3 10 0-15,1 5 1 16,2 2-1-16,4 1 1 16,4-3-1-16,6-11-1 15,13-8 2-15,2-11-1 16,11-8 0-16,-3-10 1 15,7-11 0-15,-7-8 0 0,-1-11 0 16,-7-8-1-16,-7 0 1 16,-7 4-1-16,-5 2 1 15,-8 13-2-15,4 29 1 16,-32-14 0-16,11 34-1 16,7 18 1-16,3 12-1 15,7 9 2-15,10 7-3 16,7 9 1-16,6-8-3 15,16 4-4-15,-14-21-24 16,2-4-8-16,0-4-1 0,-20-17 1 16</inkml:trace>
  <inkml:trace contextRef="#ctx0" brushRef="#br0" timeOffset="82002.9973">14621 8010 70 0,'-19'8'41'16,"19"-8"-1"-16,-21 25-12 16,19 11-22-16,-11-7-3 15,9 8-1-15,0 5-3 16,4-17-3-16,19 13-6 0,-19-38-8 15,35 23-13-15,-12-19-7 16,-23-4-2-16,26-21 1 16</inkml:trace>
  <inkml:trace contextRef="#ctx0" brushRef="#br0" timeOffset="82143.6253">14478 7613 27 0,'6'-31'32'0,"-6"-3"2"15,24 45-5-15,-4-1-29 16,10 17-12-16,-1 11-15 16,-6-13-5-16,21 27 0 0</inkml:trace>
  <inkml:trace contextRef="#ctx0" brushRef="#br0" timeOffset="82393.6275">14937 8160 16 0,'23'63'36'0,"-23"-13"1"16,13 4-9-16,4 19-9 16,-17-17-5-16,21 17-4 0,-24-18-3 15,12 3-2-15,-22-12-1 16,-1-2-2-16,-20-9-1 16,-8-12 1-16,-8-12-1 15,0-9 0-15,-3-13-1 16,11-9 0-16,13-16 1 0,21-4-2 15,20-1-1-15,11-14-3 16,34 12-21-16,1-5-11 16,-7-15-2-16,10 13 0 15</inkml:trace>
  <inkml:trace contextRef="#ctx0" brushRef="#br0" timeOffset="82565.505">15048 7732 54 0,'0'0'36'16,"-19"-33"-2"-16,19 33-15 0,19-2-33 0,-19 2-19 16,42 6-3-16,-23-10 2 15</inkml:trace>
  <inkml:trace contextRef="#ctx0" brushRef="#br0" timeOffset="83643.6473">18046 6808 25 0,'0'0'32'16,"23"-32"-8"-16,-19 11-3 15,-4 21-2-15,10-25-4 16,-10 25-5-16,0 0-2 16,21 0-2-16,-21 0-1 15,9 30 1-15,-1 3-2 16,7 15-2-16,-5 6 0 0,7 13 0 16,-2 6 0-16,2 4-1 15,1-6 1-15,-7-4-2 16,1-17 0-1,-5-8 1-15,-5-13 0 0,8-10 1 16,-10-19-1-16,0 0 1 16,-10-25 0-16,8-6 0 15,-11-15-1-15,5-13 1 16,-5-16-2-16,-1-11 0 16,-1-10 0-16,6-4 0 15,3 0-1-15,6 4 1 16,0 13 0-16,0 14-2 15,6 19 1-15,3 18 0 16,-9 32 0-16,25 13 0 0,-8 29 0 16,2 10 1-1,4 12-1-15,2 9 1 16,2 5 1-16,2-5-2 0,3-11 2 16,-3-12-2-16,-2-12 2 15,1-13-2-15,1-19 1 16,-4-14 0-16,5-19-1 15,-5-15 2-15,0-10-2 16,-2-11 2-16,-2-3-1 16,2-1 0-16,-6 10 1 15,-3 9-2-15,-3 17 1 16,-11 31 0-16,23-4 1 0,-10 35-1 16,-5 13 0-1,4 12 1-15,-1 13 0 16,2 11-1-16,-1 3 0 15,-4-4-1-15,3 3-2 0,-11-22-6 16,25 11-20-16,-14-19-11 16,-3-20-1-16,9-7 1 15</inkml:trace>
  <inkml:trace contextRef="#ctx0" brushRef="#br0" timeOffset="83846.7748">19186 7006 25 0,'0'0'38'0,"8"21"0"16,-8 18 0-16,-8 18-20 15,-7-18-11-15,19 20 1 16,-10-13-5-16,12-2-2 0,5-1-5 16,-5-20-7-16,24 11-12 15,-14-18-14-15,-16-16-2 16,36 0 1-16</inkml:trace>
  <inkml:trace contextRef="#ctx0" brushRef="#br0" timeOffset="84018.6759">19251 6824 43 0,'-15'-35'34'0,"15"35"0"16,0 0-10-16,0 0-22 0,0 0-3 15,0 0-6-15,0 0-10 16,30 8-16-16,1 17-1 16,-31-25 2-16</inkml:trace>
  <inkml:trace contextRef="#ctx0" brushRef="#br0" timeOffset="84471.8105">19754 7175 26 0,'0'0'37'16,"13"-23"2"-16,-13 23-4 15,-17-42-18-15,17 42-4 0,-13-27-2 16,13 27-5-16,0 0-2 16,-19-6-2-1,11 25 0-15,4 20-2 0,4 18 0 16,0 18 0-1,0 17 0-15,0 14 0 0,-2 9-1 16,-5 0 2-16,-3-5-2 16,-9-14 1-16,-2-10-1 15,-2-17 1-15,-6-17-1 16,-1-19 1-16,1-14 0 16,0-15 0-16,1-12 1 15,10-11-1-15,-1-16 1 16,4-11-1-16,9-13 1 15,6-10-1-15,6-4 1 16,7-2-1-16,8 2-1 0,4 6 0 16,15 15 1-1,4 12-1-15,4 18 0 16,0 13 0-16,2 18-1 16,-4-1-1-16,-2 21-3 0,-16-23-12 15,-28-6-21-15,31 32 0 16,-31-32-1-16,0 0 1 15</inkml:trace>
  <inkml:trace contextRef="#ctx0" brushRef="#br0" timeOffset="84659.3127">19806 6814 44 0,'13'-34'38'16,"8"22"-1"-16,-21 12 0 0,25-21-36 16,-25 21-17-16,0 0-18 15,21 6-3-15,-21-6 1 16</inkml:trace>
  <inkml:trace contextRef="#ctx0" brushRef="#br0" timeOffset="88753.1001">21236 7321 9 0,'-27'-2'35'16,"27"2"0"-16,-21-2-1 15,21 2-15-15,21-19-6 16,8-2-4-16,34 11-3 0,12-11-3 16,24 4-1-16,8-4 1 15,8 5-3-15,-6 9-3 16,-21-3-7-16,-15 6-26 15,-22 20-2-15,-51-16 1 16,-2 51 0-16</inkml:trace>
  <inkml:trace contextRef="#ctx0" brushRef="#br0" timeOffset="88909.3523">21303 7872 7 0,'6'38'34'16,"17"-24"3"-16,42-12-4 15,28 2-17-15,-3-22-3 0,25 9-3 16,-10-3-9-16,-5-7-23 16,-14-6-12-16,-2 19-3 15,-27-13 1-15</inkml:trace>
  <inkml:trace contextRef="#ctx0" brushRef="#br0" timeOffset="89596.8611">26214 7127 9 0,'-21'29'32'15,"-23"-21"-2"1,17 13-9-16,6 4-9 16,-2-4-2-16,17 4-4 0,6-25-1 15,12 36 0-15,-12-36 1 16,50 4 0-16,-14-23 0 0,19 2 1 15,-5-20 0-15,9-5 1 16,-11-20-4-16,2 5 1 16,-21-14-3-16,-3 4 1 15,-26-4-2-15,-15 11 1 16,-21 6-2-16,-8 16-1 16,-14 15 1-16,-3 19-1 15,-6 21 0-15,-2 22 0 16,4 24 1-16,6 16-1 15,15 17 1-15,8 15-1 16,11 12 2-16,17 2-2 0,18-6 1 16,20-10 0-16,14-15 0 15,25-17 0-15,12-19 0 16,7-20 0-16,7-17-3 16,-13-32-9-16,6-10-25 15,-15-1-2-15,-19-18 0 16,-7 2-1-16</inkml:trace>
  <inkml:trace contextRef="#ctx0" brushRef="#br0" timeOffset="89784.3891">26849 7538 24 0,'-33'40'37'0,"18"18"2"16,-8-10-2-16,10-12-22 15,15 22-7-15,-4-18-3 16,19 4-2-16,2-11-6 16,2-14-6-16,23 8-12 15,-17-10-16-15,-6-24 0 0,4 1-1 16</inkml:trace>
  <inkml:trace contextRef="#ctx0" brushRef="#br0" timeOffset="89940.6171">26866 7181 16 0,'-44'-23'32'15,"44"23"1"-15,-46-12-2 0,46 12-34 16,0 0-26-16,-4-30-1 16,33 22 0-16</inkml:trace>
  <inkml:trace contextRef="#ctx0" brushRef="#br0" timeOffset="90206.2463">26717 6067 7 0,'-21'-17'35'0,"0"-14"0"15,44 16 2-15,28 11-17 16,22-25-11-16,42 16-1 16,11-12-3-16,21 10-1 15,4-1-1-15,-11 7-3 16,-14 11-4-16,-40-2-17 16,-42 7-15-16,-15 16-1 15,-50-9 0-15</inkml:trace>
  <inkml:trace contextRef="#ctx0" brushRef="#br0" timeOffset="90378.1237">27243 6044 27 0,'-10'33'36'0,"-13"-2"1"16,16 24-1-16,10 16-25 0,-10-5-4 15,18 24-1-15,1-4-7 16,5-7-11-16,10-4-23 15,11 9-2-15,-11-28 1 16,11 11 0-16</inkml:trace>
  <inkml:trace contextRef="#ctx0" brushRef="#br0" timeOffset="90987.532">28218 6931 46 0,'0'0'39'15,"-8"46"-2"-15,-13-7 0 16,-9 11-31-16,16 19-4 16,-9 0 3-16,12 10-3 15,1-8-2-15,7-6 1 16,3-6-1-16,3-16 0 15,3-11 1-15,2-9 0 16,-8-23 0-16,0 0 1 16,7-32 0-16,-7-9 0 15,4-26 0-15,0-13 1 16,6-20-2-16,1-4 1 0,4-5-2 16,5 7 2-1,-3 12-2-15,-2 19 1 0,4 21-2 16,-5 29 1-16,-14 21 1 15,24 30-1 1,-12 16 0-16,5 10-1 0,4 4 1 16,6 3 0-16,-2-2 0 15,9-11 0-15,-3-13 1 16,5-12-2-16,-1-21 2 16,3-12 0-16,-2-19-1 15,-1-15 1-15,-3-10 0 16,-3-8 0-16,-1-3-1 15,-8 5 1-15,-3 3-1 16,-4 11 1-16,-9 24-1 0,-4 20 0 16,6 23 1-1,-12 20-1-15,2 16 0 16,-7 12 0-16,-3 8 0 16,3 2-2-16,-1 1 0 0,-9-20-6 15,21 5-4-15,-15-31-19 16,19-13-10-16,-4-23-1 15,32 6 1-15</inkml:trace>
  <inkml:trace contextRef="#ctx0" brushRef="#br0" timeOffset="91685.9645">29188 7144 20 0,'7'23'37'16,"16"8"3"-16,6-10-2 15,5-19-23-15,31 15-2 16,-11-30 0-16,26 9-6 16,-9-23-2-16,2 0-1 15,-16-11 0-15,-9-8-1 16,-18-6-3-16,-18 0 2 16,-27 4-2-16,-12 6 1 15,-25 15-1-15,-7 12 0 16,-6 24 0-16,-4 24-1 0,4 23 1 15,8 17-2-15,20 15 2 16,9 4-1 0,22 2 1-16,17-7 0 0,12-9-1 15,12-14 0-15,9-11-1 16,0-24-1-16,17-4-3 16,-17-29-2-16,25 8-5 15,-35-40-6-15,29 13-6 16,-32-29-1-16,22 13 0 15,-26-18 8-15,2 18 10 16,-14-1 5-16,-7 4 7 0,-8 36 10 16,11-31 8-1,-11 31 3-15,0 0-1 0,-13 50-4 16,-8-29-6 0,25 29-3-16,-14-4-3 15,16 25-2-15,-2 0-2 0,7 15-1 16,-3 1 0-16,5 5-1 15,-7-6-2-15,-4 1 1 16,-12-12 0-16,-9-12 0 16,-6-13-1-16,-9-19 1 15,-6-16-1-15,-2-11 0 16,0-12 0-16,3-15 0 16,5-8 0-16,11-11-1 15,6-10 2-15,15-3-2 0,17-3 1 16,10 2-1-1,6 6 1-15,13 4 0 0,5 12-1 16,-3 9-1 0,6 17 0-16,-16 6-3 15,6 21-4-15,-42-19-11 0,46 6-19 16,-25 4-3-16,-21-10 2 16,23 6 0-16</inkml:trace>
  <inkml:trace contextRef="#ctx0" brushRef="#br0" timeOffset="91889.0909">30062 7089 44 0,'17'-23'43'0,"-10"0"-3"16,-7 23 0-16,23-16-26 0,-23 16-9 15,0 0-3-15,0 0-10 16,0 0-31-16,12 23-2 16,-12 10 0-16,-17 7 0 0</inkml:trace>
  <inkml:trace contextRef="#ctx0" brushRef="#br0" timeOffset="92623.4766">22403 10556 16 0,'0'0'35'16,"0"0"1"-16,15-19-2 16,21 9-17-16,18-17-9 15,38 6-2-15,-1-8-2 16,11 4-3-16,-3 10-4 0,-20-4-14 15,-24 13-17-15,-11 27-2 16,-50-2 1-16</inkml:trace>
  <inkml:trace contextRef="#ctx0" brushRef="#br0" timeOffset="92779.7294">22424 11147 36 0,'76'6'36'0,"1"-25"-2"16,35 7-22-16,-1 10-36 16,-15-38-4-16,19 27-4 0,-27-24-1 15</inkml:trace>
  <inkml:trace contextRef="#ctx0" brushRef="#br0" timeOffset="93478.2494">26484 10224 7 0,'11'-44'36'0,"-15"-8"1"16,8 15 2-16,0 9-18 15,-16-11-7-15,12 39-2 0,0-31-3 16,0 31-3-16,-7 37-2 15,7 19-1-15,-4 15-1 16,4 19-1-16,-4 12 0 16,10 11 0-16,3 2-1 15,14-9-2-15,12-8 2 0,16-18-1 16,11-24 1-16,16-20 0 0,8-22 0 16,10-14 1-1,-5-19 0-15,-8-12 1 16,-9-23 0-16,-11-13 0 0,-17-18 0 15,-17-11-1-15,-14-13 0 16,-7-2 0-16,-16-3 0 16,-3 5 0-16,-8 9 0 15,-4 14-1-15,-4 19 0 16,4 19-3-16,8 26-1 16,-8 3-6-16,23 19-25 15,11 27-5-15,-5 0-2 16,9 13 1-16</inkml:trace>
  <inkml:trace contextRef="#ctx0" brushRef="#br0" timeOffset="93743.8785">27614 10736 32 0,'0'0'39'0,"25"4"1"16,-25-4-1-16,-6 39-25 0,10 9-6 16,-23-4-2-16,19 13-4 15,-6-1-2-15,-2-4-4 16,12 2-5-16,-14-24-12 0,16-10-18 15,15-1-1-15,-21-19 1 16</inkml:trace>
  <inkml:trace contextRef="#ctx0" brushRef="#br0" timeOffset="93915.7752">27614 10343 34 0,'0'0'35'16,"2"-35"0"-16,-2 35-4 16,17 2-34-16,-17-2-29 0,0 0-2 15,-4-34 1-15</inkml:trace>
  <inkml:trace contextRef="#ctx0" brushRef="#br0" timeOffset="94214.0039">27516 9260 24 0,'37'-23'33'16,"41"17"-2"-16,18-3-12 31,7-9-3-31,21 11-3 0,-13-5-5 16,-2 8-5-16,-23 4-7 15,-34 6-20-15,-52-6-10 16,21 15-2-16,-63-13 1 15</inkml:trace>
  <inkml:trace contextRef="#ctx0" brushRef="#br0" timeOffset="94388.3006">27922 9333 29 0,'-4'50'35'0,"-10"-2"4"16,11 0-12-16,6 25-11 15,-18-12-5-15,21 12-4 16,0-9-4-16,9-7-5 15,17 1-13-15,3-10-21 16,-5-21-2-16,11 7 1 16,-13-22 0-16</inkml:trace>
  <inkml:trace contextRef="#ctx0" brushRef="#br0" timeOffset="95102.7648">29400 9997 24 0,'44'-11'38'16,"-10"-10"0"-16,-3 11 1 15,-2 8-25-15,-20-19-4 16,-9 21 1-16,0 0-5 15,0 0-2-15,-48 0-2 16,-1 17 0-16,-16 6-1 16,-18 8-1-16,-16 7 0 15,-10 5 0-15,4 3 0 0,5-2-1 16,12-2 0-16,18-5 1 16,24-5-1-16,27-7 0 15,28-4 1-15,22-9-1 0,26-1 1 16,10-3 0-16,6-2 0 15,1 3 0-15,-3 1 0 0,-10 3 1 16,-15 3-1 0,-17 9 1-16,-27 2-1 15,-21 5 1-15,-20-1 0 16,-14 2-1-16,-16 1 1 0,-6-1-1 16,-7-1-1-16,-2-5 1 15,15-2-1-15,10-2 0 16,19-2-1-16,15-3 1 15,25-18 0-15,11 27 1 16,24-18-1-16,13-1 1 16,17 0-1-16,5-1 1 15,11 1 0-15,-1-2 0 16,4 1 1-16,-4 1-1 16,-5-4 1-16,-4 4 0 0,-8-8 0 15,-6 3 0 1,-13-6 1-16,0 1 0 15,-17-6 1-15,0 2-1 0,-27 6 0 16,32-29 0-16,-30 8 0 16,-2-2 0-16,-2-9-1 15,-2 1 0-15,-1-4 0 16,-3-5-1-16,-3 7 0 16,1-7-4-16,6 21-5 15,-17-6-29-15,12 2-2 16,9 23-3-16,-14-23 2 15</inkml:trace>
  <inkml:trace contextRef="#ctx0" brushRef="#br0" timeOffset="95634.0995">30457 10047 34 0,'8'-23'36'0,"-10"-11"0"16,-4-3-14-16,6 37-3 15,0-38-4-15,0 38-5 0,0 0-3 16,-30 55-1 0,3-3-3-16,6 21 0 0,4 17-2 15,5 10 0-15,3 8-1 16,16-1 1-16,7-11-1 16,18-13 0-16,12-16 0 15,4-15 1-15,4-21-1 16,1-12 0-16,3-17 1 15,-5-10 0-15,-5-15 0 16,-4-15-1-16,-7-18 1 16,-3-17 0-16,-11-19 0 15,-7-10-1-15,-5-9 1 16,-3-1-1-16,-2 5 1 16,-4 9-1-16,0 17 1 0,-4 18-2 15,4 26 0 1,-6 9-3-16,6 28-2 15,0 0-9-15,0 0-26 0,10 40 0 16,-10-11-1-16,4 15 1 16</inkml:trace>
  <inkml:trace contextRef="#ctx0" brushRef="#br0" timeOffset="96103.3055">31245 10569 51 0,'35'-15'40'0,"-35"15"-1"15,15-29-11-15,-15 29-18 16,0 0 0-16,17 46-3 0,-19-15-4 16,4 17 0-16,2 13-1 15,0 18-1-15,0 8 0 16,-8 18-1-16,2 1 0 15,-11 3-1-15,3-3 1 16,-9-10-2-16,-4-14 1 16,-4-16 0-16,-11-15 0 15,2-24 0-15,-8-17 0 16,0-14 1-16,0-17 0 16,0-10 0-16,9-11 0 0,5-8 1 15,14-9-1 1,14-3 0-16,12-3 1 15,26-4-1-15,10 0 0 0,15 7 1 16,6 5 0-16,2 9-1 16,10 11 0-16,-9 12 1 15,-8 12-1-15,-11 13-1 16,-11 15-1-16,-13 2-2 16,-6 12-4-16,-21-29-10 15,12 29-22-15,-5-8-2 16,-7-21 2-16</inkml:trace>
  <inkml:trace contextRef="#ctx0" brushRef="#br0" timeOffset="96337.6912">31458 10216 43 0,'15'-23'37'0,"-15"23"1"15,0 0-2-15,0 0-33 16,21 19-14-16,-21-19-22 16,8 27-4-16,-8-27 0 0,-16 50 0 15</inkml:trace>
  <inkml:trace contextRef="#ctx0" brushRef="#br0" timeOffset="97308.2324">27516 9571 13 0,'6'-29'35'0,"-6"29"0"16,0 0 2-16,0 0-19 15,-6 39-9-15,-17-3 0 16,14 16-4-16,-10-2-2 16,11 4-1-16,2-4-1 15,10-8-1-15,0-15 1 16,9-6 2-16,-13-21-1 15,29 0 0-15,-16-21 1 16,1-4 0-16,-12-14-1 0,5-5 2 16,-20-8-3-1,-4 6 1-15,-12 2-2 0,-9 8 0 16,-2 13-1-16,-4 15 1 16,13 16 0-16,8 18-1 15,19 9 0-15,18 7 1 16,16 6 0-16,20 2-1 15,9-2 1-15,4-6 0 16,-9-9 0-16,1-6 0 16,-16-2-1-16,-18-6 0 15,-12 4-4-15,-9-23-16 0,-34 10-17 16,34-10-1-16,0 0 1 16,11 23-1-16</inkml:trace>
  <inkml:trace contextRef="#ctx0" brushRef="#br0" timeOffset="97917.5922">29706 9473 20 0,'4'-25'36'0,"-16"-2"2"16,12 27-2 0,0 0-18-16,-21 6-6 0,19 29-1 15,-19 1-5-15,12 16-4 16,-3 0 0-16,5 7-1 16,7-7-1-16,7-6 0 15,1-9 1-15,13-7-1 16,-21-30 0-16,38 12 1 15,-38-12 0-15,29-25 0 16,-29 4 0-16,-10-2 0 16,-13 2 0-16,-5 3 0 15,-9 3-1-15,-3 9 0 16,2 8-1-16,9 6 1 16,12 11-1-16,23 4 1 15,28 2-1-15,16 2 1 16,15 4-1-16,8-1 1 15,1-5-1-15,-3-2 1 16,-10-5 0-16,-15-3 0 16,-23 2-1-16,-23-17-3 15,-6 29-4-15,-26-21-24 0,7-8-7 0,25 0 0 16,-25 4 0-16</inkml:trace>
  <inkml:trace contextRef="#ctx0" brushRef="#br0" timeOffset="98464.4758">31236 9156 32 0,'0'0'37'16,"0"0"2"-1,7 58-2-15,-20 3-25 16,-14 1-5-16,16 24 1 16,-14-9-3-16,17 9-2 15,-3-15-2-15,11-9 0 16,4-14 0-16,9-10-1 15,2-20 2-15,1-9-1 16,5-18 0-16,0-9 2 16,-12-20-2-16,3-8 1 15,-16-8 0-15,-4-4-1 16,-13-1-1-16,-13 9 0 16,-6 8 0-16,-4 13-1 15,0 23 0-15,11 12 0 16,22 17 0-16,16 12 0 15,20 7 0-15,19 2 0 0,14 0 1 16,5-2 0-16,-2-7 0 16,-6 1-1-16,-18-7 2 15,-20-2 0-15,-17-4-1 16,-8 0 1-16,-13 0-2 16,-2-4 0-16,8 4-3 0,15-23-4 15,2 25-21-15,27-19-10 16,5-6-1-16,12 4 1 0</inkml:trace>
  <inkml:trace contextRef="#ctx0" brushRef="#br0" timeOffset="101756.9294">14931 13100 32 0,'6'-44'34'16,"-6"44"-5"-16,0 0-7 16,0 0-7-1,30 36-3-15,-30 10-5 16,14 25-2-16,-10 6-1 16,7 17 0-16,-3-4 0 0,5 2-2 0,-7-11-1 15,-4-16-4-15,9-7-2 16,-15-27-8-16,16-12-20 15,-12-19-3-15,0 0-1 16,29-4 1-16</inkml:trace>
  <inkml:trace contextRef="#ctx0" brushRef="#br0" timeOffset="102522.211">14793 13038 17 0,'0'0'25'15,"25"23"-10"1,-25-23-6 0,33 21 0-16,9-11 2 0,11-12-1 15,35 0-2-15,21-19-1 16,44 2-1-16,29-16-1 15,51 5-2-15,20-9 0 16,28 5-1-16,23 1-1 16,8 6 0-16,-3 6 0 0,-16 4-1 15,-31 5 0-15,-29 1 1 16,-45 5 0-16,-33 2 2 16,-50-4 1-16,-25 10 0 15,-36-9 0-15,-15 12 1 0,-29-5-1 16,0 0 0-1,0 0 0-15,0 0-3 0,0 0 1 16,4 20-2-16,-4-20 0 16,3 40 0-16,-3 0 0 15,8 12 0-15,-2 13 0 16,0 8 1-16,1 6-1 16,1 0 0-16,1 1 0 15,-1-9 1-15,-2-11 1 16,-2-12-2-16,1-10 2 15,-5-11-1-15,0-27 1 16,-9 29-2-16,9-29 2 16,-31 10-2-16,4-14-2 15,-9 0 2-15,-8-6-2 16,-21-1 1-16,-17-1-1 0,-27-3 1 16,-29 3-2-16,-30-1 0 15,-25 9 2-15,-31-2 0 16,-23 10-1-1,-20 0 1-15,-3 4 2 0,4 5-1 16,14-1 2-16,20 3-2 16,26-3 2-16,34-1-1 15,40-5 2-15,34 0-2 16,29-1-1-16,25-1 1 16,14-6 0-16,30 2 0 15,0 0 0-15,0 0-1 16,0 0 1-16,0 0-1 15,9-19-1-15,-9 19-13 0,33-23-22 16,3 27 0-16,-11-12-3 16,19 8 1-16</inkml:trace>
  <inkml:trace contextRef="#ctx0" brushRef="#br0" timeOffset="103075.6868">16153 12128 24 0,'0'0'33'0,"-11"-32"2"16,11 32-15-16,28-4-6 16,-28 4-2-16,61 46-4 15,-11-12-2 1,15 20-3-16,0-2 1 16,8 8-1-16,-12-5 1 0,-4 1-2 15,-22-14 0 1,-14-9-1-16,-21-14 0 15,0-19 1-15,-33 4-1 0,10-18 1 16,2-16-1-16,4-9 0 16,13-18-1-16,10-5 0 15,17-7 0-15,4-2-1 16,15 8-2-16,-6 1-4 16,14 24-19-16,-16 17-12 15,-34 21-1-15,29 2 0 16</inkml:trace>
  <inkml:trace contextRef="#ctx0" brushRef="#br0" timeOffset="104440.9158">25770 13426 39 0,'-7'-31'30'15,"1"1"-5"-15,6 30-1 0,-15-46-7 16,15 46-5-1,-10-25-4-15,10 25-2 16,-6 19-1-16,8 15 0 0,-2 14-1 16,8 16-2-16,-6 16 0 15,2 26 0-15,1 23 1 16,-5 24-1-16,-5 12 0 16,5 16 0-16,-10 3-1 15,2 4 1-15,-3 0 0 16,-4-7 0-16,5-18-1 15,0-17 0-15,1-23 0 16,7-18 0-16,2-24-1 16,2-14 0-16,7-21-3 0,-9-46-3 15,35 27-15-15,-6-44-18 16,-8-25 1-16,13-10-2 16,-9-25 1-16</inkml:trace>
  <inkml:trace contextRef="#ctx0" brushRef="#br0" timeOffset="104972.1487">25696 13305 17 0,'9'-31'33'0,"33"20"-2"16,-3-1-12-16,10-7-7 16,20 15-1-16,-10-9-2 15,12 17-3-15,-19-4 0 16,5 15-1-16,-24-1-1 15,-7 20 0-15,-22 1-1 16,-8 20 0-16,-7 9 1 16,1 20-1-16,-1 16 0 0,5 17-2 15,-3 21 1-15,9 16 0 16,-4 9 0 0,8 10-1-16,-8-2 0 15,4 2 2-15,-4-10-2 0,2-8 1 16,0-24-1-16,2-12 1 15,6-14-1-15,3-18-1 16,-1-12-1-16,2-16 1 16,-5-9-1-16,-10-13 1 15,-7-9 0-15,-11-12-1 16,-11-5 0-16,-6-13-1 16,1 2-5-16,-14-13-25 15,11-12-4-15,13 6-2 0,-3-10 1 16</inkml:trace>
  <inkml:trace contextRef="#ctx0" brushRef="#br0" timeOffset="105952.8712">26417 15757 9 0,'15'-23'33'15,"-13"-18"1"-15,7 13 2 16,5 8-15-16,-20-12-5 15,6 32-3-15,0 0-4 0,4 61-2 16,-23-11-3-16,11 21 0 16,-9 6-2-16,11 13-1 15,6 0 0-15,8-5-1 16,13-16 1-16,11-15-2 16,16-16 2-16,4-17-1 15,7-21 1-15,0-11 1 16,-3-22-1-16,-1-11 2 15,-13-17-2-15,-5-9 2 0,-16-12-2 16,-8-1 1 0,-13 1 0-16,-4 5-2 15,-11 10 0-15,0 9-1 0,7 20-3 16,-9 9-5-16,17 29-28 16,6 19-2-16,-10 10-1 15,19 19 0-15</inkml:trace>
  <inkml:trace contextRef="#ctx0" brushRef="#br0" timeOffset="106359.1674">27289 16133 18 0,'0'0'34'0,"0"0"2"16,0 0-2 0,-16 6-13-16,16-6-8 15,-9 61-3-15,-1-20-3 0,16 20-4 16,-12 6-1-16,4 12-1 16,-11 2-2-16,-2-1-2 15,-3-3-1-15,-14-14 1 16,3-7-1-16,-15-18 2 15,6-11-1-15,2-17 1 16,3-16 3-16,6-11 1 16,8-16 0-16,10-7 0 15,14-10 0-15,9 0-1 16,11-2 2-16,13 4-3 0,10 0 0 16,9 12 0-16,4 7-2 15,-5 0-7-15,-1 8-26 16,3 19 1-16,-24-6-3 15,2 14 2-15</inkml:trace>
  <inkml:trace contextRef="#ctx0" brushRef="#br0" timeOffset="106531.0042">27327 15751 41 0,'-2'-38'34'0,"2"38"0"16,8-39-5-16,11 5-47 0,0 41-13 15,-19-7-2-15,0 0 0 16</inkml:trace>
  <inkml:trace contextRef="#ctx0" brushRef="#br0" timeOffset="106984.7075">27034 14952 21 0,'0'0'33'16,"14"27"3"-16,-16 2-2 15,4 4-13-15,7 24-14 0,-18-9-1 16,18 10-1-16,-9-12-3 16,6-8 0-16,2-18 1 15,13-9-2-15,-21-11 1 16,38-23-1-16,-23-6 1 16,-1 2-1-16,-14-7 1 15,-8 7-2-15,-17 6 1 16,-15 13-1-16,-4 10 0 15,0 13 0-15,6 10-1 16,15 6 1-16,23 6 0 16,25 1 0-16,26 2-1 15,12-7 1-15,10 1 1 16,2-5-1-16,-10 2 0 0,-16 0 1 16,-31 7-1-16,-22-1-2 15,-15 16-11-15,-12-1-22 16,-17-15 0-16,16 9-2 15,-3-14 1-15</inkml:trace>
  <inkml:trace contextRef="#ctx0" brushRef="#br0" timeOffset="107850.6255">12646 12992 33 0,'0'0'37'16,"0"25"1"-16,0 10-7 15,4 26-18-15,-16-9-5 0,16 25-2 16,-10-2 1 0,12 11-3-16,2-9-2 0,3-6-1 0,8-15 1 15,2-8-1-15,2-16 1 16,4-13-1-1,4-22 0-15,1-7 0 16,-5-21-1-16,5-11 2 0,-11-16-2 16,4-7 1-16,-6-14-1 15,-5 3 0-15,-5 5 0 16,-7 5 0-16,-4 13-2 16,-15 8-4-16,17 45-23 15,-29-17-9-15,-3 23-2 16,7 15 1-16</inkml:trace>
  <inkml:trace contextRef="#ctx0" brushRef="#br0" timeOffset="108337.7269">13229 12585 38 0,'-6'-19'37'16,"-20"11"1"-16,8 31 0 0,11 18-27 15,-16 3-5-15,19 19-1 16,-6-3-2-16,10 3-2 16,8-9 0-16,9-14 0 15,6-19 0-15,6-17 0 16,3-15 0-16,5-12 0 16,-9-16 1-16,-5-7 0 15,-17-6-1-15,-12 2 0 16,-20 2 0-16,-9 12-1 15,-13 9 0-15,-5 12 0 16,3 18-1-16,12 13 0 16,17 13 0-16,21 9 1 0,23 0-1 15,21 3 1-15,13-1-1 16,6-2 1-16,-5-5 1 16,-3 0-1-16,-15-1 1 15,-21 1 0-15,-21 5 0 16,-19 5 0-16,-15-1 0 15,-4 4 0-15,0 2-1 16,7 0 0-16,12-6 0 16,17-7 0-16,23-5-1 15,10-10-1-15,17-1 0 16,-2-17-4-16,21 13-15 0,-8-11-17 16,-26-8-1-16,-2 8 0 15,-29-4 1-15</inkml:trace>
  <inkml:trace contextRef="#ctx0" brushRef="#br0" timeOffset="108538.89">13602 13906 27 0,'4'75'36'0,"-23"-10"2"15,11 16-2-15,-5-2-21 16,-10-16-6-16,28 6-2 15,-12-17-4-15,9-10-4 16,13-5-6-16,-15-37-4 0,21 30-13 16,-2-26-11-16,-19-4-2 15,2-29 1-15</inkml:trace>
  <inkml:trace contextRef="#ctx0" brushRef="#br0" timeOffset="108726.3146">13606 13655 49 0,'0'0'38'15,"-4"-39"-1"-15,4 39-2 16,15-19-34-16,-9-2-33 0,23 30-2 16,-29-9-3-16,30 10 1 15</inkml:trace>
  <inkml:trace contextRef="#ctx0" brushRef="#br0" timeOffset="109700.9744">27740 14979 24 0,'-52'-11'24'16,"26"5"-2"-16,-3 2 0 15,10-2-3-15,19 6-4 16,0 0-3-16,0 0-4 16,48-7-3-16,7 7-3 0,4-2-2 15,8 2 0-15,-2 2-3 16,-11-4-12-16,-18-2-18 16,-3 21 0-16,-33-17-1 15,0 0 2-15</inkml:trace>
  <inkml:trace contextRef="#ctx0" brushRef="#br0" timeOffset="109888.4535">27839 15085 26 0,'-5'50'32'0,"-20"-10"0"15,21 29-5-15,-9-7-37 16,-16-14-16-16,29 25-2 16,-21-25-2-16</inkml:trace>
  <inkml:trace contextRef="#ctx0" brushRef="#br0" timeOffset="111131.264">20498 12848 30 0,'2'-23'26'16,"-2"23"-4"-16,-2-32-1 15,-19 14-6-15,0 11-4 16,-23-5-3-16,9 10-2 16,-16-7-2-16,11 9 0 15,-4-4-2-15,15 8 0 16,2 3-1-16,27-7 0 16,-23 41 0-16,21 1 0 15,-3 19 0-15,3 24 1 0,-8 20 1 16,6 28-1-16,-7 22 1 15,3 33-1-15,2 18 2 16,12 15-2-16,13 5 0 16,4 3 0-16,8 3-2 15,11-6 2-15,0-14-2 16,2-20 2-16,-4-29-2 16,0-23 1-16,-11-25-1 15,0-28 1-15,1-30-2 16,3-28-1-16,18-16-19 15,5-24-16-15,3-31 0 0,16 1-2 16,1-30 1-16</inkml:trace>
  <inkml:trace contextRef="#ctx0" brushRef="#br0" timeOffset="111633.7404">23980 13407 28 0,'33'-52'31'15,"32"25"-7"-15,0 4-9 0,2-2-5 16,23 12 1 0,-12-3-4-16,16 11-1 0,-22 3-1 15,-1 19 1-15,-31 6 0 16,2 25-1-16,-30 15 1 16,-8 26-2-16,-14 16 2 15,6 28-3-15,-5 20 1 16,7 14-2-16,2 6 1 15,6 13-2-15,-1-5 0 16,7 5 2-16,-3-2-2 16,-1-5 1-16,-2-14-1 15,3-11 1-15,-5-14-2 16,2-15 1-16,-2-20-1 16,3-22 1-16,-7-18-1 15,-7-17 1-15,-7-17-2 0,-11-14-2 16,1 2-18-16,-7-19-18 15,-15-15 1-15,10-4-2 16,-10-22 1-16</inkml:trace>
  <inkml:trace contextRef="#ctx0" brushRef="#br0" timeOffset="112216.6486">20748 13332 3 0,'-17'-46'32'0,"17"46"0"15,19 21-4-15,6 0-11 16,13 27-3-16,-9 0-4 16,9 21-3-16,-11-7 0 15,-6 9-3-15,-19-14 1 16,-8-5-3-16,-24-19 0 15,1-10-1-15,-11-25 1 16,4-15 0-16,-3-18 0 0,16-13 0 16,8-15-1-1,15-4 1-15,8-6-2 16,13 2 0-16,9 5 0 16,5 9-1-16,9 20-3 0,-17-1-14 15,3 24-18-15,5 22-3 16,-11 2 2-16,5 22-1 15</inkml:trace>
  <inkml:trace contextRef="#ctx0" brushRef="#br0" timeOffset="112419.8014">21217 13633 18 0,'0'37'36'0,"13"17"1"15,-15-10-1 1,-7-2-21-16,22 16-6 15,-7-8-7-15,2-10-12 0,-3-6-24 16,16 9-2-16,-15-18 0 16,17 11 0-16</inkml:trace>
  <inkml:trace contextRef="#ctx0" brushRef="#br0" timeOffset="113263.6207">21301 12783 8 0,'40'8'31'15,"-40"-8"0"-15,21-8-10 16,-21 8-8-16,0 0-3 16,0 0-2-16,0 0-4 15,0 0-1-15,-32-29 0 16,32 29 0-16,-35-25-1 16,35 25 0-16,-32-25-1 15,32 25 0-15,0 0 0 0,-21-21 0 16,21 21 0-1,0 0 0-15,0 19 0 16,2 6 1-16,-8 8 0 16,6 15 0-16,-8 6 0 0,8 9 1 15,-2-2-1-15,8 1-1 16,2-10 0-16,9-10 1 16,4-15-1-16,6-14 0 15,5-17 1-15,-1-9-1 16,-6-10 2-16,-6-6-2 15,-6-5 1-15,-11-1-1 16,-13-1 0-16,-8 7-1 16,-4 6 1-16,-6 9-1 15,4 14 0-15,0 8-1 0,10 13 1 16,11 8 0 0,8 9 0-16,15 1 0 15,6-1 0-15,4-1 0 0,1-7 0 16,-1-7 0-16,-2 2-4 15,-27-25-15-15,15 21-17 16,0-1-3-16,-15-20 1 16,29 38 0-16</inkml:trace>
  <inkml:trace contextRef="#ctx0" brushRef="#br0" timeOffset="113997.9256">23646 15035 9 0,'-16'-37'31'16,"16"37"2"-16,0 0 1 16,-30 16-20-16,32 26-3 15,-10 2-1-15,14 20-4 16,-10 1-2-16,12 14-1 16,-5-8-1-16,1-4-1 0,0-10 0 15,-4-16 0-15,-11-16-1 16,11-25 0-16,-29 7 1 15,6-28 0-15,-6-13 0 16,4-9-1-16,-9-12 1 16,5-1 0-16,6-9 0 15,4 3-1-15,8 1 0 0,13 1 0 16,13 7 0-16,12 5-1 16,19 7 1-16,11 7-1 15,8 7 1-15,2 6-1 0,6 13 1 16,-10 4-1-1,-2 12-8-15,-13 15-24 0,-25-10-4 16,3 18 3-16,-29-6-2 16</inkml:trace>
  <inkml:trace contextRef="#ctx0" brushRef="#br0" timeOffset="114310.43">23881 15430 24 0,'11'25'34'0,"14"21"2"16,-11-9-6-16,1-1-17 15,8 18-1-15,-17-15-3 16,3 7-3-16,-18-10-4 16,-5-3 0-16,-9-14 0 0,-4-6-1 15,-3-13 0-15,7-9 0 16,0-14 0-16,10-6 0 15,13-15 1-15,11 2-1 16,8-10 1-16,8 4-1 16,5 2 0-16,-3 0-4 15,13 21-8-15,-19 9-24 16,-2-9-2-16,2 18-1 16,-23 7 1-16</inkml:trace>
  <inkml:trace contextRef="#ctx0" brushRef="#br0" timeOffset="114822.4487">24252 14641 41 0,'0'0'35'16,"15"-34"3"-16,-15 34-14 16,0 0-13-16,0 34-2 0,4 7-2 15,-14-3-1-15,10 8-2 0,-3 0-1 16,6-2-1-16,1-9 0 15,2-6-1-15,-6-29 1 16,23 27-1-16,-23-27-1 16,32-10 1-16,-32 10-1 15,18-27-1-15,-18 27 1 0,-14-23-1 16,-5 19 1 0,-4 6 0-16,-4 12 0 15,8 7 0-15,8 4 0 0,11 5 0 16,25 3 1-16,9 2-1 15,14-3 0-15,2 5 0 16,-1-5 0-16,-7 1 0 16,-13-2 0-16,-14 1-1 15,-18 7-4-15,-26-14-21 16,-4-6-11-16,12 6-1 16,-11-19 1-16</inkml:trace>
  <inkml:trace contextRef="#ctx0" brushRef="#br0" timeOffset="115395.896">21626 14023 22 0,'25'4'33'0,"-25"-4"1"15,25 19-2-15,4 2-26 16,-8 0-3-16,15 1-5 0,2 14-6 15,-1-5-4-15,14 9-2 32,-7-5-2-32,10 9 0 0,-10-2-1 15,9 8 3 1,-9 2 2-16,-2-6 5 0,-5 6 6 16,-5-4 7-16,1 2 5 15,-7-10 4-15,7 2 3 16,-16-13 0-16,16 2 2 15,-14-8-2-15,17 0-8 0,0-19-30 16,12 24-8-16,-23-24-4 16,19 23 0-16</inkml:trace>
  <inkml:trace contextRef="#ctx0" brushRef="#br0" timeOffset="115614.651">22873 15175 47 0,'21'17'35'16,"-21"-17"-1"-16,0 0-16 16,23 14-40-16,-23-14-8 15,0 0-2-15,0 0-2 16</inkml:trace>
  <inkml:trace contextRef="#ctx0" brushRef="#br0" timeOffset="120383.4819">16719 17187 24 0,'8'-36'34'16,"20"24"1"-16,-26-11 0 15,-2 23-26-15,0 0-1 16,-23 6 0-16,-3 21-2 15,-30-6-2-15,-15 11-1 16,-24-5-1-16,-3 8 1 16,-11-4-2-16,8-1 0 15,11-3 0-15,21 0 0 16,21 0 0-16,37 2 0 0,26 3 0 16,29-3 0-16,21-2 0 15,19 0 0-15,4-4 0 16,4-8-1-16,-8 1-1 0,-15-18-12 15,-15 4-24-15,-14 13 0 16,-40-15-2-16,7 19 1 16</inkml:trace>
  <inkml:trace contextRef="#ctx0" brushRef="#br0" timeOffset="120617.8611">15621 17986 55 0,'18'21'38'16,"43"15"-2"-16,17-3-11 0,16-8-19 16,34 11 0-16,-9-7 0 15,7-2-6-15,-2 8-18 16,-11-5-18-16,-29-18-1 16,0 11 0-16,-32-21-1 15</inkml:trace>
  <inkml:trace contextRef="#ctx0" brushRef="#br0" timeOffset="121336.6215">18522 17404 21 0,'-21'-21'33'16,"21"21"1"-1,14 27-7-15,-1 5-13 16,14 30-4-16,-16 1-3 0,12 24-1 15,-19-1-1-15,2 6-3 16,-16-9 0-16,-5-8-1 16,-2-20 0-16,0-14 2 15,-8-24 1-15,25-17 0 16,-31-17-1-16,22-10 1 16,-9-21 0-16,7-2-1 15,-8-17 0-15,5-6-2 16,3-6 0-16,5 4 0 15,6 2-1-15,10 4 0 16,11 4 0-16,15 7 0 0,14 10-1 16,9 12 1-1,8 11 0-15,2 9-1 16,0 14-2-16,-12-5-5 0,12 18-27 16,-19 5-4-16,-20-5 0 15,3 6-1-15</inkml:trace>
  <inkml:trace contextRef="#ctx0" brushRef="#br0" timeOffset="121852.2534">19373 16331 19 0,'0'0'35'15,"-26"11"2"-15,18 39-1 16,-7 27-20-16,1 6-6 0,20 28-3 16,-6-5-1-16,17 9-1 15,-3-19-3-15,16-12 0 16,-9-24 1 0,8-16 0-16,-6-36 0 0,4-14 0 15,-10-29 0-15,4-9 1 16,-13-21-1-16,-5-6-1 15,-14-10 0-15,-10 2-1 16,-17 8 0-16,-8 12-1 0,-8 17 0 16,-5 17 0-1,5 21-1-15,12 19 1 0,25 16-1 16,19 9 0 0,21 1 0-16,21 3 1 0,11 2-1 15,3-2 1-15,-3-4 0 16,-11-1 0-16,-19 1 1 15,-17 2 0-15,-22 2-1 16,-14-1 1-16,-9 1 0 16,-1-2-1-16,4 0-1 15,13-11-1-15,19-2-1 16,2-29 0-16,42 34-1 16,-6-30-1-16,18 15-7 0,-12-13-26 15,-4-6 0-15,-7 10-2 16,-31-10 3-16</inkml:trace>
  <inkml:trace contextRef="#ctx0" brushRef="#br0" timeOffset="122133.5089">19215 18041 49 0,'0'0'41'15,"0"0"-2"-15,19 41 0 16,-33-5-29-16,18 18-7 16,-4 7-4-16,0-5-11 0,0 4-25 15,10 1-1-15,-6-15-2 16,9-2 1-16</inkml:trace>
  <inkml:trace contextRef="#ctx0" brushRef="#br0" timeOffset="124024.1606">21140 17158 25 0,'-7'-44'38'0,"9"17"0"0,-8-5 0 15,4 12-19-15,2 20-6 16,8 39-5-16,1 18-2 16,-9 11-3-16,4 26 0 15,-8 9-1-15,4 16-1 16,0 0-1-16,0-5-2 15,4-3-2-15,-4-25-3 16,17 3-20-16,-3-24-13 16,-1-19 1-16,4-13 0 15</inkml:trace>
  <inkml:trace contextRef="#ctx0" brushRef="#br0" timeOffset="124274.1644">21435 17189 44 0,'19'-31'37'15,"-19"31"4"1,0 0-4-16,33 64-22 16,-37-3-7-16,15 27-4 0,-11 3-1 15,6 16-2-15,0-3-3 16,-4-10-3-16,13 4-6 15,-15-21-24-15,6-22-4 16,9-7 0 0,-2-21 0-16</inkml:trace>
  <inkml:trace contextRef="#ctx0" brushRef="#br0" timeOffset="124649.1699">21932 16623 25 0,'-4'-52'36'16,"8"27"3"-16,-4 25-2 16,-21 6-20-16,25 49-5 15,-17 5-4-15,22 24-3 16,-5-1-3-16,11 9 0 0,1-11-1 15,12-12 0 1,1-19 0-16,7-22 0 0,4-22 1 16,1-12-1-16,-7-17 1 15,-3-7 0-15,-7-9 0 16,-10-1 0-16,-5-2-1 16,-9 5 0-16,-9 1 0 15,-8 7-2-15,-1 4 0 16,-1 0-1-16,19 25-3 15,-25-29-1-15,25 29-8 0,0 0-24 16,0 0-2-16,0 0 0 16,6 29 2-16</inkml:trace>
  <inkml:trace contextRef="#ctx0" brushRef="#br0" timeOffset="125117.9276">22005 17350 24 0,'11'-25'36'0,"-16"-7"3"0,5 32-1 15,0 0-17-15,-20 34-8 16,20 20-4-16,-17 0-3 16,4 17-5-16,3 6 1 15,5 7-2-15,10-3 0 16,9-10-1-16,16-14 1 15,10-16-1-15,10-16 2 16,9-10 0-16,-1-19 0 16,-1-9 1-16,-7-16 0 15,-6-6 1-15,-15-15-1 16,-5-5 1-16,-16-7-1 16,-10-1-1-16,-13 3-2 0,-12-5-1 15,10 17-6-15,-25-17-18 16,19 15-13-16,2 8-2 15,4-4 0-15,9 3 0 16</inkml:trace>
  <inkml:trace contextRef="#ctx0" brushRef="#br0" timeOffset="125586.6837">22376 16461 28 0,'21'10'36'0,"-6"11"2"15,8 27-1-15,10 23-22 16,-28-2-6-16,9 23 1 16,-10-7-6-16,7 3-1 0,-7-15-1 15,11-13 0 1,2-22-1-16,16-19 0 16,3-28 0-16,8-22 0 0,0-21 1 15,-4-15-1-15,-15-12 1 16,-13-3-1-16,-22 3 0 15,-17 14 0-15,-17 11 0 16,-15 19-1-16,-10 20 0 16,4 19 0-16,17 19-1 15,18 13 0-15,30 10 1 16,23-1-1-16,32 10 0 16,6-3 1-16,16 2-1 15,-1 0 2-15,-16 1-1 0,-14-1 1 16,-22 0-1-1,-24 7 1-15,-28-7-1 16,-3-2 1-16,-9-2-2 16,-4-8-1-16,15-2-2 0,3-17 0 15,26 2-3-15,0-25-1 16,40 16-6-16,-8-13-21 16,1-8-3-16,18 10 2 15,-16-12 1-15</inkml:trace>
  <inkml:trace contextRef="#ctx0" brushRef="#br0" timeOffset="125805.4381">23085 18020 44 0,'0'0'36'0,"-2"54"1"16,2-19-2-16,0 9-31 16,10 6-7-16,5 0-19 15,-1 5-12-15,-9-22-2 16,9 3 1 0</inkml:trace>
  <inkml:trace contextRef="#ctx0" brushRef="#br0" timeOffset="125992.9408">23024 17592 42 0,'-36'-42'37'16,"24"21"1"-16,1 2-1 15,11 19-28-15,25-18-12 16,9 7-29-16,10 13-4 15,-13-12 0-15,18 12-1 16</inkml:trace>
  <inkml:trace contextRef="#ctx0" brushRef="#br0" timeOffset="126274.1941">23791 16930 50 0,'6'-39'40'0,"-6"39"-1"16,19-7 0-16,-19 39-26 16,11 41-6-16,-16 8-1 15,12 32-2-15,-9 6-2 16,2 12-2-16,-5 5-2 15,3-17-4-15,9 2-4 16,-14-36-20-16,9-9-9 0,11-18-3 16,-5-22 3-16</inkml:trace>
  <inkml:trace contextRef="#ctx0" brushRef="#br0" timeOffset="126492.948">24099 17014 40 0,'0'0'37'0,"0"0"3"16,13 52-3-16,-3 40-23 16,-6-9-5-16,17 34-3 15,-12 0-2-15,-1 10-6 0,1 11-10 16,-20-13-27-1,1-25 1-15,1-8-2 16,-1-23 1-16</inkml:trace>
  <inkml:trace contextRef="#ctx0" brushRef="#br0" timeOffset="126992.9551">25179 17264 55 0,'-13'-31'37'16,"13"31"0"-16,-15 25-11 0,1 8-15 15,14 40-2-15,-9 5-4 16,14 20-3-16,-10 8-1 16,5 7-2-16,5-3-2 15,-10-18-5-15,24 4-10 16,-15-27-14-16,3-23-7 15,14-8 3-15,-21-38-1 16</inkml:trace>
  <inkml:trace contextRef="#ctx0" brushRef="#br0" timeOffset="127227.3342">25388 17250 40 0,'-4'-42'39'15,"4"42"-1"1,6 21 0-16,-14 25-23 0,18 43-7 16,-10 3-3-16,7 23-2 15,-1 8-1-15,0 0-4 16,3-4 0-16,-3-21-4 16,11-2-4-16,-9-35-13 15,7-13-15-15,6-13-1 16,-2-24 2-16</inkml:trace>
  <inkml:trace contextRef="#ctx0" brushRef="#br0" timeOffset="127690.8762">25690 16605 20 0,'6'-61'34'16,"17"32"3"-16,-23 29-1 15,0 0-17 1,19 31-6-16,-40 23-4 0,17 28-2 16,-11 3-3-16,13 14-1 0,0-8-1 15,13-5-1-15,6-19 0 16,14-19 1-16,2-27-1 15,16-21 1 1,-9-23 0-16,8-17 0 0,-13-10 0 16,-3-4-1-16,-13-9 0 15,-11 7 0-15,-12 3 0 16,-5 10 0-16,-11 7-1 16,-1 15 1-16,-2 2-1 15,23 19-1-15,-30-20 1 16,30 20-1-16,0 0 1 15,0 0-1-15,0 0 1 0,23-9-1 16,-23 9 1-16,21-2-1 16,-21 2-3-16,0 0-5 15,15 25-19-15,-15-6-10 16,-9 0-1 0,7 14 0-16</inkml:trace>
  <inkml:trace contextRef="#ctx0" brushRef="#br0" timeOffset="128019.0069">25740 17604 0 0,'9'-50'30'0,"-9"50"1"15,2-31 1-15,-2 31-16 16,2-21-7-1,-2 21-3-15,0 0-6 0,0 0-13 0,0 0-18 16,0 0 2-16,2 33-2 16</inkml:trace>
  <inkml:trace contextRef="#ctx0" brushRef="#br0" timeOffset="128690.8916">25698 17162 11 0,'-23'-44'31'0,"23"44"0"15,-6-56 0-15,12 16-16 16,17 15-4-16,-8-15-3 16,21 17-2-16,-13-8-1 0,12 19-1 15,-11-11 2 1,5 16-1-16,-29 7 1 0,21-16-1 15,-21 16-2-15,-23-21 0 16,-4 8 0-16,1 5-1 16,-3-5-2-16,6-1 0 15,23 14 0-15,-13-23 0 16,30 14 0-16,17 9-1 16,6 5 2-16,4 3-1 15,-5 4 1-15,-1 9 0 16,-21 4 1-16,-13 9 0 15,-27 1-1-15,-11-1 1 0,-16-5-1 16,4-4-1-16,4-2-2 16,6-15-1-16,36-8-3 15,0 0-8-15,30-8-18 16,20 8-6-16,3 0-1 16,9 15 1-16</inkml:trace>
  <inkml:trace contextRef="#ctx0" brushRef="#br0" timeOffset="129128.3976">25940 17602 33 0,'0'0'37'0,"0"0"2"16,0 0-3-16,4 65-21 15,-23-25-5-15,27 24-3 16,-10 1-4-16,11 12-1 15,5-6-2-15,13-6 0 16,5-17 0-16,8-11 1 0,0-11 0 16,10-16 1-1,-6-16 0-15,0-13 0 16,-6-14 0-16,-9-11 0 0,-8-8 1 16,-2-9-1-16,-19-12-1 15,-4-2-1-15,-11 8-3 16,-8-10-5-16,8 18-28 15,-8 9-2-15,-4 4-2 16,12 13 0 0</inkml:trace>
  <inkml:trace contextRef="#ctx0" brushRef="#br0" timeOffset="129602.6708">26348 17007 28 0,'0'0'36'0,"25"11"3"16,-12 26-2-16,6 20-16 16,-19-11-10-16,17 27-2 15,-17-17-3-15,14 9-3 16,-7-17 0-16,11-9-1 16,-7-18-1-16,12-12 1 15,-2-18-1-15,2-12 1 16,-2-12-1-16,-6-11 0 15,-11-14 1-15,-13-5-1 0,-12-4 0 16,-14 7-1 0,-13 8 1-16,4 10-1 15,-3 19 0-15,6 21-1 16,24 23 0-16,13 14 1 0,25 20-1 16,16 5 0-16,12 9 0 15,1 0 1-15,2-4 0 16,-6-7 0-16,-14-6 0 15,-13 0 1-15,-19-10 0 16,-9-2-1-16,-12-9 0 16,2-6-1-16,1-2 0 15,18-23-2-15,-17 29 1 16,17-29-3-16,25 6 0 16,-2-10 0-16,19 13-4 0,-21-14-19 15,6 8-10-15,2 7-1 16,-29-10 2-16</inkml:trace>
  <inkml:trace contextRef="#ctx0" brushRef="#br0" timeOffset="129930.8005">26983 18237 45 0,'0'0'38'15,"-35"19"1"1,33 12-2-16,10 17-24 16,-8-6-6-16,15 22-1 15,-15 5-4-15,0 8 0 16,-15-4-2-16,0-6 1 16,-14-8-1-16,-2-11-1 15,-11-15 2-15,4-12-2 16,-4-15 1-16,11-10 0 15,3-11 0-15,7-8 0 16,7-10-1-16,14-2 2 16,10-5-2-16,5-2 0 15,10 7-2-15,-2-11-3 0,25 19-20 0,-12-5-11 16,-5-3-2-16,5 10 1 16</inkml:trace>
  <inkml:trace contextRef="#ctx0" brushRef="#br0" timeOffset="130133.928">26977 17717 43 0,'15'-25'37'0,"-15"-4"0"0,0 29 0 16,33-2-28-16,-33 2-13 15,9 31-28-15,-9-31-4 16,14 27-1-16,-14-27 0 16</inkml:trace>
  <inkml:trace contextRef="#ctx0" brushRef="#br0" timeOffset="130415.1824">27514 17099 43 0,'16'-33'37'0,"-7"8"2"16,-9 25 0-1,27 42-24-15,-35-1-7 0,16 41 0 16,-10 7-5-16,4 24-1 15,-4 8 0-15,2 9-3 16,-4 3-2-16,-5-18-7 16,22 4-21-16,-11-19-8 15,0-23-1-15,4-12 1 16</inkml:trace>
  <inkml:trace contextRef="#ctx0" brushRef="#br0" timeOffset="130665.1884">27725 17099 38 0,'0'0'37'16,"0"0"2"-16,11 29-2 15,10 45-22-15,-21 5-4 16,19 34-4-16,-17 1-1 15,6 22-5-15,-4 0-2 16,-10-19-7-16,14 10-16 16,-10-25-15-16,-2-25 0 0,4-14 0 15,-2-21 0-15</inkml:trace>
  <inkml:trace contextRef="#ctx0" brushRef="#br0" timeOffset="131165.1934">28157 18375 53 0,'-21'-13'37'16,"21"13"0"-16,-29-19-10 0,4-12-19 15,25 31 1 1,-34-48-4-16,28 21-2 16,4-9 0-16,12 5-1 15,7-5 0-15,12 7-1 0,5-2 0 16,10 8 0-16,-4 8 0 16,0 20 1-16,-11 13 0 15,-8 26 0-15,-27 15 0 16,-1 16 0-16,-20 4-1 15,-13 9 0-15,-10-3-1 16,-2-7 0-16,1-14 0 16,5-14-1-16,13-14 0 15,10-9 1-15,8-8-1 16,15-19 1-16,0 0 0 16,38 19 0-16,-3-17 0 15,1 0 0-15,8-2 0 0,8-2 0 16,3 2 0-16,-3-2 0 15,-2 2 0-15,-10-3-3 16,2 12-16-16,-15-7-21 16,-27-2 1-16,0 0-2 15,0 0 1-15</inkml:trace>
  <inkml:trace contextRef="#ctx0" brushRef="#br0" timeOffset="132284.8533">24411 18086 45 0,'0'0'28'0,"21"5"-4"16,-21-5-4-16,0 0-5 0,-33-23-3 15,33 23-2-15,-36-21-3 16,36 21-1-16,-37-34 0 16,37 34-2-16,-15-43 0 15,21 22-1-15,3-2-2 16,14 4 0-16,2 2 0 15,0 9-1-15,4 10 0 16,-2 15 1-16,-12 20 0 16,-6 15 0-16,-16 19-1 15,-10 13 1-15,-12 6-1 0,-6 6 1 16,-7-7-1-16,2-7 0 16,4-17-1-16,9-11 1 15,16-19 0-15,18-14 0 0,18-15 0 16,17-6 0-1,8-6 1-15,5-2 0 0,3 2-3 16,-7-15-8-16,-1 8-28 16,-12 9-2-16,-13-2 1 15,-2 6-1-15</inkml:trace>
  <inkml:trace contextRef="#ctx0" brushRef="#br0" timeOffset="133054.0687">29100 17241 52 0,'26'-6'27'15,"-8"10"-1"-15,-18-4-4 16,15 38-5-16,-36-17-6 15,-2 20-3-15,-21-7-1 16,-6 10-2-16,-19-11-3 16,-9 2 0-16,-2-7-1 15,5-8 0-15,8-5-1 16,12-7 0-16,18-3 1 16,37-5-1-16,0 0 0 15,0 0 1-15,44 31-1 16,4-12-1-16,0 4 2 15,7 6-2-15,-3 0 2 16,0 6-2-16,-8 1 1 16,5-1-1-16,-3-1-2 15,-9-13-9-15,5 4-24 0,2 4-1 0,-14-8-2 16,-1 4 2-16</inkml:trace>
  <inkml:trace contextRef="#ctx0" brushRef="#br0" timeOffset="133325.5669">28662 17932 21 0,'-25'6'35'0,"25"19"2"0,4-6-2 31,32-6-19-31,14 22-8 16,-6-8-1-16,23 11-2 0,-4-1-7 15,-6-7-23-15,-3-10-10 16,-1 14-1-16,-18-15 0 16</inkml:trace>
  <inkml:trace contextRef="#ctx0" brushRef="#br0" timeOffset="140227.9683">30157 17183 1 0,'0'0'33'0,"-38"-38"1"0,38 38 1 16,-29-17-14-1,10-3-6-15,19 20-3 16,0 0-4-16,0 0-4 16,-17-17 0-16,17 17 0 0,2 40-2 15,13 1 1 1,-7 9-1-16,7 15 0 15,-2 6 0-15,3 10-1 0,-3-1 1 16,-1-7-1-16,-7-11 0 16,-5-9-1-16,-11-18 2 15,-4-10-2-15,-3-21 1 16,-8-8 0-16,-7-15 0 16,-1-8 1-16,-1-12-2 15,1-7 2-15,5-13-2 16,8-8 0-16,17-8 0 15,8-2 1-15,17 0-2 0,21 0 0 16,8 6 1-16,17 4 0 16,9 13 0-16,1 12-1 15,-3 17 1-15,-7 12 0 16,-9 17-2-16,-14 3-3 16,11 30-14-16,-22-1-19 15,-14-1 0-15,-2 13-2 16,-11-6 1-16</inkml:trace>
  <inkml:trace contextRef="#ctx0" brushRef="#br0" timeOffset="140509.1974">30480 17552 14 0,'-17'42'35'15,"13"23"1"-15,-7-11-2 16,11 2-14-16,2 17-10 15,-2-16-4-15,4-1-5 0,7-4-6 16,-11-21-14-16,0-12-15 16,15 2-2-16,-15-21 1 15</inkml:trace>
  <inkml:trace contextRef="#ctx0" brushRef="#br0" timeOffset="140899.8299">30704 16415 25 0,'-19'44'35'16,"15"16"0"-16,-15 7 0 15,-2 16-25-15,21 22-1 16,-8-13-4-1,14-1 0-15,-4-18-3 0,11-10 1 16,1-28 1-16,9-16 0 16,-2-33 0-16,9-13 0 15,-7-28 0-15,0-5-1 16,-13-17 1-16,-6-5-3 16,-18 1 0-16,-9 10-1 0,-13 12 1 15,-10 18-1 1,-6 22-1-16,-3 17 1 15,15 20-1-15,17 12 1 0,23 11-1 16,19 1 1-16,17 2 0 16,16-4 0-16,-2-3-1 15,1-1 2-15,-7 1-1 16,-21-1 0-16,-17 1 0 16,-21 1 0-16,-6 4 0 15,-8-5 0-15,4 1-2 16,4-11-3-16,29 4-5 15,-8-31-7-15,57 13-15 0,-3-3-6 16,5-10-1 0,6 9 1-16</inkml:trace>
  <inkml:trace contextRef="#ctx0" brushRef="#br0" timeOffset="141572.3458">31194 17846 30 0,'0'0'35'0,"7"28"2"15,22-16-17-15,-29-12-2 16,65-17-2-16,-40-12-2 16,32 2-5-16,-20-21-3 15,7 0 0-15,-4-17-3 16,-2-1 0-16,-7-14-2 15,-1-5 0-15,-1-3-1 16,-8 9 1-16,-4 6-1 16,-2 12-1-16,-5 21 1 15,-8 20-1-15,-2 20 1 16,-10 37 0-16,-1 9-1 0,3 8 1 16,6 9 0-16,4 0 0 15,2-7 0-15,6-8 0 16,7-17 0-16,8-10 0 15,7-13 1-15,-3-12-1 16,1-14 0-16,-1-14 0 16,-6-12 1-16,2-12-1 15,-8-9 0-15,-5-4 0 16,-3 5 1-16,-7 5-1 16,4 13 0-16,-12 23 0 15,6 23 0-15,-15 32 1 16,5 24-1-16,-3 15 0 15,3 8 0-15,-1 9 1 16,1 4-1-16,6-13-1 0,10-8 0 16,8-17-2-1,14-6-2-15,-7-25-9 0,19-4-26 16,-11-6 0-16,0-15-1 16,1-13 1-16</inkml:trace>
  <inkml:trace contextRef="#ctx0" brushRef="#br0" timeOffset="142000.7507">32244 16559 13 0,'0'0'35'0,"-4"-46"0"0,0 27 1 16,0 0-18-16,-19-18-6 15,21 12-3-15,-17-15-4 16,17 7 0-16,4-5-1 16,10 7-1-16,9-1-1 15,11 11 1-15,4 7-2 16,1 16 0-16,-7 19 0 15,-7 18 0-15,-13 16 0 16,-14 14-1-16,-23 6 2 16,-5 10-2-16,-14 7 1 15,-2 0 0-15,4-13-1 0,15-8 0 16,12-12 0 0,23-15 0-16,26-17 0 15,14-15-1-15,19-8-2 0,-9-22-12 16,5 3-23-16,2 2 0 15,-23-3-2-15,0 10 1 16</inkml:trace>
  <inkml:trace contextRef="#ctx0" brushRef="#br0" timeOffset="142552.212">32496 17222 7 0,'0'0'32'0,"-15"-35"2"16,15 35 2-16,21 6-16 15,-21-6-7 1,44 38-2-1,-16-7-5-15,13 17-1 0,-11 0-1 16,8 13 1-16,-15-1-2 0,0 5-2 16,-17-9-1-16,-8-4-1 15,-13-12 0-15,-10-11-1 16,2-8 1-16,-6-13-1 16,8-12 0-16,-2-15 2 15,14-10-1-15,9-10 4 16,9-9-3-16,14-9 1 15,6-10 0-15,7 1 0 16,1-1-1-16,-1 4 0 0,0 15-3 16,-13-6-14-16,-9 19-18 15,12 26-3-15,-26 9 2 16,23 21-1-16</inkml:trace>
  <inkml:trace contextRef="#ctx0" brushRef="#br0" timeOffset="143067.7658">33112 18151 38 0,'0'0'36'15,"0"0"1"-15,15-23-11 16,-15 23-14 0,-34 2-2-16,9 5-4 0,-25-10-1 15,-13 6-2-15,-19-8-1 16,-29 10 0-16,-31-3-1 16,-26 6 1-1,-25-2 0-15,-8 7-1 16,0-5 1-16,14 5-1 0,19-5 0 15,36-2-1-15,49-6 1 16,36-4-1-16,47 4-1 16,0 0-1-16,59-19-4 0,-23-2-11 15,12 13-20-15,2 8-1 16,-12-2-1 0,8 10 0-16</inkml:trace>
  <inkml:trace contextRef="#ctx0" brushRef="#br0" timeOffset="143614.6477">31909 18554 28 0,'0'0'36'16,"0"0"1"-16,0 0 0 15,-17-35-23-15,36 30-4 16,-12-20-1-16,16 11-4 0,-2-9-2 16,8 8 1-1,0-2-2-15,7 13 0 0,-5 6-1 16,5 15 0-16,-11 10 0 15,0 7-1-15,-12 3 0 16,-3 5 1-16,-3-2-1 16,-3-3 0-16,-8-8 0 15,1-6 0-15,3-23 0 16,0 23 0-16,0-23 1 16,0 0-1-16,0 0 2 0,11-19-2 15,2-1 1 1,7-8 0-16,4-9 0 0,3-5 0 15,11-2-1-15,3 5 1 16,-1 5-1-16,4 11 0 16,-6 19 0-16,-7 17 1 15,-12 18-1-15,-6 15 0 16,-11 10 0-16,-2 5 1 16,0-1-2-16,0-5 0 15,0-5-2-15,-4-25-10 0,12-7-26 16,-8-18-1-16,0 0-1 15,25 19 0-15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36:43.19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20982 3449 28 0,'0'0'20'0,"-16"-18"-2"16,16 18-1-16,-19-23-4 15,4 4-2-15,15 19-2 16,0 0-1-16,0 0-1 16,-19-29-1-16,19 29-2 15,0 0-1-15,0 0-1 16,0 0 0-16,0 0-2 16,0 0 0-16,0 0 0 15,0 0 0-15,2 41-1 16,0 1 1-16,3 8 0 15,-3 19-1-15,2 10 2 16,-2 11-1-16,0 6 1 0,-2-2-1 16,0-4 0-1,0-9 0-15,0-12 0 0,4-11 0 16,-4-16 0 0,2-6 3-16,-2-13-2 15,0-23 1-15,0 0-1 0,0 0 2 16,0-23-1-16,-6-23 0 15,4-15 0-15,-6-24-2 16,3-20 0-16,3-22 1 16,9-11-1-16,-5-4 0 15,12 0 0-15,-5 11 0 16,10 12 0-16,-3 15-1 16,5 24 1-16,2 22-2 15,0 14 2-15,5 21-2 0,9 11 1 16,5 22 1-1,2 21-1-15,5 24 2 16,-5 24-2-16,-5 29 2 0,-9 22 0 16,-7 10 0-16,-4 6-1 15,-9-6 0-15,-6-9 0 16,-2-14-1-16,3-25-3 16,5-13-10-16,-2-25-21 15,-12-31-2-15,8-4 1 16</inkml:trace>
  <inkml:trace contextRef="#ctx0" brushRef="#br0" timeOffset="218.7493">20986 3775 28 0,'74'-29'29'16,"-13"-17"0"-16,12-6-20 15,9 4-2-15,-7-7-2 16,-8 7-6-16,-6 11-6 16,-17 1-4-16,-4 7-5 15,-15 6 0-15,-25 23 0 16,19-17 0-16</inkml:trace>
  <inkml:trace contextRef="#ctx0" brushRef="#br0" timeOffset="468.751">21559 3403 22 0,'0'32'14'15,"27"-11"1"-15,13-7 1 16,29 15 0-16,-4 3-1 0,23 20-3 16,-15-4-3-16,11 19 0 15,-27-9-2-15,-7 15-1 16,-35-6-3-16,-13 2 1 16,-23-19-2-16,-6-4 1 15,-9-21-1-15,0-6 0 16,3-21 0-16,10-15-1 15,8-21 0-15,19-14-1 16,7-13 1-16,10-8-1 16,0-4 0-16,2 2-3 15,0 17-7-15,-9 5-23 0,-5 1-3 16,6 27 0-16,-11-4-1 16</inkml:trace>
  <inkml:trace contextRef="#ctx0" brushRef="#br0" timeOffset="750.0248">22485 3744 7 0,'-35'58'34'16,"14"17"-1"-16,-13-25 2 16,7-4-24-16,21 13 0 15,6-28-4-15,20 0 0 16,10-18-3-16,22-5 0 15,-1-20 1-15,7-3-1 16,-7-20 1-16,-5-9 0 16,-17-13-1-16,-10-1-3 15,-25-5 1-15,-15 3-3 16,-9 8-1-16,-14-5-3 0,15 28-4 16,-15-9-4-16,44 38-10 0,-36-29-10 15,36 29-5-15,15-23 2 16</inkml:trace>
  <inkml:trace contextRef="#ctx0" brushRef="#br0" timeOffset="1046.8763">22733 3691 28 0,'37'46'29'16,"30"13"-6"-16,11 3-4 0,-5-14-5 15,7 13-3 1,-26-23-3-16,7 10 0 0,-42-19-2 15,-6 2-2 1,-36-18 0-16,-11-1 0 16,-12-12-1-16,2-2-2 0,2-17 0 15,13-14 0-15,20-15-1 16,18-17 0-16,14-10 0 16,19-4 0-16,4-1 0 15,2 1-1-15,-4 14-2 16,-13 5-4-16,3 35-8 15,-34 25-19-15,6-21-3 16,-6 21 1-16</inkml:trace>
  <inkml:trace contextRef="#ctx0" brushRef="#br0" timeOffset="1421.8769">23975 3783 36 0,'-6'-48'35'0,"-17"38"1"0,-29 10-16 15,-13 0-12 1,8 25-1-16,-16-2-1 16,14 21-4-16,5 2-1 15,12 8-1-15,14-4-1 16,26-2 1-16,17-8 0 15,12-9-1-15,9-12 2 16,8-13-1-16,4-16 1 16,0-7 0-16,-4-12 0 0,-4-3 1 15,-13-5 0 1,-6 5-1-16,-6 3 0 0,-7 10 0 16,-8 19-1-16,0 0 0 15,0 0 0-15,-6 44-1 16,21-6 0-16,0-3 0 0,20 9-2 15,3-17-13-15,16-6-18 16,22 8-3-16,-9-22 2 16</inkml:trace>
  <inkml:trace contextRef="#ctx0" brushRef="#br0" timeOffset="1984.3782">25338 4238 28 0,'-21'19'27'0,"-8"-2"-2"15,-5-9-2 1,-18-31-8-16,12 0-3 16,-19-31-2-16,15-2-2 0,-12-34-3 15,12 0-1-15,-5-25-1 16,12-4-1-16,1-10 0 15,15-5-1-15,6-1-1 16,11 3-1-16,13 17 0 16,5 15 0-16,11 23 0 15,-4 19 0-15,9 30-1 16,-30 28 1-16,21 50 1 16,-36 21-1-16,-21 23 1 15,-18 23 1-15,-24 13 0 0,-10 5-1 16,-6-1 0-1,10-11 0-15,19-19 0 16,25-20 0-16,38-21-1 0,40-26 1 16,31-26-1-16,30-20 1 15,24-14-4-15,7-33-12 16,4-11-19-16,11 9-1 16,-28-18 1-16</inkml:trace>
  <inkml:trace contextRef="#ctx0" brushRef="#br0" timeOffset="2562.5041">26013 3431 7 0,'6'64'33'16,"-35"-5"0"0,18 30 1-16,-18 5-26 15,2-2-3-15,6 13 1 0,-6-14 0 16,12-5-3-16,0-21-1 15,11-17 1-15,0-25 1 16,4-23 1-16,0 0-1 16,33-23 1-16,-24-32-2 15,7-13 1-15,-3-37 1 16,4-12-4-16,-2-18 1 16,3-11-1-16,-3-9-1 15,-4 9 1-15,-1 14-1 16,-6 24-1-16,2 31 0 0,1 33 0 15,-7 44 1 1,2 23-2-16,2 39 2 16,-2 24-2-16,11 16 1 0,-3 9 1 15,11 2 0-15,2-15 0 16,7-13-1-16,1-22 1 16,9-26 1-16,2-30-1 15,2-28 1-15,2-27-1 16,2-23 3-16,-2-15-3 15,-2-8 1-15,-6 3 0 16,-9 5 1-16,-1 15-3 16,-14 19 2-16,-14 52-2 15,0 0 1-15,-29 42 0 16,8 29 0-16,-2 20-1 16,2 18 0-16,6 12 1 15,7 0-1-15,6-10 1 0,12-9-4 16,11-23 1-16,15-10-5 15,-11-38-4-15,25-10-13 16,-6-27-7-16,0-25-2 16,5-13 2-16</inkml:trace>
  <inkml:trace contextRef="#ctx0" brushRef="#br0" timeOffset="2796.878">26866 3773 24 0,'-15'27'29'15,"-14"13"1"-15,6 18-5 16,8 19-9-16,-6-8-5 15,25 17-4-15,11-24 0 16,19 1-3-16,16-23 0 0,17-5-1 16,-2-24 1-1,6-11-1-15,-10-30 0 0,-2-7 0 16,-24-22-1 0,-5 1 1-16,-30-9-2 15,-15 2 0-15,-23 7-1 0,-8 8-2 16,-4 19-2-16,-13-7-7 15,27 36-10-15,-8 0-16 16,21-2-2-16,23 4 0 16</inkml:trace>
  <inkml:trace contextRef="#ctx0" brushRef="#br0" timeOffset="3046.8785">27459 3687 28 0,'34'11'35'0,"-32"7"2"16,4 8-16-16,2 30-9 16,-12-19-1-16,15 26-2 0,-18-17-5 15,14 6-1-15,-7-10-1 16,4-5-1-16,4-5-2 16,-1-5 0-16,3 6-2 15,-4-10-2-15,15 15 0 16,-14-19-3-16,12 14 2 15,-19-33-2-15,20 36-7 16,-20-36-21-16,0 0 3 0,9-34 0 16</inkml:trace>
  <inkml:trace contextRef="#ctx0" brushRef="#br0" timeOffset="3265.6289">27449 3309 19 0,'-30'-18'35'15,"30"18"1"-15,0 0-2 16,-12-25-23-16,12 25-5 16,19 2-3-16,-19-2-5 15,46 6-9-15,-23-2-17 0,2-16-7 16,19 16 1-16</inkml:trace>
  <inkml:trace contextRef="#ctx0" brushRef="#br0" timeOffset="3796.8807">27904 3155 19 0,'14'40'35'15,"-14"-9"1"-15,6 13-17 16,7 29-4-16,-19 2 0 15,14 29-4-15,-14-1-5 16,12 11-1-16,-12-7-3 16,2-3 0-16,-1-10-2 15,-1-21 0-15,4-14-1 16,-6-26-1-16,8-33-1 16,-23 6 0-16,8-29 0 0,-10-18 0 15,4-9 1-15,-2-9-1 16,8-4 1-16,7-1 0 15,16 3 1-15,15-3 1 16,19 7 0-16,11 7 0 16,16 6 1-16,0 9 0 15,4 8 1-15,-4 12 0 16,-10 17 0-16,-9 23 1 16,-12 17-1-16,-9 23 0 15,-12 8-1-15,2 16 2 16,-8 7-2-16,1 7 0 15,-6-14 3-15,5-9-2 16,-17-24 3-16,1-18-4 0,5-38 0 16,-39 14 0-1,16-35 1-15,-7-16-2 0,9-11-2 16,7-17 0-16,20-4-1 16,9-6 1-16,20 4 1 15,9-2 0-15,15 10-3 16,-7-7-4-16,22 17-20 15,-5 14-8-15,-17-1-2 16,7 25 1-16</inkml:trace>
  <inkml:trace contextRef="#ctx0" brushRef="#br0" timeOffset="4109.4013">29243 3892 34 0,'-15'31'36'15,"-25"-23"2"-15,5-3-17 16,-3 24-6-16,-21-19-5 16,15 20-3-16,-6-10-5 0,17 8 0 15,7-6-2-15,20-3 0 16,6-19 0-16,40 21 0 16,-2-23 0-16,8-8 0 15,8-7 0-15,1-4 0 16,-5 0 1-16,0 2 0 15,-18 3-1-15,-11 7 1 16,-21 9-1-16,0 0 0 16,-2 38 0-16,2-17-2 0,16 8-3 15,14-12-6-15,35 4-25 16,37 10-2-16,16-12 1 16,20 16-2-16</inkml:trace>
  <inkml:trace contextRef="#ctx0" brushRef="#br0" timeOffset="7449.0123">21391 6271 38 0,'0'0'25'15,"-2"-29"-3"-15,2 29-5 16,-6-19-6-16,6 19-2 15,8 29-2-15,7 19-1 0,-9 7-2 16,7 22 0-16,-11 8-1 16,6 14 1-1,-8-1 0-15,4 0-2 0,-10-19-1 16,2-14 0-16,-5-19 2 16,7-11-1-16,2-35 2 15,-8 19 1 1,8-19-3-16,-6-42 2 0,-3 0-1 15,5-6 0 1,-11-20-2-16,7-16 0 16,-9-18-1-16,3-7 0 0,1-8 0 15,5 3 0-15,10 5-1 16,6 11 0-16,21 21 0 16,15 20 0-16,21 37 0 15,0 26-1-15,7 29 1 16,-12 22 1-16,-9 18-1 15,-18 12 1-15,-22 5 0 0,-13 2 0 16,-11-4 0-16,-2-9 0 16,13-6-1-16,13-10 1 15,24-2 0-15,9-11 0 16,19-4 1-16,-2-6-2 16,2-9 3-16,-15-2-2 15,-27-6 2-15,-21 0-1 16,-31-10 0-16,-26 0-2 15,-14-5 1-15,-13-2 0 0,2 3-3 16,-2-13-4-16,26 8-5 16,3-31-8-16,43-2-16 15,20 0-3-15,15-17 1 16</inkml:trace>
  <inkml:trace contextRef="#ctx0" brushRef="#br0" timeOffset="8481.4927">22045 6171 11 0,'25'-31'35'0,"13"41"2"15,-11 19 1 1,0 21-23-16,9 38-2 16,-25-7-4-16,12 28-1 15,-23-9-3-15,4 0-1 16,-17-14-2-16,5-13-1 15,-9-21 1-15,7-12 0 0,10-40-1 16,0 0 0-16,0 0-1 0,25-46 1 16,8-15-2-16,7-5 2 15,6-1-2-15,-2 0 0 16,4 13 0-16,-8 14 1 16,-2 23-1-16,-13 22 0 15,-4 22 1-15,-4 10-1 16,0 9 1-16,12 4 0 15,15-2-1-15,15-8 1 16,20-11 0-16,14-12 0 0,9-15 0 16,1-12 1-1,-7-16-1-15,-12-7 1 16,-23-11 0-16,-25 0-1 0,-36 3 2 16,-28 5-2-16,-24 11 1 15,-19 13-1-15,-3 14 0 16,7 10 0-1,6 17 0-15,17 7 0 0,28 4-1 16,26 1 1-16,26-3-1 16,18-9 1-16,20-6 0 15,-1-8 0-15,0-7-1 16,-8-4 1-16,-14-2 0 16,-18 5 1-16,-33-7-1 15,19 16 0-15,-19-16 0 16,-17 27 0-16,17-27-1 15,-12 30 1-15,12-30 0 16,27 4-1-16,11-15 1 0,18-12-1 16,13-12 1-16,11-11 0 15,8-19 1 1,2-6-1-16,-6-14 1 16,0-11 0-16,-15-11 0 15,-19-1 0-15,-18 3 1 0,-11 11-2 16,-21 11 1-1,-11 20-1-15,-7 28 0 16,-8 31-1-16,-1 37 1 0,0 34-1 16,8 31 0-16,0 17 1 15,2 18-1-15,5 5 1 16,3-2 0-16,7-13 0 16,0-23 1-16,2-21-1 15,4-26 2-15,7-30-1 16,-11-23-1-16,40-38 1 15,-15-23-1-15,11-26 2 16,1-28-2-16,7-21 1 16,0-8-1-16,-4 11 0 15,-8 8 0-15,-9 14 0 16,-2 23 0-16,-13 36-1 16,-8 52 1-16,13 19 0 15,-7 41 0-15,0 20 0 0,5 16-1 16,-1 16 1-16,-2 9 1 15,-1 1 0-15,-5-12-1 16,0-16 0-16,-6-19-1 0,-7-21 0 16,3-14-2-16,-13-27 0 15,21-13-6-15,-50-36-12 16,20-10-16-16,-10-10-3 16,-18-13 2-16,-11-14 13 15</inkml:trace>
  <inkml:trace contextRef="#ctx0" brushRef="#br0" timeOffset="8590.8676">23911 6350 25 0,'0'-35'32'16,"50"27"1"-16,17-1-13 16,17-7-10-16,21 11-2 15,4-5-7-15,-7 6-17 0,-7-9-15 16,-1 30-1-16,-42-9-1 16</inkml:trace>
  <inkml:trace contextRef="#ctx0" brushRef="#br0" timeOffset="8950.9811">24923 6626 41 0,'-19'4'37'0,"-19"-10"2"16,3-2-15-16,-3 20-9 16,-21-12-6-16,22 15-3 15,-5-3-4-15,16 9-2 16,16 0 0-16,14 0 0 15,17-4-1-15,13-5 1 16,6-2-1-16,6-5 1 16,-2-5 0-16,-5-5 1 15,-9 1 0-15,-11 0 0 16,-19 4 0-16,0 0 1 0,0 0-2 16,-19-2 1-16,19 2-1 15,-27 27 0-15,24-6-1 16,12 2 0-16,16 12 0 15,17 1-1-15,17 2 1 0,14-7-1 16,15 4-3-16,0-20-6 16,13-3-25-16,-1 1-2 0,-20-26 2 15,-3-1-1-15</inkml:trace>
  <inkml:trace contextRef="#ctx0" brushRef="#br0" timeOffset="11223.1533">25793 6655 38 0,'0'0'24'0,"14"-21"0"16,-14 21-4-16,0 0-5 15,-50-21-5-15,25 38-3 0,-29 2-1 16,9 21-2-16,-7 6 0 16,14 16-3-16,9 1 0 15,21 4-1-15,24-9 1 16,20-8-1-16,14-19 3 16,17-6-1-16,0-27 1 15,5-12 2-15,-14-22-2 16,1-6 2-16,-21-18-3 15,-3-11 1-15,-5-21-1 16,3-16-1-16,-7-9-1 16,-3 4 0-16,-2 9 0 15,-3 8-1-15,1 23 0 16,-6 27 0-16,-13 46 0 0,12 41 1 16,-20 35 0-16,-11 20 0 15,-10 12 0-15,-7 15 1 16,-8-2 1-16,0-6-2 15,-6-27 2-15,12-15-2 16,2-25 1-16,20-19 0 16,16-29-1-16,25-29 1 15,17-19-1-15,10-13 1 16,7-5-1-16,-3-3 1 16,-3 4-2-16,-9 9 1 15,-15 22 0-15,-29 34-1 16,0 0 0-16,0 23 1 15,-10 17-1-15,-3 4 1 0,11 8-1 16,4 0 0-16,21-2 1 16,13-12 0-16,16-7 0 15,20-16 0-15,9-13 1 16,7-9-1-16,2-16 1 16,-8-8 0-16,-21-6 0 15,-11-5-1-15,-27-2 1 16,-23 6-1-16,-23 7 1 15,-14 8-1-15,-14 13 1 16,-5 14-1-16,7 15-1 16,1 6 1-16,21 12-1 15,12 5 1-15,13 4 0 16,11-2-1-16,9-7 1 0,8-7-1 16,1-10 2-1,2-9-1-15,-2-13 1 16,-1-7-1-16,-5-7 0 15,-3-3 1-15,-3-2-1 0,-2 2 0 16,-3-2 0-16,-10 21-1 16,25-27 1-16,-6 19 0 15,4 2-1-15,5-1 1 16,3 5-1-16,-4 2 1 16,3 2 0-16,-12 7 0 15,-18-9 0-15,3 29 0 16,-18-8 0-16,-6 4-1 15,-4 0 1-15,2 2-1 16,6-4 1-16,13-4-2 0,4-19 1 16,44 10 1-1,2-16-2-15,8-11 3 16,9-6-2-16,6-4 2 0,-2-4-1 16,-6 0 2-16,-13-5-1 15,-8 7 0-15,-15-2 0 16,-6 8 0-16,-15 0 1 15,-4 23-2-15,-14-23 0 16,14 23 0-16,-27 12 0 31,16 9-1-31,11 6 0 0,0 2 1 16,15 7 0-16,6 2 0 16,2-7 1-16,6-10-1 15,-8-9 0-15,2-6 1 16,-23-6 0-16,25-4-1 0,-25 4 0 15,-4-18 0-15,4 18-1 16,0 0 0 0,-8 41 1-16,10 3-2 15,10 19 2-15,1 12-1 0,6 13 1 16,2 12-1-16,-7 0 1 16,-3 0 1-16,-11-10-1 15,-6-11 2-15,-13-16-2 16,-2-19 1-16,-11-21 0 15,3-21 0-15,2-23-1 16,12-21 0-16,11-21 0 16,6-14 0-16,13-11 0 15,6 3-1-15,8-1 1 0,2 9-1 16,-1 17 1-16,-1 7-4 16,0 28-1-16,-8 2-3 15,15 32-6-15,-36-9-3 16,52 8-7-16,-31-8-1 15,17 13 1-15,-19-20 7 16,12 7 7-16,-31 0 7 16,34-33 6-16,-19 12 7 15,-15-6 7-15,2 4 3 16,-9-2-2-16,7 25-5 16,-6-38-4-16,6 38-3 15,0 0-2-15,0 0-2 16,0 0 0-16,0 0-2 15,0 0 1-15,0 0 0 16,0 0 2-16,15 28-1 16,-15-28 1-16,0 0-1 0,21 12 2 15,-21-12 0 1,0 0 0-16,27 33-1 0,-27-33 1 16,6 38-2-1,-10-19 0-15,4 4 0 0,0-4 0 16,-2-1 0-16,2-18 0 15,0 0-1-15,0 0 1 16,0 0-1-16,0 0 0 16,-6-23 0-16,6 2 0 15,0 1 0-15,-6-5 0 16,3-3 0-16,-5-1-1 16,-5 4 1-16,13 25-1 15,-31-27 0-15,10 31 0 16,-2 11-1-16,2 14 1 0,0 11-2 15,8 12 2 1,3 2-2-16,6 0 2 0,4-8-1 16,8-8 1-1,7-13 0-15,4-15 0 0,4-12 0 16,0-12 1-16,4-11-1 16,-4-7 1-16,7 1-1 15,-7 0 0-15,-2 1-1 16,2 14 1-16,-23 16 0 15,29 2 0-15,-19 17 0 16,-3 14-1-16,-5 0-1 16,6 11-1-16,-8-10-1 0,15 10-5 15,-15-44-5-15,12 43-12 16,-12-43-12-16,0 0-3 16,23 5 3-16</inkml:trace>
  <inkml:trace contextRef="#ctx0" brushRef="#br0" timeOffset="11348.134">28306 7417 34 0,'13'56'36'16,"-28"-6"1"-16,-8 5-14 15,-4 14-9-15,-24-11-17 16,11 7-28-16,-22-32-4 16,24 3-1-16,-8-38 0 15</inkml:trace>
  <inkml:trace contextRef="#ctx0" brushRef="#br0" timeOffset="13505.1937">29142 6474 25 0,'-6'-53'34'0,"27"45"2"16,-15 29-18 0,-4 14-5-16,13 45 0 0,-32 5-3 15,5 34-3-15,-18 2-1 16,3 11-3-16,-13-13-1 15,7-19-2-15,1-17 1 16,5-18-2-16,12-27 2 16,15-38-1-16,0 0 2 15,30-44-1-15,5-21 0 0,14-20 0 16,9-26 0-16,11-10 1 16,5-6-2-16,-3 6 1 15,-12 10-1 1,-7 17 1-16,-10 23 0 0,-25 36-1 15,-17 35 0-15,-34 23 0 16,-8 27 0-16,-4 16 0 16,6 18 0-16,-4 4-1 15,19-1 1-15,13-7-1 16,24-14 1-16,20-13-1 16,16-18 2-16,19-16-3 15,13-19 2-15,3-17 2 0,10-16-3 16,-3-7 2-16,-6-8-1 15,-15-2 1-15,-10 0-1 16,-15 4 1 0,-23 8-1-16,-24 20 0 0,-26 13 1 15,-21 16 0-15,-17 20 0 16,-2 11-1-16,-5 12 0 16,1 11 0-16,14 2 1 15,13-3-2-15,21-5 1 16,23-9-1-16,23-17 1 15,16-14 0-15,7-15 0 16,15-16 1-16,0-15 0 16,-9-15 0-16,-6-8-1 15,-14 0 2-15,-18 2-3 0,-16 8 2 16,-19 11-1 0,-13 16 0-16,-8 17-1 0,6 19 0 15,11 11 1 1,19 8-1-16,16-1 1 15,19 1-1-15,15-7 1 0,13-12-1 16,14-10 1-16,4-15 0 16,-3-13 1-16,-12-10-1 15,-1-12-1-15,-9-7 3 16,-8-6-3-16,-13 0 2 16,-2 2-1-16,-10 6 0 15,0 6-1-15,-3 13 2 16,-12 23-1-16,30 11 0 15,-14 22 0-15,5 13 0 0,-2 11 0 16,-4 7 0 0,-7 3 1-16,-6 2-1 15,-4-9 1-15,-6-5-1 16,-7-18 1-16,5-7 0 0,10-30-1 16,-25 20 1-16,25-20 0 15,0-37-1-15,10-1 1 16,7-14 0-16,14-11-1 15,7-5 0-15,6 1 0 16,4 4 0-16,-2 9 0 16,-8 12 0-16,-9 17-1 15,1 21 1-15,-30 4 1 16,21 46-3-16,-15-6 3 16,-4 5-2-16,13 8 1 15,-1-1-1-15,20-4 2 16,8-6-2-16,4-13 1 15,11-8 0-15,-3-11 0 0,9-14 0 16,-11-11 0-16,1-12 0 16,-9-15 0-16,-9-6 1 15,-1-2-2-15,-5-4 2 16,-4 6-2-16,5 8 1 16,-1 9-1-16,0 14 2 15,-3 26 0-15,-3 10-2 16,-9 16 1-16,-3 9-1 15,-7 10 2-15,-12 2-1 16,-3 3 0-16,-6-7 0 16,1-12 0-16,1-7 0 15,-2-12 1-15,17-21-1 0,0 0 0 16,-10-19 1-16,16-14-1 16,9-15 1-16,8-11-1 15,0-1 0 1,4-1-1-16,-2 5 2 0,-4 10-2 15,0 15 2-15,-21 31-3 16,21-4 2-16,-19 33 0 16,-2 8-1-16,9 9 2 15,5 2-2-15,3 2 1 16,6-4 0-16,11-6 0 16,16-15 0-16,9-10 0 15,12-9 0-15,-4-15 0 16,6-7 1-16,3-13-1 15,-18-9 1-15,-14-2-1 0,-21 1 1 16,-20 1-1-16,-24 7 1 16,-13 16-1-16,-16 9 0 15,-5 12 0-15,9 15-1 16,8 6 2-16,9 7-2 16,17 3 2-16,16-3-2 15,10-7 1-15,12-4 0 16,9-7 0-16,-3-3 0 15,-1-7 0-15,-2-2 0 16,-10-4 1-16,-19 0-1 16,0 0 0-16,0 0 0 15,-14 25 0-15,14-25 0 0,-30 21-1 16,30-21 1-16,0 0 0 16,0 0 0-1,44 4-1-15,-4-18 1 16,8-3 0-16,7-4 0 0,8-2 0 15,-7 2 0-15,-12 3 0 16,0 3 0-16,-14 7 0 16,-9 6 1-16,-21 2-1 15,0 0 0-15,-9 23 0 16,9-23 0-16,-23 31-1 16,23-31 1-16,-6 29 0 15,6-29 0-15,23 23 0 16,0-17-1-16,-2-2 1 15,8-4 0-15,-8 0 0 0,-4-4 1 16,-17 4-1 0,25-10 0-16,-25 10 1 15,0 0-1-15,4-19 0 16,-4 19 0-16,0 0 0 0,0 0 0 16,21 23-1-16,-21-23-4 15,59 46-30-15,-23-13-4 16,1-3-2-16,14 3 2 15</inkml:trace>
  <inkml:trace contextRef="#ctx0" brushRef="#br0" timeOffset="104793.1234">23030 10089 22 0,'0'0'23'0,"-10"-34"-1"15,8 13 0-15,2 21-4 16,-9-37-4-1,9 37-4-15,0-34-2 16,0 34-1-16,6-25-2 0,-6 25-2 0,5-21 0 16,-5 21-2-1,0 0 1-15,0 0-2 16,0 0 1-16,0 0-1 16,0 0 1-16,10 34-1 0,-8-7 1 15,7 15 0-15,-3 10 0 16,2 15 0-16,1 8 0 15,-3 8 0-15,0 7-1 16,1 0 2-16,-5-3-2 16,2-7 1-16,-4-9-1 15,2-11 0-15,-2-6 0 16,2-12 0-16,-2-6 0 0,0-5 0 16,0-8 0-1,0-23 1-15,0 27-1 16,0-27 1-16,0 0 0 15,0 0 1-15,0 0-1 0,-19-17 1 16,9-3-1-16,1 1 0 16,-1-10 0-1,-3-1 0-15,1-7 0 0,-3 1-1 16,5-1 1-16,-3-1-1 16,2 3 0-16,5 1 0 15,-2 1 0-15,-3 4 0 16,9 2 0-16,-2-3 0 15,2 3 0-15,0-2 0 16,-2 0 0-16,2 2 0 16,-1-1 0-16,1 1 0 15,0 2 0-15,2 0 0 0,-2 0 0 16,2 4 0 0,0 3 0-16,0-3 0 0,0 0 0 15,0 2 0 1,-4 0 0-16,4 19 0 15,0-31 0-15,0 31 0 16,0-36 0-16,4 18 0 0,-4-1 0 16,2 0 1-16,-2-2-1 15,2-2 0-15,0 2 0 16,3 0 0-16,-5 1 0 16,0 1 0-16,0 19 0 15,6-34 0-15,-6 34 1 16,4-27-1-16,-4 27 0 15,4-27 0-15,-4 27 0 0,15-31 0 16,-5 10 0 0,9-6 0-16,2 0-1 0,7 0 0 15,3 2 0 1,7-3 0-16,2 8 0 16,-1 3 0-16,5 6 0 0,0 16 0 15,-2 9 3-15,-4 11-1 16,0 11 0-16,-11 10 0 15,-4 8 1-15,-12 11-1 16,-18 6 0-16,-12 2 1 16,-18 0-3-16,-16-2 1 15,-10-7 0-15,-4-7 0 16,7-9-1-16,3-13 1 16,13-12-1-16,17-10 1 15,27-13-1-15,21-15 1 16,21-2 0-16,12 1 0 15,7 1 0-15,2 9 0 0,2 8 0 16,-7 17 0-16,-14 14 0 16,-14 13 1-16,-16 10-1 15,-9 9 0-15,-18 0 0 16,-8-3 0-16,-8-7 0 16,-3-9 0-16,-5-11 0 15,-7-8 1-15,-5-12-2 31,-5-11-1-31,-1 2-4 0,-18-18-20 0,8-1-12 16,6 3-1 0,1-15 1-16</inkml:trace>
  <inkml:trace contextRef="#ctx0" brushRef="#br0" timeOffset="105558.8048">23724 9769 16 0,'-6'-33'35'16,"6"33"3"-16,0 0-2 15,31 48-20-15,-8 29-4 16,-17 7-3-16,15 28 0 16,-18-1-5-16,-1 4-1 15,-13-9-2-15,1-14 0 16,-5-19 0-16,5-17-1 16,-1-24 1-16,11-32 0 15,0 0 0-15,15-53 0 0,12-9 0 16,6-11 0-1,11-7 0-15,5 5-1 16,-5 9 0-16,-7 20 0 16,-13 29 0-16,-24 17 0 0,20 65-1 15,-26 4 1-15,-8 12 0 16,3 4 0-16,7 1 0 16,4-13 0-16,19-12 0 15,4-22 0-15,8-14-1 16,-1-16 0-16,11-13-1 15,-5-22 0-15,4-5-1 16,-13-23 0-16,3-2-1 16,-16-13 0-16,9 6 2 0,-12 0 0 15,-7 11 2-15,0 17 1 16,-4 35 2 0,0 0 1-16,-27 25-1 15,25 27 0-15,-7 6 0 0,14 13-1 16,-5 0 0-16,14-4-1 15,1-10 0-15,14-12-1 16,7-15 1-16,6-14-1 16,0-16 1-16,4-10 0 15,-8-21 1-15,-3-11-1 16,-18-19 1-16,-7-8-1 16,-22-4 0-16,-17 5-1 15,-22 3 1-15,-3 6-2 16,-5 16 0-16,-2 11-1 15,21 28-3-15,-1-2-7 16,41 6-24-16,14 39-3 0,16-13-1 16,18 1 1-16</inkml:trace>
  <inkml:trace contextRef="#ctx0" brushRef="#br0" timeOffset="105886.9744">24669 10433 44 0,'30'-6'37'16,"-11"1"2"-16,6 10-10 15,2 32-13-15,-27-10-5 16,12 32-4-16,-12-1-4 16,3 17-3-16,-6 5 1 15,3 5-2-15,-4 1 0 0,-2-5 0 16,-4-4 0-16,-5-12-1 15,0-6 1-15,-8-16 1 16,-2-13-1-16,0-16 1 16,2-18 0-16,6-15 0 15,9-14 0-15,8-15 1 16,14-11 0-16,1-7-1 16,18 5-9-16,-12-6-27 15,5-6-1-15,1 15-2 16,-17-5 1-16</inkml:trace>
  <inkml:trace contextRef="#ctx0" brushRef="#br0" timeOffset="106058.8347">24975 10109 47 0,'-10'-31'38'0,"10"31"0"16,-15-35-2-16,15 35-31 15,-12-19-5-15,12 19-4 16,0 0-12-16,8 29-20 16,13 2-1-16,-8-3 0 15</inkml:trace>
  <inkml:trace contextRef="#ctx0" brushRef="#br0" timeOffset="106386.9801">25269 10393 30 0,'0'0'38'0,"6"-25"3"16,-6 25-2-16,-50-44-20 16,50 44-5-16,-61-6-7 0,25 21-3 15,-8 8-2-15,7 12-1 16,3 7 0-16,17 6-1 16,11 2-1-16,14-8 1 15,13-7-1-15,17-14 1 16,12-10-1-16,1-11 1 15,1-7 0-15,-4-1 0 16,-12-5 0-16,-7 3 0 16,-29 10 0-16,25-13 0 0,-25 13 0 15,0 0-1 1,0 0 1-16,-21 21-2 16,21-21-3-16,13 21-3 0,25 2-13 15,-17-17-5-15,14 5-12 16,16 6-2-16,-5-13 2 15</inkml:trace>
  <inkml:trace contextRef="#ctx0" brushRef="#br0" timeOffset="107947.1727">25566 10596 23 0,'-6'-27'34'16,"-4"-21"3"-16,20 6-11 15,19 13-7-15,-8-11-6 0,28 23-6 16,-12 1-1-16,14 24-1 15,-16 9-2 1,3 22 0-16,-21 9-1 16,2 15 1-16,-15-3-2 0,0 5 1 15,-10-11-1-15,-3-4 0 16,-3-18 0-16,3-9 1 16,9-23-1-16,0 0 0 15,-2-40 1-15,19 0-1 16,4-12 0-16,4-2 0 15,0 0-1-15,1 6 0 16,-3 8 0-16,-5 13 0 16,-18 27 0-16,28 6 0 15,-24 21 0-15,2 11 0 16,3 4-1-16,9 1 1 16,12-1 0-16,7-6 0 0,12-13 0 15,-1-11 0 1,0-16 0-16,-2-13 0 0,-6-16 0 15,-11-19 0-15,-12-21 1 16,-15-9 0-16,-12-5 0 16,-1 1-1-16,-3 5 1 15,1 14-1-15,3 23 0 16,10 44 0-16,-15 25 0 16,13 44 0-16,-4 29 0 15,-1 19-2-15,-7 23 1 16,3 18 0-16,-8-1 0 15,5-15 0-15,-3-23 0 16,2-25 1-16,0-23-1 16,3-25 2-16,12-46-1 0,0 0 1 15,-17-53-1 1,17-18 2-16,8-22-1 0,7-24 0 16,14-23-1-1,15-6 1-15,17 2-1 16,11 12 0-16,9 24 0 0,-1 28-1 15,4 43 0 1,-11 35 0-16,-12 43 0 0,-23 28 1 16,-19 13-1-16,-24 10 1 15,-16-3 0-15,-16-3 1 16,-7-15-2-16,-7-11 2 16,5-18-1-16,4-8-2 15,17-9 1-15,10-7-1 16,15-18 2-16,30 9 0 15,8-18 0-15,8-5 0 16,10-7 0-16,3-6 2 16,-7-5-1-16,-1-5 1 15,-22-3-1-15,-8 3-1 16,-19-1 1-16,-6 9-1 0,-15 6 1 16,-10 10-2-1,-1 11 1-15,1 15 0 16,8 10-1-16,11 10 1 0,10 9 0 15,6 2-1-15,8-3 0 16,5-3 1-16,11-7 0 16,-5-8 0-16,-6-6-1 15,2-7 1-15,-21-10-1 16,19 9 1-16,-19-9 1 16,0 0-1-16,0 0 0 15,25-21 0-15,0-2 1 16,13-13-1-16,16-16 0 0,11-17 0 15,17-22 1 1,8-18-1-16,2-16 1 16,2-11-1-16,-10-8 0 15,-17 6 0-15,-23 13 0 0,-21 19 0 16,-23 26 0-16,-23 35-1 16,-14 32 1-16,-16 34 0 15,-8 37 0-15,1 26 0 16,3 26 0-16,11 16 1 15,19 9-2-15,16-3 2 16,15-7-2-16,17-12 1 16,15-19-1-16,10-23 1 15,9-30 0-15,3-26 0 0,3-28 0 16,2-26 0-16,-2-34 1 16,2-25-1-1,2-23 1-15,2-17-1 16,-6-10 0-16,-5 6 0 0,-14 10 1 15,-13 22-1-15,-14 26 0 16,-21 36 0-16,-21 34 1 16,-11 34-1-16,-10 35 1 15,-1 24-1-15,1 19 0 16,8 17 0-16,7 10 0 16,12 2 0-16,19-6-1 15,12-8 1-15,9-19 0 16,10-19 0-16,13-23-1 15,7-22 1-15,7-26 0 16,7-23 0-16,4-21 1 16,0-12-1-16,-2-2 0 15,-4 0 0-15,-13 6 0 16,-10 16 0-16,-17 26 0 0,-19 25 0 16,-17 25 0-1,-6 18 0-15,-4 9-1 0,-2 4 1 16,6 9-2-16,6-11 0 15,22-13 0-15,5-22-1 16,13-9-1-16,-6-33-13 16,13-8-19-16,3-11-4 15,-12-32 1-15,5-14 0 16</inkml:trace>
  <inkml:trace contextRef="#ctx0" brushRef="#br0" timeOffset="108087.8059">28551 9903 34 0,'0'0'36'16,"-33"-2"0"-16,33 2-2 16,19 4-34-16,-19-4-27 15,23 6-4-15,-23-6-3 16,0 0 0-16</inkml:trace>
  <inkml:trace contextRef="#ctx0" brushRef="#br0" timeOffset="108665.9823">29893 11092 35 0,'-15'-20'36'0,"-27"-22"3"0,-6-12-21 15,4 8-5 1,-25-25-2-16,18 4-1 16,-20-25-2-16,27-2-4 15,0-21 0-15,27 1-2 16,13-7-1-16,10 6 0 0,9 10-1 16,8 18 0-16,11 18 0 15,1 29 0-15,-1 32 0 16,-13 35 0-16,-15 33 0 15,-21 24 0-15,-16 16 0 16,-13 13 0-16,-25 4 0 16,-13-5 1-16,-12-9-1 15,10-20 0-15,6-16-1 16,22-21 1-16,26-19 0 0,30-27 0 16,30 2 0-1,33-21 0-15,18-10 0 16,16-6-1-16,12-5-2 0,-9-21-12 15,-3 7-21-15,-11 12-2 16,-21-3-1-16,-4 13 0 16</inkml:trace>
  <inkml:trace contextRef="#ctx0" brushRef="#br0" timeOffset="109025.3587">30245 10199 20 0,'-27'-37'35'16,"48"16"3"-16,8-19-2 16,19-8-21-16,46 15-4 0,13-22-3 15,32 9-3-15,3-10 0 16,-1 14-2-16,-37 1-1 16,-20 14 0-16,-44 10-1 15,-40 17 0-15,-40 29-1 16,-23 15 0-16,-6 18-1 15,6 18 1-15,17 20-1 16,19 13 1-16,27 8-1 16,23-4 1-16,13-3-1 15,-1-9 2-15,-18-9-2 16,-17-19 1-16,-25-12 0 16,-25-17-1-16,-26-15 1 15,-18-14-1-15,-5-9-1 0,-3-20-6 16,37-3-19-16,16-10-10 15,18-23-1-15,31 7 0 16</inkml:trace>
  <inkml:trace contextRef="#ctx0" brushRef="#br0" timeOffset="109775.4042">31561 10489 34 0,'0'0'40'15,"0"0"1"-15,0 0-1 16,-59 11-23-16,11 7-10 16,-31-5-1-16,7 14-2 0,-5 7-2 15,3 7-1 1,22 3-1-16,16 2 0 0,32-2 0 16,21-9 0-1,25-5-1-15,17-12 1 16,14-13 0-16,11-14-1 0,4-12 1 15,-9-10 0-15,-14-7 0 16,-8-3 0-16,-26 3 0 16,-10 3 0-16,-18 10 0 15,-3 25 0-15,-40-15 0 16,10 32 0-16,3 10 0 16,6 10 0-16,17 5-1 15,14 4 1-15,14-6 0 16,11-5 0-16,15-10 0 0,3-10 1 15,6-11-1 1,-5-10 0-16,-8-11 0 0,-8-6 1 16,-9-12-1-1,-8-7 0-15,-6-4 1 16,-11 2-1-16,-8 4 0 0,-2 9 0 16,6 31 1-16,-19-8-2 15,8 33 1-15,9 12 0 16,-4 22-1-16,6 6 0 15,0 3 0-15,8-3 0 16,3-13 1-16,-1-12-1 16,5-17 1-16,-15-23 0 15,33-8 0-15,-3-24 2 16,3-5-2-16,-3-5 2 0,-1 0-2 16,-2 7 1-1,3 10 0-15,-7 16 0 16,-5 26-1-16,-7 12-1 15,-11 13 1-15,0 4-1 0,4 2 1 16,5 2-1-16,-1-10 1 16,7-9-1-16,6-18 1 15,2-9 0-15,10-8 0 16,-3-9 1-16,-1 0-2 16,-12-3-1-16,6 7-3 15,-28-18-12-15,5 27-21 16,0 0-2-16,-18-14-2 15,18 14 2-15</inkml:trace>
  <inkml:trace contextRef="#ctx0" brushRef="#br0" timeOffset="109962.9175">32006 10128 45 0,'-32'-37'36'0,"32"37"1"0,-4-19-3 16,25 25-38-16,0 2-12 15,8 1-17-15,28 18-2 16,-13-10-1-16</inkml:trace>
  <inkml:trace contextRef="#ctx0" brushRef="#br0" timeOffset="110150.4281">33062 11445 57 0,'-19'90'40'0,"-21"-19"-1"16,-4-19-11-16,-12 9-34 0,-3-9-30 15,2 6-1-15,-1-22-3 16,20 3 1-16</inkml:trace>
  <inkml:trace contextRef="#ctx0" brushRef="#br0" timeOffset="111056.7322">27417 12374 28 0,'-46'-10'32'16,"46"10"3"-16,0 0-20 15,0 0-3-15,63-13-1 16,2-16-5-16,34 4-1 15,5-15 0-15,18 5 0 16,-15-9-2-16,-5 6 0 16,-34-1-1-16,-27 16 0 15,-41 23 0-15,-23-9-1 16,-29 34 3-16,-13 19-4 0,-4 23 1 16,8 23-1-16,11 20 0 15,20 13 0-15,22 11 0 16,10-7-1-1,13-12-2-15,-1-13 2 0,-1-16-1 16,-17-23 2-16,-11-20-1 16,-23-18 1-16,-16-18 0 15,-5-7 1-15,3-9 0 16,12-7-1-16,21-9 1 16,25-11-1-16,21-6 0 15,35-4 0-15,28-2-1 16,9-6-1-16,16 6-1 0,-15-10-5 15,13 22-7-15,-29-14-8 16,2 8-9-16,-17 1 2 16,-9-3 0-16</inkml:trace>
  <inkml:trace contextRef="#ctx0" brushRef="#br0" timeOffset="111197.3665">28612 12416 45 0,'0'0'32'15,"0"0"0"-15,0 0-5 16,-52 37-7-16,16 20-8 15,-25-5-5-15,13 15-3 16,-11 8-3-16,13-4-5 16,27 14-14-16,7-14-19 0,22-19-2 15,28-4 0-15,12-23 0 16</inkml:trace>
  <inkml:trace contextRef="#ctx0" brushRef="#br0" timeOffset="111681.7694">28889 12725 18 0,'0'25'35'16,"-17"10"2"-16,2 26-1 15,3 8-22-15,-24-11-5 16,19 7-3-16,-6-19-2 16,11-5-1-16,1-20-1 15,11-21 1-15,0 0 1 16,19-37-2-16,-6-16 1 0,8-11-1 15,-5-22 1 1,7-6-2-16,-4-4 0 0,-2 7 0 16,-2 9-1-1,-5 16 1-15,-6 18-1 16,-4 46 0-16,0 0 0 0,0 0 0 16,13 60-1-16,-5-10 1 15,11 2 0-15,4 3 0 16,7-9 0-16,1-15 0 15,11-16 0-15,4-22 0 16,2-16 1-16,-2-14-1 16,-2-13 1-16,0-2-1 15,-6-5 1-15,-2 9 0 16,-9 8-1-16,-4 15 1 0,-23 25 0 16,23 13 0-1,-23 25-1-15,-2 16 1 16,-11 15-1-16,5 10 0 0,0 9-2 15,-5-7-1-15,13 7-9 16,-15-24-24-16,11-16-3 16,8-8-2-16,-4-40 1 15</inkml:trace>
  <inkml:trace contextRef="#ctx0" brushRef="#br0" timeOffset="111978.6623">30069 12397 52 0,'6'42'40'0,"-6"27"0"15,-10 14-11-15,-16-2-20 16,14 18-3-16,-13-10-2 0,0 3-1 16,1-8-3-1,4-9 1-15,9-15-1 0,7-10 0 16,19-14 1-16,12-15-1 15,13-13 0-15,10-10 0 16,9-11 1-16,10 1-1 16,-8-5-1-16,-3-6-1 15,-5 11-8-15,-24-11-26 16,-2-6-3-16,-4 1-1 16,-14-13 1-16</inkml:trace>
  <inkml:trace contextRef="#ctx0" brushRef="#br0" timeOffset="112166.1739">30821 12787 33 0,'0'0'38'16,"30"9"1"-16,7-26-1 0,7-8-26 15,23 8-7-15,-8-6-2 16,4-6-9-16,8 6-20 15,-10 4-11-15,-27-10-1 16,-1 14-1-16</inkml:trace>
  <inkml:trace contextRef="#ctx0" brushRef="#br0" timeOffset="112416.1873">31748 12238 30 0,'8'19'39'0,"-14"10"1"16,6 26 0-16,0 20-29 15,-15-4-4-15,7 25 3 16,-19 0-5-16,6 4-2 16,-3-4-2-16,4-11 0 15,1-5-3-15,6-22-1 16,13-4-5-16,-8-33-15 0,8-21-16 15,23 2-1-15,-9-33 1 16</inkml:trace>
  <inkml:trace contextRef="#ctx0" brushRef="#br0" timeOffset="112791.2095">32123 12318 13 0,'29'6'39'0,"-25"13"0"15,-1 27 1-15,-27 18-19 0,-9-14-10 16,18 23 1-16,-14-16-7 16,14-1-2-16,5-10-1 15,16-8-1-15,9-13 0 16,10-7 0-16,19-13 0 0,6-5-1 16,1-7 1-16,1-3 0 15,-8-7 0 1,0 1 0-16,-19-7 0 15,-6 0 0-15,-6-5 1 0,-13 8-1 16,-3-5 1-16,3 25-1 16,-12-21 1-16,12 21-1 15,-32 58 1-15,14 11 0 16,-12 19-1-16,-5 18 0 16,-1 11 0-16,-2 6 1 15,7-4-2-15,-3-19-1 16,13-6-3-16,-16-40-23 15,16-8-15-15,10-14 1 0,-16-20-1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39:50.58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17520 6726 9 0,'-15'-23'22'16,"15"23"-4"-16,-34-27-1 16,16 10-3-16,18 17-1 15,-40-35-4 1,40 35-1-16,-30-25-3 0,30 25-2 16,-21-4-1-16,21 4 1 15,-39 33-2-15,11 0 1 16,-7 11 0-16,5 6-2 15,-5 11 1-15,3 6-1 16,1-1 0-16,6-1 0 16,10-2 1-16,13-5-2 15,8-6 1-15,5-1-2 16,16-12 2-16,2-8 0 0,9-8 0 16,6-8 1-1,4-9 0-15,3-10 0 0,1-10 1 16,0-9 0-1,7-17 1-15,-2-8 0 0,-13-17-1 16,-5 0 1-16,-18-10-1 16,-8 2 1-16,-19 0-2 15,-9 9 1-15,-16 9-2 16,-11 11-1-16,-2 17-2 16,-7 2-6-16,20 25-11 15,4 11-15-15,-9-5-1 16,21 21 0-16</inkml:trace>
  <inkml:trace contextRef="#ctx0" brushRef="#br0" timeOffset="531.2814">17339 7242 5 0,'0'0'30'15,"0"0"0"-15,30 6-8 16,-16 19-10-1,-3 0-3-15,8 17-3 16,4 8-2-16,2 15 0 16,0-1-1-16,11 5-1 15,-7-2 0-15,5-4-1 16,-5-9 0-16,0-4 0 16,-4-15-1-16,5-5 1 0,-11-16 0 15,-19-14 0-15,29 21 0 16,-29-21-3-16,0 0-3 15,0 0-6-15,2-31-21 0,-2 31-2 16,-21-32 1-16</inkml:trace>
  <inkml:trace contextRef="#ctx0" brushRef="#br0" timeOffset="1093.8142">17329 8156 28 0,'0'0'31'15,"0"0"-1"-15,0 0-17 0,29-2-3 16,-8 14 0-16,21 18-3 15,0 1-1-15,15 15-2 16,-11 0 1-16,8 10-2 16,-14-4 1-16,-6 2-3 15,-16-10-1 1,-11-4 0-16,-14-11 0 16,-16-8 0-16,-2-11 0 0,-4-5 1 15,-5-12 0-15,5-5 1 16,2-13 1-16,12-4-1 15,7-15 1-15,20-2 0 0,3-11-2 16,14 5 1 0,9-4-2-16,6 6 1 0,0 6-4 15,6 9 3 1,1 14-6-16,-20 0-15 0,-2 10-15 16,7 22-3-16,-36-11 2 15</inkml:trace>
  <inkml:trace contextRef="#ctx0" brushRef="#br0" timeOffset="76514.1644">7572 8943 25 0,'-21'-2'24'0,"21"2"-2"16,0 0-1-16,0 0-5 15,6-19-4-15,-12-4-2 16,6 23-3-16,14-42-3 15,3 19 0-15,-6-6-2 16,12 6-1-16,-9 2 0 16,7 0-1-16,-21 21 0 15,30-10 0-15,-30 10 0 16,6 39 0-16,-14-5 0 16,-13 6 0-16,0 5 1 0,-7 6 0 15,5-6-1 1,0-3 0-16,2-8 0 15,7-9 0-15,14-25 0 0,0 23 1 16,0-23-1-16,23-21 1 16,-2-4 0-16,8-5 0 15,-6-7 1-15,8-1-1 16,-5 3-1-16,-5 4 1 16,-5 10-1-16,-16 21 1 15,0 0-1-15,0 39 1 16,-16 5-1-16,-7 8 0 15,-1 3 0-15,-5 1 1 16,4-4-1-16,-4-6 0 16,14-17 0-16,0-6 0 15,15-23 0-15,0 0 1 16,0 0 0-16,0 0 0 16,9-37-1-16,5 5 1 0,3 1 0 15,2-2-1 1,-4 3 0-16,4 7 0 0,-19 23 0 15,20-12-1-15,-20 12 1 16,5 37 0-16,-5-9 0 16,-2 1 0-16,-5 0 0 15,7-2 0-15,-6-6 0 16,6-21 1-16,-2 27-1 16,2-27-3-16,0 0-2 15,0 0-6-15,0 0-12 0,31-16-11 16,-24-3-2-16,14 8 1 15</inkml:trace>
  <inkml:trace contextRef="#ctx0" brushRef="#br0" timeOffset="76903.1781">7959 9185 25 0,'0'0'30'16,"0"0"0"-16,0 0-12 0,0 0-8 31,49 39-3-31,-22-18-2 0,6 15 0 16,1-7-1-16,-3 13-1 15,-12-9 0-15,-4 5 0 16,-19-13-1-16,-7 0 0 0,-14-13 0 16,6-3 1-16,-14-16 0 15,12-3-1-15,0-15 0 16,12-8 0-16,14-11 0 16,11-6-1-16,12-3 0 15,1-3-3-15,11 14-5 16,-7 5-24-16,-8-3-3 15,15 28-2-15,-40 12 0 16</inkml:trace>
  <inkml:trace contextRef="#ctx0" brushRef="#br0" timeOffset="91580.1238">17186 8993 0 0,'-2'-44'14'0,"27"25"-2"16,3-6-2-16,30 2-5 15,14 4-1-15,24-1-1 16,7 5-1-16,10-2 0 16,-6 7-2-16,-7-1-3 15,-3 20-15-15,-41-30-6 16</inkml:trace>
  <inkml:trace contextRef="#ctx0" brushRef="#br0" timeOffset="102595.7075">21355 6179 1 0,'-18'-4'3'15,"-8"4"0"-15,3 0 0 16,0 0-1-16,-4 0 1 0,6 0 0 15,-2 0-1-15,0 0 0 16,2 2 0-16,4-2-1 16,17 0 0-1,-38 6 0-15,13-1 0 0,6 3-1 16,-6 0 1-16,0 3-1 16,-2 1 0-16,0 3 1 15,2 0-1-15,4 1 0 16,0 5-1-16,0 0 1 15,4 4 0-15,2 0 0 16,1 4 0-16,-3 1 0 16,0 1 0-16,2-2 0 15,1 4 0-15,3-3 0 16,-4 1 1-16,1 0-1 16,-5 3 0-16,4-3 1 0,5 4-1 15,-3 5 0-15,-1 2 1 16,5 4 0-16,1-2-1 15,1 6 1-15,3 2-1 16,0 2 0 0,0 2 1-16,4 1 0 0,0-3-1 15,0 5 2-15,6-1-1 16,-2 0 0-16,5-5 2 16,1 3-1-16,5-8 1 15,4 2-1-15,-2-6 1 16,6-2-1-16,4-1 0 15,2-7 0-15,3 1 0 16,1-8-1-16,-1 3 1 16,7-10-1-16,1 3 1 15,-2-10-1-15,6-1 1 0,-8-3-1 16,6-3 1 0,-5-4-1-16,7 0 0 0,0-4 1 15,0-4-1-15,7-2 0 16,-3-5 1-16,6 1-1 15,-1-7 2-15,3-2-2 16,3-4 1-16,-2-2 0 16,-1-3-1-16,-3-1 2 15,-1 0-1-15,-10-7 1 16,4 1-1-16,-10-9 1 16,1 2-1-16,1-10 0 15,-2 6 0-15,-3-9 0 16,3 5-1-16,-7-4 1 0,-4-1 1 15,3 3-1 1,-11 2 0-16,-5-6 0 16,-1 3 0-16,-11-3-1 15,0-1 2-15,-3 1-2 0,-3 4-1 16,-4-9 0-16,-3 3 1 16,-8-3 0-16,0-6-1 15,-8-2 1-15,-5-4-1 16,-12 0 1-16,-6-4-1 15,-9 3 1-15,-10 10-2 16,-11 5 1-16,-12 21 0 16,-13 17-2-16,-13 11-3 0,3 24-9 15,-5 16-19-15,-16-5 1 16,29 20-1-16</inkml:trace>
  <inkml:trace contextRef="#ctx0" brushRef="#br0" timeOffset="110712.7009">9234 7561 23 0,'10'-19'14'0,"-10"19"-3"15,-4-21-3-15,4 21 0 16,0 0 0 0,4 38-2-16,-4 2-2 15,0 22 1-15,0 7-2 0,0 17 1 16,-8 3 2-16,8 12-1 15,-8-12 0-15,1-3-1 16,1-15-1-16,4-11 0 16,2-12 0-16,2-8-5 0,11-11-13 15,3 7-15-15,-16-36-1 16,11 33 1-16</inkml:trace>
  <inkml:trace contextRef="#ctx0" brushRef="#br0" timeOffset="111614.1356">9536 7659 1 0,'21'-8'9'0,"-21"8"0"15,14-21 0-15,-14 21-1 16,0 0-1-16,0 0 1 15,15-21 0-15,-15 21 1 16,0 0 0-16,0 0 2 16,0 0-3-16,0 0 0 15,-15-21-1-15,15 21-2 16,-23-2-1-16,23 2-1 16,-35 13-2-16,12 7-1 15,-5 12 0-15,-1 10 0 0,0 10 0 16,-1 8 0-16,-1 5 0 15,4 4 0 1,1-2 0-16,8-5 1 16,5-1 0-16,9-9 0 0,8-2 1 15,9-2-2-15,10-8 2 16,6 1-3-16,15 1-2 16,-8-6-11-16,6-20-17 15,12 22 0-15,-23-30-1 16</inkml:trace>
  <inkml:trace contextRef="#ctx0" brushRef="#br0" timeOffset="112301.6761">9949 8003 22 0,'-5'-27'23'15,"5"27"-11"-15,9 27-3 16,-11 1-1-16,6 13 0 16,-8 9 1-16,8 13-2 15,-8-2-1-15,8 3-1 16,-6-9-2-16,4-7-1 15,-2-13 1-15,4-2 1 16,-4-33 0-16,0 0-1 16,0 0 2-16,29-25 0 0,-24-14-2 15,5-7 2-15,1-13-3 16,-1-7 0 0,-2-7-2-16,7-1 1 0,-9 4-1 15,3 7 0-15,-3 13 1 16,2 8-2-16,-1 13 0 15,-7 10-1-15,0 19 0 16,0 0 1-16,14 25-1 16,-14-2 0-16,9 2 1 15,-3 4 0-15,2-2 1 16,7 1 0-16,2-8 0 16,2-5 1-16,6-7 0 15,8-8 0-15,-3-6 0 0,5-6 1 16,1-7 0-1,2-6-1-15,-5-6 1 0,3-1-1 16,-13 5 0-16,-6-2-2 16,-3 10 0-16,-14 19 0 15,0 0 0-15,19 19 0 16,-23 21-1-16,-6 5 2 16,-1 14-2-16,3 6 2 15,2 3 2-15,3 1-1 16,6-8 0-16,7-9-3 15,15-6-2-15,-2-15-6 0,19-4-10 16,4-2-14-16,-19-29 0 16,9 11 1-1</inkml:trace>
  <inkml:trace contextRef="#ctx0" brushRef="#br0" timeOffset="112536.0651">10900 7509 32 0,'44'27'17'16,"0"25"0"-16,-2 17 0 0,2 23 1 15,-21 6-5 1,7 13-3-16,-33-3-2 0,-3 9-6 15,-21-19-23-15,-11 9-11 16,-41-30 2-16,11 15-3 16</inkml:trace>
  <inkml:trace contextRef="#ctx0" brushRef="#br0" timeOffset="134079.8563">23793 7302 17 0,'0'0'16'0,"0"-23"-2"15,0 23-1-15,-2-27-2 0,-2 8-2 16,4 19-1-16,-4-27-2 15,4 27-1-15,-5-27 0 16,5 27 0 0,-6-21-1-16,6 21-1 15,0 0 0-15,-4-21-2 0,4 21 1 16,0 21-1-16,0 19 0 16,2 18 0-16,-4 26-1 15,-2 20 1-15,2 15-1 16,-2 8 2-16,-5 7-1 15,7-11 1-15,-4-14-1 16,4-11 0-16,6-23-4 0,-6-21-10 16,4-23-17-16,13 7-3 15,-15-38 1-15</inkml:trace>
  <inkml:trace contextRef="#ctx0" brushRef="#br0" timeOffset="134408">24185 7734 17 0,'8'40'26'0,"-22"-7"-15"16,12-1-3-16,6 11 0 15,2-7-1-15,15 4-1 16,0-9 0-16,11 2-1 15,-3-12-1-15,13-2 1 16,-7-21 0-16,9-2 0 16,-12-23 0-16,12-9 0 15,-15-14-1-15,7-8-1 0,-21-9 0 16,-1 2-1-16,-14 0-1 16,-14 9-2-16,-18 14 0 15,-20 13-2-15,-5 27-2 16,-14 6-6-16,12 19-15 15,13 23-8-15,-4-15 1 16</inkml:trace>
  <inkml:trace contextRef="#ctx0" brushRef="#br0" timeOffset="134934.4581">25078 7818 22 0,'0'0'30'0,"-46"-7"-13"16,-4 5-5-16,-1 9 1 15,-5 1-4-15,12 13-4 16,0 4-3-16,19 6-1 16,12-2 0-16,19-1-1 15,21-8 0-15,13-5 1 16,13-11 0-16,3-10 0 15,-3-9 1-15,-3-8 0 16,-12-4 0-16,-9 0 0 16,-18 4 0-16,-5 4 0 15,-6 19-1-15,-21-4-1 16,6 27 1-16,-4 15-1 0,5 20 2 16,3 21-2-1,1 11 1-15,-5 17-1 0,5 10 2 16,-3 4-2-16,-8 4 2 15,-2-4-2-15,-6-15 0 16,-7-14 1-16,-8-15-1 16,0-16 1-16,-8-26 0 15,1-20 1-15,7-32-1 16,7-18 0-16,3-24 1 16,17-12-1-16,11-14 1 15,14-7-1-15,13-8 0 0,17 4 0 16,6 10-4-16,2 7 0 31,17 18-10-31,-9 11-17 0,-3-6-6 16,18 23 1-1</inkml:trace>
  <inkml:trace contextRef="#ctx0" brushRef="#br0" timeOffset="135246.9863">25791 7350 42 0,'-9'-31'22'0,"-16"18"-3"16,-13 18-2-1,-3 32-7-15,-18 24-5 16,6 30-1-16,-12 16-3 0,15 20 1 16,-2 15 1-16,16 2-2 15,11-2 1-15,17-10-2 0,12-20 1 16,10-16-3-16,16-14 0 16,-3-26-10-16,4-29-21 15,16 5 2-15,-29-37-2 16</inkml:trace>
  <inkml:trace contextRef="#ctx0" brushRef="#br0" timeOffset="135965.7799">25954 8275 22 0,'-23'56'27'16,"15"30"-17"0,-5 6 0-16,5 1-1 0,-1-3-2 15,1-13-5-15,2-14-1 16,2-11-1-16,4-16 3 16,0-13 1-16,0-23 2 15,0 0-1-15,0 0 1 16,0 0 0-16,-9-40 0 15,1-2 0 1,10 3-1-16,-6-22-3 0,8 3 0 16,-4-13-1-16,6-2 1 15,0-2-3-15,3-3 2 16,-3 1-2-16,2 0 1 0,1 0-1 16,3 1 1-16,3 6-1 15,0 5-1 1,2 8 3-16,1 3-2 15,-1 8 2-15,-2 2-2 0,0 11 1 16,-1 2 0-16,1 6 0 16,-3 4 0-16,-3 0 0 15,-9 21 0-15,29-31 0 16,-29 31 0-16,40-27 0 16,-15 18-1-16,5 1 1 15,-3 4 0-15,4 6-1 16,-4 4 1-16,-3 15-1 15,-12 8 1-15,-8 9 0 16,-6 6 0-16,-15 4 0 16,-1 2 0-16,-8-2 0 15,8 0 0-15,1-9 0 16,8-1 0-16,14-5-1 16,13-4 1-16,8-4-1 0,3 3 1 15,0-3 0-15,3 0 1 16,-16 2-1-16,-9-4 2 15,-26-2 0-15,-10-3 0 16,-11 1 1-16,-11-4-1 16,-5 2-1-16,3-11-4 15,12 6-7-15,1 3-20 16,10-25-4-16,30 10-1 16</inkml:trace>
  <inkml:trace contextRef="#ctx0" brushRef="#br0" timeOffset="136247.0462">26556 7438 9 0,'0'0'29'0,"54"23"-11"16,-16 31-2-16,4 11 0 15,2 27-1 1,-15-3-4-16,3 24-3 16,-30-4-2-16,-13 5-5 0,-14-7-13 15,-8-3-19-15,-28-35-1 0,17 6-1 16</inkml:trace>
  <inkml:trace contextRef="#ctx0" brushRef="#br0" timeOffset="136668.948">26975 8847 26 0,'-149'8'16'15,"-37"-2"0"-15,-32 5-1 16,-23 8-1-16,-24-5-4 16,3 11-2-16,-18-6 0 15,7 10-2-15,-2-12 0 16,30 6-2-16,19-6-1 16,37 1-1-16,28-7-1 0,35-1-1 15,34-4 0 1,33 1 0-16,30-3 0 15,29-4-4-15,0 0-19 0,44 25-11 16,-19-27 1-16,23 23 0 16</inkml:trace>
  <inkml:trace contextRef="#ctx0" brushRef="#br0" timeOffset="160203.0612">12732 12288 6 0,'38'-18'9'0,"10"5"3"15,-2 1-2-15,-2 3-1 16,4 1-2-16,-4 2 0 15,3 1-2-15,-3 1-1 16,4 4-2-16,-8 2-3 16,-5 5-8-16,-12-7-13 15,7 27-2-15</inkml:trace>
  <inkml:trace contextRef="#ctx0" brushRef="#br0" timeOffset="215335.5916">26988 12005 23 0,'-5'-46'34'16,"-1"25"-15"-16,6 21-1 15,-44-4-3 1,15 24-1-16,-30 3-5 0,9 23-3 16,-24 2 1-16,7 23-3 15,-19 4 1-15,13 13-2 16,4 2 1-16,16 8-2 16,18-4 0-16,20 0-1 15,17-7-2-15,28-9 2 0,18-12-1 16,21-11 0-1,15-18 1-15,8-18-1 16,11-11-2-16,-5-16-2 0,5-7-4 16,-28-26-10-16,9-11-16 15,-21-1-4-15,-27-16 1 16</inkml:trace>
  <inkml:trace contextRef="#ctx0" brushRef="#br0" timeOffset="215523.0966">26386 12547 15 0,'27'0'32'15,"15"-31"0"-15,48-5-15 16,32 1-8-16,8-11 1 0,12 6-4 16,-10 3-4-16,-16-1-12 15,-28 1-22-15,-7 24-1 16,-51-10-1-16</inkml:trace>
  <inkml:trace contextRef="#ctx0" brushRef="#br0" timeOffset="215929.3551">25158 13708 0 0,'33'-2'33'15,"7"-28"0"-15,73 5 0 16,36-12-20-16,54-20-4 16,66 7 2-16,35-21-5 15,44 9-1-15,14-7-3 16,7 8 0-16,-25 9 0 0,-30 10 0 16,-58 11-1-1,-55 10 0-15,-67 13 0 16,-46 6-3-16,-52 14-3 0,-36-12-8 15,-50 15-21-15,-3 10-3 16,-28-15 1-16</inkml:trace>
  <inkml:trace contextRef="#ctx0" brushRef="#br0" timeOffset="216773.1234">26392 14363 14 0,'-23'8'31'0,"-21"-31"2"16,17 7-15-16,27 16-5 15,-29-40-1-15,35 21-2 0,0-18-3 16,24 10-2-16,1-15 0 16,17 6-2-1,5-5-1-15,5 7 0 16,1 7 0-16,0 15-2 0,-5 14 1 16,-8 23-1-16,-8 23 1 15,-11 23-1-15,-12 16 0 16,-9 9 1-1,-6 2-1-15,-4-2 1 0,-2-14-1 16,-3-11 2-16,3-27 0 16,6-9 1-16,0-35 1 15,0 0-1-15,0 0 1 16,15-33-1-16,-9-13 0 16,15-13-1-16,2-18 0 15,11-17-2-15,5-12 1 16,16-3-1-16,-1 9 0 0,3 10 0 15,0 19 0 1,-3 25 0-16,-10 30 0 0,-8 37 1 16,-13 25-1-1,-9 20 1-15,-7 16-1 0,1 7 1 16,-2 5-2-16,3-6 0 16,5 0-3-16,1-28-6 15,21-1-23-15,-3-13-5 16,-3-23-2-16,1-5 0 15</inkml:trace>
  <inkml:trace contextRef="#ctx0" brushRef="#br0" timeOffset="217382.5909">28021 13580 1 0,'6'-18'32'0,"-6"18"0"16,-6-19 0-16,-19 0-21 15,-2 6-1 1,-18-12-2-16,8 5-4 0,-9-8-2 0,0 3 0 16,12-8-1-1,5 2 2-15,10-9-1 16,19 0 0-16,4-1 0 0,13-1-2 16,6 4 2-16,12 5-1 15,-1 6 0-15,6 12 1 16,-7 13 0-16,1 25 1 15,-13 8 0-15,2 26 0 16,-23 3 2-16,0 20-1 16,-19 1 0-16,-2 9-2 15,-15-9 1-15,3-6-2 16,-5-8 1-16,7-9-1 0,3-10-1 16,8-8 0-1,5-13 0-15,15-4 1 16,0-23-1-16,19 27 1 15,6-25 0-15,17-4-1 0,19-8 1 16,18-7 0-16,20-4 0 16,6 0 0-16,8-4 0 15,-6 7-1-15,-9 1 0 16,-16 4-3-16,-21 18-3 16,-34-8-20-16,-27 3-13 15,2 26-1-15,-21-14 0 16</inkml:trace>
  <inkml:trace contextRef="#ctx0" brushRef="#br0" timeOffset="218570.0365">22011 15240 33 0,'-14'-82'34'0,"14"26"2"16,-2 6-19-16,-11-2-4 15,22 31-2-15,-9 21-1 16,0 0-2-16,14 52-4 16,-1 29 1-16,-13 24-3 15,6 28 1-15,-6 18-2 16,0 7-1-16,0 7-4 0,-8-23-5 15,18 0-5-15,-16-42-10 16,21-27-13-16,10-23-1 16,-4-41 3-16</inkml:trace>
  <inkml:trace contextRef="#ctx0" brushRef="#br0" timeOffset="218866.918">22447 15571 28 0,'0'0'33'16,"-4"69"0"0,-21-8-4-16,4 8-21 15,15 16-2-15,0-10-2 16,24 1-1-16,8-20-1 0,22-10 0 0,10-21-1 16,16-10 1-1,-1-22 1-15,1-5 1 16,-12-24-1-16,-7-5 0 0,-22-14 0 15,-12-1 0-15,-25 0-1 16,-17 3-2-16,-23 10 0 16,-6 1-2-16,-2 21-3 15,-7-4-3-15,17 31-5 16,-2-8-10-16,25 6-12 16,30 17-2-16,12-17 3 15</inkml:trace>
  <inkml:trace contextRef="#ctx0" brushRef="#br0" timeOffset="219320.0515">23479 15684 19 0,'6'-25'35'15,"-6"25"2"-15,-36-23-2 16,-14 11-17-16,10 22-9 16,-10-6-2-16,8 19-3 15,2 0-3-15,11 8 0 16,14 1-2-16,11-1 1 15,17-6 0-15,12-4 0 16,4-8-1-16,7-7 2 16,1-6-1-16,-3-6 0 15,-9-3 1-15,-4 3-1 0,-21 6 0 16,29 8 1 0,-16 13 0-16,2 19 2 15,-3 14-1-15,5 23 0 16,-9 9 1-16,7 20-1 0,-15 9 0 15,0 15 0-15,-10-5 0 16,-9 2-2-16,-4-14 1 16,-7-15 0-16,-5-23 0 15,-1-19 0-15,0-35 0 16,7-27-1-16,0-38 1 16,14-23-1-16,5-18 1 15,5-9-1-15,12-8 0 16,5-1 0-16,11 16-3 15,-6-1-2-15,23 32-12 16,-15 3-21-16,9 5 1 0,5 13-3 16,12-5 2-16</inkml:trace>
  <inkml:trace contextRef="#ctx0" brushRef="#br0" timeOffset="219628.8104">24319 15348 15 0,'-2'-83'35'16,"4"28"3"-16,-21 7-2 16,-6 23-17-16,0 52-5 31,-29 21-3-31,16 53-2 0,-12 20-5 0,10 31-1 15,-2 25-1 1,12 16 0-16,7 1-1 0,17-7-1 16,19-15 0-16,12-26-2 15,25-21 0-15,9-33-1 0,23-19-7 16,-11-50-17-16,15-32-11 16,4-20 0-16,-13-38 0 15</inkml:trace>
  <inkml:trace contextRef="#ctx0" brushRef="#br0" timeOffset="220081.9428">24560 15563 41 0,'-4'-54'34'0,"27"6"2"15,-2 10-14-15,4-29-11 16,23 19-2-16,-16-4-1 16,12 21-4-16,-6 8-1 15,-3 29 1-15,-5 19-2 16,-5 23 0-16,-11 17-1 0,1 14 0 16,-4 5 0-16,1 1 1 15,-6-5-2-15,-1-13 0 16,-1-15 1-16,2-17 0 15,-6-35 0-15,0 0 0 16,25-33 0-16,-10-13-1 16,0-17 1-16,4-10 0 15,-1-2-1-15,3 2 0 16,-2 8 0-16,2 9 0 16,-4 23-1-16,-17 33 1 15,31 0 0-15,-16 35 0 16,-2 24 0-16,-5 11 0 15,7 18-2-15,-7 4 0 0,7 10-5 16,-9-20-8-16,9-9-21 16,4 0-1-16,-11-25-1 15,9-4 1-15</inkml:trace>
  <inkml:trace contextRef="#ctx0" brushRef="#br0" timeOffset="220316.3244">25998 15981 60 0,'0'0'38'0,"-17"23"-2"16,-33 2-8 0,-21 0-23-16,-11 14-1 0,-29 5 0 15,-17 12-2-15,-21-1-1 0,-4 7-1 16,-6-1 1-16,12-3-3 15,22 3-2-15,16-19-11 16,37-11-21-16,49 2 0 16,23-33-2-16,38 29 1 15</inkml:trace>
  <inkml:trace contextRef="#ctx0" brushRef="#br0" timeOffset="220566.3281">25470 16444 15 0,'17'-13'35'0,"6"13"3"16,-23 0-1-16,-23 2-15 16,2 34-9-1,-23-9-2-15,6 19-3 16,-12 8-5-16,6 11-1 0,-7 6 0 16,20 8-1-16,10-2-1 15,21-6 0-15,21-4-2 16,6-17 1-16,19-8-1 15,-2-17-1-15,7-4-3 16,-16-34-13-16,-3-12-18 16,3-2-1-16,-28-21 1 15,-1 9 1-15</inkml:trace>
  <inkml:trace contextRef="#ctx0" brushRef="#br0" timeOffset="220722.5813">25254 16809 15 0,'0'0'34'0,"57"19"0"16,-22-34 1-16,26-10-20 0,15 9-6 16,-3-20-4-16,2-1-8 15,5-1-15-15,-5 0-15 16,-16-22-2-16,6 10 1 16</inkml:trace>
  <inkml:trace contextRef="#ctx0" brushRef="#br0" timeOffset="220972.5861">25904 15260 25 0,'21'32'37'16,"27"35"2"-16,-2 14-2 15,19 7-17-15,11 43-7 0,-22 5-4 16,7 25-1-16,-23-7-5 15,-9 7-1-15,-25-5-3 16,-16-16-2-16,-14 6-4 16,-28-37-12-16,-1-13-18 15,-3-11-2-15,-11-26 0 16,20-15 0-16</inkml:trace>
  <inkml:trace contextRef="#ctx0" brushRef="#br0" timeOffset="221300.7188">26918 17373 54 0,'-39'12'38'15,"-18"11"-2"-15,-31-6-10 16,-38-7-19-1,-18 13-1-15,-51-12 0 16,-25 10-2-16,-38 2-1 16,-38 6-2-16,-35-2 1 15,-19 6 0-15,-25-6 1 16,-3 9-1-16,5-9 0 16,25 4 0-16,34-14-1 0,67-2 0 15,50-5 0-15,65-4-1 0,62-2-1 16,70-4-4-1,30 5-16-15,47-7-19 0,24-7 0 16,25 5-1-16,12-13-1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44:36.90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19741 11996 9 0,'7'-19'18'15,"-7"19"-3"-15,0-23 0 16,0 23-1 0,-7-27 0-16,-1 9-4 15,8 18-1-15,-13-28-3 0,13 28-1 16,0 0-1-16,-8-23-1 16,8 23-1-16,0 0 0 15,0 0-2-15,0 0 0 16,0 0 0-16,8 30 0 15,-8-9 0-15,0 8 1 16,0 6-1-16,-4 5 0 16,-2 4 2-16,-7 2-1 15,7-3 1-15,-4-3-2 16,1-4 2-16,-1-11-1 16,8-4 3-16,2-21-3 15,0 0 2-15,23 18-1 16,-23-18-1-16,37-10 1 15,-7-3-2-15,10 5 2 16,6-9-3-16,10 5 2 16,14-3-2-16,9 3 1 15,9-5 1-15,13 4-1 16,-1 3 0-16,5 0 0 16,-4 3 0-16,-5 1 0 15,-8 2 0-15,-8 2 0 0,-15 2-1 0,-8 2 2 16,-13 0-2-16,-7 0 1 15,-7 2 0-15,-7-2 0 16,-23-2 1-16,29 7-1 16,-29-7 2-16,0 0-1 15,21-9 1-15,-21 9-1 16,0-19 1-16,0 19 0 16,-8-33 0-16,1 8 0 15,-3-6-1-15,-1-3 0 16,1-3 1-16,-3 1-2 15,1 3 2-15,3 2-1 0,-1 8-1 16,4 0-3 0,6 23-1-16,0 0-8 0,0 0-25 15,0 0-3-15,0 0 2 16</inkml:trace>
  <inkml:trace contextRef="#ctx0" brushRef="#br0" timeOffset="4783.0943">14405 12311 30 0,'0'0'24'15,"-2"-29"-5"-15,2 29-1 16,-2-25-5-16,2 25-4 15,0 0-3-15,-7-25-3 16,7 25-2-16,0 0 0 16,0 0 0-16,17 27-1 15,-11 0 1-15,-3 9-1 16,5 12 1-16,-10 6 0 16,4 9 1-16,-10-3-1 15,5 1 0-15,-5-9 0 0,4-8 0 16,-2-11 0-16,6-8 0 15,0-25 1-15,6 27-1 16,-6-27 1-16,27 0 0 16,-4-8 0-16,13-2-1 15,10-7 0-15,13 0 0 16,16-2 0-16,15 1-1 16,13 1 0-16,8 2 0 15,6 5 0-15,-1 4 0 16,7 1-1-16,9 3 1 15,-4 2 0-15,-2 0-1 16,12 0 1-16,7-4 0 16,6 0 0-16,2 0-1 0,4-5 2 15,-2 3-2-15,-8 0 1 16,-2 0 0-16,-16-1 0 16,-15 3 0-16,-5 0 0 15,-9 2 0-15,-12 0 0 16,-2 0 0-16,-6 0 0 15,0-2 0-15,-5 1 0 16,0 1 0-16,3 0 0 16,-5 0 0-16,3 0 0 15,-1 0 0-15,1 0 0 16,-3-2 0-16,5 2 0 16,-1-3 0-16,-1 1 0 15,1 0 0-15,3 0 0 16,0 2 0-16,-1-2 0 0,-1 2 0 15,-5 2 0 1,-4 0 0-16,-6-2 0 16,-4 2 0-16,-13 0 0 0,-8 0 0 15,-7 0 0-15,-8 0 0 16,-23 0 0-16,30 0 0 16,-30 0 0-16,0 0 0 15,16 4 0-15,-16-4 0 16,0 0 0-16,0 0 0 15,0 0 0-15,21 6 1 16,-21-6-1-16,0 0 2 16,0 0-1-16,0 0 0 0,0 0 0 15,0 0 0 1,2-21 0-16,-2 21 0 16,-2-19-1-16,2 19 1 15,2-27-1-15,-2 27 0 0,0-33 0 16,0 14 0-16,0-4 1 15,0-6-1-15,7-7-2 16,-3-3 3-16,0-5-3 16,2-6 2-16,3-9-1 15,1-5 1-15,1-5-1 16,1-6 1-16,-1-3 0 16,3-3 0-16,-3-5 1 15,-1-1-2-15,5-1 2 16,-4 2-2-16,-1 3 2 0,-2 2 0 15,-1 3-1 1,-1 3 1-16,0 4-1 16,-4 2 2-16,0 5-2 0,3-1 1 15,3 2-1-15,0 7 0 16,7 4 0-16,-4 2 0 16,3 2 0-16,-3 2 0 15,3 0 0-15,-1-4 0 16,-5 0 0-16,-6-2 1 15,-4-9-1-15,0-4 0 16,-4-12 1-16,0 2-2 16,-1 0 2-16,-3 10-1 15,-3 0 1-15,7 7-1 16,0 6 0-16,6 10-1 16,-4 11 1-16,-1 6-1 15,3 2 1-15,-2-2-1 16,4 0 0-16,-2 4 1 0,-4 0 0 15,4 2 0 1,2 0 0-16,0 19 0 0,-5-25 0 16,5 25 0-16,0 0-1 15,0 0 1-15,-14-18 0 16,14 18-1-16,-44-7 1 16,14 3 0-16,-14-2 0 15,-6 2-1-15,-9-3 1 16,-14 1 0-16,-2 0 0 15,-9 4 0-15,-4 0 0 16,0 0 0-16,-9 2 0 16,-3 0-1-16,-3 0 1 0,-2 2 0 15,-8-2 0-15,-9 0 0 16,-8-2 0-16,-8 2 0 16,-13 0 0-16,-2 2 0 15,-8 0 0-15,-1 0 0 16,-5 4 0-16,-3 0 1 15,-2 1-1-15,2 1 0 16,5-2 0-16,3-2 0 16,15 3 0-16,13-3 0 15,17-2 0-15,8-2 0 16,17-2 0-16,16 2 0 16,7-2 0-16,2 0 1 15,0 0-1-15,-6 2 0 0,-5-2 0 16,3 4 0-16,-5-2 0 15,-2 0 0-15,5 2 0 16,10-4 0-16,8 2 0 16,13 0 0-1,10-2 1-15,11-1-1 16,6 1 0-16,19 2 0 0,0 0 0 16,-25-12 0-16,25 12 0 15,0 0 0-15,-29-19 0 16,29 19-1-16,-30-8 1 15,30 8 0-15,-29-2-1 16,29 2 0-16,-21 10 0 16,21-10 1-16,-11 25-1 0,9-6 0 15,2 6 1 1,-2 6 0-16,2 9 0 16,0 8 0-16,0 10 1 15,-4 9-1-15,0 12 1 16,4 9-1-16,-4 16 1 0,-1 11-1 15,-1 4 0-15,4 0 0 16,-2 4 0-16,0-4 0 16,-3 2 0-16,1-2 0 15,0-10 0-15,0-7-1 16,3-2 1-16,-3-4 0 16,4 2 0-16,-4-2-1 15,0-8 1-15,6 0 0 16,-7-7 0-16,5-2 0 0,-4-8 0 15,4-4 0 1,4-8 0-16,-2-5 0 16,4-4 0-16,0-8 1 0,3 2 0 15,-3-5-1-15,0 1 1 16,2-3-1-16,-6 1 1 16,4 2-1-1,-4-3 1-15,0 3-1 0,-4-3 0 16,2 5 0-16,-2 2 0 15,0 0 0-15,0 0-1 16,1-5 1-16,-3 7 0 16,0 2 0-16,4 0 0 15,-2-4 0-15,-1-2 0 16,1 0 1-16,-2-1-1 16,2 1 1-16,-1-6-1 15,-1-5 0-15,4-6 1 16,0-2-1-16,2-23 0 0,-6 33 1 15,6-33-1-15,0 0 1 16,0 0 0 0,0 0 1-16,0 0-1 0,0 0 1 15,0 0-2-15,6-21-2 16,-6 21-25-16,29-33-9 16,-27 2-2-16,7 12 0 15</inkml:trace>
  <inkml:trace contextRef="#ctx0" brushRef="#br0" timeOffset="49926.5973">22632 14106 20 0,'-11'-25'36'16,"-14"-6"2"-16,11 12-1 15,14 19-22-15,-26-33-3 16,26 33-3-16,0 0-2 16,11 37-3-16,4 5-2 15,10 25 1-15,-2 14-2 16,8 22 1-16,3 16 0 16,1 6 1-16,3 0-2 15,2-4 0-15,4-12 0 16,4-16 1-16,5-22-1 15,-1-14 0-15,7-26-1 16,4-16 1-16,-3-22 0 16,3-18-1-16,-4-25 0 15,2-21 0-15,-11-29 0 16,2-23-1-16,-12-17 1 16,-8-12-1-16,-16-3 1 15,-16 7-2-15,-14 17 3 0,-18 18-2 16,-10 32 0-16,-16 35 1 15,3 31-1-15,-1 30 0 16,12 28 1-16,8 16 0 16,26 14-1-16,14 8 1 15,17 1 0-15,16-7 0 0,22-12 0 16,12-15-1-16,11-11-2 16,-2-26-3-16,18-1-23 0,-10-16-9 15,-12-17-2-15,1 2 1 16</inkml:trace>
  <inkml:trace contextRef="#ctx0" brushRef="#br0" timeOffset="50161.002">24275 14261 26 0,'0'0'35'0,"0"0"2"16,36-25-2 0,23 4-21-16,6-23-7 15,27 15-1-15,-8-11-3 16,4 13-4-16,-9 12-4 16,-22 1-13-16,-28 14-18 0,-12 25-1 0,-32 2 1 15</inkml:trace>
  <inkml:trace contextRef="#ctx0" brushRef="#br0" timeOffset="50317.231">24282 14839 33 0,'6'23'37'0,"46"-9"0"16,30-20-4-16,19-19-20 16,39 11-2-16,-16-9-11 15,-5 6-28-15,-27-6-7 16,-4 19-3-16,-46-5 1 0</inkml:trace>
  <inkml:trace contextRef="#ctx0" brushRef="#br0" timeOffset="52301.6485">26726 13935 45 0,'14'-25'23'0,"-18"6"2"15,4 19-4-15,0-37-5 16,0 37-4-16,0-34-2 16,0 34-2-16,0-31-2 15,0 31 1-15,0-25-3 16,0 25 0-16,0 0-1 15,0 0-1-15,0 0-1 16,10 29 1-16,-7 13-2 16,-1 18 1-16,-2 22 0 15,0 18 0-15,-2 11 0 16,-1 6 0-16,-3-5-1 16,-2-5 1-16,-3-13-1 15,9-15 1-15,-4-21-1 0,4-16 0 16,-2-15 1-16,4-8 0 15,0-19 0-15,0 0-1 16,0 0 1-16,-9-46 0 16,9-6 0-16,0-17 0 0,4-23 0 15,-1-14-1 1,-1-13 0-16,4-4 0 0,0-3 1 16,-4 1-2-1,5 10 0-15,1 15 1 16,-2 15-2-16,3 14 2 0,1 12-1 15,-1 13 0-15,1 11-1 16,5 14 2-16,-15 21-1 16,27 2 1-16,-6 27 2 15,-6 17-2-15,1 15 1 16,3 14-1-16,2 13 2 16,-2 5-2-16,2-1 1 15,2 0-1-15,-2-15 0 16,6-10 0-16,-4-15 0 15,7-18 0-15,5-20 0 16,-3-14 1-16,8-18-1 16,-1-16 1-16,1-12-1 0,0-12 0 15,-2-11 1-15,6-6-1 16,-9-5-1-16,1-3 1 16,-2 4-1-16,-3 8 1 15,-8 6-1-15,0 13 1 16,-4 10-1-16,-8 13 1 15,-11 29 1-15,18-19-1 16,-18 19 1-16,11 36-1 16,-9 3 2-16,2 11-2 15,0 19 2-15,5 19-1 16,-7 18 0-16,4 13 0 16,0 9 0-16,-4 3 0 15,9-6-1-15,-7-6 0 16,11-12 0-16,-5-18 1 0,7-15-1 15,-9-22 0-15,1-13 0 16,1-12 1-16,-10-27-1 16,11 28 1-16,-11-28-1 15,0 0 0-15,0 0-2 16,0 0-4-16,14-21-23 16,-16 2-14-16,-6-4 2 15,8 23-3-15</inkml:trace>
  <inkml:trace contextRef="#ctx0" brushRef="#br0" timeOffset="54265.2991">27625 12639 22 0,'-23'2'24'16,"-5"-6"-3"-16,28 4-1 15,-23 4-5-15,23-4-4 16,23 2-1-16,7-10-2 0,37 8-1 16,13-15-1-16,29 11 1 15,8-13-1-15,19 7-2 16,-10-3 0-16,-2 5-2 15,-24 2-1-15,-14 4-3 16,-27 14-3-16,-40-10-7 16,-5 19-14-16,-24 0-11 0,-28-8-2 15,-2 7 2-15</inkml:trace>
  <inkml:trace contextRef="#ctx0" brushRef="#br0" timeOffset="54452.7953">28101 12614 35 0,'-26'17'37'16,"31"16"3"-16,-1 19-15 15,-17-6-10-15,28 33-4 0,-21-5-2 16,12 13-4-16,-6 1-5 16,0-11-5-16,15-4-25 15,-3-4-8-15,-3-21-1 16,9 0 1-16</inkml:trace>
  <inkml:trace contextRef="#ctx0" brushRef="#br0" timeOffset="56093.458">28602 13808 27 0,'0'0'21'16,"0"0"-2"-16,0 0-1 0,0 0-4 16,0 0-3-16,0 0-2 15,-5-21-2-15,5 21-1 16,0 0-1-16,0 0 0 15,0 0-1-15,0 0 0 16,0 0 1-16,0 0-2 0,5-21 0 16,-5 21 0-1,0 0 0-15,0 0 0 16,0-21-1-16,0 21 0 0,0 0 0 16,0 0 0-16,0-23 0 15,0 23 0-15,0 0-1 16,0 0 1-16,-5-23-1 15,5 23 0-15,0 0 0 16,0 0 0-16,0 0 0 16,0 0-1-16,0 0 1 15,0 0 0-15,0-18 0 16,0 18-1-16,0 0 1 16,0 0-1-16,0 0 1 15,0 0-1-15,-4 29 1 16,0-6-1-16,2 10 1 0,-4 11-1 15,-7 12 1-15,5 13 0 16,-9 8-1-16,-2 9 1 16,4 0 0-16,1-1 0 15,5-6-2-15,3-3 2 16,14-14-1-16,7-8 0 16,10-12 0-16,7-13 1 15,5-8-1-15,7-12 0 16,2-11 1-16,1-13-1 15,-1-16 1-15,-2-13-1 16,0-17 1-16,4-14-1 16,-8-13 1-16,-5-8-1 15,-5 0 0-15,-3 0 0 16,-10 11 1-16,-7 10-1 0,-6 16 0 16,-4 15 1-1,-10 19-1-15,10 25 1 16,-27 0-1-16,10 28 1 0,-2 13 0 15,-4 18 0-15,6 14-1 16,-2 17 1-16,13 6-1 16,6 4 1-16,15-6-1 15,12-7 0-15,17-14 0 16,13-12 1-16,10-19-1 16,6-19 0-16,7-13 0 15,-7-14-3-15,-6 4-8 0,-25-23-29 16,-10-6-1-16,-12-1-2 15,-13-3 0-15</inkml:trace>
  <inkml:trace contextRef="#ctx0" brushRef="#br0" timeOffset="76787.3295">2870 14023 7 0,'-35'-11'19'16,"35"11"-7"-1,29 2-3-15,15 5-2 0,31 1-3 16,18 0-2-16,37 1 1 16,31-3 1-16,51-4 0 15,20 0-1-15,32-2 0 16,11-6 0-16,25 0-1 15,2-9 2-15,1 5-1 16,-9-9-1-16,-9 2-1 16,-6-12 1-16,-13 0 0 15,-17-13-1-15,-14-4 1 16,-17-12 0-16,-8-1 0 16,-32-6-2-16,-17 1 2 15,-29-7-2-15,-27-4 1 0,-27-3-1 16,-28-7 1-1,-21-9-2-15,-29-8 2 0,-21-7 0 16,-23-6-1-16,-23-6 1 16,-19 2-2-16,-31-4 1 15,-30 8 0-15,-29 9 0 16,-21 6 0-16,-23 12-1 16,-21 7 2-16,-19 12-2 15,-10 10 1-15,-5 18 0 16,-6 11 0-16,3 18 0 15,-14 16 0-15,1 19-1 16,-1 21 2-16,12 23 1 16,-1 22-2-16,10 18 2 15,13 22-1-15,24 13 0 0,33 13 0 16,31 5 0-16,19 5 0 16,29-6 0-16,32-9 1 15,31-2-1 1,41-10-1-16,22-11 1 0,29-14 0 15,47-13 1-15,46-12-3 16,33-13 2-16,38-12-2 16,32-15 2-16,35-17-1 15,21-10-2-15,6-13-13 16,-25-18-16-16,15 20 0 16,-46-33-1-16</inkml:trace>
  <inkml:trace contextRef="#ctx0" brushRef="#br0" timeOffset="103864.7508">16478 14778 19 0,'-32'-10'13'15,"32"10"-2"-15,-33-6-2 16,33 6-1-16,-23-2-2 15,23 2-2-15,0 0 0 16,0 0 0-16,0 0 0 16,0 0 0-16,29-3-1 15,-6-1-1-15,21 2 1 0,17-6 0 16,17 2-1-16,14-5 0 16,19-1-1-16,13-1 0 15,8 1 0-15,10 1 0 16,5 3 0-16,-13 2-1 15,2 3 1-15,-18 3-1 16,-14 3 0-16,-18 3 0 16,-12 0 0-16,-22 0 1 15,-16 1-1-15,-7-1 0 16,-29-6 0-16,23 6 1 16,-23-6 0-16,0 0 0 15,0 0 0-15,0 0 0 16,0 0 0-16,0 0 0 15,0 0 0-15,0 0-3 0,0 0-7 16,0 0-21-16,0 0-1 16,-46 4 1-16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47:32.94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7943 6678 23 0,'0'0'22'0,"21"-14"-2"16,-21 14-2-16,0 0-3 15,31-13-3-15,-31 13-3 16,21-8 0-16,-21 8-3 16,19-9 0-16,-19 9-1 15,19-8-1-15,-19 8 0 16,0 0 0-16,0 0-1 0,21-8 0 15,-21 8 0-15,0 0 1 16,0 0-2-16,0 0 0 16,0 0 0-16,0 0-1 15,0 0 0-15,-21 8 0 16,2-8 0-16,-6 4 0 0,-7 0-1 16,-10 3 0-16,-4 1 0 15,-10 4 0-15,-9 3 0 16,-9 2 1-16,-1 2-1 15,-9 1 0-15,0 3 0 16,-8 2 0-16,-11 3 2 16,1 1-2-16,-7 4 1 15,0 1-1-15,4-1 1 0,4-2-1 16,7-2 1 0,14-3-1-16,19-8-1 15,13-1 0-15,17-9 1 0,10-3-1 16,21-5 0-16,0 0 1 15,0 0-1-15,14 18 1 16,9-14 0-16,13 1 0 16,17-3 0-16,11 0 0 15,16 0 0-15,14 0 0 16,3 0 1-16,3 4-1 16,-5 1 0-16,-9 3 0 15,-17 0-1-15,-15 5 1 16,-16 0 0-16,-13 3 0 15,-12 1 0-15,-11 4 0 0,-10 4 0 16,-9 5 0 0,-10 7 0-16,-11 3 1 15,-12 10-1-15,-15 5 0 0,-9 3 0 16,-5 1 0-16,-12 3 0 16,-3 5 0-16,-7-2 0 15,-1 0 0-15,5-11 0 16,5 1 1-16,8-9-1 15,11-3 0-15,8-9 0 16,15-9 1-16,8-8-1 16,17-7 0-16,25-12 0 15,-28 17 0-15,28-17 0 0,0 0-1 16,0 0 1 0,0 0 0-16,0 0 0 15,0 0 0-15,0 0 0 16,23-2 0-16,5-4 0 0,14-1 0 15,12-1 0-15,19 0 0 16,22-3 0-16,16-1 0 16,23-1 1-16,13 1-1 15,2 1 0-15,12 3 0 16,-2 0 0-16,1 1 0 16,-7 1 0-16,-13 0 0 15,-2 2 0-15,-14 2 0 16,-13-3-1-16,-12 3 1 15,-18-2 1-15,-14 2-1 16,-16-2 1-16,-14 4 1 16,-14-2 0-16,-23 2 0 15,0 0 1-15,21-6-1 0,-21 6 1 16,0 0-1-16,-29-34 0 16,29 34 0-16,-29-40-1 15,8 13 0-15,-2-6 0 16,0-3 0-16,-5-5 0 15,7-5-1-15,-6 0 1 16,2-2-1-16,4 6 1 16,-2 2-1-16,8 9 0 15,-1 0-2-15,16 31-11 16,-19-6-28-16,19 6 0 0,-38 29-2 16,2-8 1-16</inkml:trace>
  <inkml:trace contextRef="#ctx0" brushRef="#br0" timeOffset="2508.9508">6848 7390 21 0,'51'-44'29'16,"1"-16"-7"-16,28-5-3 15,27 6-4-15,10-1-4 16,28 26-3-16,-9 11-1 16,9 34-1-16,-28 24-1 15,-14 34 0-15,-53 27-1 16,-29 30-1-16,-48 3-1 0,-32 7 1 15,-31-9-1 1,-25-10 0-16,-15-23-1 16,-7-17 1-16,3-33-1 0,17-23 2 15,18-28-2-15,37-24 0 0,32-29 1 16,36-24-2-16,38-12 1 16,32-8-1-16,29 1 0 15,8 5-1-15,8 21 1 16,-9 25-1-16,-18 41 1 15,-21 45 0-15,-29 35 0 16,-27 27 0-16,-27 19 0 16,-32 12 2-16,-19 4-1 15,-17-1-3-15,3-9-10 0,4-34-23 16,-1-47-1-16,28-21-2 16,15-59 1-16</inkml:trace>
  <inkml:trace contextRef="#ctx0" brushRef="#br0" timeOffset="3302.9304">12453 4545 33 0,'9'-19'36'0,"-16"1"-4"16,1-5-7-16,6 23-5 16,0 0-7-16,0 0-2 0,-38 43-6 15,24 12-1-15,-16 16-2 16,9 16-1-16,-2 11-1 15,7 7 1-15,3-1-1 16,17-12 0-16,13-13 0 16,12-14 0-16,9-21 1 0,15-17 1 15,-3-27-1-15,13-15 2 16,-9-31-1-16,5-16 1 16,-9-28 0-16,5-12-2 15,-15-13 1-15,-3 2-1 16,-12 5-1-16,-6 12 0 15,-8 18-1-15,-5 26 1 16,-10 31 0-16,4 21 0 16,-27 51 0-16,8 9 1 15,0 24 0-15,4 12-2 16,5 12 1-16,-1 5-1 16,26-1-3-16,0-22-2 15,29-4-3-15,-11-34-9 16,26-17-21-16,2-12-1 0,4-31 0 15,12-11 1-15</inkml:trace>
  <inkml:trace contextRef="#ctx0" brushRef="#br0" timeOffset="3490.4101">13493 4814 18 0,'-31'-4'34'0,"52"10"2"0,4-16-1 15,15-15-22-15,35 21-6 16,-8-15 0-16,13 15 0 16,-7 0-5-16,-14 2-14 15,-30 4-22-15,-8 31-3 16,-50 3 1-16,-9 30 0 16</inkml:trace>
  <inkml:trace contextRef="#ctx0" brushRef="#br0" timeOffset="3631.0615">13504 5514 17 0,'58'-9'35'15,"24"7"0"-15,-15-19-1 16,-8 0-26-16,14 13-30 0,-14-30-7 16,27 26-5-16,-28-17 1 15</inkml:trace>
  <inkml:trace contextRef="#ctx0" brushRef="#br0" timeOffset="5763.6753">16119 3466 27 0,'23'-40'27'0,"3"5"-4"16,-16 12-3-16,-25-4-7 16,-8 16-3-16,-40 1-4 15,-6 12-3-15,-25-4-1 16,-7 8-1-16,-3 0 0 15,9 5 0-15,9 4-1 16,21 3 0-16,15 9 0 16,21 13 0-16,20 14 0 15,14 21 1-15,11 19 0 16,1 30 1-16,-2 30 2 31,-1 48 1-31,-14 34-1 16,0 34-1-16,-18 18 1 0,-8 25-1 15,-11 8 0-15,-1 0-1 16,0-24-1-16,5-30-2 16,12-42 2-16,12-33-1 15,9-37 1-15,19-40-1 16,13-34 0-16,10-27-2 16,25-22-6-16,0-24-27 0,10-37-2 15,18-11 0-15,-5-39-1 16</inkml:trace>
  <inkml:trace contextRef="#ctx0" brushRef="#br0" timeOffset="6190.5325">17300 3806 28 0,'10'-73'27'0,"-6"13"-7"16,5 14-2-16,7 25-4 16,-16 21-3-16,40 27-3 15,-36 27-1-15,11 49-1 16,-15 36 0-16,6 62-1 15,-8 30 0-15,6 45-1 16,-4 29-2-16,7 20 0 0,-3 11-1 16,2-2-1-16,-2-19 1 15,-4-29-2-15,-4-25 2 16,-6-27-1-16,-5-40 1 16,-10-35 0-16,-2-34 0 15,-9-29 1-15,-8-29-1 16,-2-26-1-16,-13-20-5 15,-18-33-17-15,1-26-15 0,13-10-1 16,-2-39 0-16</inkml:trace>
  <inkml:trace contextRef="#ctx0" brushRef="#br0" timeOffset="6581.368">18863 4612 37 0,'11'-56'32'0,"-16"14"-7"16,-15 29-5 0,-43 9-4-16,0 35-5 0,-36 22-5 15,17 30-1-15,-14 19-1 16,16 24-1 0,9 7-2-16,29 3 0 0,25-7-1 15,24-10 0-15,20-27 0 16,17-19 0-16,11-23 1 15,3-19-1-15,5-16-3 16,-17-30-16-16,-12-14-16 16,-5-2-1-16,-33-25 0 0</inkml:trace>
  <inkml:trace contextRef="#ctx0" brushRef="#br0" timeOffset="6753.9389">18132 5282 23 0,'48'-17'33'16,"42"13"0"-16,2-2-17 15,17-15-6-15,15 0-6 16,-3-19-29-16,22 24-4 16,-30-32-3-16,11 16-1 15</inkml:trace>
  <inkml:trace contextRef="#ctx0" brushRef="#br0" timeOffset="7006.5593">19567 4658 38 0,'-12'79'36'15,"-3"7"0"-15,17 22-11 16,9 22-15-16,-20-3-1 15,18 13-3-15,-7-23-2 16,6-5-3-16,-6-20 0 0,3-19-1 16,-3-21 1-16,0-16-4 15,8-13-11-15,-10-23-20 16,0 0-4-16,0-44 2 16,-10-19 0-16</inkml:trace>
  <inkml:trace contextRef="#ctx0" brushRef="#br0" timeOffset="7366.0946">19404 4601 17 0,'-8'-77'34'16,"33"13"2"-16,10-5-1 15,35 2-21-15,22 29-4 0,-4 1-2 16,19 28-1-1,-19 16-1-15,-7 39 0 16,-30 16-2-16,-22 28-1 0,-44 12 1 16,-24 11-2-16,-31-3 1 15,-9-3-2-15,3-15-1 16,5-11 0-16,19-10-1 16,24-8 0-16,39-13 0 15,27-8 1-15,22 1-1 16,14-3 1-16,5-2 0 15,5-1 0-15,-6-1 0 16,-13-7 0-16,-6 0-2 0,-24-12-2 16,9 8-4-16,-44-25-11 15,57-4-16-15,-22 2-4 16,-1-23 2-16,12-5-2 16</inkml:trace>
  <inkml:trace contextRef="#ctx0" brushRef="#br0" timeOffset="7897.3318">20156 3996 3 0,'21'-19'33'16,"-18"-16"1"-16,-3 35 0 15,29-33-18 1,-31 3-4-16,2 30-2 16,17-41-5-16,3 22-2 0,4-2-1 15,5 10-1-15,13 5 0 16,6 10 0-16,0 9-1 15,3 14 1-15,-7 9-1 16,0 7 1-16,-15 1 0 16,-4 4 0-16,-14-8 0 15,-3-5 1-15,-8-10 0 16,0-25-1-16,0 19 1 0,0-19 1 16,10-29-1-16,7-4 0 15,0-9 0-15,12-4-2 16,-1-8 2-1,1 4-2-15,-2 8 0 0,-2 10 0 16,3 18 0-16,-1 20 0 16,-4 23-1-16,0 15 1 15,0 15-1-15,4 5 0 16,11 20-10-16,-7-5-26 16,-5-12 1-16,5-2-2 15,-8-24 0-15</inkml:trace>
  <inkml:trace contextRef="#ctx0" brushRef="#br0" timeOffset="9029.8285">26399 4501 15 0,'23'-29'34'16,"16"17"2"-1,-16 3-12-15,-12-12-6 0,8 19-3 16,-19 2-4-16,0 0-5 16,-36-14-3-16,1 24-1 15,-18 0-1-15,-18 7 0 16,-13 6-1-16,-17 4-1 0,-5 7 1 16,1-3-1-16,4 0 0 15,19-2 0 1,20 5 0-16,13-7 0 15,35 0 0-15,22-2 0 0,28-2 0 16,14 0 0-16,13 2 1 16,8 2 0-16,-4-2 0 15,4 5 1-15,-24 5 0 16,-14 7 1-16,-31 4-1 16,-31 6 0-16,-26 4 0 15,-29 5 1-15,-12-3-1 16,-13 3-1-16,0-9 0 15,4-8 0-15,17-3-1 0,23-9 1 16,25-3-1-16,28-10 0 16,12-19 0-16,52 25 1 15,3-17-1-15,18-6 1 16,19-2 1-16,5-2-1 16,5 0 1-16,1 2 0 15,-8-2 0-15,-3 4 0 16,-13-2 0-16,-9 2 2 15,-20-2-1-15,-8 2 0 16,-17-12 1-16,-4 6-1 16,-9-17 0-16,-12 21 1 15,-4-48-1-15,-4 21 0 0,-3-9-1 16,-7 3 0-16,3 4-2 16,0-7-2-16,15 36-10 15,-14-42-26-15,7 17 0 16,7 25-1-16,25-41 1 15</inkml:trace>
  <inkml:trace contextRef="#ctx0" brushRef="#br0" timeOffset="9573.3298">27013 4722 3 0,'8'-39'35'15,"13"14"1"-15,-15-7 1 16,-6-7-17-16,21 28-3 16,-27-18-4-16,6 29-6 0,0 0-1 15,-6 34-3-15,-13 14-2 16,0 18 0-16,-8 18-2 15,4 8 1-15,6 10-1 0,9 0 2 16,10-10-2-16,14-13 1 16,20-14 0-16,6-19 0 15,10-21 1-15,7-12 0 16,4-20 0-16,-2-14 1 31,-5-20 0-31,-1-18-1 16,-7-16 2-16,-6-13-2 15,-9-14 1-15,-5 0-1 0,-12-2 0 16,-1 10-1 0,-11 14 2-16,-2 16-3 15,-4 14 1-15,-6 29 0 16,8 21 0-16,-25 43 0 0,10 14-1 16,0 16 0-16,1 17 1 15,3 10 0-15,3 10-1 16,4-3 0-16,12-5-3 15,3-23-2-15,20 7-20 16,0-25-13-16,-10-24 0 16,13-6-1-16</inkml:trace>
  <inkml:trace contextRef="#ctx0" brushRef="#br0" timeOffset="9776.4602">27889 5357 38 0,'4'44'36'16,"-12"-5"1"-16,8 7-8 15,2 13-19-15,-17-15 0 16,17 10-5-16,-2-12-3 16,4-7-4-16,7 1-5 15,-11-36-10-15,0 0-20 0,27 21 0 16,-27-21 0-16</inkml:trace>
  <inkml:trace contextRef="#ctx0" brushRef="#br0" timeOffset="9948.1423">27904 5044 25 0,'4'-31'35'0,"-4"31"1"16,0 0-2-1,0-30-25-15,0 30-11 0,2-41-25 16,-2 41-6-16,8-40-1 16,-8 40 0-16</inkml:trace>
  <inkml:trace contextRef="#ctx0" brushRef="#br0" timeOffset="10480.0225">28451 4013 20 0,'4'-36'35'15,"-4"36"0"-15,-25-33-1 16,-13 10-25-16,9 8-2 15,-15-10-2-15,2 0-4 16,-4-2 0-16,4 0-1 16,4-2 2-16,17 0-2 15,10-7 1-15,14 5 0 16,5 0 0-16,13 3 0 16,8 1-1-16,1 6 0 0,-1 3 1 15,4 9-2 1,-1 11 1-16,-3 15 0 15,-8 12 1-15,-8 19-1 16,-11 13 1-16,-11 16 0 0,-14 9 0 16,-6 14 1-16,-15 0 1 15,-2 0-1-15,-6-10 0 16,8-11-1-16,2-14 2 16,12-13-3-16,7-12 2 15,17-13-1-15,6-27-1 16,36 21 0-16,3-19 0 15,16-4 1-15,10-2 0 0,8-3 0 16,5 1-2 0,-5-6-4-16,7 14-11 0,-22-2-20 15,-18-11-2-15,-2 13 1 16,-38-2-1-16</inkml:trace>
  <inkml:trace contextRef="#ctx0" brushRef="#br0" timeOffset="10683.0742">28507 4998 29 0,'32'-2'36'0,"1"-15"1"16,22 1-4-16,18 9-20 0,-12-24-3 15,12 18-3 1,-12-7-4-16,-9 5-4 15,-3 15-7-15,-49 0-20 0,0 0-8 16,0 0-2-16,-28 27 1 16</inkml:trace>
  <inkml:trace contextRef="#ctx0" brushRef="#br0" timeOffset="10854.9764">28522 5378 16 0,'8'23'36'15,"15"-29"2"-15,21 6-3 16,15 0-17-16,-17-17-5 16,21 11-6-16,-11-5-7 15,-8-6-9-15,7 3-23 0,-5 12-5 16,-17-13 0-16,9 13 0 16</inkml:trace>
  <inkml:trace contextRef="#ctx0" brushRef="#br0" timeOffset="11125.1151">29691 4409 38 0,'9'-29'39'16,"-9"29"1"-1,21 29-1-15,-36 17-25 0,34 48-4 16,-29 4-4-16,16 38 1 15,-15 4-4-15,3 12 1 16,-2-6-2 0,1-2-1-16,1-21-1 15,2-16-1-15,4-15-3 16,-13-36-11-16,7-10-27 0,6-13 2 16,0-33-3-16,-15 28 1 15</inkml:trace>
  <inkml:trace contextRef="#ctx0" brushRef="#br0" timeOffset="15655.6659">25960 7500 2 0,'0'0'34'0,"3"-37"1"15,-3 37 2 1,-3-19-18-16,-9-6-6 15,12 25-2-15,0 0-3 0,0 0-3 16,-11-21-1-16,11 21 1 16,-18 32-3-16,7 5 0 15,-8 9-1-15,2 12 0 16,-4 11 0-16,5 9-1 16,1 1 0-16,7-2 0 15,8-8 0-15,10-11 0 16,9-12 0-16,10-12 0 15,9-16 1-15,8-11-1 16,4-14 1-16,9-9 0 0,-6-16 1 16,3-9-1-1,-6-16 1-15,-3-9-1 16,-12-12 1-16,-5-5-1 16,-7-3 0-16,-9 5 0 0,-7 6 0 15,-7 12 0-15,-3 13-1 16,-1 21 1-16,4 29-1 15,-27 8 0-15,10 30 1 16,1 20-1-16,-1 13 0 16,-2 13 0-16,4 10 0 15,9 0 0-15,12-3 0 16,15-11 0-16,15-9-2 16,6-21-1-16,21 4-13 15,-7-25-24-15,1-16 0 16,-3-5-2-16,-12-16 2 0</inkml:trace>
  <inkml:trace contextRef="#ctx0" brushRef="#br0" timeOffset="17281.1139">27027 7978 24 0,'-14'-25'37'0,"14"25"1"15,0 0-11-15,-40-33-8 0,40 33-6 16,-19 0-5-16,17 21-2 16,-11 0-3-16,11 16-1 15,-4 5-1-15,4 10 0 0,-2 5 1 16,4 5-1-16,0-8 0 16,0-3-2-16,8-3-2 0,-10-21-10 15,19-2-20-15,-17-25-5 16,6 19-2-16,-6-19 1 15</inkml:trace>
  <inkml:trace contextRef="#ctx0" brushRef="#br0" timeOffset="17468.6165">26904 7584 26 0,'-9'-36'34'16,"9"36"1"-16,15-43-4 16,-7 22-39-16,-8 21-21 0,5-34-4 15,-5 34 1-15</inkml:trace>
  <inkml:trace contextRef="#ctx0" brushRef="#br0" timeOffset="17769.1437">27371 7175 26 0,'0'0'39'15,"11"-23"-1"-15,-11 23 0 16,8 31-20-16,-12-10-11 15,10 33 0-15,-8 11-2 16,4 27-2-16,-4 12-1 0,4 17 0 16,-8 5 0-16,6-1 0 15,0-8-1-15,-4-15-3 16,8-4-4-16,-19-27-29 16,11-23-3-16,4-6-2 0,-11-17 1 15</inkml:trace>
  <inkml:trace contextRef="#ctx0" brushRef="#br0" timeOffset="18222.8154">25024 7227 5 0,'4'-35'35'16,"17"20"1"-16,-21 15 2 15,0-21-18-15,25 57-4 16,-27 7-6-16,19 39-3 0,-13 10-2 16,10 20-1-1,-9 7-1-15,9 9 0 16,-5-11-2-16,5-9 0 15,-1-12 1-15,2-15-2 0,8-18-1 16,-7-19-4-16,18 0-14 16,-5-19-19-16,-8-19 0 15,9-8-2-15,-5-23-1 16</inkml:trace>
  <inkml:trace contextRef="#ctx0" brushRef="#br0" timeOffset="18833.3613">28293 7450 9 0,'26'0'34'16,"-26"0"1"-1,0 0-12-15,0 0-4 0,0 0-3 16,-32 55-5-16,-22-24-6 16,5 17-1-16,-24-4-2 15,2 8 1-15,-15-10-2 16,19-5 1-16,0-10-1 15,16-4 0-15,9-10 1 16,19-5 0-16,23-8 0 16,0 0-1-16,0 0 1 15,36 27-1-15,-5-10 0 16,7 8 0-16,6 4 0 16,7 9 0-16,5 2-1 15,-3 3 1-15,-1-3 0 16,-4-2-1-16,-2-3 1 15,-4-8-1-15,0 7-4 0,-42-34-25 16,34 23-8-16,-34-23-4 16,21 16 3-16</inkml:trace>
  <inkml:trace contextRef="#ctx0" brushRef="#br0" timeOffset="19845.9387">29310 8112 22 0,'0'0'32'0,"-13"33"-4"0,13-12-13 16,0-21-3-16,5 23 2 0,-5-23-4 15,37-2-1-15,-14-23-1 16,26 8-1-16,-1-22-1 16,17 1-3-1,-7-16 2-15,7-7-3 16,-6-10 0-16,-2-4-1 16,-5-6 0-16,-8 4-1 0,-8 6 2 15,-13 8-2 1,-8 13 0-16,-1 19 1 0,-14 31-1 15,0 0 0 1,-8 37 0-16,-7 9 0 0,-2 15 0 16,3 3 0-16,1 5 0 15,7-2 0-15,10-8 0 16,13-11 0-16,12-19-1 16,9-13 2-16,6-16-1 15,6-12 0-15,3-15 0 0,-3-17 0 16,4-12 1-16,-5-15-1 15,-5-9 1 1,-9 1-1-16,-5 0 1 0,-7 10-1 16,-9 6 1-16,-3 19-1 15,-11 21 1-15,0 23 0 16,-19 32-1-16,4 20 1 16,1 17-1-16,7 12 0 15,-1 11 0-15,2 6 1 16,4-6-1-16,8-6 1 15,4-13-2-15,11-17-1 16,15-8-1-16,-17-23-5 0,21 4-18 16,-3-14-13-16,-12-11-1 15,1 0 0-15</inkml:trace>
  <inkml:trace contextRef="#ctx0" brushRef="#br0" timeOffset="20222.2847">31006 8275 17 0,'0'0'38'15,"29"10"1"1,-29-10-2-16,-23 4-21 15,6 17-3 1,-41-19-1-16,-5 19-7 16,-34-10-1-16,-14 10-2 0,-27-5-1 15,-21 3 0-15,-18 0 0 16,-1 0 0-16,6-5 0 16,19 1 0-16,21-7 0 0,23 1 0 15,25-7 0-15,32-2 1 16,27-7-1-16,25 7-1 15,0 0 1-15,19-25-2 16,-19 25-1-16,29-12-3 16,0 22-9-16,-29-10-23 0,34 9-3 15,-7 3 0-15,-2 1-1 16</inkml:trace>
  <inkml:trace contextRef="#ctx0" brushRef="#br0" timeOffset="20887.2014">29499 9162 21 0,'-7'-19'36'0,"-16"-10"1"16,23 29-4-16,0 0-17 15,-21 0-2-15,30 33-5 16,-7 1-4-16,17 14-3 16,-5 4-1-16,9 8 1 15,5-3-2-15,5-1 1 16,3-4-1-16,-1-12 1 15,7-7 0-15,-2-8 0 16,2-8-1-16,2-13 0 0,-2-10 1 16,-2-4-1-16,-4-16 0 15,-1 1 0 1,-5-14 1-16,-7-3-2 0,-2-10 2 16,-9-7-1-16,-6-5 1 15,-4-7-1-15,-8-2 0 16,0 2 0-16,-11 2 1 15,-2 8-1-15,-4 9 0 0,2 8 0 16,2 15 0-16,5 6 0 16,14 23 0-1,4-29-1-15,32 14 1 0,26-6 0 16,22 1 0-16,25-3 0 16,19-7 1-16,21 3 0 15,4 0-1-15,0 6 1 16,-21 2 0-16,-19 9 0 15,-25 0 0-15,-21 10 0 32,-25-3 0-32,-23 8 0 15,-19-5 0-15,0 0 0 0,-17 14-2 16,-2-5-1-16,5 14-6 16,-26-15-20-16,4 7-11 15,5 10-1-15,-9 0 0 16</inkml:trace>
  <inkml:trace contextRef="#ctx0" brushRef="#br0" timeOffset="21403.2561">30283 9191 42 0,'0'0'37'16,"8"-42"1"-16,11 11-12 16,6 12-14-16,-19-20-2 15,24 18-2-15,-12-6-4 0,12 12-2 16,-7 7 0-16,6 14-1 16,-6 13 0-16,5 16 0 15,-12 9-1-15,-1 10 1 16,-7 3-1-16,-1 3 0 15,-7-6 0-15,0-4 1 0,-7-12-1 16,-1-9 0 0,2-10 0-16,6-19 1 15,0 0-1-15,0 0 0 16,0-25 1-16,12-2 0 0,-3-15 0 16,14-8-1-16,2-4 1 15,6-3 0-15,7 3-1 16,2 8 1-16,0 13 0 15,4 16-1-15,-9 21 1 16,-5 21 0-16,-9 15-1 16,-7 10 1-16,-7 9-1 15,1 1 1-15,-2-1-1 0,1-7-1 16,3-8 0 0,5-17-1-16,14 0-4 15,-29-27-21-15,40 0-11 0,-15-2-4 16,-25 2 3-16</inkml:trace>
  <inkml:trace contextRef="#ctx0" brushRef="#br0" timeOffset="34326.6195">16329 3748 23 0,'0'0'22'0,"0"0"-3"15,0 0-5-15,0 0-1 16,0 0-5-16,21 0-2 16,-2 21-2-16,2 2-2 15,12 10 0-15,-3 3-1 16,7 5 1-16,-1 1 0 15,2-2-3-15,-7-3-4 16,-6-14-7-16,1-8-12 16,3 8-8-16,-29-23 1 15</inkml:trace>
  <inkml:trace contextRef="#ctx0" brushRef="#br0" timeOffset="34514.121">16585 3685 2 0,'0'0'32'15,"-15"19"1"-15,7 16 0 0,-9 7-21 16,-8 0-11-16,-2 16-22 16,-9-18-10-16,21 27-1 15</inkml:trace>
  <inkml:trace contextRef="#ctx0" brushRef="#br0" timeOffset="37423.745">16367 5211 11 0,'0'0'12'0,"0"0"-1"15,0 0-1-15,0 0-1 16,0 0-1-16,0 0-1 16,0 0-1-16,0 0 1 0,0 0 1 15,0 0-1-15,0 0-1 16,0 0 1-16,0 0 0 15,0 0 0-15,-13-23-1 16,13 23-1 0,0 0 1-16,0 0-2 0,0 0 1 15,0 0-1-15,-14-21 0 16,14 21-1-16,0 0 0 16,0 0-1-16,0 0 0 15,0 0-1-15,-3-21 1 16,3 21-2-16,0 0 1 15,21 17-1-15,-4 2 0 16,6 8 0-16,7 6 0 16,3 9 1-16,3 4-1 15,4 0 1 1,-5 2-1-16,1-9 0 0,-5 1-1 16,-6-15-3-1,1 2-3-15,-26-27-8 0,27 15-16 16,-27-15-8-16,0 0 3 15,0 0-2-15</inkml:trace>
  <inkml:trace contextRef="#ctx0" brushRef="#br0" timeOffset="37611.2476">16587 5186 21 0,'-6'19'33'16,"-18"-1"1"-16,16 14-15 16,-9 20-7-16,-10 0-8 0,-2 4-14 15,-15-8-21-15,29 15-2 16,-18-27 0-16</inkml:trace>
  <inkml:trace contextRef="#ctx0" brushRef="#br0" timeOffset="38376.9036">16432 6772 25 0,'0'0'24'0,"0"0"-5"16,0 0 0-16,0 36-6 15,14-3-3-15,-11 0-4 16,17 15-2-16,-7 0 1 16,12 7-2-16,-6-5-1 15,6-2-3-15,2-2-8 0,-10-9-13 16,-10-16-11-16,20 8 1 16,-27-29-1-16</inkml:trace>
  <inkml:trace contextRef="#ctx0" brushRef="#br0" timeOffset="38548.7563">16551 6862 4 0,'-19'14'30'15,"13"28"1"-15,-27 4-5 16,9 13-21-16,-5 22-27 0,-27-18-3 15,30 28-4-15</inkml:trace>
  <inkml:trace contextRef="#ctx0" brushRef="#br0" timeOffset="41630.2935">6511 10608 25 0,'0'0'33'0,"-19"-8"0"0,19 8-10 16,0 0-7-16,-15 19-6 15,30 4-2-15,-2-5-2 16,16 10-3-16,9-1 0 16,12 8 0-16,7-8 0 15,12 3-1-15,2-5 1 16,11-2-1-16,-9-1-2 16,3-5 0-16,-7-6 1 15,-4-5 0-15,-13-2-1 16,-1-4 1-16,-14-6-1 15,-1-3 1-15,-7-9 0 16,-6-1 0-16,-10-8 1 16,2-5-2-16,-9-7 1 0,-4-9 0 15,-10-11 0-15,-7-7 0 16,-6-12 0 0,-4-1-1-16,-9-4 1 0,-1-1-1 15,-3 5 1-15,0 4-1 16,0 10 0-16,5 11 0 15,8 12 0-15,4 6 0 16,12 7 0-16,12 4 0 16,13 0 0-16,16 0 0 15,16 2 0-15,11-2 0 16,14-2 0-16,7 0 0 16,8 4 0-16,0 0 0 0,-9 10 0 15,1 5 0-15,-11 4 0 16,-10 4-1-1,-7 8 1-15,-6 7 0 0,-2 6 0 16,-8 8 0-16,0 4 0 16,-7 9 0-16,-6 8 0 15,-4 6 0-15,-4 7 0 16,-11 4 1-16,-4 4-2 16,-4 2 2-16,-11 2-1 15,-4 0 0-15,-4-4 0 16,-4-2 1-16,2-6-1 15,-3-7 0-15,3-8 0 16,4-8 0-16,2-7 0 16,5-6 0-16,5-6 0 0,1-2 0 15,8-19 0 1,-8 25 0-16,8-25 0 16,0 0 0-16,-7 19 0 15,7-19 0-15,0 0 0 0,0 0 0 16,0 0 0-16,0 0 0 15,30 0 0-15,-30 0 0 16,35-9 1-16,-3 5-1 16,5-4 1-16,18-1-1 15,6-1 1-15,6 2 0 16,4-3 0-16,4 3 0 16,1-1 0-16,-3 5-1 0,-12 0 1 15,-9 2 0 1,-14 2-1-16,-6 0 1 0,-13 2-1 15,-19-2 1 1,20 2 0-16,-20-2 0 16,0 0 0-16,0 0 1 0,0 0-2 15,0 0-1-15,0 0-3 16,-29-4-26-16,29 4-10 16,-35 4-1-16,5-4-1 15</inkml:trace>
  <inkml:trace contextRef="#ctx0" brushRef="#br0" timeOffset="42974.8227">12917 9965 32 0,'2'-23'37'15,"-15"-10"2"-15,11-2-14 16,2 35-8-16,0 0-4 16,0 0-4-16,-13 27-4 15,22 14-3-15,-7 12-1 16,4 11 0-16,1 7 0 15,5 4-1-15,-6 1-1 16,3-14-3-16,8 9-12 0,-11-12-21 16,-4-22 0-16,11 1-2 15,-13-38 1-15</inkml:trace>
  <inkml:trace contextRef="#ctx0" brushRef="#br0" timeOffset="43162.3236">12803 9504 26 0,'0'0'26'16,"-8"-37"1"-16,8 37-23 15,19-17-14-15,-19 17-14 16,0 0-3-16</inkml:trace>
  <inkml:trace contextRef="#ctx0" brushRef="#br0" timeOffset="43490.477">14302 9734 23 0,'21'-34'36'0,"-4"13"1"0,-32-4-1 16,-23 7-24-16,15 30-1 15,-33-1-1-15,10 30-3 16,-21 14-3 0,4 24-2-16,-4 19 0 0,10 15 0 15,19-3-2-15,17 1 0 16,26-7 0-16,13-14-1 15,26-19 1-15,13-19 0 16,10-23-1-16,2-14 1 16,-6-13-1-16,-8-21-3 15,-5 7-14-15,-16-17-19 16,-20-24-1-16,-3 5 0 0,-30-14 0 16</inkml:trace>
  <inkml:trace contextRef="#ctx0" brushRef="#br0" timeOffset="43677.9532">13814 10222 11 0,'0'0'34'16,"29"6"0"-16,7-4-7 16,16-16-11-16,28 12-1 15,-15-19-3-15,14 15-6 16,-14-5-6-16,-12-3-14 15,-9 3-20-15,0 20-2 0,-23-16 0 16</inkml:trace>
  <inkml:trace contextRef="#ctx0" brushRef="#br0" timeOffset="44177.9582">14935 10506 21 0,'-12'27'36'16,"12"-27"2"-16,18 31-2 0,35-8-21 16,-7-18-4-16,31 11-2 15,-9-16-2-15,13 7-3 16,-9-12-1-16,-5 1-1 16,-15-4 0-16,-10-3 0 15,-13-3-1-15,1 1 0 16,-11-8 1-16,-5-4-1 0,-5-12 0 15,-7-7 0 1,-13-15 0-16,-3-7 0 16,-12-14 0-16,-5-9 0 0,-7-3 0 15,3-6-1-15,1-2 0 16,15 6-1-16,15 6 1 16,17 13-2-16,26 14 1 15,22 15-1-15,17 19 0 16,10 21 1-16,6 29 0 15,-10 21 1-15,-15 23 0 16,-21 18 1-16,-31 19-1 16,-25 15 2-16,-22 9-1 15,-12-1 0-15,-2-10-1 16,13-13 1-16,10-14-2 16,21-21 1-16,23-19 0 0,15-27-2 15,20-6-4-15,-16-24-27 16,11-11-6-16,-5-3-1 15,-17-15 0-15</inkml:trace>
  <inkml:trace contextRef="#ctx0" brushRef="#br0" timeOffset="45090.4788">19081 9888 21 0,'19'-10'33'0,"-19"10"-7"15,6-40-3-15,-6 40-5 16,11-25-4-16,-11 25-5 16,0 0-2-16,0 0-1 0,0 0-2 15,-11 33-1-15,-3-1-2 32,-1 12 0-32,4 6-1 15,1 6 1-15,10 9-1 16,6-7-1-16,9-1 1 15,14-16 0-15,7-9 0 16,8-16 0-16,0-16 0 0,8-12 1 16,-3-15 0-16,-3-5-1 15,-11-7 3-15,1 3-2 16,-13 3 0-16,-4 8 0 16,-19 25 0-16,0 0-1 15,0 0 0-15,10 41 1 16,-10 1-1-16,9 4-1 15,12 4 1-15,4-6 0 16,6-4 0-16,7-13 0 16,6-13 0-16,0-14 0 15,0-14 0-15,-8-9 1 16,-9-17 0-16,-6-10 0 16,-13-12 1-16,-8-5-1 15,-12-6 0-15,-3 2 0 0,-10 0 0 16,-4 8 0-16,3 11 0 15,-3 6-1-15,8 21-3 16,-2 0-5-16,23 25-17 16,0 0-13-16,8 25-1 15,7 0 0-15</inkml:trace>
  <inkml:trace contextRef="#ctx0" brushRef="#br0" timeOffset="45262.382">19917 10212 35 0,'21'10'39'16,"-21"-10"0"-16,15-21-2 0,-15 21-24 15,9-27-2-15,-9 27-7 16,14-27-8-16,-18 2-20 16,6 2-13-16,-2 23-2 15,17-31 1-15</inkml:trace>
  <inkml:trace contextRef="#ctx0" brushRef="#br0" timeOffset="45860.9165">20815 9999 0 0,'0'0'33'15,"0"0"2"-15,0 0 1 16,-2 21-16-16,-11 6-4 0,21 31-5 15,-16 5-5-15,14 16-2 16,-12 3 0-16,6 7-1 16,-2-7-1-16,0-7-1 15,0-15-1-15,0-12 1 16,-1-14 0-16,-1-13-1 16,4-21 1-16,0 0 0 15,0 0-1-15,-14-25 1 16,5-13 0-16,1-12-1 15,-1-21 1-15,3-15-1 0,2-12 1 16,4-8-1-16,13-5 1 16,3 5-1-1,16 8 0-15,1 12 0 0,11 26 0 16,7 20 0-16,-1 21 0 16,0 19 0-16,-6 19 0 15,-6 12 1-15,-17 9 0 16,-13 12 0-16,-18-2 0 15,-20 4 0-15,-11-3-1 16,-10-8-1-16,-1-1-4 16,-11-23-14-16,13-4-19 0,16-3-1 15,7-16 0-15,27 4 0 16</inkml:trace>
  <inkml:trace contextRef="#ctx0" brushRef="#br0" timeOffset="46064.0663">21056 10387 34 0,'27'0'38'0,"-27"0"2"16,36-21-2-16,-36 21-23 15,10-29-8-15,-10 29-2 16,13-19-6-16,-20-4-18 15,7 23-17-15,9-21-3 0,-9 21 1 16,12-18-1-16</inkml:trace>
  <inkml:trace contextRef="#ctx0" brushRef="#br0" timeOffset="46955.6899">23208 9867 32 0,'-2'-29'36'16,"2"29"1"-16,0 0-13 0,-4-21-8 16,17 44-2-16,-20 4-6 15,14 25-2-15,-9 9-4 16,6 18 0-16,-6 7 0 16,4 8 0-16,-2-2-2 15,6-5 1-15,-2-12-1 16,0-10 0-16,3-13 0 0,1-14 0 15,-2-13 0 1,-6-25 1-16,9 23-1 16,-9-23 0-16,0 0 1 15,6-29-1-15,-12 2 1 0,4-15-1 16,-7-12 1-16,1-11-1 16,-3-12 1-16,3-7-1 15,-2-1 0-15,-1-3 0 16,3 4 1-16,1 7-1 15,7 8 1-15,5 3-1 16,3 7 0-16,5 5-1 16,5 4 1-1,3 2 0-15,2 0-1 0,7 6 0 16,3 2 1-16,-1 11-1 16,5 4 1-16,-1 6 0 15,6 9 1-15,0 10-1 16,-2 6 0-16,4 11 1 15,-9 8-1-15,1 12 0 16,-9 5 2-16,-8 6 0 16,-15 2 0-16,-16 5-1 15,-13-3 1-15,-15-2 0 16,-8-6 0-16,-9-7 0 0,-6-6-2 16,0-5 1-1,7-6-2-15,7-3 1 16,18-4-1-16,2-7-1 0,29-6-2 15,-30 6-3-15,30-6-25 16,0 0-7-16,0 0-2 16,23-2 1-16</inkml:trace>
  <inkml:trace contextRef="#ctx0" brushRef="#br0" timeOffset="56398.2202">11799 12238 16 0,'19'-21'21'0,"-8"-4"0"16,1-2-4-16,-12 27 2 15,19-41-7-15,-19 41-1 16,9-28-4-16,-9 28-1 15,-21 25-1-15,0 15-3 16,-15 12 1-16,-8 17-3 0,0 17 2 16,-2 12-2-16,-2 15 2 15,10-1-2 1,23-5-1-16,17-13 2 0,26-13-1 16,20-12 1-16,19-29 1 15,17-18 0-15,16-28 0 16,9-13 1-16,-12-22 0 15,-5-14 0-15,-19-20 0 0,-12-6-1 16,-19-13 0-16,-19-2-1 16,-25-4-1-1,-25 6 2-15,-9 10-5 0,-18 9 2 16,-9 19-4-16,-6 0-6 16,14 22-18-16,5 26-9 15,4-3 3-15,46 11-2 16</inkml:trace>
  <inkml:trace contextRef="#ctx0" brushRef="#br0" timeOffset="56663.8453">13099 11931 26 0,'0'0'33'0,"-44"26"2"16,-8 13-20-16,8 32-4 15,-21 4 0-15,14 28-3 16,-3 1-2-16,20 9-3 16,15-5-2-16,21-8-4 15,30 3-7-15,12-22-13 0,6-18-12 16,32 1 1-16,-11-32 0 15</inkml:trace>
  <inkml:trace contextRef="#ctx0" brushRef="#br0" timeOffset="57132.6802">13300 12771 31 0,'0'0'33'15,"-23"-55"1"-15,32 16-17 0,11 9-4 16,-9-18-3-16,29 13-3 16,-9-9-3-16,7 13-1 15,0 4 0-15,4 18-1 16,-7 18 0-16,-3 20 0 16,-5 19-1-16,-10 14 0 15,-5 12 0-15,-3 5 0 16,-5-2-1-16,-8-6 1 15,2-13-1-15,-5-14 1 0,1-17 0 16,6-27 2 0,0 0-2-16,0 0 1 0,15-45 0 15,4 1 0 1,-1-19 0-16,12-6-1 16,5-10 0-16,7 4-1 0,0 6 0 15,-2 13 0-15,2 12 0 16,-4 25 0-16,-9 27 0 15,-10 26 0-15,-9 18 0 16,-8 19 0-16,-4 14 0 16,0 3 0-16,4 8-2 15,-4-15-3-15,17 3-8 0,-13-30-13 16,13-12-12-16,8-9-1 16,-23-33 1-16</inkml:trace>
  <inkml:trace contextRef="#ctx0" brushRef="#br0" timeOffset="57523.227">14231 12908 21 0,'17'59'35'16,"-17"-1"2"-16,10 17-2 15,3 11-22-15,-20-17-4 0,14 10-2 16,-14-23-3-16,5-1-2 15,-2-18-1-15,2-5 1 16,2-32 0-16,-13 18 1 16,13-18-1-16,-21-29-1 0,7-11 1 15,-1-14-1 1,-2-21 0-16,5-21-1 16,1-21 0-16,11-8-1 0,17-4 1 15,12 3-1-15,13 14 1 16,9 18-1-16,7 25 1 15,3 29 0-15,-2 32-1 16,-9 29 2-16,-18 22-1 16,-18 18 0-16,-22 12 1 15,-13 4 0-15,-13 3-1 16,-14-9-1-16,2 2-3 16,-11-32-8-16,26-1-16 15,6-19-9-15,6-27-1 0,19 6 0 16</inkml:trace>
  <inkml:trace contextRef="#ctx0" brushRef="#br0" timeOffset="57757.6217">14929 12138 39 0,'38'-2'37'16,"18"27"2"-16,-14 13-11 15,-13 5-17-15,20 33-1 16,-35 1-1-16,1 19-4 16,-32 4 0-16,-10 6-3 15,-17-5-2-15,-2-14-2 16,2 3-7-16,-13-23-27 0,13-21-2 16,13-11-2-16,6-28 1 15</inkml:trace>
  <inkml:trace contextRef="#ctx0" brushRef="#br0" timeOffset="58258.7463">16901 12324 22 0,'0'0'33'16,"-21"-6"1"-16,-19 22-14 16,1 3-11-16,11 21-3 15,-1 1-2-15,16 16-1 0,9 1-1 16,21 3 0-16,2-7 0 15,6 2 0-15,-12-10 1 16,-9 0 1-16,-25-8-2 16,-19-5 0-16,-23-6-2 15,-16-10-3-15,9 8-14 16,1-14-17-16,0-20-2 16,33 5 1-16</inkml:trace>
  <inkml:trace contextRef="#ctx0" brushRef="#br0" timeOffset="59973.703">17559 12601 22 0,'30'-18'37'0,"5"11"2"15,-35 7-3-15,9-35-23 16,-9 35-6-16,-48 0 0 16,4 15-3-16,-19 1-2 15,-2 7-2-15,0 11 0 16,6 3 0-16,13 5 0 16,17 0 0-16,20-1 0 15,20-5 0-15,22-9-1 16,11-10 1-16,11-11 0 15,3-14 0-15,-1-11 1 0,-5-6-1 16,-8-11 1-16,-16 1 1 16,-20-1-2-16,-8 5 1 15,-15 10-1-15,-8 11 0 16,-4 14 0-16,4 8-1 0,13 11-1 16,12 5 2-16,14 3-1 15,18-2 1-15,10-4-1 16,8-6 1-16,1-9 0 15,-3-10 0-15,-2-10 0 16,-12-5 1-16,-17-8-1 0,-5-8 0 16,-9-4 1-1,-3-5-1-15,-2-4 0 16,0 4 0-16,0 5 0 0,12 4-1 16,3 10 1-16,6 12-1 15,2 18 1-15,2 12 0 16,-4 16 0-16,0 9 1 15,-8 6-1-15,-5 3 1 16,-10 1-1-16,-2-6 2 16,-9-8-1-16,5-11 0 15,-1-10 1-15,9-21-1 16,-21 4 1-16,21-4 0 16,-6-35 0-16,6-1-1 15,4-12 0-15,3-4 0 16,1 0 0-16,2 2-1 15,3 8 0-15,0 9 0 16,-3 14 0-16,-10 19 0 0,0 0 0 16,21 46 0-16,-19-11 0 15,-2 3 0-15,2 1 0 16,0-3 1-16,0-7-1 16,5-10 0-16,-7-19 0 15,27 0 0-15,-2-11 0 16,0-1-1-16,-2-1 1 15,-6 1-1-15,6 8 0 16,-23 4 1-16,27 12-1 16,-27-12 0-16,9 38 0 15,-9-38 1-15,15 33 0 0,5-18 0 16,8-15 0-16,12-7 1 16,-1-9 0-16,10-9-1 15,-8-11 2-15,1 1-1 16,-10-11 0-16,-5-2 0 15,-16 2 0-15,-5 8-1 16,-2 5 0-16,-8 12 0 16,4 21 0-16,0 0 0 15,-15 36-1-15,9 14 1 16,-2 14-1-16,-1 16 1 16,-3 14-1-16,-5 6 2 15,-4 2-2-15,0-8 2 31,2-11-1-31,0-14 0 0,2-12 0 0,3-18 0 16,3-18 0 0,11-21 0-16,0 0 0 0,21-46 0 15,4 0 0-15,5-8 0 16,3-11 0-16,3-3-1 16,2 5 2-16,-9 7-2 15,-4 16 1-15,-6 17-1 16,-19 23 1-16,0 0-1 15,15 50 0-15,-20-8 0 16,10 4 0-16,-3-2 0 16,6-7 0-16,3-10 0 0,10-16 1 15,2-13-1-15,6-17 2 16,7-15-1-16,1-16 1 16,12-8-1-16,1-13 1 15,4-10-1-15,5-13 1 16,2-9-1-16,-3 1-1 15,-3 12 1-15,-11 9-1 16,-6 12 1-16,-13 25-2 16,-15 25 2-16,-10 19 0 15,-29 48 0-15,-7 13 1 0,-8 14-1 16,7 11 1 0,-3 14-1-16,10-2 1 15,16-4-1-15,18-9-1 0,17-11 1 16,17-14 0-16,12-16 0 15,13-19 0-15,2-19 0 16,2-18 1-16,-6-15-1 16,-9-15 1-16,-12-6-1 15,-17-4 0-15,-15 1 0 16,-16 10 0-16,-13 12 0 16,-15 14-1-16,1 17 0 15,1 17 1-15,7 10-1 16,12 11 0-16,13-3 1 15,19 1 0-15,19-11-1 16,16-4 1-16,13-17 0 0,6-8 0 16,-2-10 0-16,3-9 0 15,-12 0 1-15,-3-4-1 16,-19 6 0 0,-9 0 0-16,-8 11 0 0,-21 8 0 15,23 14 0-15,-10 14 0 16,-5 7 0-16,1 9 0 15,-3 2 1-15,-8 4 0 16,-11 0-1-16,-10-8-1 16,-19-17-5-16,2-6-27 15,-14-9-4-15,-7-23-2 16,11-3 0-16</inkml:trace>
  <inkml:trace contextRef="#ctx0" brushRef="#br0" timeOffset="61379.9635">22395 11909 23 0,'2'-36'36'0,"-25"5"2"15,0 41-2-15,-6 30-26 16,-17 16-2-16,2 30-4 15,-3 8-1-15,3 20-1 16,3 5 0-16,11 2-1 16,15-6-1-16,15-4 0 0,15-13-1 15,8-15 1-15,13-9-1 16,4-24 0-16,0-21 1 16,4-27 0-16,-11-21 0 15,-14-20 0-15,-15-24 1 16,-16-8-1-16,-24-8 0 0,-16-1 0 15,-16 3 1-15,-18 8-2 16,3 7 2-16,-1 9-2 16,19 12 1-16,12 5-1 15,32 3-1-15,28 1 2 16,30 3-2-16,28-2 2 16,21 2-2-16,11-3 2 15,6 9-1-15,-9 9 2 0,-15 12-1 16,-20 14 1-1,-21 20 1-15,-19 18-1 0,-19 10 1 16,-15 9-2 0,3 8 2-16,1 3-2 0,7-3 0 15,12-10 0-15,11-13 0 16,13-17 0-16,12-11-1 16,10-18 2-16,1-19-1 15,7-9 1-15,-1-16 0 16,-4-8 0-16,-3-12 0 15,-10 0 0-15,-8-3 0 16,-7 9-1-16,-10 8 2 16,-10 17-2-16,-9 25 0 15,0 0 0-15,-21 36-2 0,12 10 2 16,7 14-1-16,11 5 2 16,7 2-2-1,14-5 1-15,7-12 0 0,14-8 0 16,1-17 1-16,-2-12 1 15,-8-20-1-15,-10-9 0 16,-20-14-1-16,-18-9 1 16,-15-7-1-16,-17-6 0 15,1-5 0-15,-5 1-1 16,12 6 0-16,14-4-2 16,24 14 3-16,19 2-2 15,24 18 2-15,18 5-1 0,12 11 1 16,10 10 0-1,-8 9 0-15,-11 10 1 16,-20 2-1-16,-16 8 1 16,-15-1-1-16,-19 1 1 0,-11-3-1 15,-7-3 0-15,-3-6 0 16,19-23 0-16,-21 23 0 16,21-23 0-16,21-21 0 15,2-2 0-15,10-8 2 16,3-3-1-16,-2-3 1 15,5 3 0-15,-14 3 0 16,1 10 0-16,-26 21 0 0,25-15-1 16,-25 15 1-1,8 25-1-15,-4-4-1 0,5 4 0 16,-1 0 0 0,5 0 0-16,-3-4-1 15,-10-21 1-15,36 25 0 0,-15-20 0 16,-2-8 1-16,-19 3-1 15,25-8 0-15,-25 8 0 16,19-8 1-16,-19 8-1 16,0 0 0-16,23 6-1 15,-23-6 0-15,31 13-1 16,3 3-6-16,-15-16-12 16,31 2-18-16,9 11-1 0,6-11-1 15</inkml:trace>
  <inkml:trace contextRef="#ctx0" brushRef="#br0" timeOffset="62026.5025">25791 12086 33 0,'16'-29'37'15,"12"16"-1"1,-7 17-17-16,-21-4-5 16,-19 36-2-16,-11 4-4 0,1 18-4 15,-7 7-1-15,7 8 1 16,0 4-2-16,8-2 0 15,19-4 0-15,10-10-2 16,15-16 1-16,17-9 0 16,4-17 1-16,11-11-1 15,1-20 1-15,5-7 0 0,-11-19 0 16,7-8-1-16,-11-16-1 31,2-5 1-31,-12-4-2 16,-5 4 1-16,-10 7 0 15,-4 10-1-15,-7 14 0 0,-10 36 1 16,0 0 1-16,-4 42-1 16,-2 10 2-16,6 8-2 15,4 7 1-15,7 0 0 16,10-6 0-16,6-9-1 16,4-15-1-16,-1-18-3 15,20-2-28-15,-17-15-7 16,-14-17-2-16,-19 15 0 15</inkml:trace>
  <inkml:trace contextRef="#ctx0" brushRef="#br0" timeOffset="70678.5593">12843 15181 29 0,'34'-10'20'0,"-11"-1"1"16,-2 1-1-16,-4 8-4 16,-17 2-3-16,0 0-3 15,0 0-1-15,-21 2-3 16,-28 8-1-16,-9 11-3 16,-35 8 0-16,-22 9-2 15,-32 10 0-15,-20 10 0 16,-20 11 0-16,-6 0 1 15,7 0-1-15,14-6 0 16,25-9 0-16,32-8 0 16,35-11 0-16,40-10 0 15,40-25 0-15,32 13 0 16,37-15 0-16,21 2 0 16,15 0 0-16,4 4 0 15,4 4 0-15,-14 7 0 16,-13 8 0-16,-21 8 0 15,-28 9 0 1,-24 6 1-16,-32 2-1 0,-14 4 2 16,-26 4-1-16,-21 5-1 15,-18-3 1-15,-20 5-1 16,-7-5 1-16,-12 3-1 16,5-3 0-16,7-6 0 0,13-6-1 15,20-8 1-15,31 0-1 0,28-11 1 16,33-9-1-16,38-9 1 15,31-9-1-15,27-9 1 16,30-7 0-16,27-5 0 16,29-4 0-16,22 2 1 15,9 6-1-15,10 7 0 16,3 3 1-16,-4 10-1 16,-10 5 1-16,-11 4 0 0,-25-1-1 15,-27 1 2 1,-30-5 0-16,-20 1 1 15,-34-14 2-15,-15 2-2 0,-33-17 1 16,-6 2-1-16,-28-14 0 16,-2-5 0-16,-8-10-2 15,-5-6 0 1,-8-7-1-16,3 3 1 0,-3 1-1 16,0 5 0-16,9 6 0 15,-3 11-2-15,11 22-10 16,-2 11-26-16,-5 2 1 15,12 21-3-15,-10 0 1 16</inkml:trace>
  <inkml:trace contextRef="#ctx0" brushRef="#br0" timeOffset="71069.4294">11286 17270 27 0,'21'0'36'16,"-4"28"0"-16,-19 3 1 16,-7 13-23-16,18 27-7 0,-16-7 1 15,9 14-3-15,-2-3-5 16,0-11-5-16,13 1-7 15,-11-11-22-15,2-29-2 16,13 0 0-16,-17-25 0 16</inkml:trace>
  <inkml:trace contextRef="#ctx0" brushRef="#br0" timeOffset="71272.4758">11244 16966 52 0,'6'-21'38'0,"-12"-6"-2"15,6 27-1-15,0 0-29 16,0 0-13-16,0 0-25 16,0 0-4-16,0 0-1 15,0 21 0-15</inkml:trace>
  <inkml:trace contextRef="#ctx0" brushRef="#br0" timeOffset="71834.9457">12229 17191 37 0,'23'-17'35'15,"-17"-8"2"-15,3 2-14 0,-9 23-8 16,-30-4-2-1,7 31-3-15,-23 3-5 16,-2 22-1-16,-11 4-1 0,7 17 0 16,-7 4-1-16,13 9-1 15,11-9 0-15,16-2-1 16,23-10 0-16,15-9 0 16,14-8 0-16,13-14 0 0,11-11 0 15,6-9 0-15,0-9 1 16,0-8-1-16,-9-5-1 15,-10-11-2-15,2 5-8 16,-27-11-23-16,0-11-4 16,-4 1-1-16,-19-11 1 15</inkml:trace>
  <inkml:trace contextRef="#ctx0" brushRef="#br0" timeOffset="72022.4241">11839 17556 25 0,'0'0'29'0,"84"7"-7"0,-11-1-4 16,7-8-1-1,8 8-5-15,-8-10-4 0,-3 4-5 16,-12 2-10-16,-12 8-20 16,-22-18-4-16,13 25-1 15,-44-17 0-15</inkml:trace>
  <inkml:trace contextRef="#ctx0" brushRef="#br0" timeOffset="72444.7767">12686 17801 8 0,'17'48'34'0,"-17"-48"0"0,59 25 0 15,-7-7-14 1,-8-22-3-16,21 13-5 15,-21-22-4-15,10 11 0 16,-20-13-4-16,2 1 0 0,-22-7-2 16,-7-2 0-16,-16-6-1 15,-10-9 0-15,-4-6-1 16,-2-6 1-16,0-4-2 16,2-2 2-16,17-1-2 15,6 1 1-15,14 6-1 16,16 10 1-16,9 11 0 15,1 12-1-15,4 15 1 16,0 17 0-16,-8 12 0 16,-7 15 1-16,-14 10 0 0,-2 8-1 15,-11 3 1 1,-2 0-1-16,0-5 1 16,0-8-2-16,12-8 1 0,5-9 0 15,12-16-1-15,9-13-1 16,10 2-7-16,-12-12-26 15,-5-13-3-15,-1 7-1 16,-22-13 0-16</inkml:trace>
  <inkml:trace contextRef="#ctx0" brushRef="#br0" timeOffset="73610.2753">14967 15617 18 0,'0'0'25'0,"8"-41"-2"15,-8 14-1-15,0 27-4 16,-8-46-3-16,8 46-3 16,-7-30-2-16,7 30-2 15,0 0-2-15,-8 55-1 16,-13-12-1-16,10 20 0 15,-12 8-3-15,7 13 2 16,-7-3-2-16,14 2 1 16,7-12-1-16,17-8 0 15,10-15-1-15,19-10 0 32,13-15 1-32,3-13-1 0,5-10 1 0,7-10-1 0,-14-16 1 15,-1-5 1-15,-13-15-1 16,-6-8 0-16,-15-15 1 15,0-8-1-15,-9-11 0 16,-7 3 0-16,-7-5 0 16,0 13 0-16,-7 10 0 15,3 13 0-15,-2 18 0 16,6 36 0-16,-19 9 1 0,11 34-1 16,-3 18 0-16,5 14 0 15,0 11-1-15,6 3 1 16,6 5-1-16,9-10 0 15,14-9 0-15,9-19-1 16,12-10-2-16,0-23-5 16,19 4-20-1,-4-12-11-15,-10-13 1 16,-1-2-3-16</inkml:trace>
  <inkml:trace contextRef="#ctx0" brushRef="#br0" timeOffset="73807.4955">16132 16004 27 0,'-13'31'35'0,"18"19"0"16,-7-10 0-16,2 3-22 15,16 14-6-15,-5-13-4 16,3-5-10-16,9-10-23 15,-2 11-5-15,-21-40 0 16,21 42-1-16</inkml:trace>
  <inkml:trace contextRef="#ctx0" brushRef="#br0" timeOffset="74013.8823">16107 15797 46 0,'-15'-27'36'16,"15"27"-1"-16,0 0-1 0,0 0-35 15,0 0-15-15,-19-21-15 16,19 21-5-16,0 0 2 16</inkml:trace>
  <inkml:trace contextRef="#ctx0" brushRef="#br0" timeOffset="74720.8278">16792 14760 12 0,'0'0'32'0,"0"-46"1"16,0 46 0-1,-44-30-20-15,-14 7-6 0,7 5-1 16,-16-5-3-16,2 0-1 16,7 0-1-16,7 0 0 15,13-4 1-15,18-2-1 16,9-5 1-16,15 1-1 15,9-3 0-15,6 3-1 16,0 4 0-16,10 4 1 16,-4 4-1-16,0 8 0 15,2 11 1-15,-1 15 0 16,1 10 0-16,2 10 1 0,-6 9-1 16,7 8 1-1,-16 4 0-15,5 13 1 16,-17-7-2-16,-8 7 2 15,-9-4 0-15,-8 1-1 0,-6-7 0 16,-7-5 0-16,-2-4-1 16,1-4 0-16,1-4 1 15,7-5-2-15,2-8 0 16,8-2 0-16,4-4 0 16,15-21 0-16,-17 31 0 15,17-31 1-15,0 0 0 16,-2 21 0-16,2-21 0 0,23-4 1 15,-2-2 0 1,17 2 0-16,4-5 0 16,19 1 0-16,4-3 0 15,20 3 0-15,4-4-1 0,3 1 1 16,-4-1-1-16,-4 3 0 16,-13-1 0-16,-10 4 0 15,-15 1 0-15,-13 1 0 16,-14 2 0-16,-19 2-1 15,0 0 1-15,0 0-1 16,0 0 0-16,0 0-3 16,-6 27-3-16,-15-25-23 0,0 9-12 15,21-11 1-15,-44 31-3 16</inkml:trace>
  <inkml:trace contextRef="#ctx0" brushRef="#br0" timeOffset="82683.5951">29538 13240 27 0,'-4'-21'28'0,"4"21"-3"16,-10-21-3-1,10 21-7-15,0 0-3 16,0 0-4-16,0 0-1 0,-9 21-2 16,24 17-1-16,-11 4 0 15,7 12-1-15,-9 6 1 16,4 9-2-16,-6-2 2 16,0-2-3-16,-2-9 1 15,2-6-2-15,-4-8 0 0,4-9 0 16,2-14 1-1,-2-19-1-15,10 19 1 16,-10-19 0-16,0 0 0 0,3-38 0 16,-8 5 1-16,-1-11-1 15,-2-16-2-15,-5-11 1 16,1-15-1-16,1-10 0 16,7-8 0-16,-5-5 0 15,14-1 0-15,5 1 0 16,15 9 1-16,9 6-1 15,10 17 1-15,15 14 0 16,5 19 0-16,8 21 0 0,1 23 1 16,-6 21 0-1,-12 19-1-15,-15 18 2 16,-32 13-1-16,-23 11 1 0,-29-1-2 31,-23-2 1-31,-15-8-3 16,-10-19-3-16,23 7-11 15,4-22-22-15,11-24-1 16,30-3 0-16,24-10 0 16</inkml:trace>
  <inkml:trace contextRef="#ctx0" brushRef="#br0" timeOffset="83552.0021">30203 13457 9 0,'0'0'30'0,"0"0"-9"16,-25 2 1-16,25-2-7 16,0 0-3-16,-25-21-4 15,25 21-1-15,0-25-1 16,0 25-1-16,14-37-1 0,1 12-1 15,4-9 0 1,8 5-1-16,5-6-1 16,5 5 0-16,-1 3 0 0,6 11 0 15,-2 9 0-15,2 16 0 16,-11 12-1-16,3 10 1 16,-9 6 0-16,0 9 0 15,-6-2 0-15,2 0-1 16,-2-6 1-16,1-9-1 15,4-12 1-15,5-7-1 16,0-10 1 0,1-6-1-16,-1-7 1 0,2-4 0 15,-8-3-1 1,3 1 0-16,-10 2 1 0,-16 17-1 16,34-23 0-16,-34 23-1 15,38-4-1-15,-38 4-2 0,50 12-3 16,-29-14-6-16,17 7-17 15,-3 11-8-15,-35-16 2 16</inkml:trace>
  <inkml:trace contextRef="#ctx0" brushRef="#br0" timeOffset="83864.4802">30310 13745 12 0,'-4'-19'31'0,"37"15"2"0,-1-4-3 15,7-9-19-15,20 11 0 16,-15-7-2-16,11 20-3 16,-16-7-1-16,-5 14-2 15,-5 1-1-15,-8 8-1 16,2-4-1-16,3 2 0 15,5-7 0-15,7-3 0 16,12-9 0-16,-2-7-3 16,11 5-6-16,-5-4-25 15,-24-17-2-15,10 15 2 16,-32-13-1-16</inkml:trace>
  <inkml:trace contextRef="#ctx0" brushRef="#br0" timeOffset="87336.0544">32458 12889 48 0,'4'-22'32'0,"1"-8"-3"16,-5 30-7-16,0-48-7 0,0 48-4 16,4-25-4-16,-4 25 0 15,2 23-4-15,4 17 0 16,-4 10-2-16,5 17 0 16,-1 8 0-16,0 8 1 0,-6 1-2 15,2-5 2 1,-2-10-2-16,-6-6 0 15,6-11 0-15,-8-17-6 0,14 9-5 16,-27-21-20-16,21-23-6 16,-15 27-2-16,15-27 1 15</inkml:trace>
  <inkml:trace contextRef="#ctx0" brushRef="#br0" timeOffset="88308.2638">32873 13071 32 0,'0'0'27'16,"2"-29"-3"0,-2 29-5-16,0 0-5 15,0 0-3-15,-23 31-3 16,9-2-2-16,5 17-2 16,-5 0-3-16,1 8 2 15,5-3-2-15,1-1 0 16,14-11 0-16,7-5 0 15,9-13 0-15,7-5 1 16,10-14-1-16,4-6 1 0,-7-13 0 16,1-3 0-16,-11-14 1 31,-10-3-2-31,-13-7 2 16,-8 0-3-16,-17 4 1 15,-8-1-2-15,6 13-4 16,-13-3-2-16,36 31-2 0,-44-17-6 15,44 17-10-15,15 32-13 16,-15-32 1-16</inkml:trace>
  <inkml:trace contextRef="#ctx0" brushRef="#br0" timeOffset="88733.2237">33255 13309 8 0,'0'0'33'16,"6"-35"1"-1,-6 35-8-15,-6-21-8 0,-17 4-6 16,23 17-4-16,-46-2-3 16,12 10-3-16,5 3-1 15,-7 5-1-15,17 5-2 16,0 0 1-16,17 2-2 16,2-23 1-16,17 31 0 15,6-22 1 1,2-5-1-16,0-2 2 0,1-4 0 15,-26 2 0-15,31 10 2 16,-31-10-1-16,17 38 3 16,-17-7-1-16,-11 9 1 15,3 6-1-15,-17-2 1 16,2 4-2-16,-13-9 0 0,0-3-1 16,-1-11 0-16,5-2 0 15,-1-17 0 1,12-4 0-16,21-2 0 15,-23-29 1-15,31 0-1 0,11-3-1 16,6-3-1-16,0-5-1 16,7 7-3-16,-9-7-2 15,21 15-5-15,-19-4-9 0,4 10-10 16,5 13-6-16,-13-11 2 16</inkml:trace>
  <inkml:trace contextRef="#ctx0" brushRef="#br0" timeOffset="89093.1191">33358 13403 21 0,'0'0'33'0,"-9"-33"-7"15,9 33-2-15,-2-42-7 16,2 42-3-16,11-42-5 16,7 27-2-16,-18 15-2 15,38-23-1-15,-19 21-2 0,0 13 0 16,-19-11-2-1,29 42 1-15,-18-15-1 0,-7 2 1 16,-4-2-1 0,4-2 1-16,-4-6 0 15,0-19 1-15,0 0-1 0,0 0 0 16,25-11 0-16,-25 11 0 16,21-39 1-16,-8 20-2 15,-3-2 1-15,-10 21-1 16,15-25 0-16,-15 25 0 15,0 0 0-15,0 0-1 16,19 38-2-16,-19-38-7 16,17 46-19-16,-7-13-9 0,-12-6 1 15,6 13 0-15</inkml:trace>
  <inkml:trace contextRef="#ctx0" brushRef="#br0" timeOffset="89484.1751">33705 13831 6 0,'0'0'31'0,"-14"-23"2"15,14 23 1-15,-36 6-19 16,-14-16-3 0,12 12-3-16,-33-15-2 0,6 11-1 15,-27-10-1-15,-7 7-1 16,-4-5 0-16,5 6-2 16,-7-5 1-16,15 5-1 15,8 0-1-15,13 0-1 16,21 2 0-16,14 0 0 15,13 2-1-15,21 0 0 16,-19 2-3-16,19-2 0 16,0 0-2-16,0 0-4 15,0 0-20-15,9 23-7 16,-9-23 1-16,10 25 1 0</inkml:trace>
  <inkml:trace contextRef="#ctx0" brushRef="#br0" timeOffset="90157.3895">32712 14365 11 0,'-27'-10'34'16,"27"10"0"-1,0-25 0-15,-7-5-17 0,7 30-4 16,7-50-4-16,7 29-2 16,-5-12-2-16,10 10-1 15,-3-2 0-15,10 10-2 16,-1 3 0-16,4 10-1 16,-6 8 0-16,6 15-1 15,-8 10 0-15,2 13 1 0,-10 2-2 16,-5 6 1-16,1-2 0 15,-7-2 0-15,0-8 0 16,-2-9 1-16,-4-12-1 16,4-19 1-16,0 0 1 15,0 0-1-15,25-27 1 16,-8-4 0-16,2-17 0 16,6 0 0-16,4-11-1 15,0 1 0-15,9 3-1 16,-2 10 0-16,-1 11 1 15,1 22-1-15,-5 20-1 16,-3 23 1-16,-7 19 0 16,-5 13 0-16,-7 10 0 0,1 2 0 15,-1-2-1-15,5-8 1 16,3-11-1-16,10-20-2 16,17-3-8-16,-6-19-29 15,4-16 2-15,2 2-2 16,-15-15 2-16</inkml:trace>
  <inkml:trace contextRef="#ctx0" brushRef="#br0" timeOffset="109106.2117">10756 18550 28 0,'0'0'20'0,"0"0"-4"15,0 0-4-15,18 4-1 16,3 4-3-16,13-1-3 0,29 3 0 16,19-10 0-16,39 0 0 15,34-12 0-15,49-5 1 16,30-10-2-16,37-3-1 15,20-3 0 1,28 2-1-16,10-1-1 0,2 7 0 16,2 9 0-16,-10-1-1 15,-9 7 1-15,-5-1-1 16,-18-1 1-16,-17-1-1 16,-18-4 1-16,-19 5-1 15,-25-5 1-15,-32 7 0 16,-42-5 1-16,-27 11 1 15,-33-6-1-15,-28 7 0 0,-31-1 0 16,-19 4-1 0,-31-4-1-16,-7-4-5 0,9-1-24 15,-7 1-6-15,-16-17-2 16,20 0 1-16</inkml:trace>
  <inkml:trace contextRef="#ctx0" brushRef="#br0" timeOffset="109959.9949">18048 16012 20 0,'0'0'30'15,"-30"12"-7"-15,30-12-4 16,0 0-2-16,-25-2-4 0,25 2-4 16,0 0-3-16,19-23-2 15,-4 2 0-15,10 1-2 16,4-8 0 0,3 1-2-16,6 2 1 0,-3 4-1 15,1 9 0-15,-1 10-1 16,-3 12 1-16,-5 13 0 15,-6 9 0-15,2 5 0 16,-2 1 0-16,4-1 0 16,2-5 1-16,7-10 0 15,6-11 0-15,4-9 0 16,6-15 1-16,7-5-1 16,-3-7 1-16,1 2-1 15,-7 0 0-15,-8 4-1 0,-5 9 0 16,-9 7 0-16,-3 12-2 15,-23-9-3-15,29 39-6 16,-29-39-8-16,36 36-11 0,-3-5-6 16,-14-18 3-16</inkml:trace>
  <inkml:trace contextRef="#ctx0" brushRef="#br0" timeOffset="110272.4973">18249 16479 20 0,'21'5'33'16,"-21"-5"-1"-16,67-23-15 16,-17 25-6-16,-10-2 0 15,13 14-3-15,-18-1-3 16,7 10-2-16,-10-2-2 15,3 2-1-15,-5-3 0 16,5-7-2-16,7 2-6 0,-6-3-23 16,-5-26-2-16,15 11 0 15,-16-22-1-15</inkml:trace>
  <inkml:trace contextRef="#ctx0" brushRef="#br0" timeOffset="110585.0002">19886 15826 28 0,'31'-33'29'16,"-24"-19"1"-1,14 14-18-15,-15 19-9 0,-6 19 1 16,0 0 1 0,0 0-1-16,17 40 0 15,-9-7-1-15,7 21 2 0,-5-1-1 16,5 18 1-16,-13-7-2 16,4 5-3-16,1 0-19 15,-1 4-12-15,-25-27-3 16,17 10 0-16</inkml:trace>
  <inkml:trace contextRef="#ctx0" brushRef="#br0" timeOffset="111006.8776">18574 14747 5 0,'0'-50'32'16,"29"17"1"-16,1-13 2 15,18 8-20-15,19 23-3 0,-2 1-3 16,8 28-1-16,-20 12-3 15,-9 28-1-15,-30 15 0 16,-14 18-1-16,-29 7-2 16,-2 6 1-16,-7 1-3 15,4-12-3-15,28 3-7 16,6-27-8-16,36-5-12 16,18-1-6-16,-6-17 2 0</inkml:trace>
  <inkml:trace contextRef="#ctx0" brushRef="#br0" timeOffset="111163.1288">18972 15868 33 0,'0'0'33'0,"0"0"2"16,40-2-6-16,-15-11-30 16,-23-10-27-16,25 23-4 15,-27 0-1-15,0 0-1 16</inkml:trace>
  <inkml:trace contextRef="#ctx0" brushRef="#br0" timeOffset="160459.2541">23060 15843 14 0,'0'0'12'0,"0"0"-3"15,0 0-3-15,0 0-2 16,0 0-1-16,0 0-2 0,-19-15 0 15,19 15 0-15,0 0-2 16,0 0-4-16,-26-6-16 16,26 6 0-16</inkml:trace>
  <inkml:trace contextRef="#ctx0" brushRef="#br0" timeOffset="161384.1723">9886 15371 25 0,'-15'-50'31'15,"9"27"-12"1,-19 6-2-16,-17-1-3 16,-17 9-3-16,-27-5-3 0,-6 12-3 15,-21-5-3-15,8 7 0 16,-4-2 0-16,17 4 0 15,12-4 0-15,32-2 0 0,23-2-1 16,25 6 1 0,29 2-1-16,13 12 1 0,2 20-1 31,0 22 1-31,-11 26 0 0,-14 28 0 0,-21 30 1 16,-19 19-2-16,-17 10 1 15,-10 10 0-15,-6-10-2 16,12-10 1-16,17-21-1 15,21-24 0-15,27-24 0 16,25-23 1-16,23-21-1 16,21-21 1-16,3-15 0 15,3-12-1-15,-6-10-3 0,-27-22-11 16,-10-12-20-16,-15 7-2 16,-40-26 1-16,-7 9-1 15</inkml:trace>
  <inkml:trace contextRef="#ctx0" brushRef="#br0" timeOffset="161649.7996">8655 16521 11 0,'44'-27'32'16,"59"0"-1"-16,21-19-13 15,25-10-4-15,12-1-2 16,0-5-8-16,-8 9-20 15,-31-11-13-15,4 32-2 16,-47-18-1-16</inkml:trace>
  <inkml:trace contextRef="#ctx0" brushRef="#br0" timeOffset="162056.0524">10653 14622 24 0,'35'-57'31'0,"-35"-13"3"16,-6 17-17-1,-23 18-6-15,-34 4-2 16,-8 16-2-16,-26-2-3 15,7 9-1-15,6 2-2 0,7 4-1 16,18 4 1-16,23 4-1 16,36-6 0-16,-8 42 0 15,42-1 0-15,5 20 1 16,1 20 1-16,4 34 0 16,-10 27 0-16,-5 46 1 15,-23 25 0-15,-1 31-1 16,-24 19 1-16,-4 25-1 15,-9 8-1-15,5-1 1 16,0-5 0-16,10-21-2 0,4-16 1 16,11-13 2-1,9-23-3-15,3-30 0 16,11-28 0-16,2-21 1 16,6-32-2-16,7-24 2 0,8-28-2 15,4-33-5-15,17-30-25 16,2-9-5-16,-12-39-1 15,16-1 0-15</inkml:trace>
  <inkml:trace contextRef="#ctx0" brushRef="#br0" timeOffset="162962.3102">17383 14488 26 0,'-39'-14'23'0,"20"7"-6"15,19 7-1-15,-7-27-5 16,37 8-3-16,10-4-3 0,18 3-1 15,7-8-1-15,4 6-1 16,3-1 0-16,-7 6 0 16,-13 6 0-16,-14 20 0 15,-19 10 0-15,-17 20 0 16,-17 13-1-16,-6 17 1 16,-4 19 1-16,4 23 0 15,2 12-2-15,4 29 2 0,1 17-2 16,10 19 1-1,4 12-1-15,2 15 0 16,0-2 0-16,-2 4-1 0,0-4 0 16,-2-15 1-16,0-20-1 15,-3-17 0-15,-3-22 0 16,-5-20 1-16,-1-16 0 16,-9-20 0-16,-13-20 1 15,-4-13-1-15,-10-13 1 16,-2-12-1-16,-11-10 0 15,2-9 0-15,-8-6-2 0,6-16-11 16,-2-7-22-16,29 4-2 16,-6-31 1-16,40 8-1 15</inkml:trace>
  <inkml:trace contextRef="#ctx0" brushRef="#br0" timeOffset="163649.8156">18647 15874 22 0,'-19'-21'32'0,"-14"-29"2"15,12 0-17 1,13 0-2-16,1-19-4 0,22 4-5 15,10-14-3-15,23 4-1 16,17-2-1-16,21 10-1 16,9 13 0-16,-1 18-1 15,-4 26 1-15,-6 35 0 16,-30 39 0-16,-18 41 1 16,-42 26 0-16,-38 24-1 15,-30 12 1-15,-22 4 0 16,-17-12 0-16,-5-20 0 15,9-32 0-15,13-26-2 16,27-31 2-16,29-27-1 0,40-23 1 16,29-44 0-1,36-14-1-15,19-11 1 16,15-4-2-16,3-4-1 0,7 16-13 16,-12 13-18-16,-32 2-2 15,4 36 0-15</inkml:trace>
  <inkml:trace contextRef="#ctx0" brushRef="#br0" timeOffset="164119.9335">19863 15434 16 0,'0'0'29'15,"0"0"-11"1,-8-19-1-16,8 19-1 0,25-33-3 16,4 18-5-16,5-8-1 15,12 15-2-15,-9 1 1 16,14 26-1-16,-22 15-1 15,-8 26-1-15,-27 15 0 16,-9 19-1-16,-20 6 0 16,1 7 0-16,-8-3-3 15,6-18-8-15,24-11-20 0,22-2-6 16,7-29 0-16,31 10 0 16</inkml:trace>
  <inkml:trace contextRef="#ctx0" brushRef="#br0" timeOffset="164392.0486">20077 16703 3 0,'0'0'33'0,"0"0"0"0,29-7 1 16,-2-5-18-16,-12-19-6 15,12 3-6-15,3-5-16 16,3 2-18-16,-12-26-4 15,23 14 1-15</inkml:trace>
  <inkml:trace contextRef="#ctx0" brushRef="#br0" timeOffset="164657.6766">20683 15571 18 0,'37'-37'31'0,"-12"-5"1"16,19 25-14-16,-8 38-5 16,-21 13-2-16,4 30-3 15,-24 7-3-15,-1 17-1 16,-13 2-3-16,3 2-4 16,1 6-9-16,-4-17-4 15,25-4-1-15,-2-12-2 16,20 0 2-16,-12-13-1 0,13 0 1 15,-10-10 4-15,0-7 11 16,-7-8 8-16,-8-4 5 16,0-4 1-16,0-19 0 15,0 0 0-15,0 0 0 16,0 0-1-16,0 0-1 16,27-33-10-16,-6 4-13 15,17-3-15-15,-21-34 2 16</inkml:trace>
  <inkml:trace contextRef="#ctx0" brushRef="#br0" timeOffset="164907.6777">21485 15688 6 0,'-10'44'33'0,"14"21"-1"15,-12-11 1-15,6-6-21 16,18 15-1-1,-9-19-3-15,14 8-2 16,-5 2-4-16,3-4-4 0,6 2-26 0,-10 17-5 16,-25-21 0-16,5 21-1 15</inkml:trace>
  <inkml:trace contextRef="#ctx0" brushRef="#br0" timeOffset="165048.3031">21330 16882 11 0,'0'0'36'16,"25"11"-1"-16,-25-11 2 16,28-21-16-16,-7 25-9 15,-21-4-6-15,14-31-15 0,-12 6-25 16,17 14-3-16,-17-14 1 16,-2 25-1-16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52:41.7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10418 5036 35 0,'6'-32'38'16,"-14"-5"1"-16,0-3-13 16,8 40-8-16,0 0-3 15,-11 19-5-15,3 18-5 0,12 24-1 16,-6 14-3-16,2 15 0 16,0 10-1-1,0 0-1-15,2-2-3 0,-8-23-4 16,16 3-13-16,-4-22-17 15,-12-18-1-15,6-7 0 16,0-31 0-16</inkml:trace>
  <inkml:trace contextRef="#ctx0" brushRef="#br0" timeOffset="234.3534">9483 6050 7 0,'21'27'33'15,"21"-25"1"1,50 2 2-16,32-8-20 0,33-25-2 16,51 12-1-16,3-27-2 15,31 15-3-15,-22-13-2 16,-2 15-2-16,-30 0-1 16,-26 13-2-16,-39 7-1 15,-43 7-3-15,-34 23-8 16,-54-2-23-16,-17-2-4 15,-11 8-1-15,-21-10 1 16</inkml:trace>
  <inkml:trace contextRef="#ctx0" brushRef="#br0" timeOffset="630.4937">10506 6511 31 0,'0'0'35'16,"4"44"0"-16,-8-15 0 16,8 7-26-16,1 18-5 15,-5-2 2-15,4 7-1 16,-8-13-1-16,4-7-1 16,-9-8 3-16,9-8-3 0,0-23 1 15,0 0 0-15,-25 0-2 16,25 0 1-1,-19-37-1-15,13 6 0 0,2-22-2 16,6-7 1 0,6-17 0-16,15-11-1 15,17 0 0-15,4 3-1 0,15 8 1 16,1 12 0-16,5 23 0 16,-2 23 0-16,-10 30 0 15,-22 22 0-15,-18 15 0 0,-20 11 0 16,-16 5-3-16,-18-12-4 15,17 1-29-15,-17-7-3 16,3-19-1-16,17-9 0 16</inkml:trace>
  <inkml:trace contextRef="#ctx0" brushRef="#br0" timeOffset="1436.6447">13600 4902 17 0,'21'-29'36'16,"10"16"1"0,-22-6-1-16,-18-6-20 0,9 25-4 15,0 0-2-15,0 0-2 16,-52 28-4-16,0 7-2 15,-26 5-1-15,-4 12 0 16,-18 2-2-16,-3 2 1 16,-2 5 0-16,13-9 0 15,19-6-2-15,16-8 2 16,32-5-2-16,21-10 2 16,22 0-1-16,20-6 0 0,15-1 0 15,9 3 0 1,3 0 1-16,-6 4 0 31,-9 4 1-31,-16 9-2 0,-19 3 2 16,-24 7-1-16,-16 2 0 15,-25 2 0-15,-15 0 1 16,-6 0-2-16,-5-10 1 16,7-9-1-16,10-4 1 15,15-6-1-15,25-8 1 16,19-13-2-16,34 6 1 15,14-8 1-15,17 0-1 0,8 2 1 16,11 0 1-16,11 4-1 16,-3 0 1-16,4 5 1 15,-10-1-1-15,2 5 1 16,-12-5-1-16,-3 2 1 16,-14-8 0-16,-5 5 1 15,-20-12 0-15,-3 1 0 16,-31 4 1-16,19-33-1 0,-23 4 0 15,-7-1 0 1,-5-7-1-16,-3-3-1 0,-6-4 0 16,-3 3-1-1,7 5-2-15,-4-8-4 0,25 17-27 16,-4-2-7-16,4 2-1 16,0 27 0-16</inkml:trace>
  <inkml:trace contextRef="#ctx0" brushRef="#br0" timeOffset="2037.0705">14658 5171 16 0,'0'0'36'15,"3"-37"2"-15,-3 37-2 16,0 0-19-16,-19 29-5 16,6 19-1-16,-20 2-5 0,10 21-3 15,2 0-2 1,6 10-1-16,13-3 1 16,14-8-1-16,18-13 0 15,16-9 0-15,13-19 1 0,8-10-1 16,2-19 1-16,0-11 2 15,-6-22-2-15,-5-11 2 16,-11-18-2-16,-3-11 2 16,-17-15-2-16,-4-6 0 15,-8-2 0-15,-3 6-1 16,-10 13 2-16,-2 19-2 16,-6 24 1-16,6 34-1 0,-23 25 1 15,8 25-1 1,5 21 0-16,-1 19 1 0,3 8-2 15,8 4 0 1,6-1-1-16,0-18-3 0,20 7-6 16,-14-23-25-16,9-15-3 15,2-11-2-15,-2-18 1 16</inkml:trace>
  <inkml:trace contextRef="#ctx0" brushRef="#br0" timeOffset="2242.4338">15501 5789 32 0,'0'44'38'0,"-15"-7"0"15,11 14 0-15,4 5-27 16,-12-12-3-16,20 4-1 16,2-11-6-16,3-10-2 15,8-2-6-15,-21-25-3 16,36 19-10-16,-13-17-17 15,-13-23-1-15,7 1 1 0</inkml:trace>
  <inkml:trace contextRef="#ctx0" brushRef="#br0" timeOffset="2398.6619">15562 5392 58 0,'0'0'37'0,"-19"-31"0"0,19 31-13 15,0 0-21-15,0 0-15 16,38-12-22-16,-38 12-3 16,25-23-1-16,-15-2 2 15</inkml:trace>
  <inkml:trace contextRef="#ctx0" brushRef="#br0" timeOffset="2887.1118">16025 4522 41 0,'-15'-29'37'16,"9"10"0"-16,-11-16-1 16,-12-9-29-16,21 8 0 15,-18-16-4-15,14 4 1 31,-5-2-4-31,9 0 1 16,12 0 0-16,6 8-1 0,16 5 0 16,11 3 0-1,14 11 1-15,3 4-1 16,5 11 0-16,-1 14 1 16,-3 13 0-16,-15 19 0 0,-26 18 0 15,-14 17 1-15,-29 11 1 16,-11 16-1-16,-16 6 0 15,-9-1-1-15,-2-5 1 16,4-8-1-16,12-19 0 16,12-9 0-16,16-16-1 15,12-14 1-15,17-15-1 16,15-7 0-16,2-8 1 16,19-2 0-16,4-6-1 15,9-2 1-15,6 4-1 16,-3-4-1-16,5 8 0 15,-10-2-4-15,8 23-14 0,-20-9-21 16,-18 1 1-16,-8 8-2 16,-15-2 0-16</inkml:trace>
  <inkml:trace contextRef="#ctx0" brushRef="#br0" timeOffset="4528.6755">14243 5390 15 0,'21'-20'33'0,"-29"-16"4"0,4-2-13 15,4 13-2-15,-21-14-6 16,21 39-4-16,-32-40-4 0,32 40-2 16,-42 0-1-16,24 23-3 0,-8 10 0 15,10 24-1-15,3 8 0 16,9 8-2-16,0 8 2 31,8 0-1-31,0-1 1 16,-4-5-1-16,-2-6 2 15,-11-7-2-15,-10-10 0 0,-6-8 1 16,-9-8-1 0,-4-9 1-16,-2-10-1 0,9-11 0 15,5-10 0-15,12-11-1 16,13-12 1-16,18-4 0 15,10-7 1-15,8-4-2 16,5 5-1-16,-2-7-4 16,12 23-14-16,-13 2-17 0,-14 3-3 15,0 16 2-15,-19 0-1 16</inkml:trace>
  <inkml:trace contextRef="#ctx0" brushRef="#br0" timeOffset="4732.5424">14308 5964 41 0,'9'38'37'16,"-15"-1"0"-16,10 5-6 16,-2 17-21-16,-11-11-5 15,7 4-5-15,4 2-11 16,-8-2-21-16,6-22-5 0,6 1 0 15,-6-31 0-15</inkml:trace>
  <inkml:trace contextRef="#ctx0" brushRef="#br0" timeOffset="4920.8254">14321 5747 34 0,'0'0'35'0,"2"-35"0"16,-2 35-2-16,0-19-34 0,0 19-20 15,0 0-12-15,-6-29 0 16,6 29 0-16</inkml:trace>
  <inkml:trace contextRef="#ctx0" brushRef="#br0" timeOffset="5525.5886">18134 5731 3 0,'-21'0'34'16,"-15"-15"-2"-16,36 15-1 16,0 0-14-16,-17-17-1 15,45 21-5-15,-3-12-2 16,33 8-2-16,1-8-2 15,15 8 1-15,-5-7-3 16,0 3-2-16,-4 6-6 16,-21-6-15-16,-25 8-17 0,-19-4-1 0,2 30 0 31</inkml:trace>
  <inkml:trace contextRef="#ctx0" brushRef="#br0" timeOffset="5728.7479">17966 6261 36 0,'61'2'37'16,"10"-15"3"-16,23 3-8 16,9 4-18-16,-21-17-5 15,8 12-5-15,-12 5-11 0,-20 0-24 16,-16-5-6-16,-4 11-2 15,-13-8 1-15</inkml:trace>
  <inkml:trace contextRef="#ctx0" brushRef="#br0" timeOffset="6146.4204">20680 4971 36 0,'-4'-25'36'0,"4"25"2"16,0 0-1-16,7 31-26 15,7 32-2-15,-14 1 0 16,13 41-4-16,-17 10 0 16,10 29-2-16,-12 8 0 15,4 11-2-15,-11-7 0 16,5-5 0-16,1-16-1 16,-1-16 0-16,2-19 0 15,6-20 0-15,0-24 0 0,4-16 0 16,-2-15 0-16,-2-25-1 15,8 23-1-15,-8-23-4 16,0 0-23-16,28-30-10 16,-26 3-1-16,8 0 0 0</inkml:trace>
  <inkml:trace contextRef="#ctx0" brushRef="#br0" timeOffset="9015.3952">8094 4808 29 0,'25'-6'35'15,"-25"6"-4"-15,21-29-4 16,-21 29-8-16,0 0-4 0,-28-9-5 16,-16 1-2-1,5 10-4-15,-24-4-3 16,2 2 0-16,-10-2 0 0,6 2-1 16,0 0 0-16,16-2 0 15,14 8 0-15,14 6 1 16,15 11-1-16,14 13 1 15,7 10 0-15,4 19 1 0,-5 12-1 16,1 21 2-16,-13 8-1 16,-8 13-1-1,-9 2 1-15,-10 5-1 0,-9-5 0 16,9-9 0-16,10-14-1 16,11-14-1-16,19-19 1 15,19-13 0-15,16-19 0 16,19-18 0-16,15-13-1 0,-2-17 0 15,-1 3-5-15,-24-20-24 16,-11-9-8-16,-10-1-2 16,-30-8 1-16</inkml:trace>
  <inkml:trace contextRef="#ctx0" brushRef="#br0" timeOffset="9187.2941">7396 5735 7 0,'0'0'31'16,"44"-21"1"-16,8-10 1 15,38-11-22-15,9 8-2 0,14-3-10 16,15 8-25-16,-28-26-4 16,20 24-1-16,-28-21-1 15</inkml:trace>
  <inkml:trace contextRef="#ctx0" brushRef="#br0" timeOffset="9597.3229">9408 4316 21 0,'0'-38'34'16,"-25"-16"3"-16,2 10-2 15,-13 4-21-15,-2-6-6 16,21 21 1-16,-12-8-2 16,29 33-2-16,-33-23-2 15,33 23-2-15,-15 46 0 16,15 10 1-16,-6 21 0 16,1 30 0-16,-9 28 0 15,-1 35 0-15,-12 24 1 0,-3 19-2 16,-5 16 1-16,-7 11-1 15,4 0-1-15,3-10 0 16,9-22 0-16,8-22 0 16,13-29-1-16,10-28 1 15,13-31 0-15,12-27 0 0,7-29 0 16,14-19 1-16,10-17-3 16,-5-25-12-16,1-4-24 15,-5 5-1-15,-16-16 0 16,-1 11-1-16</inkml:trace>
  <inkml:trace contextRef="#ctx0" brushRef="#br0" timeOffset="10517.237">16987 4407 29 0,'0'0'29'15,"-31"-10"-6"-15,31 10-2 0,0 0-5 16,-13-29-6 0,43 22-1-16,-1-13-4 15,23 7 0-15,1-6-3 0,10 7 1 16,-9-5-2-16,3 11 2 15,-13-5-1-15,-15 11-1 16,-29 0 0-16,21 32 0 16,-34-1 2-16,-3 11-2 15,-5 14 1-15,0 21-1 16,2 19 2-16,0 23-3 16,13 11 1-16,1 9 0 15,8 14-1-15,5 3-1 16,0 5 0-16,3-2 1 0,-1-7-1 15,-1-6 1 1,3-6 0-16,1-6-2 16,6-15 1-16,-5-11 1 0,7-14 0 15,-2-15 0-15,-4-16 1 16,-11-13 1-16,-16-17-2 16,-14-5 1-16,-9-12-1 15,-18-3 1-15,-5-7 0 16,-12 0 0-16,-5-4-1 15,8-8-2-15,17 8-14 16,4-6-22-16,-7-11 0 0,13 11 0 16,-10-12 0-16</inkml:trace>
  <inkml:trace contextRef="#ctx0" brushRef="#br0" timeOffset="18939.9586">21177 3948 16 0,'-48'19'16'16,"-4"-9"-1"-16,24 9-5 15,10 2-3-15,13-2-1 16,20 6-1-16,29-2-1 16,27 6 0-1,38-6 2-15,40 2 0 0,40-4-1 16,52 2 0-16,50-11-1 15,47 3-1-15,62-7-1 16,44-1 0-16,47-5 0 16,35 0-1-16,36-4 2 0,22 4-1 15,87 0 0 1,-52 4 1-16,-12 0 2 16,20 7-2-16,-23-1 2 15,-3 14-3-15,-30-1 2 0,-20 8-1 16,-117-2 0-16,27 7-1 15,-61-1-2-15,-58 5 1 16,-72-6-1-16,-58-3 1 16,-65-8 0-16,-36-2 0 15,-42-8-1-15,-40-13-5 16,-29-2-31-16,0 0-1 16,-63-36 1-16,5 20-1 15</inkml:trace>
  <inkml:trace contextRef="#ctx0" brushRef="#br0" timeOffset="21155.2614">20764 3539 18 0,'21'42'12'15,"0"-7"1"-15,9 5-1 0,7-5 0 16,3-18-2-1,19-6 1-15,-9-26-2 0,17 2 0 16,-6-30 0-16,19 7-1 16,-13-24-2-16,6 5-2 15,-2-16-1-15,-6 11 0 16,-6-13-1-16,0 0 0 16,-11-9-1-16,4-1 1 15,-8-9-1-15,7-2 1 16,-12-4-2-16,12-11 1 15,-1-5 0-15,0-1-1 16,5-2 1-16,1 0-2 16,1 0 1-16,2 0 0 0,2 5 0 15,-3 11 0-15,5 14 0 16,-2 10 0-16,-2 12-1 16,6 9 1-16,6 10-1 15,4 12 1-15,9 11-1 16,0 9 1-16,10 16-1 15,-1 6 1-15,1 19 0 32,-4 9 0-32,0 14 0 0,-6 10-1 15,-4 9 2-15,-3 6-2 16,-6 9 1-16,7 8-1 16,-5 4 1-16,3 6-1 15,-9 2 0-15,-2 3 1 16,8 3 0-16,-8-1 0 0,4-3-1 15,-2-3 1-15,-6-12 1 16,4-5-2-16,-6-9 2 16,6-6-2-16,-9-8 2 15,3-3-1-15,0-7 0 16,-5-3 0-16,3-4 0 16,2-5 1-16,6 5-1 15,2-4 0-15,2 4 0 16,4-4 1-16,7 1-2 0,4-1 2 15,10-2-1-15,2-1 0 16,5-1-1-16,0-2 1 16,-3-3 0-16,3-2 0 15,2-6 0-15,-1 5 0 16,-7-8 0-16,3-1 1 16,1-4-1-16,1 0 0 15,1-5 0-15,-3 1 1 16,-3-3-1-16,-3 1 0 15,-8-1 0-15,-5 1 0 16,-5-3 0-16,-5-4 0 16,-10 0 1-16,-5-2-1 15,1-4 1-15,-7-2 0 16,8-6 0-16,1-3-1 0,-5-4 1 16,3 3 1-1,-5-5-1-15,7-2 0 16,-5-2 0-16,7-2-1 0,-3-6 1 15,1-3 0-15,8-5 0 16,2-3-1-16,6-6 0 16,3-2 1-16,4-6-1 15,-7 1 1-15,0-1 0 16,-8 4 0-16,-2-9 0 16,-4 3 0-16,-13-1 1 15,4-5-1-15,-4-7-1 16,9 2 2-16,-3-4-2 15,1 0 1-15,5-2-1 16,-1 4 0-16,-3-2 0 0,1 4 0 16,-9 2 0-1,-2 0 0-15,-2 0 0 16,0 1 0-16,-9-3 1 0,7 2-2 16,0-2 2-16,4 4-2 15,4 5 2-15,-2 1-2 16,7 5 2-16,-3 0-2 15,9 6 2-15,4-4-1 16,-2 4-1-16,6-2 2 16,4 2-1-16,2 2 0 15,1 4-1-15,-3 2 2 16,-4 7-2-16,0 10 1 0,-6 8 0 16,-7 7-1-1,-5 6 1-15,-5 6 0 16,2 6-2-16,-2 5 1 0,6 14 2 15,-4 5-3-15,4 7 2 16,1 7-1-16,-7 11 1 16,4 8-1-16,-4 10 1 15,0 8-1-15,-4 9 0 16,4 4 2-16,-4 11-2 16,-1-1 1-16,-1 7 0 15,-4-2 1-15,-11-2-1 16,-2-5 0-16,-13-10 1 15,0-4-1-15,-8-13 1 16,0-4-1-16,-2-12 1 16,2-3-1-16,2-7 0 15,3-7 0-15,3-1 0 16,0-3 1-16,5-2-2 0,2-3 2 16,1 1-1-1,-1 2 0-15,12-3 0 0,-4 3 0 16,7 0 1-16,5 1-1 15,3 1 0-15,6 4 2 16,4 0-2-16,5-4 0 16,-1-1 0-16,11-1 1 15,-2-4-1-15,2-3 0 16,0-6 0-16,2-4 1 16,4-4-1-16,-6 0 1 15,2-5-2-15,-9-3 2 16,-3-1-1-16,3-6 0 15,-10 2 1-15,3-3-1 0,-10-3-2 16,-3-7-4-16,8-1-25 16,-17 0-8-16,-18-15 1 15,-9 23-1-15</inkml:trace>
  <inkml:trace contextRef="#ctx0" brushRef="#br0" timeOffset="22077.1382">26371 1375 25 0,'0'0'33'16,"7"-23"-8"-16,-7 23-4 16,0 0-4-16,0 0-7 0,0 0-3 15,21 29-3 1,-7 6-1-16,1 13 1 15,6 23-1-15,-4 13 2 0,4 31-2 16,-13 16 0-16,7 22 0 16,-3 5-1-16,1 15 0 15,-3-4-1-15,9 7 0 16,2-3-1-16,2-4 1 16,2-8-1-16,0-3 1 15,-6-3-1-15,-4-7 0 16,-5-2 0-16,-5-8 1 15,-1-11 0-15,-2-6-1 16,-2-14 2-16,4-7-2 16,-2-10 2-16,7-7-1 15,-3-16 1-15,2-4-2 0,-4-7 1 16,1-8 0-16,-5-6-1 16,4-9 1-16,-4-8-1 15,2-4 1-15,-4-2-1 16,2-19 0-16,0 21 1 15,0-21-1-15,0 0 1 16,0 0 0-16,0 0 0 16,0 0 1-16,0 0-1 15,0 0 0-15,0 0-2 16,-4-28-3-16,4 28-9 16,10-22-27-16,-10-4 0 15,9 8-1-15,-7-1 1 0</inkml:trace>
  <inkml:trace contextRef="#ctx0" brushRef="#br0" timeOffset="22505.3109">26575 5597 16 0,'10'-23'37'0,"-16"-8"2"15,-3 4-14-15,9 27-4 0,-31-5-4 16,16 33-7-16,-14-5-3 15,10 18-4-15,0 7-2 16,13 7-1-16,6 3-1 16,15-4 0-16,14-12 1 15,15-9 0-15,6-12 0 0,9-8 1 16,-2-19 0-16,-7-7 1 16,-10-18 0-16,-5-5 1 15,-22-10-2-15,-15 5 1 16,-23-5-1-16,-13-4-4 15,2 12-28-15,-10 5-7 16,-10-1-3-16,14 13 2 0</inkml:trace>
  <inkml:trace contextRef="#ctx0" brushRef="#br0" timeOffset="50504.982">14937 9821 38 0,'9'44'37'15,"-14"2"1"-15,1 4-14 0,13 17-8 16,-24-17-4 0,28 6-3-16,-20-12-5 0,16-8-2 15,-3-5-5-15,-6-31-7 16,23 25-17-16,-23-25-10 15,6-21-1-15,3 0 0 16</inkml:trace>
  <inkml:trace contextRef="#ctx0" brushRef="#br0" timeOffset="50630.0073">14916 9565 15 0,'0'0'28'0,"0"0"-4"15,0 0-21-15,0 0-28 16,0 0-4-16</inkml:trace>
  <inkml:trace contextRef="#ctx0" brushRef="#br0" timeOffset="87343.052">4490 8565 12 0,'7'-31'31'0,"-7"31"1"16,12-25-8-1,-16 4-4-15,4 21-4 0,4-27-4 16,-4 27-2-16,2-19-2 16,-2 19-1-16,0 0-2 15,0 0-1-15,0 0-2 16,-8 35 0-16,0 7-1 15,-3 19 0-15,3 20-1 16,1 17 0-16,3 8-1 16,0 3 1-16,12-7-1 0,5-14 0 15,10-15 0 1,4-17 1-16,5-26 0 16,8-20 1-16,-1-20 0 15,3-13 0-15,-2-23 0 0,2-11 1 16,-10-12-1-16,-3 3 0 15,-8 1 1-15,-2 7-2 16,-9 14 0-16,-4 17 0 16,-6 27 0-16,7 31 0 15,1 15-1-15,7 10 1 16,8 7-1-16,13-1 1 16,12-3-1-16,10-13 1 15,16-17 0-15,5-19 0 16,5-20 1-16,0-15 0 0,-8-19 0 15,-14-12 1 1,-22-19 0-16,-17-9-1 16,-27-8 1-16,-21 0-1 0,-19-4 1 15,-15 13-2-15,-6 8 1 16,-2 6-3-16,13 31-6 16,-7 3-16-16,23 22-17 15,17 24 3-15,21-11-3 16,7 50 1-16</inkml:trace>
  <inkml:trace contextRef="#ctx0" brushRef="#br0" timeOffset="87561.8024">6109 9202 62 0,'10'-19'40'16,"-10"-6"0"-16,4 6-1 15,-4 19-31-15,4-31-7 0,-4 3-11 16,-2 5-27-16,2 23-1 16,9-29-1-16,-9 29 0 15</inkml:trace>
  <inkml:trace contextRef="#ctx0" brushRef="#br0" timeOffset="88014.9047">6819 8273 25 0,'15'-75'35'0,"4"29"1"16,-17 8-1-16,-2 38-23 16,-7 19 0-16,-13 29-1 15,20 37-3-15,-17 14-3 16,10 26-2-16,1 13 0 16,6 3-1-16,0-11 0 15,6-13-1-15,-6-28-1 16,9-15 1-16,-3-26 1 0,-2-25-1 15,-4-23 1 1,0-19-1-16,2-25 1 16,11-17-1-16,6-12 0 15,6-8-1-15,6-3 1 0,7 5-1 16,6 6 0-16,7 27 0 16,-3 27 1-16,-4 30-1 15,-7 28 0-15,-5 24 1 16,-3 12-1-16,-1 9 0 15,-5 5-4-15,-9-16-4 16,22 1-26-16,-13-6-5 0,-8-22-1 16,8-4 0-16</inkml:trace>
  <inkml:trace contextRef="#ctx0" brushRef="#br0" timeOffset="88233.6534">7664 9295 65 0,'0'0'41'16,"0"0"-2"-16,21-31-1 15,-21 31-35-15,10-40-7 16,13 9-29-16,-4 8-4 0,-8-10-2 16,16 4 0-16</inkml:trace>
  <inkml:trace contextRef="#ctx0" brushRef="#br0" timeOffset="88624.3055">8230 9103 41 0,'-2'48'36'0,"16"15"1"15,-9-9 0-15,13-10-30 0,3 27 0 16,-12-15 1-16,12 7-3 15,-17-15-1-15,6-2-2 16,-10-15 1-16,9-4-1 16,-9-27 1-16,-15 23-1 15,15-23 1-15,-29-31-1 16,6-2 0-16,0-11 0 16,-7-19-1-16,1-18 0 15,0-24 0-15,6-20-1 16,4-15 1-16,4-18-1 0,21-3-1 15,11 7 0-15,19 12 0 16,14 19 0-16,11 29-1 16,8 31 1-16,4 36 0 15,1 39 1-15,-13 28 2 16,-7 21-1-16,-23 14 1 16,-16 14 0-16,-23 5 0 15,-20-2-1-15,-11-4-1 16,-16-17-2-16,7-2-5 15,-15-28-27-15,21-13-6 16,19-5 0-16,23-23-2 0</inkml:trace>
  <inkml:trace contextRef="#ctx0" brushRef="#br0" timeOffset="88811.7804">9127 9250 74 0,'27'10'42'0,"-27"-10"-1"16,23 4 0-16,-2-2-36 15,-21-2-4-15,0 0-5 16,23-21-30-16,-23 21-5 16,0 0-1-16,23-25-2 0</inkml:trace>
  <inkml:trace contextRef="#ctx0" brushRef="#br0" timeOffset="89932.1092">15025 9005 44 0,'-10'-27'28'16,"10"27"1"0,-30-44-7-16,30 44-4 0,-18 13-5 15,26 31-4-15,-16 6-2 16,22 29-2-16,-14 11-2 15,15 18-1-15,-7 7 0 16,7 4 0-16,-9-12-2 16,1-13-1-16,-1-3-3 15,-15-24-4-15,18 2-19 16,-9-19-9-16,-19-19-4 16,2-1 2-16</inkml:trace>
  <inkml:trace contextRef="#ctx0" brushRef="#br0" timeOffset="90166.4594">14105 10377 1 0,'130'-5'33'0,"25"-28"2"15,46 4 2-15,13-3-17 16,10-18-6-16,28 19-2 15,-26-15-2-15,-8 25-2 16,-50-6-4-16,-32 13-2 16,-37 14-3-16,-45 2-7 15,-29 10-28-15,-33 17-1 0,-38-6-1 16,-4 17 0-16</inkml:trace>
  <inkml:trace contextRef="#ctx0" brushRef="#br0" timeOffset="90572.709">15105 11088 28 0,'8'23'35'0,"11"25"0"15,-19-14-1-15,-8 7-29 16,10 7 0-16,-17-14 1 15,3 3-1-15,-11-14-1 0,0 0-1 16,-11-14 0 0,5-1 0-16,-9-16 1 0,2-3-2 15,1-16 1 1,7-11-2-16,3-20 1 16,11-17-1-16,18-21 0 0,21-15 1 15,17-10-2-15,17 2 1 16,12 11-1-16,8 16 1 15,3 27-1-15,4 34 1 16,-17 33-1-16,-12 38 1 16,-26 20 0-16,-18 22 0 15,-28 5-1-15,-20 5 0 16,-16-6-2-16,-18-18-3 16,8-1-4-16,-20-23-29 0,20-25 0 15,19-11-3-15,15-33 3 16</inkml:trace>
  <inkml:trace contextRef="#ctx0" brushRef="#br0" timeOffset="91200.2624">17847 9492 31 0,'39'-23'35'16,"-30"-9"3"-16,-3 5-12 15,-6 27-15 1,-50-19-1-16,4 28-2 16,-34 1-4-16,-8 15-1 0,-19 7-2 15,-2 7 0-15,-10 9 1 16,10 0-2-16,21-4 0 15,29-4 0-15,32-9 1 16,27-4-1-16,35-6 0 16,24-2 0-16,23-5 0 0,2 5 0 15,-5 4 1-15,-14 6 0 16,-21 9 0-16,-25 8 0 16,-34 4 0-16,-20 4 0 15,-28 1-1-15,-15-1 1 16,3-2-2-16,1-12 0 15,18-5 0-15,14-14 0 16,42-21 0-16,6 21 0 16,45-23 0-16,16-7 0 15,21 1 1-15,12 0 0 16,3 4 0-16,-2 1 0 16,-7 6 0-16,-10 5 1 15,-11 2-1-15,-8 3 1 16,-10-7 0-16,-7 0 0 15,-8-10 1-15,-1-2 1 16,-5-19 0-16,-9 4 0 16,-10-17 0-16,-9 1-1 15,-21-13 1-15,-8 0-2 16,-19-5 0-16,-8 3-2 0,-2 10-5 16,-9-14-8-16,23 12-26 0,7 11 1 15,14 2-2-15,21 8 1 16</inkml:trace>
  <inkml:trace contextRef="#ctx0" brushRef="#br0" timeOffset="91590.9628">18830 9454 41 0,'0'0'36'0,"0"0"3"16,-2 44-2-16,-1 0-30 15,-26 2-2-15,17 12 1 0,-3 3-3 16,17 1-1-16,17-8-1 16,12-8 0-16,17-14-1 15,7-14 2-15,4-13-1 16,6-14 1-16,-7-16 0 16,-7-16-1-16,-9-16 1 15,-7-8-1-15,-16-12 0 16,-4-2-1-16,-9 2 1 15,-6 8-1-15,-6 12 0 16,2 22-1-16,4 35 2 16,-19 6-1-16,12 34 0 15,7 20 0-15,5 11 0 16,1 15 0-16,4 10-2 0,-1-6-4 16,20 12-12-16,-10-19-19 15,-9-18-2-15,5-6 0 16,-11-22 0-16</inkml:trace>
  <inkml:trace contextRef="#ctx0" brushRef="#br0" timeOffset="91778.4141">19691 10086 30 0,'15'51'36'15,"6"22"1"-15,-28-9 0 16,5-3-26-16,11 12-4 15,-9-21-1-15,14-6-3 0,-5-13-3 16,1-14-3-16,9-4-4 16,-19-15-14-16,6-36-15 15,5 11-1-15,-15-25 0 16</inkml:trace>
  <inkml:trace contextRef="#ctx0" brushRef="#br0" timeOffset="91934.6406">19695 9801 28 0,'17'-40'33'0,"2"32"1"15,-19-20-5-15,8 8-34 0,9 5-26 16,-17-23 0-16,21 15-1 16</inkml:trace>
  <inkml:trace contextRef="#ctx0" brushRef="#br0" timeOffset="92981.5169">20163 8678 46 0,'6'-21'35'0,"-6"21"3"15,0 0-17 1,-48-21-11-16,27 13-1 0,-23-18-2 16,6 6-5-1,-4-12 1-15,2 3-2 16,-2-6 0-16,13-1 1 0,8 1-3 16,4-1 2-16,11 1-3 15,6 1 2-15,8 5-2 16,7 4 2-16,4 2-3 15,2 2 2-15,2 5 1 16,2 5-2-16,5 3 2 16,-5 4 0-16,0 4 1 15,-4 0-1-15,2 4 0 16,-23-4 0-16,29 10 1 0,-29-10-1 16,21 17 1-1,-21-17 1-15,0 0-2 16,4 19 1-16,-4-19-1 15,0 0 0-15,0 0 0 0,-12 18 1 16,12-18-1-16,0 0 0 16,0 0 0-16,0 0 1 15,-7 21-1-15,7-21 1 16,0 0-1-16,0 0 1 16,0 0-1-16,0 0 1 15,0 0-1-15,0 0 0 16,0 0 0-16,0 0 0 15,0 0-1-15,0 0 1 0,0 0 0 16,0 0 0-16,0 0 0 16,0 0 0-1,0 0 1-15,0 0-1 0,0 0 0 16,0 0 0-16,-14 19 1 16,14-19-1-16,0 0 2 15,0 0-2 1,0 0 2-16,-9 21-1 0,9-21 0 15,0 0-2-15,-16 27 3 16,16-6-2-16,-7-2 0 16,7 12-1-16,-12 2 2 15,5 11-2-15,-7 2 2 16,-1 8 0-16,-6 5 0 16,-2-1 0-16,-2 3-1 15,0-3 0-15,0-3 0 16,4-3 1-16,4-4-2 15,4-7 1-15,5-3 0 0,4-5 0 16,2-5 0-16,2-5 0 16,0-23 0-16,2 25 0 15,-2-25 1-15,0 0-1 16,0 0 1-16,0 0-1 16,0 0 1-16,35-2-1 15,-5-9 1-15,18-1 0 16,17-7-1-16,19 0 1 15,10-6 0-15,9 4 0 16,-3-2 0-16,-9 6 0 16,-18 1-1-16,-8 7 1 15,-29 3 0-15,-13 4-1 16,-23 2 1-16,0 0-1 0,-19 8-2 16,0-6-1-16,19-2-5 15,-32 13-15-15,32-13-16 16,-25 21-3-16,25-21 2 15,-19 27 0-15</inkml:trace>
  <inkml:trace contextRef="#ctx0" brushRef="#br0" timeOffset="93575.2684">18339 9510 10 0,'-15'-37'36'15,"15"37"-1"-15,-35-38 3 0,-3 30-21 16,11 29-5-16,-11 2-4 16,17 25-2-16,11 2-2 15,20 15 0-15,11 1-2 16,17 5 1-16,4-8-1 16,2 0 1-16,-6-11 0 15,-9 0-1-15,-25-10-1 16,-23-1 1-16,-14-11-1 15,-11-3 0-15,-7-8 0 16,1-9-1-16,8-8 0 16,6-12 0-16,22-11-1 15,24-13 1-15,15-3-1 16,13-9-2-16,12 10-4 0,-12-14-14 16,-2 11-17-16,8 14-2 15,-23 2 1-15,6 14 0 16</inkml:trace>
  <inkml:trace contextRef="#ctx0" brushRef="#br0" timeOffset="93747.1436">18551 10089 38 0,'-2'41'36'16,"8"16"1"-16,-12-5-9 15,-7-10-16-15,22 12-5 16,-5-8-7-16,-2-13-7 0,17 5-16 15,0-5-12 1,-19-33-2-16,21 23 1 0</inkml:trace>
  <inkml:trace contextRef="#ctx0" brushRef="#br0" timeOffset="93919.0205">18501 9734 22 0,'0'0'34'0,"25"-4"2"16,-25 4-4-16,0 0-18 0,0 0-32 15,0 0-14-15,-4 25-1 16,4-25-1-16</inkml:trace>
  <inkml:trace contextRef="#ctx0" brushRef="#br0" timeOffset="95044.0216">21070 9830 13 0,'-21'16'33'0,"-21"-13"-4"16,15 1-4-16,4 4-7 0,2-12-3 15,21 4-5-15,17-2-1 16,27 2-2-1,4-13-2-15,26 9 1 0,-5-8-2 16,23 5-1-16,-6 3-4 16,-11-4-7-16,7 12-18 15,-17 0-10-15,-15-6-2 16,1 8 1-16</inkml:trace>
  <inkml:trace contextRef="#ctx0" brushRef="#br0" timeOffset="95294.0392">22538 9508 41 0,'12'-35'39'16,"-12"35"-1"-16,0 0 0 15,-15 29-29-15,18 25-2 16,-8 5-2-16,10 18-1 15,-8 9-2-15,6 10 1 16,3-5-2-16,-4-5-2 16,4-5-2-16,-6-24-4 15,19 7-17-15,-2-20-14 0,-11-21-1 16,7-4 1-16</inkml:trace>
  <inkml:trace contextRef="#ctx0" brushRef="#br0" timeOffset="95919.021">23556 8636 7 0,'9'-25'37'0,"-18"-9"-2"15,9 34 2-15,0 0-18 16,0 0-5-16,11 34-4 0,-5 22-3 16,17 40-1-16,-4 17-3 15,6 37 1-15,-6 21 0 16,-2 28 0-16,-9 14-2 16,-8 10 0-16,-4-4-1 15,-7-6 1-15,-3-9-2 16,-1-14 0-16,0-19-1 15,7-20 0-15,-2-24 0 16,3-18 0-16,1-22-1 16,-2-20-2-16,12-9-3 15,-19-30-21-15,15-28-12 0,-15 23 0 16,1-42 0-16</inkml:trace>
  <inkml:trace contextRef="#ctx0" brushRef="#br0" timeOffset="96669.0502">13070 9016 5 0,'6'-42'35'0,"-14"-16"1"15,10 16 1-15,-2 13-20 16,-11 4-4-16,20 54-2 15,-22 17-2-15,19 54 0 16,-12 29-4-16,6 47-2 0,-2 41-1 16,2 41 2-16,-2 20-3 15,2-2 0 1,4-11 0-16,11-15-1 16,-1-24-1-16,7-32 1 0,2-42 0 15,2-33-1-15,1-38 1 16,1-20 0-16,-10-21 0 15,-3-20 1-15,-14-20-2 16,21-14-1-16,-6-11-2 16,-17-21-6-16,19-4-26 15,-11 4-3-15,-8-11-1 16,4 14 0-16</inkml:trace>
  <inkml:trace contextRef="#ctx0" brushRef="#br0" timeOffset="97684.6516">24998 9801 14 0,'0'0'27'0,"0"0"-7"16,0 0-2-16,0 0-2 15,0 0-4-15,0 0-2 16,0 0 0-16,7-30-1 16,14 12-2-16,-13-16-2 15,19 7-2-15,-6-4-3 16,9 4 1-16,-5 4-2 15,10 6 1-15,-7 13 0 16,-3 8-1-16,2 13 2 0,-4 3-1 16,2 3 1-16,-2 5-1 15,0-5 1 1,0 2 0-16,5-13-1 16,-3 1 1-16,2-11-1 0,0-4 1 15,-4-5 1-15,2 1-1 16,-6-6 0-16,-2-1 0 15,-17 13 0-15,21-25 0 16,-21 25-1-16,29-25-1 16,-6 19 0-16,7-11-3 15,10 15 0-15,-7-9-4 16,17 16-9-16,-5 9-17 16,-18-12-2-16,4 23 2 15</inkml:trace>
  <inkml:trace contextRef="#ctx0" brushRef="#br0" timeOffset="97981.5268">25133 10316 26 0,'0'0'33'15,"2"-42"0"-15,21 11-13 16,6 6-8-16,-8-15-3 16,10 13-3-16,-1-2-3 15,1 10-2-15,3 9 0 16,-5 12-1-16,5 8 0 16,-3 9-1-16,5 8 1 15,-1-2-1-15,9 7-2 0,-6-12-4 16,19 3-7-16,-11-10-12 15,-2-21-8-15,14 8 1 16</inkml:trace>
  <inkml:trace contextRef="#ctx0" brushRef="#br0" timeOffset="98340.9017">26797 9483 30 0,'0'0'37'0,"-11"25"0"0,-12 0 1 0,-6 11-29 15,12 20-3 1,-8-2 0-16,23 15-2 16,2-4 0-16,23 6-2 0,13-10-2 15,16-9 1-15,17-8-1 16,7-9 1-16,1-14 0 15,5-13 0-15,-13-14 1 16,-4-13 0-16,-15-14 0 16,-8-9-1-16,-25-14 1 15,-9-9 0-15,-24-8-2 16,-20 0 0-16,-14 4 0 16,-15 4-2-16,-2 17-3 0,-9 0-5 15,20 19-29-15,5 23 0 16,14 4 0-16,37 2-1 15</inkml:trace>
  <inkml:trace contextRef="#ctx0" brushRef="#br0" timeOffset="185424.7916">28231 7175 16 0,'-3'-23'36'16,"-18"-13"0"0,21 36 0-16,0 0-25 0,-18 11-3 15,30 24-2-15,-6 7-3 16,9 14-1-16,-4 7-1 16,3 4 1-16,-3-2-2 15,-3-7 1-15,-12-10-1 16,-4-13 2-16,-7-14-1 15,-2-14 0-15,-10-26 1 16,2-12-1-16,-9-24 1 16,9-16-1-16,0-33 1 15,19-17 0-15,12-27-1 16,30-13 0-16,26-2-1 16,22 13 1-16,15 16-1 15,12 28 1-15,-2 43 0 16,-9 40-1-16,-18 42 0 15,-29 35 1-15,-37 19 0 16,-24 15 0-16,-28 6 0 0,-18-4-1 0,-11-5-2 16,-13-18-7-16,26-6-23 15,0-11-6-15,3-19-2 16,26-2 1-16</inkml:trace>
  <inkml:trace contextRef="#ctx0" brushRef="#br0" timeOffset="185608.0809">28641 7183 10 0,'46'-8'36'0,"24"4"1"16,-3-19 0-16,17-2-18 16,-3 10-12-16,-14-4-3 0,-8 3-8 31,-15 16-18-31,-17 12-12 0,-48-1-4 15,-4 24 2 1</inkml:trace>
  <inkml:trace contextRef="#ctx0" brushRef="#br0" timeOffset="185779.9693">28849 7486 16 0,'61'-4'36'15,"-11"-21"-1"-15,11 10-2 0,-11-10-26 16,0-17-26-16,3 13-11 15,-34-23-3-15,12 14-1 16</inkml:trace>
  <inkml:trace contextRef="#ctx0" brushRef="#br0" timeOffset="185967.4685">29507 6480 29 0,'15'-19'39'0,"-15"19"1"15,16 11-1-15,-11 41-24 16,-14 2-6-16,13 34-3 16,-12 1-1-16,2 16-4 0,0-1-1 15,-3-10-4-15,18 4-3 16,-9-33-10-16,16-11-21 16,9-10-2-16,3-32 0 15</inkml:trace>
  <inkml:trace contextRef="#ctx0" brushRef="#br0" timeOffset="186217.4713">29868 6945 13 0,'10'42'35'16,"-10"-13"0"-16,19 11 1 15,10 4-25-15,-14-25 1 0,33 10-2 16,-16-27-2-1,18 2-1-15,0-21-1 16,9 1 0-16,-15-22-3 16,-2-2 1-16,-19-8-3 0,-21-2-1 15,-17 6-2-15,-22 1-2 16,-10 18-5-16,-22-9-6 16,23 32-14-16,-4 6-10 15,18 5 0-15,28 12 0 16</inkml:trace>
  <inkml:trace contextRef="#ctx0" brushRef="#br0" timeOffset="186592.4933">30660 6845 28 0,'-36'11'33'0,"-29"-20"2"15,15 15-16-15,0 9-10 16,-3-4-1-16,11 3-1 0,11-1-4 15,31-13-2-15,-21 21 0 16,21-21-1-16,21 6 1 16,0-6-1-16,0-2-1 15,4 0 1-15,0 6 0 16,7 10-1-16,-9 11 1 16,0 15 1-16,-4 14 0 15,-3 11 0-15,-9 8 0 16,-5 9 1-16,-11-5 0 0,-5-6 0 15,-16-11-1 1,-1-12 0-16,-7-19-1 16,-2-10 1-16,11-19 0 0,4-19-1 15,12-18 1-15,15-13 0 16,13-17 0-16,14-2-1 16,15-2-4-16,-8-12-6 15,14 3-25-15,15 24-2 16,-17-2 1-16,15 28 0 15</inkml:trace>
  <inkml:trace contextRef="#ctx0" brushRef="#br0" timeOffset="186983.0952">30874 7073 8 0,'-21'-44'34'16,"33"10"0"-16,-3-22 2 0,18-7-23 15,32 15-2 1,-7-14-1-16,19 24-4 0,-16 1-1 16,14 26-1-16,-29 17 0 15,2 28 1-15,-30 14-2 16,-8 15-1-16,-18 5 0 16,3 1-1-16,-3-6 0 15,-5-9-1-15,12-16 2 16,5-15-3-16,2-23 2 15,23-13 1-15,7-22-2 16,3-11 2-16,7-11-2 16,2 1 2-16,-4 0-2 15,-3 8 1-15,-1 10-2 0,-9 17 1 16,-2 23 0 0,-8 23-1-16,-5 19 1 15,-5 8-2-15,7 24-2 0,-14-12-13 16,10 13-21-16,9 5-1 15,-4-13-1-15,3-5 1 16</inkml:trace>
  <inkml:trace contextRef="#ctx0" brushRef="#br0" timeOffset="187279.971">31809 7596 33 0,'-51'3'38'16,"-14"13"0"-16,-33-9-1 15,-39-3-28-15,-9 14-3 0,-43-7-1 16,-10 10-1-16,-21-7-2 16,-4 1-2-16,18-5 1 15,18 3-1-15,39-7-1 16,36-4 1-16,45 0-2 15,41-10-5-15,54 16-4 16,15-12-19-16,28-2-7 16,24 12-1-16,-6-8 1 0</inkml:trace>
  <inkml:trace contextRef="#ctx0" brushRef="#br0" timeOffset="187702.0805">30379 8327 43 0,'0'0'36'0,"-23"-27"3"15,17-13-7-15,16 17-22 16,-14-25-3-16,25 2-1 16,-4-10-3-16,18 8-2 15,1 2 1-15,16 8-2 16,-1 13 0-16,5 15 0 15,-5 20 0-15,-7 20 0 16,-13 13 0-16,-8 14 0 16,-8 5 1-16,-5 1-1 0,-8-4 2 15,-4-11-2-15,2-13 2 16,0-12-1-16,0-23 1 16,23-8 0-16,-2-22-2 15,11-9 1-15,12-16-1 16,12-3 2-16,3 0-3 15,2 3 1-15,4 14 0 16,-13 20 0-16,-2 17-1 16,-6 20 1-16,-14 22 0 15,-9 14 0-15,2 11 0 16,2-1-2-16,15 3-1 16,-11-23-14-16,15-5-21 0,15-5-1 15,-9-22-1-15,7-10 1 16</inkml:trace>
  <inkml:trace contextRef="#ctx0" brushRef="#br0" timeOffset="225395.2507">7054 13549 18 0,'33'2'27'0,"-9"-10"-4"0,3-1-2 16,6 7-3-16,-8-10-7 15,7 10-1 1,-9-9-4-16,6 11 0 0,-29 0-3 16,36-8 2-16,-36 8-1 15,0 0-1-15,0 0 1 16,19-2 0-16,-19 2-1 15,0 0 1-15,0 0-2 16,-27 4 0-16,6 0-1 16,-5 7 0-16,-13 1 2 15,-14 7-2-15,-20 8 1 16,-21 6-2-16,-15 5 2 16,-24 4-1-16,-15 4 1 0,-10 4-1 15,-5 2 0-15,6-2-1 16,14-4 0-16,15-6 0 15,26-3 0-15,28-5 0 16,24-3-1-16,27-8 1 16,23-21-1-16,17 25 1 15,18-19 0-15,16-2 0 16,7-6 0-16,16-4 0 16,14-1 0-16,6 5 0 15,-2 4 0-15,-2 5-1 16,-6 12 1-16,-15 14 0 15,-16 17-1-15,-18 15 1 16,-26 12 0-16,-20 13 1 0,-26 10 0 16,-18 10 0-16,-18 9 1 15,-15 3-1-15,-17-1 0 16,-23 0 0-16,-10-5 1 16,1-7-1-16,10-19-1 15,18-15 0-15,12-12 0 16,24-13 0-16,35-23 0 15,38-27 1-15,52 8-1 16,28-23 0-16,29-5 1 16,25-3-1-16,26-7 0 15,20 1 1-15,13 2-1 16,12 6-1-16,-2 9 1 16,-8 5 0-16,-16 5 0 0,-12 7 0 15,-20 3 0 1,-19 2 0-16,-32-1 0 15,-20 1 0-15,-26-6 0 16,-10 3 1-16,-15-7 1 0,-25 0-1 16,21-11 1-16,-21 11 0 15,-8-35 0-15,-5 10 0 16,-4-11 0-16,-2-1-1 16,-10-7 1-16,0-4-1 15,-3 0 0-15,-1 0-1 16,3 2 1-16,1 2-1 15,6 4 0-15,2-1-3 16,17 22-10-16,-11-2-27 0,5 2-2 16,10 19 0-16,-9-21-1 15</inkml:trace>
  <inkml:trace contextRef="#ctx0" brushRef="#br0" timeOffset="228176.5085">9010 13827 19 0,'-53'-2'33'15,"32"4"0"1,-4-2-8-16,-4-9-3 16,29 9-7-16,-40-4-4 15,40 4-4-15,-21-4 0 0,21 4-3 16,0 0-1-16,0 0 0 15,0 0-1-15,36-4 0 16,-9 0-1-16,15-1 1 16,6-3 0-16,21 4-1 15,11-4 0-15,12-1 0 16,6 1 0-16,1-1-1 0,4 1 1 16,-5 2-1-16,-14 0 0 15,-8 1 0-15,-18 1 0 16,-18 2 0-1,-11 0 0-15,-29 2 0 0,28 0 0 16,-28 0 0-16,0 0 0 16,0 0 1-16,-13 21-1 15,13-21 1-15,-31 33 0 16,3-8 0-16,-7 9-1 16,-9 3 1-16,-5 9-1 15,-7 9 0-15,-3 7 0 16,-4 13 1-16,-4 9-2 15,-4 6 2-15,-2 1-1 16,-1 3 0-16,5-2 0 0,0-4 0 16,4-5 1-1,4-10 0-15,9-12-1 16,12-11 1-16,8-8-1 0,7-7 0 16,9-10 1-16,1-4-1 15,15-21 0-15,-8 21 0 16,8-21 0-16,18 6 1 15,5-10-1-15,17 0 1 16,15-7 0-16,18 1-1 16,21-7 1-16,18-1-1 15,5-1 0-15,4 2 0 16,-7 0 0-16,-12 7 0 16,-9-1 0-16,-26 5 0 15,-15 4 0-15,-16 0 0 0,-15 2 0 16,-21 0 0-1,23 0 0-15,-23 0 0 16,0 0-1-16,0 0-1 0,0 0-2 16,0 0-5-16,0 0-25 15,0 0-6-15,0 0 0 16,0 0-1-16</inkml:trace>
  <inkml:trace contextRef="#ctx0" brushRef="#br0" timeOffset="228520.2595">10571 14789 60 0,'0'-40'39'15,"0"40"-2"1,0 0-11-16,-27-10-16 0,31 35-1 16,-17 2-3-16,13 21-3 15,-6 4-1-15,6 15 0 16,-4 6-1-16,0 2 0 16,2-4 0-16,-2-2 0 15,4-13-1-15,0-8 0 16,4-6-1-16,-2-11 0 15,4-4-4-15,-6-27-8 0,0 0-25 16,2 19-1-16,-2-19 0 16,0 0 0-16</inkml:trace>
  <inkml:trace contextRef="#ctx0" brushRef="#br0" timeOffset="228754.635">10565 14442 56 0,'10'-37'40'0,"-8"-1"-1"16,9 15 0-1,-11 23-29-15,0 0-7 0,0 0-3 16,33 25-21-16,-24 4-16 15,-15-3-1-15,6 17-2 16,-15-5 1-16</inkml:trace>
  <inkml:trace contextRef="#ctx0" brushRef="#br0" timeOffset="231754.641">1353 14361 41 0,'0'0'30'0,"-23"-4"-1"16,23 4-3-16,-3 56-7 0,3-8-9 15,9 42-3 1,-1 10-2-16,1 36 1 0,-3 6-2 15,0 12-1-15,-4-6-2 16,-4-8 0-16,-6-19 0 16,10-19-1-16,-11-24 1 15,9-24 0-15,-8-27 1 16,8-27 0-16,0 0-1 16,-15-52 1-16,3-15 0 15,-9-21 0-15,-11-28-2 16,-9-26 0-16,-10-32 0 15,-7-24-1-15,3-15 1 0,7-8 0 16,25 4-2-16,21 14 2 16,23 22 0-1,18 26 1-15,29 36-1 0,26 42 1 16,6 38-2-16,5 37 3 16,-25 37 0-16,-17 28-1 15,-23 28 0-15,-34 22-3 16,-21 29-1-16,-31-4-8 15,-4 10-24-15,-3 2-4 16,3-22-1-16,8-12 0 16</inkml:trace>
  <inkml:trace contextRef="#ctx0" brushRef="#br0" timeOffset="232035.8917">1430 14801 28 0,'44'-6'38'0,"27"19"0"15,7 3 2-15,14 3-20 16,13 40-6-16,-4-9-4 16,-5 29-3-16,-37 0-3 15,-24 7-2-15,-22-5 0 16,-21-4-1-16,-26-22-1 16,-10-9 0-16,-6-19 2 15,10-25-3-15,6-25 2 16,11-23-1-16,17-25 0 15,12-21 0-15,24-8 0 16,7-9-2-16,14 16-6 0,-12 5-27 16,1 11-4-16,11 24-3 15,-20 10 2-15</inkml:trace>
  <inkml:trace contextRef="#ctx0" brushRef="#br0" timeOffset="232473.392">3170 13144 9 0,'-29'-42'35'15,"-5"-6"1"1,24 21 0-16,10 27-14 0,0 0-6 16,0 40-3-16,-7 18-4 15,20 53-1-15,-26 33-2 16,5 69 0-16,-13 46-1 15,6 54-1-15,-8 37-1 16,8 16 0-16,1 1-1 16,3-10 0-16,11-29-2 15,11-47 1-15,1-49-1 0,11-55 1 16,-8-53-1 0,2-37-1-16,-2-28-1 15,-15-59-4-15,35 21-24 0,-22-57-10 16,-3-25-1-16,5-20-2 15</inkml:trace>
  <inkml:trace contextRef="#ctx0" brushRef="#br0" timeOffset="234515.6806">3633 13082 28 0,'15'-51'36'16,"4"16"-4"-16,-9 10-7 15,-31 0-6-15,-6 42-3 16,-32 1-5-16,1 47-2 15,-28 12-2-15,6 42-2 16,-12 25-1-16,0 44-1 16,10 27 0-16,19 29-1 15,23 17 0-15,17 29-1 16,19 11-1-16,27 1 2 16,25-3-1-16,23-15 1 15,13-21-1-15,13-25 0 16,1-32 0-16,7-39 0 15,-2-33-1-15,-5-32-3 0,-4-16-9 16,-16-42-29-16,-9-42 1 16,0-21-1-16,-10-42-1 15</inkml:trace>
  <inkml:trace contextRef="#ctx0" brushRef="#br0" timeOffset="234921.9313">4784 13230 41 0,'6'-55'36'0,"-21"18"0"0,15 37-11 16,-14 25-5-1,-1 33-3-15,30 59-8 16,-9 38-3-16,11 55-2 16,-2 33 1-16,-1 32 0 0,-1 5-2 15,-1-1-1-15,-3-20-2 16,1-19 1-16,-6-44 0 15,-1-41 0-15,1-38-2 16,4-38 1-16,-2-25-3 16,-6-35-6-16,0-19-31 15,0 0 0-15,17-52-2 16,-4-4 1-16</inkml:trace>
  <inkml:trace contextRef="#ctx0" brushRef="#br0" timeOffset="235484.4333">12003 14405 53 0,'-59'-11'38'0,"23"13"-2"16,5 5-13-16,31-7-13 0,23-11 0 16,34-10-3-16,39 7-3 15,13-11-1-15,17 6 0 16,-5-6 0-16,-1 4-2 16,-17 2-1-16,-18 3-2 15,-20 18-5-15,-35-11-7 16,1 7-22-16,-12 8-3 15,-19-6 0-15,42-8 0 16</inkml:trace>
  <inkml:trace contextRef="#ctx0" brushRef="#br0" timeOffset="235875.0578">14149 13601 36 0,'59'-37'36'0,"-47"-7"1"16,-30 19-2-16,-27 12-25 0,-45-1-5 16,-12 14-1-16,-14 0-1 15,5 8-2-15,11 11 2 16,20 10-2-16,28 15 0 16,24 12 0-16,39 15 0 15,18 21 0-15,9 16 1 16,4 18-1-16,-9 5 0 15,-5 9 0-15,-20-6 0 16,-8-1 0-16,-21-14 1 0,-2-12-1 16,0-22 0-1,10-12 0-15,22-18 0 16,18-16 0-16,17-14 0 16,23-16 0-16,9-14-1 0,1-15 0 15,3-10-3-15,-17-24-7 16,-19-4-27-16,-15-3-2 15,-35-20 0-15,-15 6 0 16</inkml:trace>
  <inkml:trace contextRef="#ctx0" brushRef="#br0" timeOffset="236046.9319">13418 14325 37 0,'50'-25'36'15,"23"7"2"-15,9-14-3 16,4-7-25-16,23 16-2 0,-11-9-6 16,-5-1-16-16,-26 0-20 15,6 16-3-15,-25-10 1 16,5 10-1-16</inkml:trace>
  <inkml:trace contextRef="#ctx0" brushRef="#br0" timeOffset="237042.5862">15813 13315 31 0,'0'0'15'0,"0"0"2"16,0 0-1-16,23-2 1 0,-23 2-5 15,0 0-2-15,0 0-1 16,0 0-2-1,0 0 0-15,0 0-2 16,0 0-1-16,0 0 0 16,0 0-1-16,0 0-1 15,0 0 0-15,0 0-1 0,0 0 1 16,0 0-1-16,0 0 0 16,0 0 0-16,0 0 0 15,0 0 1-15,0 0-1 16,0 0 0-16,0 0-1 15,0 0 1-15,0 0 0 16,0 0 0-16,0 0 0 16,0 0 0-16,0 0 0 15,0 0 0-15,0 0 1 16,0 0 0-16,0 0-1 0,0 0 1 16,0 0-1-1,-23-8 0-15,7 6 0 16,-18 0 0-16,-12-3-1 0,-13 3 1 15,-12-2-1-15,-2 0 1 16,-7 2-1-16,11 0 0 16,4 0 0-16,17 0 0 15,12 2-1-15,19 2 1 16,17-2-1-16,0 0 1 16,21 21-1-16,-21-21 1 15,36 35 0-15,-15-4 1 16,-4 11 0-16,-5 19 1 15,-8 16 0-15,-6 23-1 16,-10 25 0-16,-3 19 0 16,-8 7 1-16,-4 5-1 0,-3-6-1 15,5-10 1-15,-2-10 0 16,6-22 0-16,4-24 0 16,5-20-1-16,10-16 1 15,4-10 0-15,8-13 0 16,9-8-1-16,10-11 0 15,11-8 0-15,8-6 0 16,9-11-1-16,10-2-1 16,-8-19-10-16,6 5-28 15,-7-1 0-15,-9-10-2 16,3 0 1-16</inkml:trace>
  <inkml:trace contextRef="#ctx0" brushRef="#br0" timeOffset="237511.3394">16231 13693 16 0,'-19'-31'35'15,"19"31"2"-15,-13-32-2 16,13 32-20-16,0 0-4 16,8-31 1-16,34 31-5 0,-2-17-2 15,29 11-2 1,7-6-1-16,18 5 1 0,3-1-2 16,3 8 0-1,-14 4 1-15,-10 17-1 0,-26 10 2 16,-27 22-2-16,-27 9 2 15,-23 17-2-15,-30 9 1 16,-12 10-1-16,-15 5-1 16,-6-10 0-16,2-5 0 15,10-15 0-15,17-12-1 16,13-13 1-16,25-11-1 16,17-12 1-16,27-12 0 15,17-7 0-15,20-8 0 16,7-4 1-16,9-5-1 0,-3-5 0 15,4 5-4-15,-18-20-10 16,-1 8-24-16,-3 8-1 16,-17-6-1-16,3 13 0 15</inkml:trace>
  <inkml:trace contextRef="#ctx0" brushRef="#br0" timeOffset="237730.0887">17266 14292 34 0,'-21'21'38'16,"11"23"1"-16,-9 2-1 15,4-5-23-15,15 30-4 0,-15-16-4 16,15 14-3 0,0-15-2-16,9-4-2 15,1-2-2-15,-6-17-3 0,15 9-5 16,-19-40-21-16,7 25-6 15,-7-25-2-15,0 0 2 16</inkml:trace>
  <inkml:trace contextRef="#ctx0" brushRef="#br0" timeOffset="237965.8093">17331 13877 34 0,'2'-36'34'0,"19"24"0"16,-23-15-6-16,2 27-48 15,17-11-11-15,-17 11 0 0,0 0-2 16</inkml:trace>
  <inkml:trace contextRef="#ctx0" brushRef="#br0" timeOffset="238860.8263">18008 13011 43 0,'2'-30'30'16,"0"5"-1"-16,-10-10-6 15,8 35-6-15,0-38-4 0,0 38-4 16,0 0 0 0,4 38-3-16,-10 10-2 15,6 29 0-15,-13 21 0 16,11 29-1-16,-11 30 0 0,5 37 0 15,-5 11 0-15,5 1-2 16,2-7 2-16,4-5-2 0,4-17-1 16,4-20 1-16,0-30 0 15,3-35 0 1,-1-32 0-16,-2-14 0 0,1-17-1 16,-7-29 1-16,0 0-1 15,0 0-3-15,0 0-3 16,-9-54-27-16,11 6-9 15,7-8 0-15,3-19-1 16</inkml:trace>
  <inkml:trace contextRef="#ctx0" brushRef="#br0" timeOffset="239563.9527">19104 13472 3 0,'-29'-2'34'16,"-13"-15"1"-16,21 17 0 15,21 0-17-15,-25-4-6 16,25 4-2-16,21 17-3 16,12 1-3-16,13-3-1 0,17 6 0 15,17-4 1 1,16 5-1-16,-1-7 0 15,14 4-1-15,-15-5 0 16,-6-1-1-16,-15-5 0 16,-16 5 0-16,-28 1 0 0,-16 7 0 15,-26 6 0-15,-22 9 1 16,-22 6-1-16,-10 14 1 16,-17 7-1-16,-10 16 1 15,-13 4-1-15,4 5 0 16,-1-4 0-16,13-5 1 15,8-8-1-15,15-8 1 16,14-13-2-16,14-13 1 16,13-10-2-16,27-27-1 0,-15 32-1 15,15-32-3-15,32 6-6 16,-32-6-24-16,44-42-3 16,2 11-2-16,8-21 2 15</inkml:trace>
  <inkml:trace contextRef="#ctx0" brushRef="#br0" timeOffset="240032.7037">20683 13294 4 0,'23'-29'36'0,"-17"-15"1"16,9 15 1-16,-9 10-15 15,-12-14-9 1,6 33-2-16,14-29-2 0,-14 29-4 15,0 33-2-15,-2 15 0 16,-17 15 0-16,5 24-1 16,-12 18 0-16,-3 24-1 15,-7 9 0-15,3 10-1 16,4-8 1-16,12-6-2 16,8-16 0-16,12-13 0 0,20-22 0 15,10-20 0-15,11-17 0 16,9-23-1-16,-1-11 0 15,-2-20-1 1,5-5-3-16,-24-41-11 0,1 2-24 16,-7-11-1-16,-15-10 0 15,-6 4 0-15</inkml:trace>
  <inkml:trace contextRef="#ctx0" brushRef="#br0" timeOffset="240282.7048">20198 13950 24 0,'0'0'35'0,"17"-9"1"16,46-14-12-1,21 17-10-15,0-25-1 16,23 16-3-16,-13-14-6 16,-6 0-13-16,-13-2-25 0,-5 16-2 15,-33-10-1-15,-1 14 1 16</inkml:trace>
  <inkml:trace contextRef="#ctx0" brushRef="#br0" timeOffset="240532.7048">21309 12810 27 0,'17'-54'37'0,"27"31"2"16,6 21-1 0,-12 29-27-16,33 50-2 0,-14 17 1 15,8 44-1-15,-27 16-3 16,-11 34-1-16,-31 15-2 16,-13 12 0-16,-31-11-1 15,-11-14-2-15,-8-19-1 16,-6-27-2-16,10-10-6 15,-13-49-19-15,24-28-11 16,16-20-2-16,7-26 1 16</inkml:trace>
  <inkml:trace contextRef="#ctx0" brushRef="#br0" timeOffset="241235.8389">23902 13449 18 0,'15'-25'35'0,"14"16"1"16,-8 7-12-16,-21 2-7 0,0 0-1 16,-42 34-4-16,-2 5-6 15,-38 1 0-15,-12 10-2 16,-25-4 0-16,-11 4-3 16,-7-10 2-16,12-5-3 15,14-8 1-15,18-2-1 16,28-6 1-16,26 2-1 15,30 0 1-15,32 4-1 16,23 4 1-16,19 5 0 16,13 3 0-16,12 7 1 0,6-2-1 15,11 8 1 1,-10 0-1-16,-1 8 0 16,-10 1 0-16,-13-1-2 0,1 9-5 15,-26-23-10-15,-8 6-23 16,-7-2 0-16,-16-21-2 15,-2-4 1-15</inkml:trace>
  <inkml:trace contextRef="#ctx0" brushRef="#br0" timeOffset="241438.9555">22911 14595 24 0,'0'29'37'0,"50"13"1"16,15-9-1-16,17-2-23 0,25 19-3 16,-11-12-1-16,13 8-5 15,-15 0-10-15,-14 0-28 16,-19-13-3-16,-3 5-2 16,-22-17 1-16</inkml:trace>
  <inkml:trace contextRef="#ctx0" brushRef="#br0" timeOffset="242126.4563">26195 13992 29 0,'0'-21'32'16,"0"21"1"-16,21-11-16 15,2-18-6 1,21 12-2-16,-2-20 0 15,21 7-2-15,-4-13-1 0,10 5-1 16,-4-12-1-16,0 8 0 16,-21-4-3-16,-6 5 3 15,-17-5-4-15,-13 2 2 16,-14-2-2-16,-13 4 1 16,-21 0-1-16,-8 3 2 15,-21 5-1-15,-11 14 1 16,-8 9 0-16,-6 24 0 15,-9 22 1-15,6 30-1 16,3 27 0-16,15 27 0 16,18 27-1-16,13 19 0 15,16 10 1-15,19 0-2 16,26-10 1-16,19-10 0 16,18-22 1-16,17-24 0 0,17-30-1 15,18-25 1-15,10-25 0 16,9-24-3-16,5-12-5 15,-21-26-29-15,4-17-5 0,0-9-2 16,-17-20 1-16</inkml:trace>
  <inkml:trace contextRef="#ctx0" brushRef="#br0" timeOffset="242720.2089">28140 11988 16 0,'-46'-21'36'0,"23"19"1"0,0 0-13 15,0-11-7-15,44 20-3 16,4-24-4-16,49 8-4 16,24-11-1-16,30 1 0 15,10-10-2-15,15 4 0 16,-8-5-1-16,-13 3-1 16,-25 13-3-16,-38-5-5 15,-21 29-17-15,-48-10-15 16,2 21-2-16,-18 0 1 0</inkml:trace>
  <inkml:trace contextRef="#ctx0" brushRef="#br0" timeOffset="243032.7081">30195 11193 18 0,'27'-40'38'16,"-17"0"0"-16,-10 40 0 16,21 7-26-16,-48 20-2 15,10 40-1-15,-27 12-4 16,2 27-1-16,-4 11-3 16,2 17 1-16,0-3 1 15,21 1-1-15,15-13-1 0,16-17-1 16,17-19 2-16,19-20-2 15,15-21 1 1,6-19-2-16,0-13-2 16,-13-29-6-16,5-10-28 0,-28-10-2 15,-31-18-2-15,-13-3 2 16</inkml:trace>
  <inkml:trace contextRef="#ctx0" brushRef="#br0" timeOffset="243188.9588">29792 11875 23 0,'103'11'30'15,"-15"-22"-8"-15,4-3-9 16,-2-14-10-16,-23-18-28 16,17 28-3-16,-46-34-2 15</inkml:trace>
  <inkml:trace contextRef="#ctx0" brushRef="#br0" timeOffset="243657.7114">31236 10792 14 0,'0'0'35'0,"-4"-42"1"16,-13 19-1-16,-16-8-23 15,-28-19-1 1,15 4-2-16,-19-21-3 16,10 9-2-16,3-9-1 0,16 8 0 15,11 3 0-15,29 8-2 16,13 6 0-16,23 11-1 16,17 12 0-16,12 11 0 15,10 8 0-15,1 15 0 16,-7 12 1-16,-14 21 1 15,-15 14-1-15,-29 18 2 16,-32 9-2-16,-29 16 0 16,-32 5 1-16,-10 5-1 0,-12-11-1 15,5-8 0-15,14-12 0 16,14-11 0 0,25-12 0-16,35-16 0 15,28-13 1-15,30-13 0 0,16-7 0 16,12-8-1-16,3-4 0 15,-2-4-1-15,8 6-3 16,-23-10-7-16,14 14-27 16,-20 15-2-16,-9 2-2 15,-6 17 2-15</inkml:trace>
  <inkml:trace contextRef="#ctx0" brushRef="#br0" timeOffset="244470.2304">27312 12944 20 0,'0'0'33'16,"-33"10"-5"-16,33-10-5 15,-19-4-5-15,19 4-5 16,0 0-3-16,23-29-2 15,25 25-2-15,19-15-2 16,36 4-1-16,33-12 2 16,42 6-2-16,34-4-1 0,29 4 0 15,28 0-1 1,18 3 0-16,4 3 0 0,-6 5-1 16,-8 1 1-1,-15 1-1-15,-9 0 0 16,-5 1 0-16,-13 1 0 0,-22-2 1 15,3 1-1-15,-2 1 0 16,-9 0 0-16,1 0 0 16,-15-1 1-16,-17 3-1 15,-13 0 1-15,-16 2-1 16,-24 0 0-16,-16-2 1 16,-23 2 0-16,-13 0 0 15,-25-1 0-15,-13 3 0 16,-10 0 0-16,-21 0 1 0,21-2-1 15,-21 2 0 1,0 0 0-16,0 0 1 16,0 0-1-16,0 0-1 0,0 0 1 15,0 0-1-15,0 0 0 16,-19-2-1-16,19 2-3 16,-25-4-11-16,25 4-26 15,-35 6 1-15,5-4-3 16,-1 9 2-16</inkml:trace>
  <inkml:trace contextRef="#ctx0" brushRef="#br0" timeOffset="247543.5921">28685 13282 28 0,'30'-6'26'16,"-9"-7"-1"-16,0-2-5 16,8 11-4-16,-29 4-5 15,42-18-2-15,-42 18-2 16,23-11-2-16,-23 11-1 15,0 0-1-15,0 0 0 16,-21 8-1-16,-10 3 0 16,-13 8-1-16,-21 2 0 15,-13 8 0-15,-10 2-1 16,-8 5 0-16,-1-1 0 16,5-2 0-16,12 1 2 15,13-7-2-15,17-2 1 0,21-6-1 16,29-19 3-16,-15 29-3 15,34-19 2-15,12-5-2 16,11-1 0-16,8-2 1 16,9 4-1-16,-4 0 0 0,3 5 0 15,-10 8-1-15,-16 6 2 16,-13 8-1 0,-26 7 0-16,-16 6 0 0,-21 2-1 15,-12 4 1-15,-18 0 0 16,-5-4-1-16,-1-4 1 15,7-9-1-15,8-5 1 16,15-10 0-16,12-1-2 16,15-8 2-16,23-11 0 15,0 0 2-15,46-7-2 16,2 1 1-16,13-2-1 16,16-1 1-16,14-3 0 0,9 1 0 15,1-1 1 1,1 4-1-16,-7-3 0 0,-3 3 1 15,-17-1-1 1,-7 3 1-16,-16-2-1 0,-8 2 0 16,-13-5 1-16,-5 5-1 15,-26 6 0-15,29-23 1 16,-23 4-1-16,-2 0 0 16,-4-4 0-16,0-2 0 15,-4-4 0-15,-6 4 0 16,1-4 0-16,-1 6-1 15,-1 0 1-15,11 23 0 16,-21-29-1-16,21 29-1 16,0 0-3-16,-25-21-6 0,25 21-28 15,0 0-1-15,-6 25-2 16,0-2 1-16</inkml:trace>
  <inkml:trace contextRef="#ctx0" brushRef="#br0" timeOffset="248206.3569">28451 14549 19 0,'0'0'35'16,"-7"-19"4"-16,7 19-8 15,0 0-9-15,-8-23-6 16,8 23-4-16,0 21-5 15,8 8-1-15,-10 2-3 16,9 13 0-16,-5 2-1 16,6 8 0-16,2 1 0 0,-3-1-1 15,3-6-1 1,-8-13-3-16,9 3-3 0,-11-38-4 16,8 42-10-16,-8-42-16 15,0 0-3-15,0 0 0 16,-12-21 1-16</inkml:trace>
  <inkml:trace contextRef="#ctx0" brushRef="#br0" timeOffset="248518.8681">28371 14340 20 0,'25'-17'37'0,"-8"-12"2"16,6 12-1-16,6 9-18 16,-29-21-7-1,23 27-1-15,-23 2-6 0,0 0-2 16,-33-15-2-16,8 26 0 16,-5-3-2-16,5 0 0 15,-2 3 0-15,6-5 0 16,21-6 0-16,0 0-1 15,0 0-2-15,29-27-8 16,-4 14-28-16,-2 15 1 16,-23-2-2-16,0 0 0 0</inkml:trace>
  <inkml:trace contextRef="#ctx0" brushRef="#br0" timeOffset="250690.7477">30100 13374 29 0,'0'0'24'0,"0"0"-4"16,0 0 0-16,9-25-6 15,-9 25-1 1,0 0-2-16,0 0-2 0,6-23-2 16,-6 23-1-16,0 0-1 15,0 0 0-15,6-25-1 16,-6 25 0-16,0 0-1 16,0 0-1-16,0-19 1 15,0 19-2-15,0 0 1 0,0 0 0 16,0 0-1-1,0 0 0-15,0 0 0 0,0 0 0 16,2-19 0-16,-2 19 1 16,0 0-1-16,0 0 0 15,0 0 0-15,0 0-1 16,0 0 1-16,0 0-1 16,0 0 0-16,0 0 1 15,0 33-2-15,4-10 2 16,-1 11-1-16,1 5 0 15,-2 7 2-15,0 9-1 16,-2 1 1-16,0-2-2 16,0 3 2-16,0-5-1 15,4-2 0-15,-4-4-1 16,2-2 0-16,5-9 0 0,-1-1 0 16,-4-7 0-16,4-4 0 15,-6-23 0-15,6 29 0 16,-6-29 0-16,0 0 0 15,0 0 1-15,0 0-1 16,0 0 1-16,0 0 0 16,0 0-1-16,0 0 1 15,0 0-1-15,0 0 1 16,-8-23-1-16,8 23 0 16,-10-29 0-16,10 29 0 15,-9-36 0-15,7 17 0 16,-2 1 0-16,2-5 0 15,0 0 0-15,2 0 0 16,-4 2 0-16,8-2 0 0,-2 2 0 16,0 0 0-1,4 2 0-15,3 1 0 0,-9 18 0 16,18-34 0 0,-18 34 0-16,28-35-1 0,-9 18 1 15,8 2-2-15,4 1 1 16,-1 1-1-16,5 5 2 15,3 6-2-15,6 4 2 16,-4 8 2-16,-2 11-2 16,-7 8 2-16,-4 5-2 15,-4 6 1-15,-2 3-1 16,-12 1 2-16,-5 0-2 0,-13 0 0 16,-11-7-1-1,-14-1 1-15,-10-7 0 16,-11-4 0-16,-1-6 0 15,-1-4 0-15,5-5 0 0,2-8 0 16,14-6-1-16,15-4 1 16,21 8-3-16,-11-30-3 15,7 3-19-15,17 4-16 16,6 7 1-16,-19 16-2 16,44-26 1-16</inkml:trace>
  <inkml:trace contextRef="#ctx0" brushRef="#br0" timeOffset="250971.9973">30976 13791 62 0,'0'0'39'16,"19"11"0"-16,-25 28-14 15,-13-14-18-15,17 17-2 16,-15 2-1-16,13 6-1 16,-6 4-3-16,-1-8-3 15,22 13-10-15,-16-9-24 16,3-19 0-16,9 7-2 0,-14-18 1 16</inkml:trace>
  <inkml:trace contextRef="#ctx0" brushRef="#br0" timeOffset="251190.7461">30995 13532 43 0,'4'-31'39'0,"-4"31"-1"16,15-31-1-16,-15 31-28 16,0 0-4-16,0 0-5 0,-19 31-24 15,9-10-12-15,1 14-2 16,-1-5 0-16</inkml:trace>
  <inkml:trace contextRef="#ctx0" brushRef="#br0" timeOffset="253444.1822">17161 16721 31 0,'0'0'32'16,"-40"13"-6"-16,17-15-5 0,23 2-3 15,-29-2-6 1,29 2-3-16,0 0-1 15,0 0-3-15,27-13 0 16,13 9-1-16,8-10-1 0,26 5 0 16,12-8 0-16,18 3 0 15,7-3-1-15,9 5-1 16,-13 1 0-16,-7 7 0 16,-14 2 0-16,-19 6-1 15,-25 9 1-15,-17 8 0 16,-18 8-1-16,-14 8 1 15,-22 3 0-15,-6 8 0 16,-18 6-1-16,-12 5 1 16,-19 1 0-16,-8 3-1 15,-4-3 0-15,-7 1 1 16,-4 1-1-16,11-5 0 0,10-9 0 16,12-8 1-16,22-9-1 15,16-4 0 1,22-8 1-16,14-19-1 15,50 8 1-15,9-8 0 0,18-4 0 16,13 0 0-16,7-5 0 16,5 3 0-16,-1 2-2 15,-13-4-1-15,-6 18-8 16,-32-8-28-16,-6-2-1 16,-4 6-3-16,-15-4 2 15</inkml:trace>
  <inkml:trace contextRef="#ctx0" brushRef="#br0" timeOffset="253725.4356">18333 17302 52 0,'-15'29'40'0,"26"2"-3"0,-7-2 1 16,0 9-30-16,11 16-3 15,-9-10-3-15,-2 0-5 16,11 4-9-16,-19-6-24 16,0-15-1-16,4 2-2 15,0-29 0-15</inkml:trace>
  <inkml:trace contextRef="#ctx0" brushRef="#br0" timeOffset="253881.6835">18299 16820 53 0,'-6'-48'38'0,"6"48"-2"16,8-34-1-16,-8 34-36 16,9 19-32-16,-9-19-2 15,12 31-2-15,-12-31 0 16</inkml:trace>
  <inkml:trace contextRef="#ctx0" brushRef="#br0" timeOffset="254319.1838">16417 16694 49 0,'15'-18'38'16,"-13"-1"0"-16,-2 19-1 16,0 0-27-16,-40 29-5 15,-6 2-1-15,-27 1-2 16,-9 3-2-16,-13 5 0 16,5 2-1-16,4 3-1 15,19-1 1-15,30 4-1 16,24-2 2-16,34 4-1 15,23 0 1-15,21-4 0 16,10 0 1-16,11-6 0 16,-4-7 0-16,-2-8 0 15,-15-6-4-15,-9 2-6 0,-26-13-21 16,-11-6-5-16,2 11-4 16,-21-13 3-16</inkml:trace>
  <inkml:trace contextRef="#ctx0" brushRef="#br0" timeOffset="254584.81">15591 17381 39 0,'0'0'37'15,"0"42"0"-15,15-21 0 16,18-5-26-16,18 18-5 15,-11-9 1-15,14-2-8 0,3 2-23 16,-3 2-12-16,-20-15-1 16,-3 11-1-16</inkml:trace>
  <inkml:trace contextRef="#ctx0" brushRef="#br0" timeOffset="254912.9342">14711 16987 58 0,'12'23'38'16,"-1"6"0"-16,14 23 0 15,0 11-34-15,-4-3-1 16,11 13 1-16,-5-17-3 15,2-3 1-15,9-16-2 0,10-14 1 16,-2-14 0-16,11-16 0 16,-7-22 1-16,5-15-1 15,-20-23 2-15,1-6-1 16,-28-16 0-16,-10 1-1 16,-25 2 0-16,-13 9-3 15,-8 25-2-15,-19 0-14 16,10 37-21-16,22 21-1 15,5 13-1-15,37 23 1 0</inkml:trace>
  <inkml:trace contextRef="#ctx0" brushRef="#br0" timeOffset="255959.8105">19718 16761 43 0,'0'0'29'0,"9"-31"-4"15,-9 31-3-15,14-34-5 16,7 30-5-16,-21-19-2 15,0 23-2-15,17-21 0 0,-17 21-3 16,0 0-1-16,0 0 0 16,4-20-2-16,-4 20 0 15,-27 10-1 1,6 0-1-16,-8 1 1 0,-3 3-1 16,-5 5 0-16,-5 2 0 15,-9 2 0-15,1 2 1 16,-2-4-1-16,-1 0 0 15,1 0 0-15,-3-5 0 16,11-1 0-16,7-4 0 16,5-5 1-16,9-2-1 15,23-4 0-15,-21 4 1 16,21-4 0-16,0 0 0 16,0 0 0-16,0 0 0 0,0 0 0 15,0 0 0 1,0 0 0-16,0 0-1 15,0 0 1-15,0 0-1 16,30-12 1-16,-10 20-1 0,6 0 0 16,3 7 1-16,9 2-1 15,4 6 1-15,0 2-1 16,2 6 0-16,2 2 1 16,4 3-1-16,0 1 0 15,3 3 1-15,-1-2-1 16,5 1 1-16,-5-5-1 15,-2-3 0-15,-6-4 1 16,-8-6-1-16,-7-4 0 0,-12-5 0 16,-17-12 0-1,25 13-1-15,-25-13-1 16,0 0-3-16,0 0-9 0,0 0-26 16,0 0 0-16,0 0-3 15,-29-13 3-15</inkml:trace>
  <inkml:trace contextRef="#ctx0" brushRef="#br0" timeOffset="257319.1882">19127 17302 34 0,'0'0'28'0,"0"0"-5"16,0 0-2-16,-14-27-7 15,14 27-2-15,0 0-2 16,0 0-1-16,0 0-1 16,0 0-2-16,-11-21 0 0,11 21-2 15,0 0 0 1,0 0-1-16,0 0-1 15,0 0 0-15,-10-21 0 16,10 21-1-16,0 0 0 0,0 0 0 16,0 0-1-16,0 0 0 15,0 0 0-15,0 0 0 16,0 0 1-16,0 0-1 16,0 0 0-16,25 6 1 15,-25-6-1-15,27 17 1 16,-6-9 0-16,8 5 1 15,1-1-1-15,10 5 0 16,-3-2 0-16,3 1 0 16,0 1 0-16,-2 2 0 0,-3-1 0 15,1 3-1 1,-3-2 0-16,1 2 1 16,-5-4-1-16,-1-1 1 0,-3-1-1 15,-4 0 0-15,-5-5 0 16,-16-10 1-16,28 15-1 15,-28-15 0-15,0 0 0 16,0 0 0-16,0 0 0 16,21 10 0-16,-21-10 0 15,0 0 1 1,0 0-1-16,0 0 0 16,0 0 1-16,0 0-1 15,0 0 1-15,0 0-1 16,0 0 0-16,0 0 0 15,0 0 0-15,0 0 0 16,0 0 0-16,0 0 0 0,0 0 0 16,0 0-1-1,0 0 1-15,0 0 0 0,0 0 0 16,0 0 0-16,16 6-1 16,-16-6 1-16,0 0 0 15,0 0 0-15,21 2 0 16,-21-2 0-16,0 0 0 0,0 0 1 15,0 0-1 1,0 0 0-16,0 0 1 0,0 0-1 16,0 0 0-16,0 0 0 15,0 0-2-15,-14-25-2 0,14 25-12 16,0 0-25-16,0 0 1 16,-9-23-3-16,9 23 3 15</inkml:trace>
  <inkml:trace contextRef="#ctx0" brushRef="#br0" timeOffset="259095.76">20785 16494 40 0,'4'-19'30'15,"-10"-4"-3"-15,-2-4-5 0,8 27-5 16,-11-42-4-16,11 42-2 15,-8-29-3-15,8 29-1 16,0 0-3-16,0 0 0 16,0 0-1-16,8 40-1 15,-3-3 0-15,5 22-1 16,-4 10 1-16,3 27 0 16,-9 8-1-16,4 7 0 15,-4-1 0-15,0-3 0 16,-4-11-1-16,2-13 0 15,2-16 0-15,2-19 0 16,0-17 0-16,2-8 1 16,-4-23-1-16,6 21 1 15,-6-21-1-15,0 0 1 0,0 0 0 16,0-29 0-16,-6 8 0 16,6-8-1-16,-2-5 1 15,-2-7-1 1,2-3 0-16,2-4 0 0,-3-4 1 15,6 0-1-15,-1 1 0 16,4 6 0-16,0 3 0 16,3 2 0-16,5 5 0 15,9 3 0-15,2 7 0 16,7 0 0-16,1 2 0 16,1 0 0-16,2 5 0 15,1 1 0-15,-1 6 1 16,6 7-1-16,-4 8 0 15,-1 13 0-15,-1 8 0 0,0 13 1 16,-3 12-1-16,-8 8 0 16,-4 7 0-16,-12 4 1 15,-5 0-1-15,-15-5 1 16,-12-1-1-16,-2-9 1 16,-10-10-1-16,-5-6 0 15,-4-9 1-15,0-8-1 16,-9-7 0-16,9-5 0 15,-2-5 1-15,4-6-1 16,0-2 0-16,5-5 0 16,5-1 0-16,3-1 0 15,6-3 0-15,23 14 1 0,-32-23-2 16,32 23 0 0,-14-19-1-16,14 19-2 15,0 0-11-15,0 0-26 0,35-10 0 16,-5 10-2-16,7 0 2 15</inkml:trace>
  <inkml:trace contextRef="#ctx0" brushRef="#br0" timeOffset="259423.8864">21735 17264 51 0,'25'-25'40'15,"-15"0"-1"-15,-10 25 1 0,0 0-27 16,0 25-7-16,0 15 0 16,-10 2-2-16,4 12-2 15,-3 4-1-15,5 9 0 16,-2-4-1-16,2-5-1 15,8-8 0-15,-4-12-3 16,12 1-3-16,-12-39-9 16,2 30-24-16,-2-30 1 15,0 0-2-15,0 0 2 16</inkml:trace>
  <inkml:trace contextRef="#ctx0" brushRef="#br0" timeOffset="259736.3861">21762 16813 53 0,'8'-21'39'16,"-3"3"-1"-16,-5 18-1 15,29-7-27-15,-29 7-9 16,0 0-11-16,0 0-26 15,-25 28-1-15,8-10-3 0,2 24 2 16</inkml:trace>
  <inkml:trace contextRef="#ctx0" brushRef="#br0" timeOffset="268242.4476">31079 13065 24 0,'0'0'18'0,"0"0"1"15,0 0-4 1,0 0-3-16,-17-29-5 0,17 29-1 15,-27-19-1 1,27 19-2-16,-44-23-1 0,21 12 0 16,-13 1-1-16,7 2 0 31,-13-1 0-31,-2 7-1 0,-8-4 1 0,1 4-1 16,-1-4 0-16,2 3 0 15,-5-3 0-15,1 4 1 31,5-4-1-31,1 0 0 16,-2-1 0-16,4 3 1 0,2 0-1 0,-4 4 0 16,1 0 0-16,-1 2 0 0,-4 2 0 15,6 3 0 1,-2-1 0 0,-3-2 0-16,3 4 0 0,-2-1 0 15,-3-1 0-15,-1-2 0 0,-5 2-1 16,0-4 1-16,1 3 0 15,-1-3 0 1,-6 2 0-16,8-2 0 0,-1 0 0 16,10 0 0-16,-1 0 0 15,3 0 0-15,6-2 0 32,-4 4 0-32,5-1 0 0,-5-1 0 0,0 0 0 31,-5 2 0-31,5 0 0 0,-6 0 0 0,-2 0 0 15,-3 3 0-15,1-1 0 16,-7 0 0-16,-2 0 0 16,-2 5 0-16,-2-3 0 0,-6 5 0 15,1-3 0-15,-1 3 0 16,6-3 0 0,6 3 0-16,2-5 0 0,11 2 0 15,4 1 0-15,9-3 0 16,9 3 0-16,5 1 0 15,3 1 0-15,18-13 0 32,-30 29 0-32,11-10 0 15,5-1 0-15,-7 5 1 0,2-2-1 0,-2 2 0 16,2 0 0-16,-2 0 0 0,-2 0 0 16,4 2 1-1,-2-2 0-15,6 2-1 0,-3 2 2 16,3-2-1-1,-4 5 0-15,9-3-1 16,-1 2 2-16,1 0-2 0,1 2-1 16,-1 1 1-16,3-3 0 15,-1 2 0-15,2 3 0 16,-3 1 0-16,5 1 0 16,0 1 0-16,2 5 0 31,-2-2 0-31,4 3 0 15,0 1 0-15,4 0 0 16,0-4 0-16,2 4 0 16,1-7 0-16,-1 3 0 0,4-3 0 0,5-1 0 15,-2-1 0-15,14 1 0 0,-2 1 1 16,4-3-1 0,7 1 0-16,-2-3 0 15,5-1 1-15,-3-2-2 0,2 0 2 16,-5-6-1-16,3 2 0 15,-2-4 0-15,-3 0 0 16,7-4 0-16,2-1 1 16,8-3-1-16,2 0 1 15,9-3 1-15,2 0-2 16,4-1 2-16,-1-1-2 31,1 0 2-31,-4 1-2 16,-2-3 2-16,0 2-1 0,-5-3 0 0,1 1-1 31,1-4 1-31,1 0 0 0,6 0-1 0,2 0 1 31,4-4-1-31,0 2 0 0,-2-2 1 0,-2 2-1 0,0-2 0 32,0-2 0-32,-8-3 0 0,-3 3 0 0,3-2 0 15,-5-2 0-15,7-1-1 16,-1 1 1-16,1 0-1 31,2-1 1-31,2 1-1 0,-4 0 2 0,-1-1-1 16,7 1 1-16,-10 0 0 15,6 1 0-15,-3-1 0 16,5 2 1-16,-4-3-1 31,-1 3 0-31,-3-4 0 16,8 3 0-16,-4-3 1 0,1 2-2 15,-1-5 2-15,-2 3-1 0,-5-5 0 0,7 0 1 16,-5 1-1-16,-1-1 0 16,-3-4 1-16,-2 5-1 15,-2-7 1-15,0 2-1 16,-4-2 1-16,2 0-1 16,-10-4 0-16,1-2 0 15,-5 0 0-15,-1-2 0 16,-10-2 0-16,2 1 0 15,-4-3 0-15,-3 6 0 16,1-2 0-16,-2-3-1 0,-3 3 1 16,5 0-1-16,-1 0 0 31,1-1 0-31,4 1 1 0,-4 2-1 31,-1-2 0-31,-3 6 0 0,1-2 1 0,-3 0-1 0,-3 0 1 31,0-2-1-31,-4-1 1 0,5 1-1 0,-5-2 0 16,4-4 0-16,-6-1 1 16,4 1-1-16,-4 0-1 15,-4 1 2-15,-2-1-2 16,2-3 1-16,-7 1-1 16,-3 2 2-16,-1-5-2 15,0 0 1-15,-8 1 0 0,0-3 0 16,-4 0 1-1,-3 3-2-15,-1-1 2 16,-7 3-1-16,-2-1 0 0,-4 5 0 16,-6 2 0-16,-2 2 0 15,-7 2 0-15,2 4 0 32,-1 0 0-32,3 4 0 0,5 3 0 0,4 1 0 15,10 9-2-15,3-7-2 16,33 11-12-16,-23 32-22 15,23-32-1-15,0 42-2 0,6-19 2 16</inkml:trace>
  <inkml:trace contextRef="#ctx0" brushRef="#br0" timeOffset="268820.5735">30297 14526 33 0,'-2'-27'32'0,"2"27"-11"0,0 0-4 0,0 0-3 16,0 0-4-16,2 23-4 15,13 8-2-15,-7 0-2 16,11 11 1 0,-8-2 0-16,10 10 0 0,-7-4-1 15,1 0-2-15,0-1-5 16,-11-5-14-16,-8-15-14 16,18 13 0-16,-22-19-2 15</inkml:trace>
  <inkml:trace contextRef="#ctx0" brushRef="#br0" timeOffset="269164.3245">30195 14574 7 0,'-36'-9'27'15,"30"28"-4"-15,6-19-11 16,-23 29-3-16,16-8 1 16,7-21-5-16,-8 30 0 15,8-30-2-15,0 0 1 16,0 0-1-16,0 0 1 16,27-30-1-16,-12 9 1 0,2-1-1 15,8-1-2-15,-6 2 0 16,8 6 0-1,0 7 0-15,5 6-1 16,-3 8 1-16,2 9-2 16,-1 5-12-16,9 16-18 0,-18-26 0 15,23 24 0-15</inkml:trace>
  <inkml:trace contextRef="#ctx0" brushRef="#br0" timeOffset="274054.4524">30153 14599 2 0,'0'0'11'0,"0"0"-2"16,0 0 0-16,0 0 1 15,0 0 0-15,10 37-1 16,-2 3 0-16,3 10 0 16,4 19 1-16,3 2-2 15,6 15-1-15,-1-1-3 16,-2-1-1-16,2-9-2 15,-5-13 1-15,-1-12-1 16,-2-14 0-16,-7-9-1 16,-8-27-1-16,15 25-6 0,-15-25-11 15,-19-17-11-15,19 17 0 16,-25-27 1-16</inkml:trace>
  <inkml:trace contextRef="#ctx0" brushRef="#br0" timeOffset="274429.4529">30144 14749 3 0,'-21'17'29'16,"25"16"-1"-16,-24 1-11 15,3 3-3-15,-8 11-3 16,-5-6-4-16,1 0-2 15,-3-7-2-15,3-4 0 0,-4-14-1 16,7-4 0 0,5-20 0-16,15-11-1 15,6-16 1-15,21-7-2 0,2-5 0 16,15-2 1-16,4-3-1 16,8 10 1-16,-4 3 0 15,2 15 1-15,-8 13-2 16,2 14 3-16,-6 6 0 15,-1 13 0-15,1 4-1 16,4 3-2-16,8 7-7 16,2 5-21-16,-10-15-5 0,19 13 1 15,-15-17-2-15</inkml:trace>
  <inkml:trace contextRef="#ctx0" brushRef="#br0" timeOffset="280773.2133">30924 14651 11 0,'0'0'17'0,"0"0"-1"15,0 0 0 1,17-12-4-16,-17 12-3 16,0 0-1-16,0 0-3 0,0 0-2 15,0 0-1-15,0 0-1 16,0 0 0-16,0 0-1 16,0 0 0-16,0 0 0 15,0 0 0-15,0 0 0 16,0 0 1-16,0 0-1 0,0 0 0 15,0 0 0-15,0 0 0 16,0 0 0-16,0 0 0 16,0 0 0-1,0 0 0-15,0 0 0 16,0 0 0-16,0 0 0 0,0 0-1 16,14 20 2-16,-14-20-1 15,0 0 0-15,0 0 0 16,0 0 1-16,0 0-1 15,0 0 0-15,0 0-6 16,0 0-17-16,15 21-5 16,-34-29 1-16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58:02.81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3166 1362 14 0,'4'-23'30'0,"-19"-19"3"15,22 11-10-15,-7 31-3 16,-7-39-4-16,7 39-4 0,0-19-4 16,0 19 0-16,0 0-1 15,25 44-2-15,-20-9-2 16,9 17 0-16,-3 17 1 16,3 21-2-16,-9 6 2 15,1 12-3-15,-6-3 1 16,0-3-1-16,-6-12 0 15,6-11-1-15,-9-20 0 16,7-16 1-16,-2-16 0 16,4-27 1-16,0 0-1 15,0 0 1-15,-29-8-1 16,12-21 1-16,-4-19-1 0,-4-11 0 16,-3-11 0-16,1-12 0 15,2-10-2-15,-2-2 1 16,6 0 0-1,-2 5 0-15,6 5-1 0,0 9 1 16,7 6-1-16,1 9 0 16,9 3 0-16,11 5 1 15,4 4 0-15,12 0-1 16,4 4 1-16,13 0-1 16,0 3 1-1,0 3 0-15,2 5 0 16,-2 1 0-16,0 7 0 15,0 11 0-15,7 3-1 16,3 18 0-16,-1 11 1 16,7 18-1-16,-5 10 1 15,-7 16 0-15,-10 11-1 16,-15 9 2-16,-23 3-1 16,-23-1 2-16,-19-7-1 0,-8-8 0 15,-9-17 0 1,9-10 0-16,-3-11 0 15,18-12 0-15,18-13-1 0,17-6 0 16,38-14 0-16,6 1-1 16,14 7 0-16,7 4 1 15,0 10 0-15,-6 13-1 16,-11 12 1-16,-10 15 0 16,-28 9 1-16,-10 7-1 15,-14 1 1-15,-11 4-1 16,-17-13 1-16,-9-3 0 15,-3-10 0-15,-3-7 0 0,-6-11-1 16,-4-13 0 0,2-1-1-16,0-17-1 15,19 6-5-15,-13-32-6 0,39 1-27 16,-1-4 1-16,18-13-3 16,20 2 2-16</inkml:trace>
  <inkml:trace contextRef="#ctx0" brushRef="#br0" timeOffset="359.4008">4061 1748 29 0,'0'0'35'0,"33"4"3"16,-33-4-3-16,25-12-22 15,26 16-2-15,-11-21-1 0,22 3-3 16,-3-20-3-16,12-1 0 16,-12-13-2-16,-2-4 0 15,-22-5 0-15,-16 7-1 16,-19 4-1-16,-29 23 0 16,-24 15 0-16,-16 21 1 15,-10 26 0-15,-7 13-2 16,6 17 2-16,9 9-2 15,27 1 2-15,29-4-1 16,34-4 0-16,27-6-1 0,23-15-2 16,9-15-1-1,16 9-8-15,-16-27-19 0,-5-13-7 16,-4 0-1-16,-29-23 0 16</inkml:trace>
  <inkml:trace contextRef="#ctx0" brushRef="#br0" timeOffset="671.8752">4715 1571 36 0,'0'0'36'0,"46"25"0"16,-23 10-11-16,-6-12-8 16,25 30-4-16,-30-16-4 15,17 22-4-15,-22-16 0 16,7 12-3-16,-22-18 2 15,-5-5-2-15,-10-14 0 0,-4-5 0 16,-2-13 0 0,-1-13 0-16,7-14-1 15,11-12 1-15,12-20-3 0,19-8 2 16,12-6-2-16,7-2 1 16,4 4-2-16,2 2 0 15,4 17-5-15,-23-4-8 16,17 22-24-16,-13 22 0 15,-12 3-1-15,17 18 0 16</inkml:trace>
  <inkml:trace contextRef="#ctx0" brushRef="#br0" timeOffset="1171.878">5373 1790 43 0,'0'0'38'16,"-6"-44"2"0,14 7-10-16,11 5-18 15,-23-20-2-15,25 8-3 16,-9-6-3-16,11 11-1 16,-2 3-2-16,9 13 0 15,-1 15 0-15,7 12 0 16,-5 17 1-16,7 19-1 15,-7 5 0-15,1 10 0 16,-16 5 0-16,3 3 0 16,-17-7 0-16,2-2 0 15,-8-14 0-15,-2-9 0 16,-2-12 0-16,8-19 0 0,0 0 0 16,0-21 0-16,12-14 0 15,9-19 1-15,11-11-2 16,3-6 1-16,5 0-1 15,0 4 0-15,-2 11-1 16,-7 10 1-16,-2 25-1 0,-8 25 0 16,-12 30 2-16,-9 12-2 15,-2 12 1-15,-5 5 0 16,12 5 0-16,-5-3-2 16,8-2 0-16,-2-13-3 15,19-6-4-15,-25-44-3 16,59 46-17-16,-25-36-10 0,-3-20-2 15,11-3 2-15</inkml:trace>
  <inkml:trace contextRef="#ctx0" brushRef="#br0" timeOffset="1421.8791">6637 1454 32 0,'0'-23'39'0,"0"23"-1"15,-40 29-1-15,0 1-19 16,25 30-7-16,-8-10-5 15,26 15-2-15,7-3-2 16,19 1-2-16,3-7 2 16,12-1 0-16,-15-11-1 15,-6-3 1-15,-19-5-1 16,-16-7 1-16,-24-6-2 16,-10-8 1-16,-6-1-3 0,-11-18-3 15,25 12-11-15,-4-24-23 16,19-18-1-16,17-3-1 15,12-16 1-15</inkml:trace>
  <inkml:trace contextRef="#ctx0" brushRef="#br0" timeOffset="1671.9022">7016 936 39 0,'30'-4'39'0,"-22"29"2"0,-2 23-1 16,-8 25-23-16,-13-10-7 16,15 43-3-16,-12-8-1 15,12 15-4-15,-2-8 0 16,8-5-2-16,5-11 0 16,7-15-3-16,8-8 0 15,-5-30-2-15,14-1-8 16,-35-35-21-16,23-14-7 15,-14-18 1-15,-16-28 1 16</inkml:trace>
  <inkml:trace contextRef="#ctx0" brushRef="#br0" timeOffset="1796.878">6813 1291 21 0,'0'0'30'0,"29"13"-3"0,1-7-18 16,5-23-32-16,36 32 0 15,-33-26-3-15</inkml:trace>
  <inkml:trace contextRef="#ctx0" brushRef="#br0" timeOffset="2093.7543">7345 1784 16 0,'42'-6'36'0,"17"-1"2"15,-3-7-3-15,-3-22-12 0,18 7-6 16,-25-23-6-16,11 14-3 16,-32-12-4-16,-4 13-1 15,-23 5-2-15,-17 13 1 16,-12 19-2-16,-18 23-1 0,1 15 1 16,0 14-1-16,6 11 1 15,13 4-2-15,20-3 2 16,16-3-1-16,9-9 1 15,18-12-2-15,6-7 0 16,-5-25-6-16,16 3-25 16,-14-15-5-16,-16-17-1 15,9-4 0-15</inkml:trace>
  <inkml:trace contextRef="#ctx0" brushRef="#br0" timeOffset="2250.0044">7943 1565 39 0,'2'27'38'0,"10"21"1"0,-10 0-1 16,-2-9-24-16,15 22-4 16,-17-19-6-16,8-1-4 15,5 1-9-15,-11-19-25 16,0-23-4-16,0 0-1 16,0 0 0-16</inkml:trace>
  <inkml:trace contextRef="#ctx0" brushRef="#br0" timeOffset="2765.6306">8098 1734 42 0,'19'-30'38'0,"10"3"2"16,-4-2-12-16,-12-19-8 15,24 23-7-15,-22-10-6 16,19 18-2-16,-11 11-2 15,8 20-2-15,-10 9 2 0,2 17-3 16,-8 2 2-16,4 6-2 16,-11 0 1-1,0-2 0-15,-8-11-1 0,5-8 2 16,-5-27-1-16,0 21 0 16,0-21 0-16,10-33 0 15,1-3 0-15,3-6 0 16,1-6-1-16,4 0 1 15,0 5-2-15,2 5 2 16,-2 13-2-16,1 19 0 16,-1 16 0-16,-2 19 1 15,-4 13 0-15,-3 6-3 16,9 19 0-16,-9-13-10 0,18 11-27 16,-1-7 1-16,4-8-3 15,16-6 1-15</inkml:trace>
  <inkml:trace contextRef="#ctx0" brushRef="#br0" timeOffset="6281.2617">9928 1053 37 0,'-21'0'32'0,"-11"-6"-6"16,3-6-6-16,29 12-5 16,-34-15-5-16,34 15-3 15,30-25-2-15,12 8-2 16,10-14 0-16,21 4-1 16,7-9 0-16,8 7 0 0,-15-6 2 15,1 16 0 1,-30-2 0-16,-17 21-1 0,-27 0-1 15,-38 33 0-15,-12 1-1 16,-7 14 1-16,3 14-3 16,-1 13 1-16,16 15-1 15,18 10-1-15,16 11 0 16,12 0 1-16,7-1-1 16,1-10 1-16,0-8-1 15,-15-17 0-15,-11-6 1 16,-16-25 1-16,-11-15-1 15,-10-14 1-15,0-11 1 16,2-12 0-16,14-15 0 0,16-13 0 16,18-12 0-16,21-8 1 15,21-3-1-15,25 3-1 16,8 2 0-16,11 8 1 16,3 8-2-16,-8 9 2 15,-9 10-2-15,-9 11 1 16,-9 8 0-16,-12 6 0 15,-8 15 0-15,-11 6 0 16,-4 7 0-16,-8 5 0 16,-11 3 0-16,-4 2 0 15,-7-9 1-15,-1-1 0 16,10-34 0-16,-29 25 0 16,29-25 0-16,-11-25-1 0,22-13 1 15,14-8 0 1,8-8-1-16,3-4 0 15,12-1 0-15,-4 7-1 16,2 12 0-16,-4 11 0 0,-4 25 0 16,-9 10 0-16,1 26 1 15,-3 7-1-15,2 3 1 16,11 2-1-16,4-7 2 16,15-3-1-16,6-16 1 15,8-9-2-15,5-22 1 16,3-5 2-16,-7-14-2 15,-5-3 2-15,-21-9-1 16,-12-2 1-16,-28 0-1 0,-12 11 1 16,-25 7-1-16,-16 12 0 15,-11 16 0 1,-7 12-1-16,9 24 1 0,1 10-2 16,17 10 2-16,18 5-2 15,18-1 0-15,14-6 0 16,22-8 1-16,10-10-1 15,11-15 1-15,10-15-1 16,10-10 1-16,5-15 0 16,10-10 0-16,3-11 0 15,-7-8 1-15,-9-4-1 16,-10-4 1-16,-16 5 0 16,-24 1-1-16,-23 15 1 0,-20 12-1 15,-16 17 1 1,-16 12-1-16,-4 15 0 15,4 14 1-15,6 7-2 16,17 8 1-16,10-2 0 0,18-2 0 16,5-8-1-16,19-11 1 15,7-9 0-15,6-15 0 16,-4-8 0-16,-1-5 0 16,-3-7 1-16,-9 3-2 15,-4 5 2-15,-21 9-1 16,6 25 0-16,-22 13-1 15,-5 14 2-15,-7 15-2 16,-1 14 1-16,0 11-1 16,4 0 1-16,6-4-1 15,12-13 0-15,7-13 0 16,0-18 0-16,13-19 1 16,-13-25-1-16,42-25 2 0,-17-27-1 15,4-19 1-15,1-15-1 16,8-16 1-16,-3-10 0 15,-1-7-1-15,-3 10 0 16,-2 11 0-16,-5 19 0 16,-4 18-1-16,-5 24 2 15,-15 37-2-15,0 0 0 16,15 43 2-16,-21 14 0 16,-3 3 0-16,3 7 0 15,2 0 0-15,-1-5-1 16,12-12 1-16,5-10 1 15,11-23-2-15,9-15 1 0,8-19-1 16,8-16 1 0,6-21-1-16,5-7 0 0,-7 1 0 15,-5 1 0 1,-5 7-1-16,-15 14 1 16,-17 15-1-16,-10 23-1 0,0 0 3 15,-25 48-1-15,13-10 0 16,-1 0 0-16,13 1 0 15,13-3 0-15,10-9 0 16,16-11 1-16,10-7-2 16,9-7 1-16,-1-6 0 15,-5-3 0-15,-8-5 1 16,-10 2-1-16,-34 10 1 16,0 0-1-16,-4-21 1 0,-28 25-1 15,-6 6 0 1,1 5-1-16,5 10 1 15,9 2-1-15,15 4 1 16,14-4-1-16,15 1 0 0,11-10 1 16,9-9 0-16,6-13 0 15,5-11 0-15,-8-8 0 16,4-17 0-16,-4-12 0 16,0-15 0-16,-2-16 0 15,4-21 0-15,2-22 0 16,1-1 0-16,-1 6 0 15,-8 10 0-15,0 17 0 16,-15 30 1-16,-4 37-1 0,-21 27 1 16,-7 71-1-16,-16 6 1 15,-4 15-1 1,2 6 0-16,-2 8-1 16,6-8 1-16,6-14 0 0,11-20 0 15,8-13-1-15,17-22 1 16,8-21 0-16,13-14 0 15,2-15 1-15,2-6-1 16,-6 0 0-16,-6 4-1 16,-7 4 1-16,-27 19 0 15,23 15-1-15,-29 10 2 16,-3 6-2-16,1 9 1 16,-5-3-1-16,11 3 0 15,-4-11-2-15,14-4-2 0,-8-25-1 16,21 23-2-16,-21-23-3 15,30-13-1-15,-26-20-1 16,15 10 1-16,-21-25 2 16,10 11 1-16,-14-16 5 15,-3 5 4-15,5 5 3 16,-6-3 3 0,8 14 1-16,-5-3-1 0,9 8-4 15,9-5-21-15,18 18-11 16,-6-30-1-16,30 15-2 15</inkml:trace>
  <inkml:trace contextRef="#ctx0" brushRef="#br0" timeOffset="6875.6154">14470 863 43 0,'12'63'38'0,"-16"-9"1"0,4 11-8 15,11 18-21-15,-24-18 0 16,15 23-3-16,-10-11-5 15,-7-10-4-15,7 4-8 16,-26-29-6-16,15 8-7 16,-29-34-2-16,27 14 2 15,-23-39 1-15,44 9 6 16,-33-27 5-16,37-6 8 16,15-3 10-16,10-8 9 15,23 11 3-15,-1-9 0 16,16 21 0-16,-23-12-4 15,15 25-1-15,-30-11-2 16,9 25-3-16,-38-6-2 16,25 10-1-16,-25-10-3 0,-7 32-1 15,5-11-2-15,7 4 0 16,7 0 1-16,5 2-2 16,4 4 1-16,6-8-1 15,-2 2 1-15,0 0 0 16,-6-6 1-16,-12 4-1 15,-3-4 1-15,-11 0-1 16,7-19 0-16,-27 39 0 16,13-16 0-16,7 6 1 15,-1 7-1-15,8 1 0 16,4 11-1-16,0 3 1 16,3-3 0-16,1 0 1 0,-12-9 0 15,-7-3-1 1,-6-9 1-16,-10-8-1 15,-4-11 1-15,-5-8 0 16,1-4-1-16,-1-9 0 0,13-3 0 16,14-9-1-16,16-7-1 15,3-10-4-15,32 9-18 16,-6-7-13-16,-5-8-3 16,5 9 2-16</inkml:trace>
  <inkml:trace contextRef="#ctx0" brushRef="#br0" timeOffset="7031.8903">15191 1592 23 0,'0'-38'30'16,"0"38"-6"-16,2-48-13 15,-19 9-40-15,17 39 0 16,0-46-1-16</inkml:trace>
  <inkml:trace contextRef="#ctx0" brushRef="#br0" timeOffset="7297.4917">15646 1320 48 0,'8'46'38'0,"-8"-16"1"0,6-3-11 16,3 25-18-16,-13-15 0 15,8 14-7-15,2-3-8 16,-12-7-27-16,6-9-5 15,6 9-2-15,-8-9-1 16</inkml:trace>
  <inkml:trace contextRef="#ctx0" brushRef="#br0" timeOffset="7500.6171">15639 2095 17 0,'47'0'25'0,"-33"-34"-3"15,5 5-27-15,10 4-4 16,-18-12-4-16,-1 7 1 16,-3 1 5-16,-5 2 3 15,2 4 4-15,2 2 4 16,-6 21 7-16,30-31 0 16,-1 12-20-16,11 23-5 15</inkml:trace>
  <inkml:trace contextRef="#ctx0" brushRef="#br0" timeOffset="8609.9942">5704 5618 30 0,'0'0'36'0,"-8"-42"1"16,8 19-14-16,0 23-4 15,0 0-6-15,10 31-3 16,-6 7-2-16,17 29-4 15,0 14-2-15,9 24 0 16,-7 7 0-16,14 11 0 16,-11-12-2-16,-1-11 2 0,-6-16-2 15,-5-15 2 1,-7-26 0-16,-3-15-1 16,-4-28 2-16,-19-13-1 0,-6-20 0 15,-5-13 0-15,-14-21 0 16,0-14-1-16,-6-22 0 15,0-18-1 1,6-14 0-16,14-18 0 0,16-12 0 16,20-4 0-16,23 6 0 15,24 17 0-15,18 23-1 16,17 36 1-16,11 41 0 16,-1 46 0-16,-10 48 0 15,-10 33 1-15,-28 25 0 16,-19 20-1-16,-29 5 1 15,-25-3 0-15,-21-16 0 16,-6-18-1-16,-9-17-1 16,5-24-4-16,14-5-4 0,-6-36-24 15,46-12-7-15,0 0-1 16,8-44-1-16</inkml:trace>
  <inkml:trace contextRef="#ctx0" brushRef="#br0" timeOffset="8953.7446">6788 5710 61 0,'25'-13'39'16,"10"9"0"-16,14 6-8 15,1-2-22-15,28 25-1 0,-5 4-2 16,13 24-3-1,-15 7 0-15,-6 13-1 0,-25 2-1 16,-11 0 0-16,-22-8 0 16,-14-8 1-16,-14-16-1 15,-8-15 0-15,-5-26 0 16,-1-13 0-16,1-22 0 16,5-21 0-16,10-17 0 15,13-15-1-15,10-14 0 16,15-4 0-16,10 5-2 15,3 1-2-15,18 29-6 0,-21 5-27 16,9 16-3-16,2 19-2 16,-9 10 1-16</inkml:trace>
  <inkml:trace contextRef="#ctx0" brushRef="#br0" timeOffset="9360.02">8752 3998 20 0,'-28'-58'35'16,"14"29"1"-16,-16 16-8 0,-9 15-9 15,7 50-4 1,-26 17-2-16,13 54-3 16,-17 28-3-16,11 47-1 0,-7 27-1 15,9 26-2-15,12 5 0 16,16 10-1-16,14-12-2 15,20-18 0-15,12-29 0 16,11-32 0-16,18-31-3 16,5-35-1-16,21-11-20 0,-7-40-17 15,-4-27 3-15,5-14-4 16,-12-23 2-16</inkml:trace>
  <inkml:trace contextRef="#ctx0" brushRef="#br0" timeOffset="10184.1561">9900 4754 24 0,'-16'-40'28'16,"7"9"-1"-16,3 8-1 16,-7-8-4-16,13 31-4 15,-14-40-4-15,14 40-1 16,-9-25-3-16,9 25-3 16,0 0-3-16,0 0 0 15,0 0-1-15,-2 35-1 0,-2 20-1 16,10 32 1-1,-6 26-1-15,0 25-1 16,0 20 1-16,0 20 0 0,-2 3 0 16,4-10-1-16,0-20 0 15,5-20 0-15,1-24 0 16,5-26 0-16,-1-18-1 16,-1-22 0-16,3-11-2 15,-14-30-6-15,28-4-28 16,-28 4-3-16,29-53-1 15,-12 7 0-15</inkml:trace>
  <inkml:trace contextRef="#ctx0" brushRef="#br0" timeOffset="10934.1555">12453 4649 11 0,'9'-35'33'16,"-9"35"2"-16,8-27 1 16,-18 8-19-16,10 19-2 15,0 0-3-15,0 0-5 16,-28-8-1-16,-3 24-3 15,-24 3-1-15,-9 12 0 16,-25 5-1-16,-3 8 0 16,-17 8-1-16,0-2 1 0,11 2-2 15,16-2 1-15,25-4-1 16,26-4 1-16,25 0-1 16,20-13 1-16,28-4-1 15,11-4 1-15,5-2 0 16,12-1 1-16,-10-5-1 15,-7 2 2-15,-11 3-1 16,-21 9 0-16,-28 3 1 16,-16 11-1-16,-25 5 0 15,-17 4 0-15,-10 1 0 16,-7 3-2-16,-10 0 1 16,4-8-1-16,12-2 0 15,11-11-1-15,17-6 1 16,12-6-1-16,36-21 1 0,-14 25 0 15,39-23-1 1,8-2 2-16,24-2-1 16,10 0 1-16,13-2 0 0,16 2 0 15,5 0 1-15,8 4 0 16,6-2 0-16,-2 2 0 16,-12-2 1-16,-7 4 0 15,-16-6 0-15,-9 4 0 16,-19-8 1-16,-8 0-1 15,-21-9 1-15,-21 15 0 16,19-35-1-16,-13 7 0 16,-8-7-1-16,-2-3 1 0,-5-5-2 15,-1-1 1 1,-3 0-1-16,-1 2 0 16,-1 5 0-16,-2 3-1 15,7 15-2-15,-7-12-6 0,17 31-20 16,0 0-11-16,0 0 1 15,0 0-3-15</inkml:trace>
  <inkml:trace contextRef="#ctx0" brushRef="#br0" timeOffset="11184.1561">13030 5728 53 0,'25'-10'40'16,"-25"10"-1"-16,0 0 1 15,6 42-31-15,-16-15-4 0,6 19 0 16,-5 0-3-16,3 10 0 16,0 0-2-16,1-3-2 15,8 7-4-15,-10-24-4 16,22 10-19-16,-7-19-10 15,-8-27-1-15,0 0 1 16</inkml:trace>
  <inkml:trace contextRef="#ctx0" brushRef="#br0" timeOffset="11387.2814">13158 5200 48 0,'0'0'38'0,"6"-27"-1"15,-6 27-1-15,0 0-33 0,0 0-8 16,0 0-26-16,0 0-4 16,21-10-3-16,-21 10 1 15</inkml:trace>
  <inkml:trace contextRef="#ctx0" brushRef="#br0" timeOffset="13096.19">14120 4624 43 0,'-25'-20'35'0,"4"9"-7"15,21 11-6-15,-36-12-5 16,36 12-6-16,-19-3-3 15,19 3-2-15,0 0-2 16,42-2-2-16,2-10 0 16,27 4 0-16,9-7-1 15,14 7 0-15,3-3 1 16,-3 11-1-16,-12 4 1 16,-19 17-1-16,-30 17 0 15,-26 18 0-15,-28 13 0 16,-23 14 0-16,-21 9-1 0,-9 6 1 15,-5 0-1 1,-3-2 1-16,6-14-1 16,9-7 0-16,11-17 0 0,7-12 0 15,20-12 0-15,10-9 0 16,19-25 0-16,4 21 0 16,30-21 0-16,12-7 0 15,23-5 0-15,9-1 1 16,14-1 0-16,2 1-1 15,-3 5-1-15,-8-7-4 16,-1 26-7-16,-32-9-25 16,-6 0-2-16,-4 4-2 15,-6-6 2-15</inkml:trace>
  <inkml:trace contextRef="#ctx0" brushRef="#br0" timeOffset="13299.3159">15237 5278 33 0,'0'0'38'16,"4"37"2"-16,-10 3-1 0,-9 4-26 15,24 29-3-15,-22-11-2 16,19 18-5-16,-6-7-3 16,0-11-4-16,9 5-4 15,-14-33-10-15,20-3-17 16,-4-8-4-16,-11-23 0 15,0 0 1-15</inkml:trace>
  <inkml:trace contextRef="#ctx0" brushRef="#br0" timeOffset="13471.1905">15120 4798 19 0,'14'-42'33'0,"-10"-2"0"15,15 38-1-15,6 8-25 16,-25-2-7-16,0 0-16 16,0 0-16-16,40 44 1 15,-40-44-2-15</inkml:trace>
  <inkml:trace contextRef="#ctx0" brushRef="#br0" timeOffset="13721.1905">16040 5207 43 0,'0'0'38'16,"0"0"1"-16,48-34-7 15,11 28-23-15,1-19 0 16,33 10-1-16,-5-14-3 15,14 4-2-15,-1-2-2 16,-9 2-1-16,-12 10-3 16,-23-8-6-16,-5 17-26 0,-29 6-3 15,-23 0-2-15,0 0 2 16</inkml:trace>
  <inkml:trace contextRef="#ctx0" brushRef="#br0" timeOffset="14377.4423">18647 4464 25 0,'0'0'33'16,"-33"-36"1"-16,-15 30 0 15,-20-7-28-15,-17-1-1 16,9 5 1-16,-6-1-3 0,19 2-1 15,7 6-1-15,24 8-1 16,32-6 0-16,2 29 1 16,24-2-1-16,3 17 1 15,0 10 1-15,-4 24 2 16,-6 5-1-16,-8 21 1 16,-26 3-1-16,5 6 1 15,-24-3-2-15,5-1 0 16,-3-7-1-16,13-6-1 15,17-19 1-15,11-14-2 16,24-13 1-16,16-13 0 16,7-16 1-16,7-6-2 0,0-17 1 15,-7-17-2-15,-3 2-11 16,-17-16-21-16,-28-17-3 16,-2 0-1-16,-20-11 1 15</inkml:trace>
  <inkml:trace contextRef="#ctx0" brushRef="#br0" timeOffset="14549.3181">17851 5163 16 0,'86'4'30'15,"-19"-21"1"-15,35 7-8 16,5-5-13-16,-10-6-16 0,10 11-21 15,-47-28-2-15,14 24-1 16</inkml:trace>
  <inkml:trace contextRef="#ctx0" brushRef="#br0" timeOffset="15096.1944">20341 4399 23 0,'33'-33'36'0,"-16"-9"0"16,2 11-1-16,2 5-23 15,-46-9-4-15,10 16 0 0,-35-2-4 16,2 9-4-16,-9 6 0 15,-2 1-1-15,7 7 0 16,4 1 0-16,18 5-1 16,5 2 1-16,25-10 0 15,-14 30 1-15,18-10 0 16,0 8 0-16,-2-3 3 16,4 12-1-16,-8-1 2 15,2 10-1-15,-10 2 2 16,1 14-2-16,-1 3 0 15,-1 18-1-15,5 9-1 16,4 8 0-16,2 5-1 16,8-1 1-16,1-2-1 0,3-8 1 15,3-8-1-15,4-15 0 16,-4-15 0-16,-5-10 0 16,3-8 1-1,-3-5-1-15,-4-8 1 0,9-2-2 16,-15-23 2-16,27 29-1 15,-27-29 1-15,32 13-2 16,-9-13-1-16,-6-19-6 16,22 4-25-16,-1-10-5 15,2-10-1-15,8-1 1 16</inkml:trace>
  <inkml:trace contextRef="#ctx0" brushRef="#br0" timeOffset="15549.3208">20588 4578 15 0,'0'0'34'15,"-35"-25"-1"-15,35 25 1 16,0 0-19-16,14-20-4 16,32 17-3-16,3-5-3 15,20 8-2-15,-2-6 0 0,8 8 1 16,-10-4-1 0,2 10 1-16,-23 5-1 15,-12 16 0-15,-30 9-1 0,-19 14 1 16,-25 12-2-16,-8 14 1 15,-15 3-1-15,0 7 0 16,0-5-1-16,6-6 0 16,15-8 0-16,21-10 0 15,21-18-1-15,17-5 1 16,14-17 0-16,11-9 1 16,8-8 0-16,2-12-2 15,3-1-3-15,-15-20-8 0,6-2-25 16,-2 3-1-16,-15-5-1 15,0 6 0-15</inkml:trace>
  <inkml:trace contextRef="#ctx0" brushRef="#br0" timeOffset="15752.4456">21355 5125 44 0,'-10'44'39'16,"4"12"-1"-16,-9 7-7 0,-12-4-20 15,27 18 1-15,-17-23-5 16,17 2-4-16,-2-10-2 16,6-8-2-16,2-7-1 15,-6-31-1-15,21 34-4 16,-21-34-6-16,28-13-13 0,-14-8-12 16,-10-14 0-16,11-7 2 15</inkml:trace>
  <inkml:trace contextRef="#ctx0" brushRef="#br0" timeOffset="15908.6958">21439 4833 48 0,'0'0'37'16,"9"-25"-1"-16,-9 25-8 0,0 0-20 16,0 0-5-16,0 0-6 15,0 0-28-15,27-2-4 0,-27 2-2 16,0 0 1-16</inkml:trace>
  <inkml:trace contextRef="#ctx0" brushRef="#br0" timeOffset="16502.4649">22374 4078 27 0,'-4'-46'38'0,"-4"-4"2"16,5 12-2-16,6 15-25 0,-3 23-3 15,0 0 0-15,-9 42-4 16,22 33-2 0,-5 25-1-16,7 36-2 0,-7 29 2 15,1 27 0-15,-5 6-2 16,-4 0 0-16,-4-14 1 15,-3-11-3-15,-1-29 1 16,2-29-1-16,1-36 0 16,1-24-1-16,8-24 0 15,-4-31-2-15,19 12-5 16,-15-35-26-16,13-18-4 16,4-5-1-16,-4-21 0 0</inkml:trace>
  <inkml:trace contextRef="#ctx0" brushRef="#br0" timeOffset="16908.6958">23074 4553 38 0,'-40'-18'36'15,"21"18"1"-15,-1-7-3 16,20 7-26-16,20 23-1 16,14-4-2-16,35 12-2 15,11 1 0-15,23 7-1 0,3-1 1 16,16 4-1 0,-13-13 0-16,-6-2 0 15,-22-8-1-15,-22 6 1 16,-23-4 0-16,-24 12 0 0,-26 3-1 15,-22 10 1-15,-21 6-1 16,-7 12 0-16,-12 5 0 16,-10 2 0-16,2 0-1 15,-2-6 0-15,11-9 0 16,10-6 1-16,10-8-2 16,9-13-2-16,17 3-2 15,-7-24-6-15,36-8-21 0,-14 21-7 16,14-21 0-16,0 0-2 15</inkml:trace>
  <inkml:trace contextRef="#ctx0" brushRef="#br0" timeOffset="17236.8415">24743 4345 35 0,'42'-40'38'16,"-11"19"1"-16,-31 21 0 15,0 0-27-15,-15 63-1 16,-22-3-2-16,7 38-4 16,-14 15-1-16,9 21-1 15,-5 8 0-15,15-5-2 0,10-7-1 16,21-15 1-16,15-15-1 15,13-27 1-15,8-17-1 16,6-27 0-16,2-14-1 16,-6-21-1-16,2-7-4 15,-25-29-22-15,0-14-11 16,-12-4-3-16,-16-22 2 16</inkml:trace>
  <inkml:trace contextRef="#ctx0" brushRef="#br0" timeOffset="17408.6974">24393 4904 18 0,'-38'-6'35'0,"38"6"1"0,29-11 0 15,11-12-22-15,48 17-3 16,2-19-3-16,21 13-3 16,7-5-3-16,5-6-7 15,1 8-21-15,-15 3-9 16,-36-15-2-16,-1 10 1 15</inkml:trace>
  <inkml:trace contextRef="#ctx0" brushRef="#br0" timeOffset="17643.0718">25768 3913 49 0,'25'12'41'0,"27"32"-1"15,11 33-10-15,-8 7-17 16,31 47 0 0,-30 3-3-16,3 31-4 0,-36 0-1 15,-23 6-1-15,-32-6-3 16,-24-15-4-16,-11 2-8 16,-32-33-29-16,3-21-2 15,1-18 0-15,1-18-1 16</inkml:trace>
  <inkml:trace contextRef="#ctx0" brushRef="#br0" timeOffset="18299.3241">16599 8202 19 0,'40'8'34'16,"-40"-8"3"-1,0 0-4-15,-48 31-19 0,-23-20-4 16,-7 16-3-16,-24-2-1 16,-7 8-4-16,-9-3 1 15,5 1-1-15,12-10-1 0,22 0-1 16,20-9 2-16,23 1-1 15,36-13 0-15,-8 25 0 16,31-4 0-16,15 10 0 16,10 11 0-16,11 12 1 15,1 15 0-15,10 14 0 16,3 3-1-16,2 6 0 16,5-7-1-16,-4-5 0 15,-1-7-4-15,-20-19-4 16,12-2-12-16,-21-21-17 15,-27-24-2-15,-19-7-1 16</inkml:trace>
  <inkml:trace contextRef="#ctx0" brushRef="#br0" timeOffset="18486.8244">15851 8974 56 0,'-40'17'40'0,"28"24"-2"16,24 20-13-16,13-13-13 15,36 27-4-15,0-10-2 16,21 14-2-16,4-14-2 16,0-7-3-16,4 1-5 15,-23-28-21-15,-2-4-11 16,0-6-3-16,-13-15 2 16</inkml:trace>
  <inkml:trace contextRef="#ctx0" brushRef="#br0" timeOffset="19111.825">20917 9009 17 0,'-10'32'31'16,"-11"-16"1"-16,21-16-11 16,52 55-11-16,-8-43 0 15,38 7 2-15,8-31-3 16,36 1-1-16,-7-31-1 16,20 1-1-16,-20-24-1 15,-6 0 0-15,-25-16-2 16,-23-3-1-16,-31 1 0 15,-34 6 0-15,-34 4-2 16,-20 8 1-16,-26 19 0 16,-20 19-1-16,-16 21 1 0,-1 31 0 15,-13 27 0-15,6 33-1 16,11 24 2-16,13 24-1 16,14 7-1-16,27 6 1 15,23 5 0-15,24-7 0 16,37-21-1-16,31-17 2 15,28-24-1-15,36-22 0 16,18-20 0-16,11-26-2 16,12-14-4-16,-18-33-25 15,-7-15-9-15,-12-15-2 16,-15-24 0-16</inkml:trace>
  <inkml:trace contextRef="#ctx0" brushRef="#br0" timeOffset="19596.2015">23005 7555 5 0,'-46'-13'35'16,"19"17"0"-16,-3-12-1 16,30 8-15-16,0 0-5 15,51-23-6-15,22 21-2 16,15-8-3-16,21 5-1 0,6-7 2 15,11 4-2 1,-15-3 2-16,-12 1-4 16,-18 12-7-16,-28-6-26 0,-24-11-3 15,-8 13-2-15,-21 2 0 16</inkml:trace>
  <inkml:trace contextRef="#ctx0" brushRef="#br0" timeOffset="19908.7018">24516 7004 34 0,'25'-23'38'0,"-14"-2"1"16,-11 25 1-1,21 21-29 1,-42 4 0-16,6 33-5 0,-14 7-1 15,-3 25-3-15,-1 10 0 16,4 17 0-16,8-7-2 16,16-1 1-16,16-13-1 15,14-13 0-15,13-20-1 16,8-15 1-16,4-19-1 0,-4-18 0 16,5-11-3-16,-18-28-4 15,5 5-18-15,-23-20-13 16,-22-20-1-16,-9-2 1 0</inkml:trace>
  <inkml:trace contextRef="#ctx0" brushRef="#br0" timeOffset="20064.9519">24261 7400 11 0,'-34'11'33'0,"53"1"2"16,6-12-11-16,13-14-10 15,29 12 0 1,-6-19-4-16,18 6-9 0,9-2-15 15,5 7-18-15,-18-19-3 16,9 16 1-16</inkml:trace>
  <inkml:trace contextRef="#ctx0" brushRef="#br0" timeOffset="20502.4528">25552 6657 24 0,'0'0'36'0,"-30"-19"1"16,14-1-10-16,-3-1-9 16,-17-19-6-16,17 5-6 15,-14-11-2-15,12 0-3 16,2-2 1-16,8 4-2 15,9 0 1-15,11 4-2 16,10 9 1-16,10 8-1 16,9 4 0-16,-3 13 1 15,9 8-1-15,-8 15 1 16,-11 23 1-16,-10 14 1 0,-15 15-1 16,-23 12 2-1,-21 11-1-15,-13 10-1 0,-8-6 1 16,-2-2-1-16,6-17 0 15,7-10 0-15,20-15 0 16,24-10-1-16,29-17 2 16,27-12-2-16,12-7 1 15,16-6 0-15,3 0-2 16,-5-11-7-16,9 7-26 16,-26 4-3-16,-26-2-4 0,-10 13 2 15</inkml:trace>
  <inkml:trace contextRef="#ctx0" brushRef="#br0" timeOffset="21143.0976">22571 8398 1 0,'0'0'34'16,"-36"4"-1"-16,36-4 2 16,0 0-17-16,0 0-6 15,0 0-2-15,61-6-3 16,34 2-2-16,22-11-2 15,51 0 2-15,33-3-3 16,50-1 1-16,26-4-1 16,29 2 0-16,6-2-2 15,13 4 1-15,0-2-1 16,2 9 0-16,-10-7 2 0,-13 7-2 16,-5-3 2-16,-3 5-1 15,-5-5 1 1,-16 5-1-16,-26-1 1 0,-14 3-1 15,-30 1 0-15,-22 3 0 16,-43 0 1-16,-27 4-1 16,-37 0 1-16,-22 2 0 15,-24-2-1-15,-30 0 0 0,0 0-1 16,0 0-2-16,-25 4-5 16,-11-10-27-16,7 2-6 15,-5 6-2-15,-8-4 2 16</inkml:trace>
  <inkml:trace contextRef="#ctx0" brushRef="#br0" timeOffset="23466.2438">23397 9020 42 0,'0'0'31'0,"17"-31"-5"0,2 26-6 16,-17-15-6-16,21 17-4 16,-23 3-3-16,0 0-1 15,14-25-2-15,-14 25 0 16,0 0-1-16,0 0 1 15,0 0-3-15,-29 9 0 16,-2 3 0-16,-11 11 0 16,-9 4-2-16,-11 9 1 15,-12 6 0-15,-1 4 0 16,1-5 0-16,5 1 0 0,6-6-1 16,17-9 1-1,8-6-1-15,17-9 1 0,21-12 0 16,0 0 0-1,24 6 0-15,7-8-1 16,13-2 2-16,2 0-1 0,2 2 0 16,3 2 1-16,-7 4-1 15,0 2 1-15,-17 7-1 16,-27-13 1-16,13 39-1 16,-30-11 1-16,-21 1 0 15,-6 6-1-15,-17 1 0 16,-6 3 1-16,-4 5-1 15,-3-2 1-15,1 2 0 16,4 0-1-16,10-1 0 0,9-3 1 16,8-4-1-1,6-5 1-15,7-6-1 16,8-4 1-16,21-21-1 16,-23 23 0-16,23-23 1 0,0 0-1 15,0 0 1-15,0 0-1 16,4 19 0-16,-4-19 1 15,42 4-1-15,-10-2 0 16,3-4 1-16,16 2-1 16,7-7 0-16,9-1 1 15,13-2-1-15,6-1 0 16,4 1 1-16,4 1-1 0,1-1 0 16,-7 4 1-1,-9-1-1-15,-7 5 1 16,-20-2 0-16,-8 4-1 15,-17-2 1-15,-6 2 1 16,-21 0-1-16,19-8 0 0,-19 8 1 16,6-27-1-16,-8 6 0 15,-2-8 0-15,-4-7-1 16,-7-4 0-16,-2 1 0 16,-4 1 0-16,-6 1 0 15,4 7-1-15,2 5 2 16,4 9-2-16,17 16-1 15,0 0-2-15,0 0-4 16,0 0-21-16,0 0-10 0,17 31-2 16,-9-6 1-16</inkml:trace>
  <inkml:trace contextRef="#ctx0" brushRef="#br0" timeOffset="23835.636">22774 10539 39 0,'0'0'39'0,"0"0"1"16,0 0-1-16,5 57-24 0,-14-26-7 16,16 19-2-16,-16-4-2 31,11 8-1-31,-4 3-4 0,-2-9-3 15,8 4-3-15,-10-29-7 16,18 6-22-16,-3-4-3 0,-9-25-3 16,10 19 2-16</inkml:trace>
  <inkml:trace contextRef="#ctx0" brushRef="#br0" timeOffset="24007.531">22705 10201 20 0,'15'-31'34'15,"-17"-11"2"-15,2 42-4 16,10-21-18-16,-10 21-29 16,32-14-15-16,-24-5-4 0,24 19 0 15</inkml:trace>
  <inkml:trace contextRef="#ctx0" brushRef="#br0" timeOffset="24695.0131">23806 9139 28 0,'2'-23'35'16,"-8"-10"2"-16,-3-1-15 15,9 34-4-15,0-40-5 16,0 40-4-16,0 0-1 15,34 46-2-15,-26-2-1 16,9 25-2-16,-3 6 0 16,7 23 0-16,3 3 0 0,3 3-1 15,0-10 0-15,4-9-1 16,-1-16 1-16,-1-12-1 16,5-20 1-16,-5-16 0 15,-6-17-1-15,2-14 0 16,-6-13 0-16,-2-19 0 15,-7-14-1-15,-1-11 0 16,-9-14-1-16,2-11 1 16,-2-4-1-16,-6-4 1 15,3 6-1-15,-3 8 0 16,4 15 1-16,-2 13 0 16,4 14 0-16,0 12-1 15,0 32-1-15,4-22-2 16,-4 22-4-16,8 18-9 0,7 5-24 15,-4 9 1-15,1 3-2 16,9 11 2-16</inkml:trace>
  <inkml:trace contextRef="#ctx0" brushRef="#br0" timeOffset="25148.1395">24623 9435 14 0,'23'-12'38'0,"7"3"1"16,-30 9 0-16,27-39-18 16,-10 37-6-16,-34-17-2 0,17 19-5 15,-50 2-3-15,1 15-2 16,-9 4-1-16,-3 10-1 16,-4 13 0-1,8 6 0-15,13 2 0 16,21 0 0-16,17-6 0 15,25-8 0-15,12-11 0 0,13-11-1 16,13-16 1 0,2-12-1-16,-3-11-1 15,-3-8 1-15,-12-5 0 0,-7-3-1 16,-13-3 1-16,-6 4 0 16,-7 5 0-16,-12 10-1 15,4 23 1-15,-27-9 0 16,27 9 0-16,-32 42-1 15,22-6 2-15,8 5 0 16,4 5-1-16,10-4 1 0,5 0-1 16,4-11-2-16,6-2-1 15,-27-29-3-15,40 34-7 16,-40-34-12-16,0 0-13 16,15-27-2-16,-20 0 1 15,8-1 0-15</inkml:trace>
  <inkml:trace contextRef="#ctx0" brushRef="#br0" timeOffset="25413.7641">24755 9477 31 0,'15'-27'36'0,"6"37"0"0,4 15-9 15,-10-4-9 1,29 29-5-16,-23-14-2 16,23 18-2-16,-17-12-2 15,2 6-1-15,-20-13-1 16,-1-1-2-16,-16-16-1 15,8-18-1-15,-40 9 0 16,15-20 0-16,2-14-1 16,6-12 0-16,4-11-1 15,15-9 0-15,15-3-1 16,6-3 1-16,7 7-1 16,1 4-1-16,5 16-2 15,-13-5-9-15,4 18-26 0,-6 12 0 0,-21 11-1 16,19-8 0-16</inkml:trace>
  <inkml:trace contextRef="#ctx0" brushRef="#br0" timeOffset="25835.6404">25552 8922 6 0,'-7'-38'37'15,"14"15"1"-15,-14 0 1 16,-14 0-15 0,19 46-6-16,-37-6-5 15,22 41-4-15,-17 1-4 16,9 26-1-16,-4 5-2 16,12 13 1-16,2-1-1 15,15-2 0-15,7-12 0 16,9-11-1-16,7-15 0 15,3-9-1-15,5-12-1 16,-8-16-3-16,21 0-7 0,-44-25-22 16,48-2-8-16,-16-10 0 0,-5-9 1 15</inkml:trace>
  <inkml:trace contextRef="#ctx0" brushRef="#br0" timeOffset="26335.6602">25575 9045 35 0,'0'0'36'16,"0"0"1"-16,33-23-12 15,-1 29-12-15,-9-25-1 16,33 15-2-16,-12-17-3 16,24 9-2-16,-12-7 0 15,7 11-2-15,-17-5-1 16,-4 15-1-16,-23 9 1 16,-13 20-1-16,-20 7 0 15,-16 14 0-15,-14 6 0 16,-8 9 0-16,-7 4-1 15,-4 0 0-15,11-8 0 16,10-9 0-16,13-6 0 16,20-11 0-16,15-9 1 15,17-12-1-15,13-7 0 16,8-9 1-16,9-7 0 16,5-3 0-16,-3-3 0 15,-5 1-1-15,-4-1 0 16,-2 1-2-16,-2 8-1 0,-13-7-2 15,11 15-5-15,-40-4-13 0,42-14-16 16,-25 16-3-16,-17-2 3 16,0 0-1-16</inkml:trace>
  <inkml:trace contextRef="#ctx0" brushRef="#br0" timeOffset="26570.0357">26426 9421 38 0,'0'0'38'0,"23"18"1"16,-15 16-13-16,-16-11-10 0,16 27-1 15,-18-13-5-15,14 16-3 16,-12-10-3-16,1 3-2 16,5-4-2-16,-4-11-2 15,12-3-3-15,-6-28-3 16,9 31-5-16,-9-31-11 15,0 0-15-15,6-25-1 16,-6-2 2-16</inkml:trace>
  <inkml:trace contextRef="#ctx0" brushRef="#br0" timeOffset="26726.2671">26434 9266 33 0,'13'-21'35'15,"-11"-12"2"1,13 12-8-16,-15 21-19 0,16-33-8 16,-16 33-22-16,0-32-13 15,0 32-4-15,0 0 2 16</inkml:trace>
  <inkml:trace contextRef="#ctx0" brushRef="#br0" timeOffset="27116.8927">26654 8757 1 0,'0'0'35'0,"15"-33"1"16,12 28 2-16,17 20-18 16,-19-5-3-16,32 45-3 15,-24-1-2-15,20 38-3 16,-28 6-3-16,4 29-1 15,-31 3-1-15,-10 7-1 16,-20-3-2-16,-14-15-2 16,-2-8-3-16,-9-32-5 15,26-2-23-15,-7-27-7 0,5-23-3 16,14-10 1-16</inkml:trace>
  <inkml:trace contextRef="#ctx0" brushRef="#br0" timeOffset="27445.0186">27243 9512 2 0,'-21'-4'35'16,"21"4"-1"-16,17-6 4 15,19-13-20-15,20 23-4 16,-1-16-2-16,29 16-2 16,-5-12-3-16,16 10-2 15,-12-6-1-15,-3 6-1 16,-15-2-3-16,-19-2-4 0,-2 8-19 15,-44-6-15-15,0 0 0 16,0 0-2-16,-31-15 2 16</inkml:trace>
  <inkml:trace contextRef="#ctx0" brushRef="#br0" timeOffset="27648.1434">27553 9224 27 0,'-2'32'39'16,"-4"7"3"-16,10 22-2 16,-2 22-20-16,-10-18-8 15,18 27-2-15,-5-17-5 16,3 0-5-16,7 2-6 0,-22-20-18 16,12-9-16-16,3-2 0 15,-8-11-2-15,2-3 2 16</inkml:trace>
  <inkml:trace contextRef="#ctx0" brushRef="#br0" timeOffset="29195.0219">28947 8880 31 0,'0'0'35'16,"15"-40"-4"-1,-25 7-6-15,10 33-6 16,-15-50-5-1,15 50-4-15,-15-36-2 0,15 36-3 16,-8-20-1-16,8 20-1 0,0 0-1 16,4 27 0-16,0 10-1 15,3 20 0-15,-3 9 0 16,6 20 1-16,-6 6-1 16,9 8 1-16,-7-2-1 15,1-8 0-15,-3-15-1 16,0-8 1-16,-4-19 0 15,2-9-1-15,-2-13 0 16,0-8 1-16,0-18 0 16,-2 19 0-16,2-19 0 15,0 0 0-15,-4-25-1 0,4 25 1 16,-9-38 0-16,7 13-1 16,-2-4 0-16,0-2-1 15,0 4 1 1,-3-2 0-16,7 3 0 0,-2 4-1 15,4-1 1-15,-2 0 0 16,11 4 0-16,-1 0 0 16,9-2-1-16,0 0 1 15,6 0 0-15,0-2 0 16,11 5 0-16,2-1 0 16,2 8 0-16,-1 5 0 15,5 10 0-15,0 13 1 0,-4 8-2 16,-6 11 2-1,-7 7-1-15,-12 5 1 0,-15 0-1 16,-13 3 1 0,-6-8-1-16,-10-5 1 15,-11-9-1-15,0-2 1 0,-2-12-1 16,0-5 0-16,7-3 0 16,1-7-1-16,9 2-1 15,-4-11-3-15,29 9-1 16,-34-14-6-16,34 14-17 15,0 0-12-15,0 0 1 16,0 0-1-16</inkml:trace>
  <inkml:trace contextRef="#ctx0" brushRef="#br0" timeOffset="29507.5227">29668 9358 44 0,'0'0'39'0,"9"-33"2"15,-9 33-2-15,8 21-25 16,-31-7-4-16,21 28-4 15,-17 6-2-15,17 12-3 16,-4 1 1-16,4 6-2 0,4-3 0 16,2-11-2-1,13-1-2-15,-15-21-3 0,23 7-6 16,-25-38-16-16,0 0-11 16,0 0-1-16,0 0 1 15</inkml:trace>
  <inkml:trace contextRef="#ctx0" brushRef="#br0" timeOffset="29710.6486">29696 9041 20 0,'0'0'35'16,"2"-21"2"-1,-2 21-2-15,0 0-18 0,0 0-12 16,0 0-8-16,0-21-22 16,0 21-9-16,0 0-2 0,17 8 0 15</inkml:trace>
  <inkml:trace contextRef="#ctx0" brushRef="#br0" timeOffset="33491.9307">29784 9427 11 0,'0'0'17'0,"0"0"-1"16,10-21 0-16,-10 21-3 16,0 0 1-16,0 0-3 15,19-10-2-15,-19 10 0 16,0 0-1-16,0 0-1 15,21-13-1-15,-21 13 1 16,0 0-1-16,0 0 0 16,0 0 0-16,0 0-2 15,0 0 1-15,10-19-1 16,-10 19-1-16,0 0 0 0,0 0-1 16,15-18 0-16,-15 18-1 15,0 0 1 1,19-21 0-16,-19 21 0 0,0 0-1 15,11-21 1-15,-11 21-1 16,0 0 0-16,0 0 0 16,0 0 0-16,0 0-1 15,0 0 0-15,0 0 0 16,0 0 0-16,0 0 0 16,0 0 0-16,-15 29 0 15,4-8 0-15,-1 8 1 16,-9 9-1-16,-2 10 0 15,-7 4 0-15,-5 6 1 16,-3 3-1-16,2-1 0 0,1-5 1 16,-1-5-1-1,3-9 0-15,3-9 2 16,-3-7-2-16,5-6 0 16,-1-9 1-16,4-2-1 0,-2-3 1 15,4-3-1-15,4-4 0 16,0-5 1-16,19 7-1 15,-25-23 0-15,25 23 0 16,-4-39 0-16,8 9 0 16,8-5 0-16,5-3 0 15,2 1 0-15,4 1-1 16,0 5 1-16,13 6 0 0,-7 12-1 16,9 9 1-1,4 6-1-15,2 11 1 0,0 2-1 16,0 1 1-1,0 1 0-15,-2 4 0 16,-5-5-1-16,-1 1 1 0,-4-2 0 16,-3-1 0-16,4-1 1 15,-1-5-1-15,8-4 0 16,0-6 0-16,4-8 0 16,-7-9 1-16,-1-10 0 15,-7-9-1-15,-10-3 1 16,-11-9-1-16,-16-1 0 15,-13 1 1-15,-14 6-1 16,-12 3 0-16,-3 12-1 16,-2 10 0-16,-9 2-2 15,23 23-6-15,-12-2-27 0,25 7-4 16,25-11-2-16,-7 35 2 16</inkml:trace>
  <inkml:trace contextRef="#ctx0" brushRef="#br0" timeOffset="34393.4584">30566 8471 20 0,'21'-17'36'16,"-17"-10"-1"-16,6-4-8 15,9 14-4-15,-21-14-7 16,21 20-3-16,-21-9-5 16,2 20-1-16,0 0-2 0,6 27-3 15,-10 4 1 1,-7 17-2-16,-3 15 1 0,-1 20-1 16,-10 15 0-16,0 15 1 15,-5 2-1-15,7 2 0 16,-6-9-1-16,14-6 1 15,7-16-1-15,8-13 1 16,15-19-1-16,12-14 0 16,11-13 0-16,12-10 1 15,2-9-1-15,9-8-1 16,4-4-2-16,-13-17-4 16,13 6-24-16,-23-12-10 0,-25-8 0 15,-6-1-1-15</inkml:trace>
  <inkml:trace contextRef="#ctx0" brushRef="#br0" timeOffset="34643.4595">30268 8792 27 0,'52'-8'39'0,"34"6"1"15,11-6 0-15,10-15-22 16,27 23-5-16,-32-21-4 16,5 17-3-16,-25-9-3 0,-11 9-3 15,-20 8-2 1,-28-4-5-16,0 25-16 0,-15-4-16 16,-8-21-2-16,0 42 1 15,0-42-1-15</inkml:trace>
  <inkml:trace contextRef="#ctx0" brushRef="#br0" timeOffset="36165.6108">9221 11863 13 0,'-10'-48'35'0,"12"14"2"16,-11 1-9-16,-3-7-7 16,12 40-5-16,-6-42-5 15,6 42-2-15,6 19-3 16,9 27-2-16,-7 13-1 16,5 18-1-16,-1 15 1 15,3 16-1-15,-7 1 1 16,3 1-2-16,-7-14 0 0,-2-12 0 0,-6-19 0 15,2-11-1-15,-3-23 0 16,1-8 1-16,4-23 0 16,0 0 0-16,0 0 0 15,9-35 0-15,5-1 0 16,7-6-1-16,15-10-1 16,8-6 1-16,13 3-1 15,8 7 1-15,8 11-2 16,-4 20 3-16,4 21-1 15,-8 17 0-15,-14 21 1 16,-16 12-1-16,-20 7 2 0,-21 3-2 16,-15-1 1-1,-17-9-1-15,-21-8 0 0,-6-12-1 16,-4-7-1 0,-8-17-1-16,10 3-3 0,-7-28-7 15,26-2-26-15,4-1-1 16,13-9-1-16,14 1 1 15</inkml:trace>
  <inkml:trace contextRef="#ctx0" brushRef="#br0" timeOffset="36634.3612">10397 12326 38 0,'44'23'39'0,"-23"2"1"16,-6 13-1-16,-11 12-28 0,-33-11-1 16,-5 16-3-1,-27-14-2-15,-4 3-3 0,-12-13 0 16,8-6-2-16,-1-10 1 16,12-11-1-16,18-16 0 15,25-15 0-15,24-9 1 16,18-4-2-16,19 3 1 15,11 1-1-15,5 13 1 16,3 11-1-16,-2 14 1 16,-6 17-1-16,-9 14 1 0,-4 5 0 15,-8 4 0-15,2-1 0 16,8-5 0-16,0-9 0 16,4-10 1-1,5-11-1-15,1-12 1 0,-3-9 0 16,-12-12 0-16,-13-7 0 15,-24-7 0-15,-19-1 0 16,-25-2 0-16,-16 2-1 16,-15 5-1-16,-7-1-2 15,9 17-5-15,0-14-21 16,20 12-11-16,28 6 0 16,21-6 0-16</inkml:trace>
  <inkml:trace contextRef="#ctx0" brushRef="#br0" timeOffset="36821.8609">11288 12084 36 0,'25'-21'37'15,"28"8"0"-15,-1-7 1 0,5 1-30 16,18 13-2-16,-12 1-6 15,-17 3-23-15,-23 9-11 16,-10 18-4-16,-43-5 2 16</inkml:trace>
  <inkml:trace contextRef="#ctx0" brushRef="#br0" timeOffset="36978.1111">11426 12568 37 0,'95'-4'35'0,"-18"-17"-2"16,13 17-14-16,-8 2-42 16,-32-25-6-16,17 29-3 15,-33-17-3-15</inkml:trace>
  <inkml:trace contextRef="#ctx0" brushRef="#br0" timeOffset="38603.1155">13296 12130 40 0,'0'0'36'0,"-40"2"-5"15,7-17-7-15,33 15-5 16,-53-35-7-16,43 14-2 15,-9-17-5-15,19-1-1 16,4-11-1-16,15-7-2 16,10-5 0-16,7 3-1 15,8 3 1-15,4 6 0 0,5 14-1 16,-1 20 0 0,0 22 1-16,-3 25 0 15,-12 19-1-15,-7 15 1 16,-7 10-1-16,-9 6 1 0,-7-3 0 15,-3-5-1-15,-10-15 1 16,-3-12 0-16,-5-17 0 16,1-8 0-16,-6-15 0 15,19-6-1-15,-31-18 2 16,18-9-2-16,3-13 1 16,5-14-1-16,12-13 1 15,7-15-1-15,11-1 0 0,7 6 0 16,4 6-1-1,3 16 1-15,5 28-1 0,0 25 1 16,-4 34 0 0,-4 24 0-16,-5 17-1 15,-10 6 2-15,-4 5-1 0,-9-3 1 16,-8-12-1-16,-4-11 1 16,-6-20 0-16,-1-15 0 15,11-23-1-15,0 0 1 16,-8-29 0-16,18-11-1 15,5-16 1-15,8-13-1 16,6-4 1-16,5-2-2 16,-3 8 1-16,3 13 0 15,-9 16 0-15,2 26-1 16,-27 12 1-16,30 50-1 16,-24 2 1-16,0 10 0 15,5 5-1-15,12 2 1 0,8-8-1 16,15-13 1-16,15-15 0 15,23-12 0-15,15-17 0 16,14-10 0-16,10-15 0 16,-5-12 0-16,-9-9 0 15,-17-8 0-15,-21-7 1 16,-20 1-1-16,-30 2 1 16,-28 8-1-16,-22 12 0 15,-17 14 1-15,-13 20-1 16,-2 14 0-16,3 17 0 15,5 13 0-15,11 8-1 16,11 7 2-16,14-5-2 16,13-6 1-16,19-8 0 0,6-13 0 15,12-14 0-15,7-11 0 16,4-13 0-16,-2-12 0 16,0-8 0-1,-9-5 0-15,-3-1 1 0,-12 1-1 16,-7 5 0-16,-7 6-1 15,-4 25 1-15,2-25-1 16,-2 25 0-16,19 8 1 16,0 3-1-16,10-1 1 15,5 1-1-15,2-3 2 16,-1-4-1-16,-1-2 0 16,-7-8 1-16,-4-2 0 15,-23 8-1-15,23-36 1 0,-17 13 0 16,-1 0-1-16,-3 2 0 15,4 3 0-15,-6 18 0 16,17-5 0 0,6 28 0-16,4 13-1 0,9 14 1 15,1 10-1-15,12 11 2 16,3 2-1-16,0-2 1 16,1-8-1-16,-3-13 1 15,-6-10-1-15,-4-17 2 16,-7-9-2-16,1-20-1 15,-9-11 2-15,-4-12-1 16,-2-8 0-16,-2-13 0 16,-1-11 0-16,-3-4 0 15,-7-1 0-15,-6 9 0 0,-6 7 0 16,-9 19 0 0,-8 18 0-16,-12 26 0 15,-9 20-1-15,-9 26 2 0,-3 12-1 16,-9 8 1-16,0 6-1 15,4-3-1-15,2-13-2 16,11-3-3-16,0-28-8 16,16-7-27-16,5-6 0 15,6-10-2-15,21-15 1 16</inkml:trace>
  <inkml:trace contextRef="#ctx0" brushRef="#br0" timeOffset="38853.1144">15164 12889 38 0,'0'0'40'0,"4"38"1"15,-15 0-1-15,3-9-17 16,2 25-17-16,-13-2-2 15,8 7-2-15,3 1-6 16,-7-16-4-16,22 8-8 16,-20-25-15-16,11-8-8 0,4 0-2 15,-2-19 2-15</inkml:trace>
  <inkml:trace contextRef="#ctx0" brushRef="#br0" timeOffset="39056.2397">15025 12556 30 0,'13'-25'39'0,"-11"-3"0"16,-2 28 0-16,0 0-21 15,0 0-11-15,21-16-11 16,-21 16-29-16,23 14-3 15,-23-14-3-15,13 25 0 0</inkml:trace>
  <inkml:trace contextRef="#ctx0" brushRef="#br0" timeOffset="41087.4953">17302 11524 24 0,'2'-37'28'0,"-6"8"0"16,4 6-2 0,-19-15-5-16,19 38-5 15,-15-48-4-15,15 48-3 0,0 0-1 16,-2 23-3-16,-2 21-2 16,10 25 0-16,-8 10-1 15,-2 17 0-15,-5 6-1 16,1 3 1-16,-7-9-1 15,1-11 0-15,-3-16 1 16,2-17-2-16,3-12 0 16,5-13 0-16,7-27 0 15,0 0 1-15,0 0-1 16,0 0 1-16,13-37-2 0,-3-3 1 16,3-6 1-1,8-6-1-15,8-4 0 16,9-3 0-16,14 9 0 0,15 10 0 15,5 17 0-15,5 19 0 16,-3 21 0-16,-9 20 0 16,-17 16 0-1,-13 11 1-15,-26 7 1 0,-18-2-2 16,-20-4 2-16,-15-11-2 16,-6-12 1-16,-9-11-1 15,0-12 0-15,1-11-1 16,7-6 0-16,3-12-2 15,13 0-1-15,-1-20-2 16,23 12-6-16,-8-22-17 0,28 7-10 16,16 5-2-16,10 3 1 15</inkml:trace>
  <inkml:trace contextRef="#ctx0" brushRef="#br0" timeOffset="41337.4964">18090 12180 36 0,'31'12'39'15,"-31"-12"2"-15,15 48-2 16,-11-2-26-16,-17-12-4 16,20 16-4-16,-14-2-1 15,1-2-6-15,6 4-6 0,-10-23-8 16,20 0-21-16,-4-2-1 15,-6-25-2-15,28 25 1 16</inkml:trace>
  <inkml:trace contextRef="#ctx0" brushRef="#br0" timeOffset="41556.2469">18083 11848 18 0,'30'-6'34'0,"-30"6"1"16,44-9-4-16,-21 9-29 0,-4-6-25 15,6 23-8-15,-25-17-1 16,0 0-2-16</inkml:trace>
  <inkml:trace contextRef="#ctx0" brushRef="#br0" timeOffset="42478.1237">23477 12080 31 0,'-19'-7'33'0,"19"7"-7"16,-23-4-5-1,-5-6-6-15,28 10-3 16,-41-2-2-16,41 2-3 0,-40 4 0 16,40-4-3-16,-25 2 1 15,25-2-2 1,0 0-1-16,0 0 0 0,33-6 0 15,7-1-1-15,12-5 0 16,13 2 1-16,4-3-1 0,7 3 0 16,-9-1 0-16,-6 5 0 15,-13 4 0 1,-17 14 0-16,-22 9 0 0,-20 13-1 16,-22 7 2-16,-13 11-1 15,-13 11 1-15,-4 2-2 16,-10 4 2-16,4 0-2 15,-1-5 1-15,8-3-1 0,7-9-1 16,5-4 1 0,12-6 0-16,2-11 0 15,11-4 0-15,6-8-1 0,19-19 1 16,-21 19 0-16,21-19 0 16,40-2 0-16,6-5 0 15,17-1 1-15,17 0-1 16,8 1 1-16,10 1-1 15,-3 2-1-15,1 4-1 16,-18-8-5-16,3 22-14 16,-16-14-19-16,-18-6 0 0,-1 2-2 15,-9-9 1-15</inkml:trace>
  <inkml:trace contextRef="#ctx0" brushRef="#br0" timeOffset="42712.4992">24384 12574 29 0,'-21'21'38'0,"13"19"1"15,-13-3-2-15,13 5-22 0,5 15-8 16,-11-1-4-16,7-2-3 16,10 5-9-16,-12-22-15 15,9-8-13-15,13 1-1 0,-13-30 0 16</inkml:trace>
  <inkml:trace contextRef="#ctx0" brushRef="#br0" timeOffset="42837.4992">24258 12174 26 0,'-2'-38'33'0,"-16"-2"2"0,18 40-5 15,0 0-33-15,0 0-25 16,37 0-6-16,-37 0 1 16</inkml:trace>
  <inkml:trace contextRef="#ctx0" brushRef="#br0" timeOffset="43087.4997">24757 11696 43 0,'0'0'42'15,"15"31"-1"-15,-15 27 0 16,-10 24-29-16,16 37-6 16,-17 6 1-16,16 25-3 15,-18-6-1-15,7-4-2 16,-3-10-2-16,-1-22-3 15,12-4-7-15,-15-28-24 16,13-18-5-16,5-12-3 0,-10-23 2 16</inkml:trace>
  <inkml:trace contextRef="#ctx0" brushRef="#br0" timeOffset="43431.2678">22529 11969 22 0,'0'0'39'16,"0"0"2"-16,19 31 0 16,-8 36-24-16,-20 0-5 15,18 31-3-15,-16-6-2 16,11 21-3-16,-8-7-1 16,11 0-3-16,5-5-3 15,3-20-3-15,23 13-13 16,-1-21-21-16,-1-17 0 0,6-8-1 15,-11-16 1-15</inkml:trace>
  <inkml:trace contextRef="#ctx0" brushRef="#br0" timeOffset="44384.3771">25837 12092 47 0,'21'-14'31'16,"-7"-7"-5"-16,18 19-3 15,-32-19-6-15,21 21-5 0,-21 0-3 16,0 0-2-16,-32 0-2 16,-1 16-2-16,-20 1-1 15,-7 6-1-15,-18 0 0 16,-6 6 0-16,-14-4-1 15,3 5 1-15,3-7 1 16,2-3-1-16,15-5 0 16,8-2-1-16,12-3 2 15,15-2-2-15,7-1 1 16,14-3-2-16,19-4 1 0,0 0 0 16,0 0 0-1,0 0 0-15,0 0 0 16,17 19 0-16,-17-19 1 0,31 14 0 15,-6-1-1-15,5 1 1 16,3 5 0-16,11 8 0 16,2 4 0-16,9 9 0 15,3 8 0-15,9 6 0 16,-2 5-1-16,5-1 1 16,-3 3-1-16,-7-3 0 15,-1-3 0-15,-11-7 1 16,-8-9-1-16,-4-7 0 0,-11-12 0 15,-6-3 1 1,-19-17 0-16,0 0-1 0,19 17 0 16,-19-17-1-1,0 0-5-15,-19-42-14 0,15 17-21 16,4 0-1-16,-5-11-1 16,12 3 1-16</inkml:trace>
  <inkml:trace contextRef="#ctx0" brushRef="#br0" timeOffset="45696.8796">26765 12017 22 0,'0'-25'24'0,"0"25"-2"16,-2-31 1-16,-10 6-3 15,12 25-3-15,-9-32-4 16,9 32-1-16,0-18-3 0,0 18-1 16,0 20-3-1,9 16 0-15,-18 10-1 16,9 23-1-16,-8 8 0 0,-5 17-1 16,-1 6 1-16,-1 2-1 15,-2-6 0-15,3-6-2 16,-1-15 0-16,2-14 0 15,5-15 0-15,6-13 1 16,2-12-1-16,0-21 1 16,0 0 0-16,0 0 0 15,0 0 0-15,2-42-1 16,2 5 2-16,0-9-2 0,9-9 1 16,4-3-2-1,10 0 1-15,4 3 0 16,13 14 0-16,7 11-1 15,7 18 1-15,5 14 0 0,-4 21 0 16,-7 16 0-16,-10 10 0 16,-10 11 1-16,-18 5-1 15,-20-5 1-15,-19-3-1 16,-17-5 1-16,-8-10-2 16,-11-11 1-16,-2-10-1 15,-4-11 0-15,8-6-2 16,3-10-2-16,31 6-4 0,-11-27-24 15,28 0-7-15,16-2-2 16,7-9 1-16</inkml:trace>
  <inkml:trace contextRef="#ctx0" brushRef="#br0" timeOffset="45942.1847">27247 12662 44 0,'17'40'39'16,"0"20"2"-1,-11 3-2-15,-18-3-29 0,20 18-2 16,-16-10-5 0,6-3-4-16,-3-2-4 0,-3-22-6 15,16 10-10-15,-10-20-16 16,2-31-3-16,9 27 1 15</inkml:trace>
  <inkml:trace contextRef="#ctx0" brushRef="#br0" timeOffset="46192.1842">27434 12215 29 0,'27'-23'35'15,"-18"3"2"1,14 26-1-16,-23-6-32 16,8 25-14-16,0 0-22 0,-8-25-2 15,0 37-1-15</inkml:trace>
  <inkml:trace contextRef="#ctx0" brushRef="#br0" timeOffset="47004.6861">29121 12265 21 0,'2'-31'36'0,"-10"-13"3"15,6 3-16 1,2 41-4-16,-4-48-4 15,4 48-3-15,0 0-6 16,0 0 0-16,-32 41-2 16,16 3-2-16,-5 6 1 15,2 9-2-15,8-1 0 16,7 3 0-16,10-7 1 16,13-8-2-16,11-15 0 15,16-10 0-15,6-15 0 16,7-10 1-16,-3-13-1 15,-3-3 1-15,-9-3-1 16,-9 0 1-16,-12 6-1 16,-23 17 0-16,0 0 0 0,0 0 0 15,7 25-1-15,-1 2 1 0,9 0 0 16,8 0 0 0,19-2-1-16,10-12 2 15,7-7-1-15,8-10 0 0,-8-11 0 16,-5-10 1-16,-16-10 0 15,-17-9-1-15,-25-12 0 16,-13-5 0-16,-25-4 0 16,-6 3 0-16,-9-1-1 15,0 9-1-15,13 14-3 16,-2 3-4-16,46 37-21 0,0 0-11 16,25 2 1-16,15 17-2 15</inkml:trace>
  <inkml:trace contextRef="#ctx0" brushRef="#br0" timeOffset="47239.061">30335 12620 26 0,'27'15'37'0,"3"6"1"15,-30-21-3-15,21-2-25 16,-21 2-20-16,0 0-21 0,0 0-4 15,-15-38-2-15</inkml:trace>
  <inkml:trace contextRef="#ctx0" brushRef="#br0" timeOffset="47645.3293">30836 12076 20 0,'23'16'40'0,"11"26"1"16,-16 8-1-1,-18 6-25-15,21 36-3 16,-27-8 0-16,6 24-6 0,-15 1 0 16,5 3-4-1,-17-9-1-15,6-11 0 0,4-11-1 16,4-16 1-16,-1-21-1 15,5-13 1-15,9-31-1 16,-29-2 1-16,14-27 0 16,-6-15-1-16,0-17 1 15,2-18-1-15,5-17 1 16,10-13-2-16,18-14 0 16,9-6 1-16,21-3-2 15,11 7 2-15,10 14-2 16,-2 18 1-16,2 26-1 15,-2 27 2-15,-11 32 0 16,-14 29 0-16,-24 22 1 16,-14 20 0-16,-21 4 1 0,-8 8-2 15,-17 0 1-15,-11-8-3 16,7-5-2-16,-17-26-10 0,23-7-27 16,6-8 0-16,5-15-1 15,33-6 1-15</inkml:trace>
  <inkml:trace contextRef="#ctx0" brushRef="#br0" timeOffset="47832.8103">31333 12574 52 0,'42'2'43'15,"-17"-6"-1"-15,2-2 0 16,2 2-31-16,-20-17-5 15,-9 21-2-15,23-25-6 0,-25 0-6 16,2 25-29-16,25-31-3 16,-23 8-3-16,-2 23 2 15</inkml:trace>
  <inkml:trace contextRef="#ctx0" brushRef="#br0" timeOffset="48573.2055">32064 12338 37 0,'21'-16'40'0,"-21"16"0"16,0 0 1-16,23-15-28 16,-25-8-7-16,25 7 2 15,-4-16-5-15,15 3 0 16,8-13-2-16,4 3 0 15,4-11-1-15,4 2 2 16,-5-9 0-16,-10-1-2 16,-9-7 1-16,-13 7 0 15,-9 3 0-15,-2 7-1 16,-4 15 0-16,-2 33-1 0,0 0 1 16,0 27-1-16,5 27 1 15,5 15 0-15,-4 13 1 0,3 14 0 16,-5 4 1-16,-10 0-1 15,-9-2 1-15,-12-8-1 16,-3-9 1-16,-14-8-2 16,7-10 1-16,-1-13-2 15,0-10 1-15,5-13 0 16,12-8 0-16,21-19 0 0,-19 12 0 16,19-12 0-1,0 0 0-15,-11-19 0 16,11 19 0-16,-29-23 0 15,6 13 0-15,-6-1 0 0,-3 3-1 16,-1 2 0-16,-5 0 1 16,9 3-1-16,5 3 0 15,24 0 0-15,-27 5 1 16,27-5-1-16,0 0 1 16,21 2 0-16,2-4 0 15,7 0 0-15,14-1 0 16,12 1 1-16,11 0-1 15,7 0 0-15,5 4 1 16,-1 2-1-16,-9 5 0 16,-4-3 0-16,-15 2 0 15,-12 1 0-15,-9-3 0 16,-8 0 0-16,-21-6 0 16,0 0 0-16,23 11 0 0,-23-11 0 15,0 0 0-15,0 0-1 16,0 0-3-1,0 0-6-15,0 0-28 0,0 0-2 16,-37-15-3-16,1 19 1 16</inkml:trace>
  <inkml:trace contextRef="#ctx0" brushRef="#br0" timeOffset="51573.2121">23866 10218 3 0,'0'0'9'0,"0"0"-1"15,57 23-1-15,0-17-1 0,33 0-2 16,21-1 1-16,40-5 1 15,19-2 0-15,27-7 0 16,12 3 0 0,5-2 0-16,4 3-1 0,-19-1 0 15,-14 4-1-15,-34 0 0 16,-22 4 1-16,-36-4 0 16,-20 4 0-16,-35-10-1 15,-15 8 1-15,-23 0-1 16,0 0-1-16,0 0-4 15,-29-9-9-15,-3 9-21 16,13 23 0-16,-16-21-1 16</inkml:trace>
  <inkml:trace contextRef="#ctx0" brushRef="#br0" timeOffset="68621.972">20588 2535 7 0,'0'0'22'16,"0"0"-2"-16,0 0-4 15,0-21-4-15,0 21-3 16,0 0-3-16,0 0-2 15,0 0-1-15,0 0-2 16,23 2 0-16,-23-2 1 0,36 7 0 16,-7-3 0-16,7 4 1 15,6 1-1-15,10 1-1 16,1 0 1-16,5 7-1 16,7-4 0-16,7 3 0 15,1-5 1-15,7 1-1 16,1-5 1-16,5 1 0 15,4-6 0 1,5 0 1-16,-7 0-1 0,6 2-1 16,-8-2 1-16,-2 5-1 15,-4-1 0-15,-3 0 0 16,-4-2-1-16,7 3 0 16,0-7 1-16,4 0-1 0,4-5 0 15,10-1 1-15,1-2-1 16,8-1 0-16,-3-1 1 15,-1 0-1-15,-2-1 1 16,-1 1-1-16,-5-3 1 16,-5 3-1-16,-2-3 0 15,0 1 1-15,-4-5 0 16,-1 2-1-16,-3-3 1 16,6-1 0-16,-4-2 0 15,4 0 0-15,-7 0 0 16,3-2-1-16,-2 2 1 15,-5-2-1-15,-10 0 1 16,-2 3-1-16,-13-3 2 0,-6 4-1 16,-18-8 1-1,1 6 0-15,-15-4 1 16,-1 2-1-16,-5-6 1 0,3 2 0 16,-3-5-1-16,2 1 0 15,1-2-1-15,5-7 0 16,7-4 0-16,2 2-1 15,2-6 1-15,7-10-1 16,4 1 0-16,1 1 1 16,1-4-1-16,-2 5 1 15,-7-1-1-15,-2 4 1 16,-6 2-1-16,-4 4 0 0,-11 2 1 16,1 0-1-1,-5 4 0-15,0-1 1 0,-2-3-1 16,4 4 0-1,-2 5 0-15,-2 1 1 16,4 1-1-16,-2 2 0 0,0 4 1 16,1 2-1-16,-1-1 0 15,-2 3 0-15,0 1 1 16,2-1-1-16,-2 2 0 16,0 2 0-16,0-2 0 15,0 21 0-15,6-33 0 16,-6 33 0-16,4-32 0 15,-4 32 0-15,4-31 0 16,-4 31 0-16,11-33 0 0,-3 14 0 16,1 0 0-1,-9 19 0-15,23-33 0 16,-11 14-1-16,-12 19 2 16,23-27-1-16,-23 27 0 0,28-19 0 15,-28 19 0-15,33-13 0 16,-8 9 0-16,5 0 0 15,7-2 0-15,5 2 0 16,2 2 0-16,0 2 0 16,0 0 0-16,-6 6 0 15,-7 2 0-15,-1 5 0 16,-9 6 0-16,0 3 0 16,-4 6 0-16,1 1 0 15,-1 2 0-15,-2 5 0 0,4 3 0 16,-9 3 0-1,3 4 0-15,-11 2 0 16,2 4-1-16,-8-2 2 0,0 2-1 16,-1-2 0-16,-3-4 0 15,2-2 0-15,4-8 0 16,2-1 0-16,2-1-1 16,2-3 1-16,4-2 0 15,3-2 0-15,-5 2 0 16,7-1 0-16,-5 3 0 15,0-2 0-15,-1 2 1 16,1 3-1-16,5-1 0 16,-3 3 0-16,3-3 0 15,-1 5 0-15,5-1 0 16,-2 3-1-16,4-7 1 0,-3 3 0 16,1 3 0-1,4-1 0-15,-2 0-1 0,0-3 2 16,2-2-2-16,0 1 2 15,-4-3-1-15,4 0 0 16,-3-1-1-16,1-1 2 16,0-2-2-16,2 2 1 15,0-2 0-15,4 0 0 16,2 3 0-16,5-5 0 16,1 0 0-16,3 2 1 15,2-4-1-15,2 0 0 16,4 2 0-16,6 0 0 15,-2-4 1-15,2 2-2 16,5 0 1-16,-3-4 1 0,9 1-1 16,2-1 0-1,2-2 0-15,8 0 0 0,1-3 0 16,3-1 0-16,-1 1 0 16,10-1 0-16,-5-1 0 15,1-1 0-15,-2-1 0 16,4-1 0-16,-1-1 0 15,3-2 0-15,2 0 0 16,7-1 0-16,1-1 0 16,5 0 0-16,2-2 0 15,-1 2 0-15,5-2 0 16,-4 2 0-16,2 1 0 16,-5-3 0-16,-3 0 0 15,5-2 0-15,1 2 0 0,6-2 0 16,11 0 0-1,5-2 0-15,1 2 0 16,6 0 0-16,4 0 0 0,-1 0 0 16,-3 0 0-16,-9 2 0 15,-5 0 0-15,-9-2 0 16,-2 2 0-16,-7 0-1 16,-8 0 1-16,1 0 0 15,-5 0 0-15,-7 1 0 16,-1-1 0-16,-2 2 0 15,-5-2 0-15,-4 2 0 16,0-2 0-16,-4 2 0 0,-4 0 0 16,-4-1 1-1,-5 1-1-15,-2 0 0 16,-10-2-1-16,-4 0 2 16,-7 0-1-16,-10-2 0 0,-19 0 0 15,29 2 0-15,-29-2 0 16,19-2 0-16,-19 2 1 15,21-2-1-15,-21 2 1 16,27-2-1-16,-10 2 1 16,10 0-1-16,3 0 1 15,-1 0-1-15,9 0 0 16,6 0 1-16,6 4-1 16,3-2 0-16,1-2 0 15,5 4 0-15,-1-1 0 0,-3 1 0 16,-5-2 0-1,-6 0 1-15,-8-2-1 16,-13 0-1-16,-23 0-2 0,0 0-1 16,0 0-15-16,0 0-21 15,-38 4 1-15,3-4-3 16,-11-10 3-16</inkml:trace>
  <inkml:trace contextRef="#ctx0" brushRef="#br0" timeOffset="69961.0501">19461 3483 33 0,'0'0'23'0,"0"0"-3"16,-11-21-4-16,11 21-4 16,0 0-5-16,0 0-2 15,29-17 0-15,3 11-2 16,24 0 1-16,14-7 0 15,30 5 0-15,20-3 0 16,33 5 0-16,17-9 0 16,33 9-1-16,2-4 0 0,34 6-1 15,9-7 0 1,9 5 0-16,12-5-1 16,9 5 0-16,12-2 0 15,5 2-1-15,11-3 0 0,-6 7 1 16,8 0-1-16,-2 2 0 15,-2 0 0-15,-10 0 1 16,-9 0-1-16,-11-2 0 16,-10 0 1-16,-8 0-1 15,-13-2 0-15,-10-1 1 16,-13-1-1-16,-2 0 0 16,-13 0 1-16,3-1-1 0,-15-3 0 15,-3 2 2 1,-3-3-2-16,-9 3 0 15,2-1 0-15,-1 3 0 16,-1 0 0-16,-9 2 0 16,1 2 0-16,-8 2 0 0,3-2 0 15,-3 4 0-15,3-2 0 16,-5 2 0-16,-3 0 0 16,4 0 0-16,-2 4 0 15,13-4 0-15,-8 5 0 16,4-3 0-16,-3 4 0 15,3-4 0-15,-3 3 0 16,-1-3 0-16,-7 0 0 16,-8 0 0-16,-2-2 0 0,-9 2 1 15,-12-4-2 1,-7 2 2-16,-12-4-1 16,-10 2 0-16,-3-2 0 0,-6 2 0 15,-15-2 0-15,-2 2 0 16,-3-2 0-16,-1 2 0 15,2 0 1 1,-8 0-1-16,4 0 0 0,0 0 0 16,0 2 1-16,-11-2-1 15,-4 0 0-15,-12 0 1 16,-6-2-1-16,-9 2 1 31,-23 0 0-31,0 0-1 0,16-2 1 16,-16 2 0-1,0 0-1-15,0 0-1 0,0 0-3 0,-21-2-13 16,21 2-21-16,-37 0-1 16,1-8-1-16,-8 3 1 15</inkml:trace>
  <inkml:trace contextRef="#ctx0" brushRef="#br0" timeOffset="71148.5762">24741 619 7 0,'0'0'31'16,"-28"-12"1"-16,28 12-8 15,0 0-7 1,-25-21-6-16,25 21-4 15,9 27-2-15,3 15 0 0,-3 14-1 16,5 34 0-16,-12 18-1 16,13 30 0-16,-9 14 1 15,7 28 0-15,-9 12-1 16,9 17 0-16,-7-5-2 16,9-10-1-16,-1-4 2 15,3-10 0-15,-2-9-1 16,-1-13-1-16,-1-22 1 15,-3-13-1-15,-5-12 1 0,-3-9 0 16,-2-16-1 0,0-9 0-16,-5-10 0 15,-1-17 0-15,2-11-1 0,-2-16-3 16,8 2-4-16,-2-25-27 16,-21-10-3-16,27-9-1 15,-6-27 1-15</inkml:trace>
  <inkml:trace contextRef="#ctx0" brushRef="#br0" timeOffset="71726.6971">26155 993 27 0,'0'0'33'15,"0"0"1"-15,0 0-13 16,0 0-5-16,0 0-6 16,11 39-2-16,-13-14-2 15,10 28-2-15,-10 1 0 16,8 31-1-16,-6 11 1 16,5 26-1-16,-8 17-1 15,1 18-1-15,-4 10 0 16,0 2 0-16,-7 0-1 15,3 0 1-15,-1-6 0 16,1-9-1-16,3-14 0 16,1-13 0-16,6-10 0 15,4-8 1-15,1-5-1 16,7-12 0-16,-3-8 0 16,1-7 1-16,-6-13-1 15,5-7 0-15,-5-9 0 16,-4-9 1-16,2-9-1 15,-4-7 0-15,2-23 0 0,-2 25 0 16,2-25-2-16,0 0-2 0,0 0-11 16,0 0-23-16,0-27 0 15,0 8-2-15,-7-13 1 16</inkml:trace>
  <inkml:trace contextRef="#ctx0" brushRef="#br0" timeOffset="76114.292">32400 2815 6 0,'4'23'16'15,"-4"-23"-3"1,0 0-3-16,0 0 1 0,19 16-1 16,-19-16-2-16,0 0 0 15,21-8 0-15,-21 8-2 16,0 0-1-16,0-21-1 16,0 21-2-16,0 0-1 15,0 0 0-15,18-12-1 16,-18 12 0-16,26 4-1 15,-26-4 1-15,29 6 0 16,-29-6 0-16,23 4 1 0,-23-4 1 16,0 0 1-16,0 0 0 15,0 0 0-15,0 0 0 16,-23 17 0 0,23-17 0-16,-23 6-2 15,23-6 0-15,0 0-1 0,0 0 0 16,0 21 0-16,17-15-1 15,10 1 1-15,4-3 0 16,1 2 1-16,6 0-1 16,-9-3 0-16,-4-1 1 15,-25-2 0-15,29 2 2 16,-29-2-1-16,0 0 1 16,-18-4 0-16,-12 6-1 15,-10-2 1-15,1 4-1 0,-12-4-1 16,-1 2-1-1,8 4 0-15,2-4 0 16,10 0 1-16,7-2-1 16,25 0 0-16,0 0 0 0,0 0 0 15,0 0-1-15,40-2 1 16,-11 0 0-16,1-4-1 16,3 2 2-16,-3 2-2 15,1 0 1-15,-6-3 0 16,-25 5 1-16,23-2-1 15,-23 2 1-15,0 0 1 16,0 0-2-16,-23 13 1 16,2-9 0-16,-2 2 0 15,2-2-1-15,0-4 0 16,5 2 0-16,16-2 0 16,0 0 0-16,0 0 0 0,23-4 0 15,0 2 0-15,2 0 0 16,-2-4 1-16,-2 2-1 15,-4-7 0-15,-17 11 1 16,29-16-2-16,-29 16 2 16,23-26-1-16,-23 26 0 15,29-29 0-15,-10 10 0 16,4-1 0-16,0-3 0 16,0-7 0-16,-2-1 0 15,0-2 0-15,-6-1 0 16,0 3 1-16,-7 4-1 15,-2 6 0-15,-6 21 0 16,0 0 1-16,0 0 0 16,5 52 0-16,-10 0 0 0,-1 13 1 15,-2 14-1-15,-1 7 2 16,1 4-3-16,-5-3 1 16,5-3 0-16,0-7 0 15,3-8-2-15,1-11 1 16,4-12 0-16,0-10 0 15,0-7 1-15,0-29-1 16,0 29 0-16,0-29 1 16,0 0 0-16,0 0 1 15,0 0-1-15,0 0 0 16,0-25 0-16,-2 0 0 16,4-12 0-16,0-13 0 15,0-11-1-15,-2-10 0 0,5-8 0 16,-3-1-1-1,2 5 2-15,-2 2-1 0,0 8 0 16,-4 11 0 0,2 6 0-16,-6 13 1 0,4 10-2 15,2 25 1-15,0 0 0 16,0 0-1-16,-21 35 1 16,14 22 0-16,1 11-1 15,2 18 1-15,-2 8-1 16,-1 6 2-16,5-2-2 15,-2-14 1-15,2-11 0 16,2-15 0-16,-4-14-1 16,4-4-1-16,0-40-4 0,6 35-26 15,-6-35-6-15,0 0-2 16,0 0 1-16</inkml:trace>
  <inkml:trace contextRef="#ctx0" brushRef="#br0" timeOffset="93771.8835">4153 14474 26 0,'-59'-11'34'0,"15"11"-5"16,-6 9-6-16,-13-16-4 16,30 22-5-16,-18-19-3 15,32 12-4-15,-10-12-2 16,29 4 0-16,0 0-1 16,0 0-2-16,27-17 1 15,17 3-1-15,17-11 0 16,15 2 0-16,12-9 0 15,10 5-1-15,-4 2 1 16,1 6-1-16,-16 13 0 16,-14 21 0-16,-27 16-1 15,-21 21 1-15,-26 19 0 16,-22 13 0-16,-26 14 0 16,-10 10 0-16,-19 3 0 15,-8-3 0-15,0-12-1 16,6-10 1-16,10-15-1 15,17-15 1-15,17-14-1 16,34-11 1-16,10-31 0 16,61 19 0-16,12-25 0 15,15-3 0-15,11-3 1 16,3-1-1-16,1-1-1 16,-13-7-4-16,4 21-19 0,-31-4-17 15,-23-2 0-15,-4 8-2 0,-7-2 0 16</inkml:trace>
  <inkml:trace contextRef="#ctx0" brushRef="#br0" timeOffset="93959.3837">5054 15225 61 0,'-14'21'39'0,"14"19"-1"16,-5-1 1-16,-5 3-33 0,16 14-3 15,0 7-4-15,-3-13-7 16,13 6-22-16,-5 1-7 16,-13-22-1-16,8 1 0 15</inkml:trace>
  <inkml:trace contextRef="#ctx0" brushRef="#br0" timeOffset="94141.6705">4920 14885 43 0,'0'0'31'0,"-6"-48"-5"16,6 48-22-16,38-13-35 15,-38-10-1-15,21 27-1 16</inkml:trace>
  <inkml:trace contextRef="#ctx0" brushRef="#br0" timeOffset="94485.4215">6090 14739 19 0,'0'0'36'16,"-44"-23"3"-16,23 21-2 15,21 2-15-15,-38-11-8 16,38 11-2-16,0 0-6 15,36-2-2-15,6-4-2 16,16 0-2-16,7-1 1 16,9 1-1-16,-1 4-2 15,-8-6-4-15,-2 12-29 0,-28 15-4 16,-35 1 1-16,-8 22-1 16</inkml:trace>
  <inkml:trace contextRef="#ctx0" brushRef="#br0" timeOffset="94641.6716">6104 15323 33 0,'57'4'35'0,"-5"-16"1"16,28 8-1-16,-7-5-23 16,7-5-18-16,6 7-23 15,-32-14-5-15,11 19 0 0,-23-10-2 16</inkml:trace>
  <inkml:trace contextRef="#ctx0" brushRef="#br0" timeOffset="95719.7981">8328 14492 2 0,'-8'-37'27'15,"27"29"0"-15,-21-11-9 16,2 19 0 0,0-25-3-16,-13 6-2 0,13 19-1 15,-4-21-2-15,4 21-1 16,-4-23-1-16,4 23-1 16,-7-23-1-16,7 23-1 15,-2-19-1-15,2 19 0 16,0 0-1-16,0 0-1 15,-21 38 0-15,9 10 0 16,-7 10-2-16,0 15 1 16,2 11 0-16,3 8 0 15,7 0-1-15,9-7 1 16,15-16-1-16,13-11 1 0,9-18 0 16,10-13 0-1,5-21 0-15,5-16 0 0,-3-15 0 16,1-13 0-16,-9-16 0 15,0-13 0-15,-8-16 0 16,-6-13 0-16,-11-8-1 16,-2 3 0-16,-13 7 1 15,1 11 0-15,-9 12-1 16,0 21 0-16,-9 27 0 16,9 23 1-16,-17 54-1 15,9 9 0-15,4 14 0 16,-2 11 0-16,6 10-1 15,4 4 1-15,6-2-1 16,5-14-1-16,14-9-2 0,1-25-5 16,24-2-26-16,-14-14-4 15,4-15-3-15,0-11 3 16</inkml:trace>
  <inkml:trace contextRef="#ctx0" brushRef="#br0" timeOffset="95922.924">9257 14885 43 0,'0'42'37'0,"-13"-7"2"16,13 11-2-16,13 8-25 16,-19-18-4-16,14 10-4 0,-2-11-4 15,-2-10-9-15,11-2-25 16,-4 0-2-1,-11-23-2-15,0 0 1 0</inkml:trace>
  <inkml:trace contextRef="#ctx0" brushRef="#br0" timeOffset="96110.4248">9207 14653 45 0,'-9'-31'36'0,"9"31"0"16,0-50-2-16,9 27-38 0,-9 23-27 15,0-40-3 1,0 40-1-16,-7-29 0 0</inkml:trace>
  <inkml:trace contextRef="#ctx0" brushRef="#br0" timeOffset="96695.0692">9944 13929 11 0,'-50'-23'33'15,"50"23"2"-15,-44-25 0 0,21-2-17 16,23 27-5-16,-38-44-2 16,24 21-5-16,-9-15-1 15,8 7 0-15,-8-11-3 0,6 5 1 16,2-5-3-16,11 0 2 16,0-2-3-16,12 5 2 15,7 1-2-15,6 5 1 16,8 4 0-16,-1 8 0 15,-1 6 0-15,-2 11 1 16,2 12-1-16,-6 15 1 16,-10 6 0-16,1 13 0 0,-10 8 2 15,3 11-2-15,-12 4 1 16,-5 6-1 0,-9 4 1-16,-4 2-1 15,-9-2 2-15,-4-2-3 0,-4-10 0 16,3-9 1-16,-3-6-1 15,12-13 1-15,5-7-1 16,25-28 0 0,-21 27 0-16,21-27 1 0,21 6-1 15,2-8 0-15,13-4 1 16,8 4-1-16,6-5 1 16,9 1-1-16,4 0 0 15,2 2 1-15,0 6-1 16,-13 2-1-16,5 17-3 15,-34-19-14-15,0 17-21 0,-13 10 0 16,-16-4-2-16,-2 8 1 16</inkml:trace>
  <inkml:trace contextRef="#ctx0" brushRef="#br0" timeOffset="97398.1945">8054 15494 25 0,'-46'-2'36'0,"12"11"3"0,1-12-2 16,-3-5-17 0,36 8-4-16,-27 0-7 15,27 0-3-15,0 0-1 0,37-10-2 16,5-7-1-16,23 4 0 15,17-7 0-15,27-1-1 16,23-4 0-16,19 0 0 16,12-3 0-16,20 3-1 15,3 2 1-15,1 3-1 16,-7-1 1-16,-10 4-1 16,-21 2 1-16,-15 3-1 15,-23 1 1-15,-23 7-1 16,-23 0 1-16,-15 2-1 15,-22 0 1-15,-12 2-1 16,-16 0 1-16,0 0 0 16,0 0 0-16,0 0 1 15,0 0-1-15,0 0-1 0,0 0 0 16,0 0-3-16,0 0-5 16,-35-4-22-16,16 6-12 15,-2 4 0-15,-8 2-1 16</inkml:trace>
  <inkml:trace contextRef="#ctx0" brushRef="#br0" timeOffset="98632.5722">8928 15889 50 0,'0'0'38'16,"-13"-27"0"-16,13 27-4 15,0 0-21-15,0 0-4 0,4 50-4 16,-8-11-2 0,8 16-1-16,-1 5-1 15,1 9 0-15,0 0 0 0,2-4-1 16,3-11 1-16,-3-6-2 16,2-13 2-16,-1-8-2 15,-7-27 2-15,12 26 0 16,-12-26 0-16,0 0 0 15,0 0 0-15,-4-42 1 16,-4 6-1-16,1-8 0 16,-3-14 0-16,1-13-1 15,3-15 0-15,6-5 1 16,2-7-2-16,13 6 1 16,6 4 0-16,8 11 0 15,7 12 0-15,6 23 0 0,2 22 0 16,2 24 1-16,-4 23-1 15,-9 15 1-15,-12 16 0 16,-17 5-1-16,-16 5 0 16,-17-3-1-16,-9 2-4 15,-25-32-13-15,15 1-21 16,-3-9-1-16,7-16-1 16,15-5 0-16</inkml:trace>
  <inkml:trace contextRef="#ctx0" brushRef="#br0" timeOffset="99398.1989">11456 14419 22 0,'-5'-48'36'15,"1"15"2"-15,-21-5-1 16,-6 1-16-16,1 37-9 0,-18-4-4 15,12 31-3-15,-1 6-2 16,12 19 0-16,14 11-1 16,13 14-1-16,17 13 1 15,6 4-1-15,5-2 0 16,-1-3 1-16,-6-9-1 0,-13-3-1 16,-16-14 1-16,-17-7 0 15,-17-16-2-15,-10-13 1 16,-9-11 0-16,1-7 1 15,5-15-1-15,11-11 1 0,9-14 0 16,14-11 0 0,17-10 0-16,12-3 0 15,15-3-1-15,7 2 1 0,6 8-3 16,-3 4-1-16,13 21-6 16,-22 4-25-16,9 17-4 15,3 14-3-15,-9 1 2 16</inkml:trace>
  <inkml:trace contextRef="#ctx0" brushRef="#br0" timeOffset="99601.3243">11602 15008 54 0,'21'33'40'16,"-16"-12"-3"-16,3 15 2 0,9 8-31 15,-17-5-3-15,4 7-5 16,0 10-8-16,-17-16-20 16,7-7-9-16,8 3-2 15,-2-36 2-15</inkml:trace>
  <inkml:trace contextRef="#ctx0" brushRef="#br0" timeOffset="99804.4496">11623 14703 53 0,'0'-29'39'15,"0"29"-4"-15,9-38-1 0,-9 38-46 16,27-10-22-16,-27 10-2 15,0 0-1-15,-36 21 1 16</inkml:trace>
  <inkml:trace contextRef="#ctx0" brushRef="#br0" timeOffset="102023.2055">15966 14449 44 0,'28'-30'29'15,"7"-1"-3"1,3 8-3-16,-17-14-5 0,17 24-3 16,-38-18-4-16,0 31-2 15,-34-13-3-15,-10 24-2 16,-29-3-1-16,-9 13-1 15,-12-7-1-15,-1 7-1 16,14-2-1-16,9-2 1 16,20 4 0-16,16 0-1 15,22 4 1-15,20 10 0 16,9 9 0-16,3 10 1 16,-1 17 1-16,-2 15 0 15,-13 1 0-15,-2 11 1 16,-15 1-1-16,-1 1-1 15,-5-6 1-15,4-5-1 16,6-16-2-16,22-8 2 16,14-17-2-16,19-14 1 15,19-16 0-15,6-13-1 16,9-14 1-16,-7-10-1 16,-2-6-3-16,-27-27-10 0,-6-4-25 15,-20 4 0-15,-18-11-1 0,-10 5 1 16</inkml:trace>
  <inkml:trace contextRef="#ctx0" brushRef="#br0" timeOffset="102366.956">15191 14950 26 0,'-13'18'36'15,"13"-18"1"-15,67 4 0 16,9 1-19-16,14-26-10 0,27 12 1 15,-8-16-7-15,2-6-8 16,-2 10-15-16,-14 0-16 0,-30-10 0 16,2 14-1-16</inkml:trace>
  <inkml:trace contextRef="#ctx0" brushRef="#br0" timeOffset="102773.2066">17226 14163 40 0,'34'-48'38'16,"-20"-7"1"-16,-7 7-1 16,-22 23-27-16,-35-8-1 15,-9 25-3-15,-25-1-4 16,0 13-2-16,-4 9 0 0,9 6-1 15,20 12 0-15,23 7 1 16,32 10-1 0,21 10 0-16,21 11 1 0,12 14 0 15,-6 7 0-15,0 10 1 16,-15 5 0-16,-18 7 0 16,-22-3 0-16,-10-5 0 15,-10-8-1-15,-5-6 0 16,7-13 0-16,12-10 0 15,19-15-2-15,19-14 1 16,21-11 0-16,13-12 0 16,10-7-2-16,-3-19-5 0,16-1-28 15,-15-5-4-15,-21-12-1 16,-4 2 0-16</inkml:trace>
  <inkml:trace contextRef="#ctx0" brushRef="#br0" timeOffset="103851.3347">17922 14271 35 0,'0'0'34'16,"-27"-12"-6"-16,27 12-6 16,0 0-5-16,-23-23-4 15,23 23-4 1,0 0-1-16,0 0-1 16,0 0-3-16,0 0 0 0,0 0-1 15,0 0 0-15,0 0-1 16,21-21 0-16,-5 12-1 15,18 1 0-15,2-4 0 16,14 1 0-16,4-1 0 16,5 3-1-16,0 1 1 15,-5 0-1-15,-10 3 0 16,-10 5 1-16,-7 5-1 0,-27-5 0 16,13 37 1-1,-26 1-1-15,-10 12 0 16,-10 12 1-16,-11 11-1 0,-9 13 1 15,-8 2-1-15,-8 4 1 16,4-7 1-16,-2-10-1 16,13-10 0-16,3-11 0 15,16-12 0-15,7-13 0 16,22-6 0-16,6-23 0 16,36 21-1-16,6-19 0 15,10-2 1-15,11-2-1 16,2-2 1-16,2 0-1 0,-8 0 0 15,-13-5-3 1,-2 13-3-16,-44-4-18 0,29-18-17 16,-29 18 1-16,0 0-3 15,0 0 3-15</inkml:trace>
  <inkml:trace contextRef="#ctx0" brushRef="#br0" timeOffset="104101.3331">18425 14862 59 0,'0'0'39'16,"2"25"1"-16,-2-25-5 16,9 60-27-16,-18-18-1 15,13 17-1-15,-10-1-3 16,2 3-1-16,2-5-3 0,-4-8-2 15,12 2-3-15,-12-25-4 16,24 15-12-16,-13-19-15 16,-5-21-2-1,0 0 0-15,21-2 2 0</inkml:trace>
  <inkml:trace contextRef="#ctx0" brushRef="#br0" timeOffset="104304.4606">18465 14636 47 0,'10'-18'34'0,"9"24"-1"15,-19-6-12-15,0 0-39 16,40 4-12-16,-40-4-3 15,17 2-1-15</inkml:trace>
  <inkml:trace contextRef="#ctx0" brushRef="#br0" timeOffset="105523.2132">18876 13691 11 0,'19'0'34'15,"-19"0"-1"-15,-2 19-4 16,-7 10-13-16,-24-17-2 15,18 18-2-15,-25-20-5 16,7 9-1-16,-7-21-2 16,6 2 1-16,-1-19-2 15,5 0 0-15,1-12-1 16,12 2 0-16,-2-5-3 0,15 1 2 16,0 0-1-16,4 1 0 15,8 3-1-15,5 4 1 16,1 6-2-16,-14 19 2 15,32-25 0-15,-32 25-1 16,36 4 3-16,-22 15-2 16,-1 12 2-16,-7 11-1 15,-4 6 1-15,-4 11-2 16,-6 1 2-16,-5 5-1 16,-6-5 0-16,0-3-1 15,-6-9 1-15,8-9-1 16,-3-3 1-16,5-11-1 0,6-4 1 15,9-21-1 1,7 23 1-16,10-21 0 0,16-6 0 16,7-1 0-1,4-3-1-15,6-2-1 16,9 6-4-16,-15-15-9 0,8 6-25 16,-10 9 1-16,-12-2-3 15,7 6 1-15</inkml:trace>
  <inkml:trace contextRef="#ctx0" brushRef="#br0" timeOffset="106023.2116">19186 13952 47 0,'-6'-25'38'0,"6"25"0"15,27-15-5-15,-12-8-23 16,22 15-1-16,-7-13-2 16,12 13-3-16,-11-7 0 15,9 7-2-15,-15-3 1 16,2 7-1-16,-27 4 0 0,23-6-1 16,-23 6 0-16,0 0-1 15,0 0 1-15,-2 23-1 16,2-23 0-16,-12 42 0 15,5-9 0-15,1 11 1 16,4 10-1-16,-4 15 0 16,-1 10 0-16,-1 13 1 15,6 4-1-15,-4 4 1 16,-1 5 0-16,7-3-1 16,0 0 1-16,9-10 1 15,-3-13-2-15,9-6 1 16,-7-10 0-16,5-9 0 15,-7-10 0-15,-6-8-1 16,-8-9 0-16,-11-4 1 16,-4-9-1-16,-9-3 0 15,-3-7-1-15,-5-6-1 16,6 4-6-16,-10-15-28 16,11-3-4-16,10 1-1 0,-5-6-2 0</inkml:trace>
  <inkml:trace contextRef="#ctx0" brushRef="#br0" timeOffset="106893.5019">20339 14580 8 0,'0'0'35'16,"-42"-8"1"-16,42 8 1 15,-23 6-17 1,23-6-7-16,0 0-2 0,21-15-4 16,21 13-1-16,-2-6-3 15,18 4-1-15,-7-2 0 16,14 6-1-16,-9 2-4 0,-12-7-5 16,0 10-27-16,-15 11-2 15,-29-16-2-15,11 30 1 16</inkml:trace>
  <inkml:trace contextRef="#ctx0" brushRef="#br0" timeOffset="107237.2534">20129 15054 31 0,'46'4'38'15,"30"4"1"-15,3-12-1 16,5-8-18-16,11 16-8 15,-22-10-7-15,2 1-5 16,-14 12-21-16,-17-3-16 0,-23-6-1 16,-4 10-1-16,-17-8-1 15</inkml:trace>
  <inkml:trace contextRef="#ctx0" brushRef="#br0" timeOffset="110972.6501">22517 14378 19 0,'0'0'18'16,"0"0"1"-1,10-21 0-15,-10 21 0 16,0 0-3-16,0 0-2 0,11-32-2 15,-11 32-3-15,0 0-1 16,0 0-2-16,4-29-1 16,-4 29-1-16,0 0 0 15,6-25-1-15,-6 25 0 16,2-21 0-16,-2 21-1 16,2-25 0-16,-2 25 0 15,0-21 0-15,0 21-1 16,0 0 1-16,0-18-1 0,0 18 0 15,0 0 0-15,0 0 0 16,0 0 0 0,0-19 0-16,0 19 0 15,0 0 0-15,0 0-1 0,0 0 1 16,0 0-1-16,0 0 0 16,0 0 0-16,-14 27 0 15,7 0 0-15,-1 11 0 16,-3 8 0-16,-1 6 0 15,-1 8 0-15,-1 3 1 16,-1 2-1-16,0-7 0 16,5-2 0-16,1-3 1 15,5-8-1-15,2 1 0 16,4-4 1-16,4-4-1 16,3-3 1-16,6-6 0 15,-1-1-1-15,5-8 1 0,-19-20 0 16,34 28-1-1,-34-28 0-15,35 10 1 0,-16-10-1 16,-2 0 0-16,6-4 0 16,-2 0 0-16,2-3 1 15,6 1-1-15,-8-2 0 16,7-1 0-16,-5-3 0 16,0-3 0-16,-2 1-1 15,0-3 1-15,-21 17-1 16,31-35 1-16,-10 14-1 15,-6-2 0-15,3 2 1 16,-1-2 0-16,0-2 0 16,2-4 0-16,-4-1 0 15,1-1 0-15,-5-4 0 0,-1 1 0 16,-1-3 0-16,-5 1 0 16,-2 1 0-16,2-1 0 15,-4 3 0-15,2-3 0 16,-2 1 0-1,2 1 0-15,-2 1 0 0,5 4 0 16,-5 4 0-16,0 4 0 16,0 21 0-16,0-27 0 15,0 27 1-15,0 0-1 16,0 0-1-16,0 0 1 16,0 0 0-16,0 0 0 15,0 0-1-15,-15 19 1 16,9 6 0-16,-7 6 0 15,3 9 0-15,-9 8 0 0,2 8 1 16,-2 4-1 0,2 1 0-16,0-1 1 15,3-5-1-15,3-3 0 0,7-6 0 16,4-4 0-16,4-5 1 16,3-3 0-16,5-3 0 15,-1-2-1-15,5-4 1 16,3-4 0-16,2-2 0 15,2-3 0-15,7-5-1 16,-1-1 0-16,7-3 0 16,-3-3 1-16,-1-2-1 15,-3-2 0-15,-2 0 1 0,-2-2-1 16,-4 2 0 0,-21 0 1-16,30-9-1 15,-30 9 1-15,23-10-1 16,-23 10 1-16,0 0-1 15,21-25 0-15,-21 25-1 0,12-19-1 16,-12 19-2-16,-4-25-8 16,4 25-25-16,0 0-4 15,-8-23-1-15,8 23 1 16</inkml:trace>
  <inkml:trace contextRef="#ctx0" brushRef="#br0" timeOffset="111300.7743">23581 14933 58 0,'0'0'37'0,"0"0"2"16,0 0-7-16,-29 12-20 16,29 20-3-16,-21-9-5 15,13 14-1-15,-7-3-2 16,7 9 2-16,-5-3-3 16,3 0 0-16,10-1-4 15,-9-12-2-15,20 15-15 0,-13-19-14 16,2-23-4-16,8 27 0 15,-8-27 0-15</inkml:trace>
  <inkml:trace contextRef="#ctx0" brushRef="#br0" timeOffset="111503.9002">23491 14620 24 0,'-4'-29'35'0,"4"29"1"15,13-28-2 1,-5 10-21-16,-8 18-25 0,-6-23-17 16,6 23-6-16,0 0 1 15</inkml:trace>
  <inkml:trace contextRef="#ctx0" brushRef="#br0" timeOffset="112066.4011">23749 13681 10 0,'0'-44'36'0,"15"12"0"16,-7-3 0-16,-4-5-16 0,17 26-4 15,-25-13-6-15,4 27-1 16,0 0-3-16,0 0-2 15,13 35 1-15,-17 3-4 16,-5 3 2-16,3 9-2 16,-3 7 1-16,9 5-1 15,0 1 0-15,7-3 0 16,1-3-1-16,15-7 0 16,2-6 0-16,7-11 1 0,3-10-1 15,7-10 1 1,-2-13-1-16,2-13 1 15,-6-12 0-15,-1-6-1 0,-9-7 1 16,-3 1 0-16,-9-1 0 16,-3 7 0-16,-9 6 0 15,-2 25-1-15,0 0 0 16,0 0 1-16,-27 52-1 16,16 4 0-16,-1 19 0 15,-5 9 0-15,-2 14 0 16,4 0-1-16,1 2-3 15,-3-18-5-15,17-1-28 0,-13-10-4 16,3-15 0-16,1-10 0 16</inkml:trace>
  <inkml:trace contextRef="#ctx0" brushRef="#br0" timeOffset="112988.2779">22081 15628 9 0,'-26'4'34'16,"-9"-14"1"0,35 10 0-16,-32 8-15 15,9-14-6-15,23 6-3 16,0 0-5-16,26 29 0 15,18-27-3-15,35 4 1 16,16-8-1-16,37 0 0 16,27-10 1-16,23-3-1 15,7-6 0-15,10 4 0 16,-8-4-1-16,-9 9 0 16,-14-1 0-16,-21 9-1 0,-32 0 0 15,-15 6 0-15,-24-2 0 16,-20 4 0-16,-18 1-1 15,-11-3 1-15,-27-2-1 0,21 4 1 16,-21-4-1-16,0 0-1 16,-21 27-4-16,-12-27-10 15,4 17-24-15,-5 6-1 16,-14 4-1-16,-3 6 0 16</inkml:trace>
  <inkml:trace contextRef="#ctx0" brushRef="#br0" timeOffset="113488.2796">22974 16095 58 0,'0'0'38'15,"0"0"0"-15,23 38 0 16,-9 12-33-16,-20 11 0 15,6 24-2-15,-15 9-2 16,1 6-2-16,3 7 0 16,-3-9-2-16,5-4 1 15,-1-21 1-15,10-19 0 16,4-14 1-16,0-19 1 16,-4-21 2-16,0 0-1 15,0 0 1-15,-8-30-1 16,-3-1 0-16,-1-15 0 0,-1-10-2 15,-2-15 1-15,5-13-1 16,-3-10 0-16,13-6 0 16,9-8 0-1,5-1 0-15,11 5-1 0,9 8 1 16,6 12-1-16,6 17 1 16,6 22 1-16,3 17-1 15,-5 24 0-15,-4 19 1 16,-14 14-1-16,-5 13 2 15,-19 6-1-15,-14 4 0 16,-11 2-1-16,-14-4-1 16,-5 3-2-16,-14-22-6 0,23 6-23 15,-5-9-6-15,-5-16-2 16,16 1 0-16</inkml:trace>
  <inkml:trace contextRef="#ctx0" brushRef="#br0" timeOffset="113941.4049">23718 15968 27 0,'-5'-19'35'0,"5"19"1"15,-29-19 0-15,-9-3-20 0,38 22-6 16,-52-38 1 0,52 38-4-16,-42-48-2 15,40 21-2-15,2-11 0 16,17 3-1-16,6-3-2 0,8 5 1 16,3 4 0-16,1 8-1 15,1 12 1-15,-4 18 0 16,-18 18 0-16,-8 19 0 15,-12 10 0-15,-17 13 0 16,-13 2 0-16,-1 6 0 16,-3-6 0-16,0-4-1 15,7-13 0-15,7-8 0 16,18-10 1-16,23-13-2 0,14-9 2 16,9-8-1-16,12-4 1 15,9-2 0 1,-1-4-1-16,1-2-1 0,6 16-9 15,-27-12-26-15,-3 2-4 16,-7 7-1-16,-28-7 0 16</inkml:trace>
  <inkml:trace contextRef="#ctx0" brushRef="#br0" timeOffset="114988.2823">25916 14219 16 0,'24'-10'34'0,"-31"-15"1"16,7 25 0-16,-29-5-21 0,-24-5-5 16,7 16-2-16,-21-10-3 15,4 10-1-15,-8-4-1 16,17 5 0-16,-1-7 1 15,24 2-1-15,8-4 0 16,23 2 2-16,2 18-2 16,17 10 1-16,-9 9-1 15,5 19 0-15,-15 13 1 16,-4 11-1-16,-13 5 0 0,-2 3 0 16,-8 2 0-16,-1-5-1 15,5-10 0 1,17-8 0-16,19-15 0 15,22-8-1-15,20-8 1 0,18-11-1 16,7-13 0-16,-1-6-1 16,1-8-1-16,-21-14-3 15,8 3-24-15,-23-10-8 16,-29-16-1-16,-9 5-3 16</inkml:trace>
  <inkml:trace contextRef="#ctx0" brushRef="#br0" timeOffset="115191.4071">25269 14716 13 0,'50'4'36'0,"30"-2"0"16,12-15 0-16,17-1-17 15,2 8-8-15,-17-7-8 16,-10-4-10-16,-4-1-22 15,-15 13-7-15,-32-11 1 16,1 12-2-16</inkml:trace>
  <inkml:trace contextRef="#ctx0" brushRef="#br0" timeOffset="115582.0327">26902 14169 18 0,'27'-48'37'0,"-4"12"2"0,-27-1-2 16,-5 6-15-1,-22 26-12-15,-36-5-2 0,6 22-3 16,-17 7-3-16,9 10-2 16,0 7-1-16,15 6 2 15,16 10-2-15,21 6 2 16,13 7-1-16,17 6 0 15,1 4 1-15,3 7 1 16,-7-1 0-16,-5 7 0 16,-10-5 1-16,-5-4-1 15,-13-6 0-15,2-6 0 16,2-10-1-16,9-7 0 16,8-7-1-16,14-13 1 0,13-7-2 15,11-9 1 1,10-5-1-16,4-11-2 15,9 2-4-15,-15-23-18 0,0-5-12 16,6-1-1-16,-8-19-1 16,9 0-1-16</inkml:trace>
  <inkml:trace contextRef="#ctx0" brushRef="#br0" timeOffset="115894.5336">27480 14340 31 0,'13'-40'37'16,"-13"1"2"-16,0 18-1 0,0 21-21 16,-38 10-5-1,23 32-5-15,-10 8-3 16,8 23-2-16,3 11-1 0,1 8 1 16,5 4 0-16,8-5 0 15,-7-13 1-15,-1-10-1 16,-9-15 1-16,-10-10-1 15,-9-13 0-15,-1-7 0 16,-7-17-1-16,2-6 0 16,10-11-1-16,5-9-1 15,19-8-1-15,12-7-1 16,19 2-2-16,0-13-4 0,23 16-18 16,-4-3-13-16,-4-2-1 15,6 16 1-15,-15 0 2 16</inkml:trace>
  <inkml:trace contextRef="#ctx0" brushRef="#br0" timeOffset="116097.6589">27574 14870 41 0,'15'38'39'16,"-9"-5"2"-16,-3 7-2 15,3 10-20-15,-21-25-8 16,24 17-3-16,-18-17-4 15,15-2-4-15,3-2-3 0,-9-21-6 16,19 18-23-16,-19-18-6 16,0 0-2-16,23-6 1 15</inkml:trace>
  <inkml:trace contextRef="#ctx0" brushRef="#br0" timeOffset="116253.909">27757 14574 33 0,'0'0'34'15,"-23"-17"0"-15,23 17-7 16,0 0-44-16,-38-25-12 0,38 25-3 16,-23-27-1-16</inkml:trace>
  <inkml:trace contextRef="#ctx0" brushRef="#br0" timeOffset="116644.5352">28107 14115 49 0,'-6'-25'36'15,"-5"-19"0"-15,17-15-14 16,5 24-13-16,-13-17-1 16,19 14-3-16,-9-6 0 15,17 13-2-15,0 0-1 16,13 14-1-16,2 9 1 0,0 12-2 16,-5 15 1-16,-5 14 0 15,-22 15 0 1,-12 12 0-16,-30 9 0 15,-10 7 0-15,-17 5-1 0,-8-4 1 16,4-2-2-16,7-10 2 16,18-11-2-16,13-12 0 15,31-9 0-15,15-16-1 16,22-2-3-16,-3-24-6 16,36 3-19-16,-12-4-7 15,-9-22-1-15,6 5 0 16</inkml:trace>
  <inkml:trace contextRef="#ctx0" brushRef="#br0" timeOffset="117003.9107">28509 14121 39 0,'-4'-21'37'0,"4"21"1"15,32-38-5-15,-11 5-20 16,33 18-1-16,-14-12-5 15,14 13-2-15,-3-1-2 16,-3 13 0-16,-17 6-1 16,-10 19 0-16,-25 13-1 15,-6 16 1-15,-18 15-1 16,-1 12 0-16,-2 13-1 16,1 6 1-16,7 2-1 15,8 0 1-15,9-2 0 0,2-8 1 16,4-11-1-1,0-10 1-15,-6-12-1 16,-9-7 1-16,-14-13-1 0,-11-10-1 16,-8-10-1-16,-5-11-1 15,1-1-1-15,-5-20-6 16,26 4-24-16,-3-7-6 16,11-16-2-16,21 5 1 15</inkml:trace>
  <inkml:trace contextRef="#ctx0" brushRef="#br0" timeOffset="117332.0366">29421 14509 25 0,'19'-21'36'16,"-19"21"2"-16,19-23-2 15,-19 23-15-15,29-14-13 16,19 12-1-16,-2-5-4 15,17 5-2-15,-2 6-2 0,-4-4-5 16,-1 21-14-16,-16 0-17 16,-40-21 0-16,6 52-1 15</inkml:trace>
  <inkml:trace contextRef="#ctx0" brushRef="#br0" timeOffset="117519.5368">29494 14952 51 0,'42'-5'37'16,"25"12"-1"-16,-8-11-7 15,0-5-23-15,8 3-13 16,-17-11-25-16,13 19-2 0,-31-12-3 16,7 22 1-16</inkml:trace>
  <inkml:trace contextRef="#ctx0" brushRef="#br0" timeOffset="118936.7001">30637 14158 12 0,'0'-27'36'15,"0"27"2"-15,0 0-1 16,0 0-17-16,-13 63-7 0,-14-17-3 15,12 27-3-15,-6-2-4 16,7 12 0-16,5-5-2 16,7-5 0-16,8-17-1 15,13-10 1-15,9-17 0 16,9-10 1-16,-1-13-1 0,8-10 1 16,0-15 0-1,-6-6 0-15,-3-21 0 0,-5-8 0 16,-5-19-1-16,-6-8 0 15,-5-7 0-15,1 0 0 16,-15 9 0-16,0 12 0 16,0 13-1-16,0 25 1 15,0 29 0-15,-10 35 0 16,1 21-1-16,3 20 1 16,-7 7 0-16,11 7-1 15,-2 8-1-15,0-8-1 16,6-7-1-16,0-22-5 15,23 5-9-15,-23-26-19 0,15-15-4 16,-2-4-1-16,-15-21 3 16</inkml:trace>
  <inkml:trace contextRef="#ctx0" brushRef="#br0" timeOffset="119171.075">31108 14697 31 0,'0'0'38'16,"28"48"0"-1,-35-19 1-15,-1 2-24 0,16 24-4 16,-16-18-3 0,14 7-4-16,-4-10-3 15,-2-11-3-15,15 2-4 0,-15-25-9 16,0 0-20-16,27-5-1 16,-25-18-3-16,7 0 0 15</inkml:trace>
  <inkml:trace contextRef="#ctx0" brushRef="#br0" timeOffset="119296.075">31173 14409 17 0,'0'0'30'0,"-8"-42"0"0,8 42-5 16,-6 25-30-16,-11-33-23 16,27 27-3-16,-10-19 1 15</inkml:trace>
  <inkml:trace contextRef="#ctx0" brushRef="#br0" timeOffset="119733.5764">31582 13597 37 0,'0'0'37'15,"0"0"0"-15,-2-31-11 16,2 31-9-16,0 0-5 0,-4 31-4 16,-11-4-4-16,15 15-1 15,-8 2-1-15,8 8-1 16,-2 0 0-16,10 0-1 15,9-8 0-15,12-8 1 16,5-11 0-16,8-13 0 16,-3-12 0-16,5-6 1 15,-6-15-1-15,-2 0 1 16,-13-10 0-16,-4 4 0 16,-11 0 0-16,1 6-1 15,-9 21 0-15,-3-19 1 16,3 19-2-16,-16 37 1 0,5 9-1 15,5 15 1 1,2 14-2-16,-3 9 0 0,3 16-3 16,-10-15-4-16,24 9-26 15,-14-12-6-15,-2-16-1 16,1-3 0-16</inkml:trace>
  <inkml:trace contextRef="#ctx0" brushRef="#br0" timeOffset="120249.2026">30046 15367 35 0,'-59'-4'34'0,"30"12"3"15,-3-10-2 1,32 2-22-16,30 0-2 16,20-10-2-16,48 7-5 15,22-11 0-15,41 3-1 0,15-9 1 16,28 3-1-16,1-6-1 16,-2 6 0-16,-22-2 1 15,-18 7-2-15,-31-1 1 16,-31 9-1-16,-30 0 0 15,-21 2 0-15,-24 2-1 16,-5 2 1-16,-21-2-1 16,0 0 0-16,0 0-1 15,0 0-2-15,-15 29-4 0,-10-27-21 16,0 9-12-16,4 5 1 16,-9 1-2-16</inkml:trace>
  <inkml:trace contextRef="#ctx0" brushRef="#br0" timeOffset="120755.2212">31077 15713 52 0,'0'0'38'0,"-8"-23"0"15,8 23-1-15,23 28-25 0,-36-8-6 16,11 24-1 0,-11 2-3-16,5 8 0 15,-5 5-1-15,5 1 0 0,-2-3-1 16,-1-7-1-16,7-8 1 16,0-11-1-16,2-8 2 0,2-23-2 15,-7 25 2-15,7-25-1 16,0 0 1-16,0 0 1 15,-27-38-1 1,17 13 0-16,-5-10 0 0,2-9 0 16,7-10-1-16,2-13 0 15,8-8 0-15,11-7 0 16,12 1 0-16,4 2-1 16,11 4 1-16,9 8 0 15,5 15 0-15,5 14 0 16,2 17 1-16,0 17 0 15,-13 17 0-15,-2 14 0 16,-18 12 0-16,-11 13 0 0,-28 5 0 16,-16 8 0-16,-25-3-2 15,-17-8-1 1,-3 1-3-16,-18-26-22 0,15-4-13 16,21-6 0-16,8-13-1 15</inkml:trace>
  <inkml:trace contextRef="#ctx0" brushRef="#br0" timeOffset="121848.9738">26602 16997 44 0,'27'-31'38'0,"-12"-1"0"15,-15 32 0-15,31-4-25 0,-52 10-4 16,5 26-2-16,-29 1-4 15,-3 9-1-15,-17 0-1 16,2 4 1-16,-8-9-2 16,0-6 1-16,12-12 0 0,9-4 0 15,12-7-1 1,15 1 1-16,23-9 0 16,0 0 0-16,11 33 0 15,20-12 0-15,13 4 0 0,4 8 0 16,11 1-1-16,6 3 1 15,-2 1-1-15,-5-5-1 16,1 7-4-16,-23-23-11 16,4 3-23-16,-19 3 0 15,-21-23-2-15,4 27 2 16</inkml:trace>
  <inkml:trace contextRef="#ctx0" brushRef="#br0" timeOffset="122067.7237">25954 17629 43 0,'11'32'35'16,"8"-9"2"-1,31 10-3-15,9 9-26 16,-5-17-1-16,13 10-4 0,-2 1-14 16,-4-7-23-16,-13-12-2 15,4 6-1-15,-12-11 0 16</inkml:trace>
  <inkml:trace contextRef="#ctx0" brushRef="#br0" timeOffset="122708.3509">27268 17581 18 0,'0'0'34'16,"21"11"3"-16,2-13-8 16,-2-25-6-16,23 12-3 0,-14-29-6 15,24 7-5-15,-10-24-4 16,9-2 0-16,-9-14-3 16,2-6-1-16,-6-9 1 15,-3 4-2-15,-11 5 0 16,1 12 0-16,-13 12 1 15,-5 20-1-15,-9 39 0 16,0 0 1-16,-23 46-1 16,6 12 0-16,-2 13 0 15,11 8 0-15,-1 5 0 16,5-3 1-16,17-14-2 16,4-11 1-16,10-18 1 15,4-17-1-15,5-17 0 0,6-14 1 16,-7-15-1-16,3-15 1 15,-6-17 0-15,1-7-1 16,-6-11 1-16,-4 0-1 16,-8 6 0-16,-4 6 0 15,-5 15 1-15,-2 21-1 16,-4 27 0-16,-15 29 1 16,3 25-1-16,-1 13 0 15,5 10 0-15,-1 5 1 16,9 3-1-16,3-5-1 15,11-11 0-15,1-24-3 16,18 1-5-16,-22-27-23 0,10-6-6 16,2-7-4-16,-23-6 3 15</inkml:trace>
  <inkml:trace contextRef="#ctx0" brushRef="#br0" timeOffset="123145.8518">28503 16467 35 0,'-31'-40'37'0,"28"13"2"15,-7-10-1-15,-5-16-22 0,22 16-4 16,-22-20-4-1,9 11-3-15,-5-4-2 16,7 11-1-16,2-1-1 0,10 9-1 16,11 6 0-16,10 10 1 15,11 11-1-15,4 12 1 16,-4 13-1-16,0 13 0 16,-17 16 1-16,-13 14-1 15,-20 7 2-15,-19 7-2 16,-17 1 1-16,-15 0-1 15,-2-8 0-15,2-2 1 16,7-13-1-16,20-10 0 0,24-10 0 16,22-11 0-16,26-11 0 15,14-7-1-15,20-1-2 16,-14-10-4-16,24 12-23 16,-23-4-9-16,-19 5-1 15,-11 9 0-15</inkml:trace>
  <inkml:trace contextRef="#ctx0" brushRef="#br0" timeOffset="123505.2262">28780 17696 42 0,'0'0'38'0,"21"-19"2"15,-21 19-2-15,-51-16-22 0,18 28-7 16,-36-12-4-16,-5 13-2 16,-28-3-2-16,-22 11 0 15,-17-6 0-15,-14 3 1 16,-12-1-2-16,-1 2 2 15,9-4-2-15,16-1 1 16,26-5-1-16,35-3 0 16,36-2-1-16,46-4-2 15,0 0-3-15,33-10-7 0,30 12-22 16,-6 0-3-16,-3 0-2 16,3 10 1-16</inkml:trace>
  <inkml:trace contextRef="#ctx0" brushRef="#br0" timeOffset="123989.6027">27692 18253 44 0,'-19'5'36'15,"-6"-12"3"-15,25 7-6 16,0 0-21-16,-21-21 0 15,40 13-5-15,-17-17-2 16,23 8-1-16,-10-10-1 0,10 4-1 16,-2 0 0-16,12 5 0 15,-5 5-1-15,-1 11 0 16,5 10-1 0,-9 11 1-16,0 12-1 0,-8 7 1 15,-11 6-1-15,-4 2 1 16,-8-2-1-16,-3-5 0 15,-1-5 0-15,0-7 0 16,10-27 0-16,-15 25 0 16,15-25 0-16,0 0 0 15,19-25 0-15,-3-2 0 16,5-7 1-16,11-8-1 16,4-6 0-16,8-2 0 15,0 4 0-15,0 9 0 0,-5 10 0 16,-5 16-1-1,-7 18 1-15,-14 16 0 16,-11 14-1-16,-4 11 1 16,-5 6-3-16,-5-6-1 0,12 9-5 15,-15-26-20-15,19 0-10 16,7-10-2-16,-11-21 1 16</inkml:trace>
  <inkml:trace contextRef="#ctx0" brushRef="#br0" timeOffset="124458.3537">28666 18191 48 0,'0'0'39'16,"24"29"-2"-16,-22-4 1 15,-2 6-29-15,8 17-4 16,-12-2 0-16,8 11-2 16,-12-7-2-1,6 0 0-15,-5-13 0 0,1-3 0 16,0-11-1-16,6-23 1 16,-9 23 0-16,9-23 0 15,0 0 0-15,-10-40 0 16,4 5 0-16,-1-13 0 15,1-15-1-15,6-10 0 16,4-11 1-16,7-3-1 0,12 1 0 16,8 9 0-1,7 10 0-15,2 17 0 0,8 19 0 16,-4 22 1-16,-2 20 0 16,-11 20 0-16,-14 13 0 15,-11 10 0-15,-14 1 0 16,-9 1 0-16,-16-2-1 15,-9-8-2 1,4 0-5-16,-21-27-23 16,19-9-9-16,7-1-1 0,6-14-1 15</inkml:trace>
  <inkml:trace contextRef="#ctx0" brushRef="#br0" timeOffset="125552.1058">29889 17168 26 0,'0'-42'37'0,"6"13"2"16,-6 0 0-16,-15-7-21 15,15 36-3-15,0 0-6 0,-17 36-2 16,-10-1-4-1,4 20 0-15,0 5-3 16,2 7 1-16,8 2-1 16,13-2 1-16,17-15-1 0,15-10 0 15,14-13 0-15,10-10 0 16,5-17 0-16,2-13 1 16,-2-14-1-16,-9-14 1 15,1-16-1-15,-5-11 1 16,-10-14 0-16,-1-5-1 15,-7 3 1-15,-5 7-1 16,-8 8 1-16,-3 15-1 16,-10 17 1-16,-4 35-1 15,-6 18 0-15,-4 30 1 16,-5 13 0-16,7 10-1 16,-1 10 0-16,1 3-1 15,4 3-1-15,4-18-3 0,12 6-7 16,-10-31-23-16,19-10-4 15,-6-7-2-15,6-17 2 16</inkml:trace>
  <inkml:trace contextRef="#ctx0" brushRef="#br0" timeOffset="125755.2311">30794 17360 37 0,'0'46'37'15,"-8"-15"3"1,-1 17-3-16,-3 19-18 16,1-25-12-16,15 10-3 15,-4-12-2-15,7-5-4 0,7 1-3 16,-14-36-8-16,30 31-14 0,-30-31-10 16,21 0-2-16,-21 0 2 15</inkml:trace>
  <inkml:trace contextRef="#ctx0" brushRef="#br0" timeOffset="125973.981">30867 17103 42 0,'-14'-45'36'16,"7"24"0"-16,-9-11-2 15,16 32-32-15,-23-21-26 0,8 1-8 16,15 20-4-1,0 0 0-15</inkml:trace>
  <inkml:trace contextRef="#ctx0" brushRef="#br0" timeOffset="126489.6104">31335 16607 47 0,'-9'-19'39'0,"9"19"-2"16,-21-17 1-16,-8-8-28 0,29 25-5 15,-38-44 1 1,26 21-2-16,-7-10-1 0,8 0-1 16,3-7 1-1,8 2-1-15,13-3-1 16,3 3 1-16,12 5-2 0,3 1 1 15,9 9-1-15,0 9 2 16,-3 8-2-16,-1 12-1 16,-9 17 2-16,-10 12-2 15,-17 13 2 1,-8 11-1-16,-15 10 0 0,-11 6 0 16,-10 2 1-16,0 4-1 15,0-6 0-15,-2-2 1 16,4-6-1-16,2-4 0 15,7-9 0-15,3-8 0 16,9-8 1-16,7-9-1 0,-1-6 0 16,11-4 0-1,4-19 0-15,0 0 0 0,40 16 0 16,4-14 1-16,14-6-1 16,14 4 1-16,9-4 0 15,7 2 0-15,0-2 0 16,-8 2 0-16,-13 2-1 15,-16 0 0-15,-18 6-1 16,-16-2 0-16,-17-4-1 16,0 0-1-16,4 36-4 15,-25-36-22-15,21 0-11 0,-25 27-1 16,2-17 0-16</inkml:trace>
  <inkml:trace contextRef="#ctx0" brushRef="#br0" timeOffset="130005.2394">4643 17199 24 0,'13'-25'33'0,"18"17"-2"16,-12-2-6-16,-19 10-6 15,23-13-4-15,-23 13-4 0,-29 13-4 16,-21 1 0-16,-9 18-3 15,-33-5-1-15,-7 8 0 16,-14-1-1-16,0 1 0 16,6-10-1-16,17-2 0 15,12-6-1-15,28-3 1 16,27-1-1-16,23-13 0 16,0 0 0-16,42 25 0 15,-2-15 0-15,0 3 0 16,6 6 1-16,-4 2-1 15,-11 12 2-15,-16 9-2 16,-22 6 1-16,-18 10 0 16,-25 5-1-16,-15 6 0 0,-15-3 0 15,-6-1 1-15,5-11-2 16,14-12 0-16,16-6 0 16,22-16 0-1,29-20 0-15,0 0 1 0,44 3-1 16,15-18 0-16,14-2 1 15,15 1 0-15,13-3 0 16,8 6 1-16,6 5-1 16,-2 4 1-16,4 6-1 15,-8 4 1-15,-6-2 0 16,-11 0-1-16,-20-4 2 16,-7-2-1-16,-21-12 1 15,-7-3 0-15,-20-10 0 16,2-2 0-16,-19-9 0 15,0 1-1-15,-6-5 0 0,-3 6 0 16,-1 3-2 0,-7 4-1-16,17 29-4 0,-33-34-10 15,33 34-23-15,-34 17 0 16,9 6-2 0,2 14 2-16</inkml:trace>
  <inkml:trace contextRef="#ctx0" brushRef="#br0" timeOffset="130223.9903">4386 18531 52 0,'-13'23'38'0,"15"17"-3"16,-12-7 1-1,-3 0-29-15,19 9-4 0,-4 0-8 16,-2-17-8-16,19 6-8 15,-19-31-3-15,28 27-7 16,-5-16-5 0,-23-11 2-16</inkml:trace>
  <inkml:trace contextRef="#ctx0" brushRef="#br0" timeOffset="130437.5267">4411 18210 28 0,'0'0'32'16,"-15"-48"-2"-16,15 48-17 16,0 0-28-16,0 0-14 15,0 0-2-15</inkml:trace>
  <inkml:trace contextRef="#ctx0" brushRef="#br0" timeOffset="130718.7774">5102 17538 52 0,'0'0'38'0,"38"52"-1"15,-23-11 0-15,-3 14-30 0,14 20-1 16,-12-6-1-16,14 8-2 15,-12-12-2-15,3-9 0 16,-8-14 1-16,1-11 1 16,-12-31 0-16,27 2 0 15,-16-35 1-15,10-11-1 16,-13-27 1-16,13-6-1 16,-2-21-1-16,0-5-1 15,-4-1-1-15,-5 4 0 0,-1 12-1 16,-12 9-3-16,14 31-3 15,-22 0-8-15,30 40-18 16,-19 8-8-16,30 29 1 16,3 10 0-16</inkml:trace>
  <inkml:trace contextRef="#ctx0" brushRef="#br0" timeOffset="131296.9038">5918 17642 53 0,'17'21'38'15,"-17"-21"-1"-15,0 0-7 16,0 0-8-16,-47 0-10 16,22 14-4-16,-19-7-4 15,-6 7-1-15,-2 3-2 0,-1 8 0 16,5 4-2-16,14 5 2 16,16-1-2-16,18-4 1 15,21-4 0-15,10-6 0 16,13-6 0-16,2-11 0 15,-2-6 1-15,-4-7 0 16,-11-6-1-16,-6 3 1 16,-23 14 0-16,21-25-1 15,-21 25 1-15,0 0-1 16,-21 2-1-16,21-2 1 16,-2 31-1-16,2-31 0 15,32 38-1-15,-5-20 0 16,9-1 1-16,1-4 0 15,1-7-1-15,-4-6 1 0,-9-6 1 16,-25 6-1-16,27-34 1 16,-23 9 0-16,-4-4 1 15,0-2-2 1,9-1 1-16,5 7-1 0,11 7 1 16,11 11-1-16,8 14 1 15,8 13-1-15,5 12 1 16,-5 10 1-16,-3 3-1 15,-18 6 2-15,-10-6-1 16,-15-1 1-16,-18-10-1 16,-3-7 0-16,-14-15 1 15,4-8-1-15,-1-14-1 16,10-13 1-16,7-12-1 16,16-13 0-16,11-5-1 0,3-7-1 15,17 12-5-15,-19-13-16 16,10 18-17-16,-6 13 0 15,-14 9-1-15,-9 21 2 16</inkml:trace>
  <inkml:trace contextRef="#ctx0" brushRef="#br0" timeOffset="131625.0303">7255 17310 41 0,'9'-29'37'0,"-12"4"3"16,3 25-2-16,-18 21-20 0,-33 4-6 16,16 35-4-16,-24 7-4 15,7 21-1-15,1 8-2 16,16 10 1-16,12 1-2 15,27-9 0-15,19-2-1 16,8-15-2-16,20-4-2 16,-7-22 0-16,8-5 0 15,-16-25-1-15,5-4-2 16,-20-34-13-16,5-14-15 0,13-4-1 16,-5-32 2-1,27 9 0-15</inkml:trace>
  <inkml:trace contextRef="#ctx0" brushRef="#br0" timeOffset="132046.9044">7584 17504 44 0,'-29'-21'35'16,"29"21"0"-16,0 0-10 15,-19-23-13-15,44 23-2 16,-25 0-4-16,55-16-1 16,-16 5-2-16,14 7 0 0,-7-2 1 15,8 14-1 1,-20 7 1-16,-9 18-1 16,-29 9 0-16,-11 14-1 0,-22 7 1 15,-14 10-2-15,-10-2 1 16,5-2-1-1,4-5-1-15,12-9 0 0,23-7 0 16,15-11 0-16,19-5-1 16,16-9 1-1,13-7 0-15,7-5 0 16,5-5-1-16,-3-10-2 16,4 6-4-16,-22-25-11 0,9 0-21 15,-8 0 1-15,2-10-2 0,6-3 1 16</inkml:trace>
  <inkml:trace contextRef="#ctx0" brushRef="#br0" timeOffset="132265.6559">8324 17790 43 0,'0'0'36'15,"-10"21"2"1,-9 12-10-16,-15-5-9 16,24 24-7-16,-20-4-6 0,20 10-2 15,-1-4-3-15,3-8-4 16,23 13-9-16,-22-28-13 15,26 9-1-15,-19-40 0 16,21 39 1-16,-21-39 1 16</inkml:trace>
  <inkml:trace contextRef="#ctx0" brushRef="#br0" timeOffset="132390.6559">8305 17719 32 0,'-31'-27'35'0,"31"27"2"16,-42-25-2-16,42 25-17 16,0 0-15-16,0 0-20 15,0 0-16-15,0 0-4 16,25-8 2-16,-25 8-1 16</inkml:trace>
  <inkml:trace contextRef="#ctx0" brushRef="#br0" timeOffset="132656.0021">8486 17323 33 0,'48'25'39'16,"4"29"1"0,-14 19-3-16,-19 0-15 0,12 36-7 15,-39-13-5-15,1 16-5 16,-16-9-4-16,-12-14-5 15,10 3-24-15,-15-19-11 16,2-16 0-16,2-9-2 16</inkml:trace>
  <inkml:trace contextRef="#ctx0" brushRef="#br0" timeOffset="133140.3793">10032 17583 45 0,'19'-14'36'0,"-12"-5"2"16,-7 19-12-16,18-10-11 15,-36 10-2-15,3 23-5 16,-27-5-3-16,-4 10-2 16,-17-3-1-16,-8 4-1 15,-3-2 0-15,7-4-1 16,6-6 0-16,13-3 0 15,23-1 0-15,25-13 1 16,15 35-1-16,23-12 0 0,8 4 0 16,12 7 0-16,5 3 1 15,2 3-1-15,-6 0 0 16,-9-7-3-16,-2 11-16 16,-14-9-20-1,-17-14 2-15,-3 2-2 0,-14-23 0 16</inkml:trace>
  <inkml:trace contextRef="#ctx0" brushRef="#br0" timeOffset="133327.8779">9345 18084 36 0,'-36'21'36'15,"47"15"2"-15,22-5-2 0,22-4-21 16,37 19-5-16,-6-12-5 15,8 1-4-15,-6 7-11 0,-21-11-24 16,-18-12-2-16,-12 6-2 16,-37-25 1-16</inkml:trace>
  <inkml:trace contextRef="#ctx0" brushRef="#br0" timeOffset="134781.006">11091 17573 37 0,'0'0'34'0,"0"0"-8"15,50 2-1-15,-23-29-5 16,30 17-4-16,-23-30-3 15,24 13-4-15,-16-25-3 16,9 2-2-16,-16-15 0 0,1 4-2 16,-11-3-1-1,-6 5 0-15,-9 7 0 16,-3 14 0-16,-14 20-1 16,7 18 1-16,-35 33-1 15,12 11 1-15,-3 12-1 0,6 5 1 16,7 3-2-16,7-3 1 15,14-9 0-15,17-16 0 16,7-13 0-16,10-11 0 16,4-14 0-16,2-11 0 15,-4-12 0-15,-4-10 0 16,-5-11 0-16,-5-6 1 16,-3-2-1-16,-6 1 1 15,-6 5-1-15,-5 9 1 16,-4 14 0-16,-6 25-1 15,0 0 0-15,-8 54 1 16,4-2-1-16,4 9 0 0,10 5 0 16,1 3 0-16,16-2 0 15,4-13 0-15,18-8-2 16,-3-19-1-16,12 1-2 16,-14-28-5-16,21 10-10 15,-35-20-19-15,5-15 1 16,-7-7-2-16,-9-24 2 15</inkml:trace>
  <inkml:trace contextRef="#ctx0" brushRef="#br0" timeOffset="135124.7569">12449 16701 42 0,'-54'-11'37'15,"3"5"2"-15,-1-7-1 16,-3-12-24-16,55 25-4 15,-23-43-3-15,46 15-2 16,17-11-2-16,19 3-2 16,8-1 0-16,0 1-1 15,0 13 1-15,-12 17 0 16,-24 21 0-16,-16 26 0 16,-32 20 0-16,-16 24 0 15,-26 11 0-15,0 15 0 16,-8-2-1-16,6-5 1 15,17-12-1-15,19-19 0 16,29-19 0-16,21-18 0 0,26-22-1 16,12-10 1-16,10-8-2 15,-6-13-4-15,15 7-26 16,-28 0-7-16,-20-1 1 16,-5 9-3-16</inkml:trace>
  <inkml:trace contextRef="#ctx0" brushRef="#br0" timeOffset="135515.3826">10865 18053 45 0,'0'0'35'0,"50"-17"1"15,30 11-1-15,31 0-27 16,27-13-4-16,49 7 1 16,18-13 0-16,21 8-1 15,3-6-1-15,1 6-1 16,-24-2 0-16,-24 9 0 15,-37-3 1-15,-32 11-1 16,-42 0-1-16,-25 4 0 16,-25 3-1-16,-21-5 0 0,-6 18-3 15,-13-14-5-15,19-4-26 16,-48 32-3-16,-2-18-2 16,1 9 0-16</inkml:trace>
  <inkml:trace contextRef="#ctx0" brushRef="#br0" timeOffset="135984.1324">11456 18433 55 0,'-30'-15'38'0,"30"15"-2"15,0 0-4-15,-10-48-22 0,39 25-2 16,-4-16-2 0,19 5-3-16,-2-5 0 0,4 12-1 15,-4 1-1-15,0 18 1 16,-10 16-2-16,-3 15 1 16,-14 17-1-16,-7 10 1 15,3 7-1-15,-7 1 1 16,0-4-1-16,-2-2 0 15,4-12 0-15,1-11 1 16,-5-10-1-16,-2-19 1 16,0 0-1-16,0 0 0 15,23-12 1-15,-17-11-1 16,5-7 1-16,5-9-1 16,5-7 0-16,9-4 0 15,5 6 0-15,-1 2-1 0,1 9 1 16,1 16-1-16,-5 17 1 15,-10 19 0-15,-2 14 0 16,-8 13 0-16,-1 8-2 16,1-1-1-16,18 13-8 15,-14-16-24-15,14-10-3 16,11-4-3-16,-2-16 2 16</inkml:trace>
  <inkml:trace contextRef="#ctx0" brushRef="#br0" timeOffset="136374.758">12646 18458 39 0,'-10'21'35'16,"10"19"1"-16,-13-11 0 15,-2 0-28-15,20 11-1 16,-10-22-1-16,14 7 0 15,-9-25-2-15,0 0 0 16,0 0-1-16,0 0 0 16,0 0 1-16,-15-35-1 15,7 2-1-15,-1-7-2 16,3-10 1-16,6-4-1 16,6-9 0-16,7-4 0 15,10 5-1-15,6 1 1 16,9 13-1-16,0 10 1 0,6 20 0 15,0 16 0 1,-17 16 1-16,-6 15 0 16,-19 9 0-16,-8 8 0 0,-13-2 0 15,-10-3-2-15,-7 7-5 16,-18-22-25-16,20-6-7 16,9-5-1-16,25-15-2 15</inkml:trace>
  <inkml:trace contextRef="#ctx0" brushRef="#br0" timeOffset="143620.1484">15099 16932 29 0,'0'-31'35'15,"-21"-13"2"-15,12 4-7 16,9 40-16-16,-31-29-1 15,27 50-4-15,-13 8-1 16,19 28-3-16,-4 10-3 16,10 16 1-16,3 9-2 15,3 8 2-15,-5 0-2 16,-1-4 0-16,-6-14 0 16,-6-11-1-16,-8-13 0 15,-1-10 0-15,-8-17 1 16,4-6-1-16,17-25 1 0,-29 5-1 15,20-28 1-15,9-9 0 16,3-16-1-16,11-8 1 16,9-9-1-16,5-4 1 15,9 5-2-15,5 3 2 16,4 21-1-16,5 15 1 16,-7 25-1-16,0 21 1 15,-11 19 0-15,-10 20-1 16,-21 7 1-16,-10 8-1 15,-17 1 0-15,-17-10-2 16,-6-7 0-16,-13-13-2 16,4-7-1-16,-8-28-7 0,28-1-21 15,-1-12-5-15,0-12-2 16,38 14 3-16</inkml:trace>
  <inkml:trace contextRef="#ctx0" brushRef="#br0" timeOffset="144120.1506">15843 17454 35 0,'21'-6'37'0,"6"16"0"15,-27-10 0-15,0 25-24 16,0 15-2-16,-34-7-3 0,5 17-5 15,-30-4 1-15,-1 7-3 16,-10-12 1 0,8-3-2-16,3-11 0 15,17-10 1-15,15-13 0 0,27-4-1 16,23-34 1-16,19-1-1 16,6-5 1-16,6 1 0 15,3 1-1-15,-5 7 1 16,-8 18-1-16,-14 11-1 15,-7 17 1-15,-9 14 0 16,-1 9 0-16,0 1-1 16,5-1 1-16,3-5-1 15,9-12 1-15,-1-8 0 16,7-9 0-16,-3-8 0 0,-1-9 1 16,-9-4-1-1,-9-8 1-15,-7-8-1 16,-20-5 0-16,-6-3 0 0,-8 3-4 15,-15-16-7-15,11 10-25 16,-3 6-2-16,1-3-1 16,14 16 0-16</inkml:trace>
  <inkml:trace contextRef="#ctx0" brushRef="#br0" timeOffset="144642.7996">17128 17093 40 0,'0'0'37'16,"0"0"1"-16,0 0-1 15,-38 19-26-15,-4 18-3 16,-23-7-3-16,-2 11-2 15,-13-5-2-15,7-5 1 16,4-8-2-16,14-6 1 16,26-9 0-16,29-8 1 15,0 0-1-15,59 27 0 16,-1-12 0-16,11 8 0 16,-4 4 0-16,3 8 0 15,-12 7 0-15,-10 2-2 16,-10 2 0-16,-19-9-2 15,6 7-4-15,-23-23-8 0,21 8-11 16,-21-29-12-16,8 21-2 16,-8-21 2-1</inkml:trace>
  <inkml:trace contextRef="#ctx0" brushRef="#br0" timeOffset="144861.5511">16660 17794 48 0,'4'25'37'0,"19"11"0"16,3-3-9-16,3-12-19 15,19 6-6-15,-2 0-13 0,9 0-22 16,-15-20-5 0,12 9 1-1,-12-11-2-15</inkml:trace>
  <inkml:trace contextRef="#ctx0" brushRef="#br0" timeOffset="145783.4252">18062 17433 13 0,'0'0'35'16,"11"34"-1"-16,-26-16-2 15,3 5-15-15,10 19-4 16,-11-13-4-16,15 13-3 16,-2-15-1-16,19 2-2 15,4-22 1-15,15-1-1 0,4-23-1 16,12-4 2-1,-3-14-2-15,5-5 1 16,-10-14-2-16,5-4 1 16,-18-11-1-16,-4-13 0 0,-3-3 0 15,-8 1-1-15,-3 3 1 16,-4 6-1-16,-5 14 0 16,0 15 0-16,-4 23 1 15,-2 23-1-15,-8 38 0 16,2 10 0-16,3 12 0 15,6 5 1-15,1 4-1 16,10-6 0-16,12-9 0 16,7-12 0-16,9-17 0 15,6-15 1-15,3-14-1 16,1-13 0-16,-2-14 1 16,-6-11-1-16,-8-16 1 15,-7-5-1-15,-8-6 1 0,-8 0-1 16,-9 7 0-16,-4 7 1 15,-2 22-1-15,2 33 1 16,-27 10-1-16,12 36 1 16,4 25-1-16,-1 17 1 15,6 8 0-15,6 15-1 16,6-7 0-16,9-8-2 16,14-13-1-16,-2-20-3 15,23-2-9-15,-14-22-25 16,4-16 0-16,-2-10-2 0,-9-13 2 15</inkml:trace>
  <inkml:trace contextRef="#ctx0" brushRef="#br0" timeOffset="146252.1762">17740 17878 32 0,'0'0'37'15,"0"0"-1"-15,42 0 1 16,52-4-26-16,19-17-4 16,46 12-2-16,15-9 0 0,26 7-2 15,-10-3 0-15,3 7-1 16,-27 1 0-16,-9 4 0 16,-25 2-1-16,-23 2 1 15,-29 2-1-15,-20 0 0 16,-16 1 0-16,-6-1 0 15,-9 0 0-15,-3-2-1 16,-26-2 1-16,25 0-1 16,-25 0 0-16,0 0-2 15,0 0-4-15,0 0-9 0,0 0-21 16,-21-17-3-16,2 13-1 16,19 4 1-16</inkml:trace>
  <inkml:trace contextRef="#ctx0" brushRef="#br0" timeOffset="147408.4285">18062 18335 44 0,'0'0'35'16,"-20"-27"-5"-1,20 27-8-15,0 0-7 0,0 0-5 16,-24-4-3-16,33 29-2 16,-11-5 0-16,10 18-3 15,-2 0 0-15,7 8 0 16,-3-1-1-16,9 3 0 16,4-8 0-16,5-4-1 15,-3-7 1-15,4-6-1 0,0-7 1 16,1-5-1-1,-3-5 0-15,0-2 1 0,-8-8 0 16,2 0-1 0,-21 4 1-16,30-23 0 15,-16 2-1-15,-5-4 1 0,-3-10-1 16,-2-7 1-16,-2-10-1 16,-4-7 0-16,-2-8 1 15,-5-3-1-15,-3-1 1 16,4 6-1-16,-7 2 1 15,6 11-1-15,-3 12 1 16,3 9-1-16,1 12 0 16,8 19 0-16,-2-23 1 15,2 23-1-15,23-14 0 0,2 5 0 16,17 1-1 0,21-2 1-16,21-1 1 15,19 3-1-15,14 2 0 0,7-1 0 16,8 1 0-16,-2 4 0 15,-9 0 0-15,-16 2 0 16,-23 0 0-16,-17 2 0 16,-21-2 1-16,-15 0-1 15,-8 0 0-15,-21 0 0 16,0 0 1-16,0 0-2 16,-10 29-1-16,10-29-2 15,-28 31-6-15,-1-20-17 0,2 6-12 16,6 6-1-16,-9-3 0 15</inkml:trace>
  <inkml:trace contextRef="#ctx0" brushRef="#br0" timeOffset="147986.5544">18830 18385 12 0,'-30'4'36'0,"30"-4"1"15,-23 0 1-15,23 0-17 16,0 0-6-16,-17-21-3 16,17 21-5-16,0 0-1 15,3-19-2-15,-3 1-1 0,0 18-1 16,18-40 0-16,1 21-1 15,2-2 1-15,9 7-2 16,5-1 1-16,1 11 0 16,-1 10-1-16,-3 15 1 15,1 15-1-15,-14 5 0 16,-4 12 0-16,-11 3 1 16,-8 4-2-16,-4-3 2 15,-7-7-2-15,-6-11 1 16,6-9 0-16,1-9 0 15,14-21 0-15,0 0 0 16,0 0 1-16,0 0-1 16,6-19 1-16,13-6-1 15,4-13 1-15,8-8-1 0,5-6 0 16,2-4 1-16,6 4-1 16,0 6 0-16,-2 10 0 15,-5 22 0-15,1 18 0 16,-11 21 0-16,-4 17 0 15,-4 12 0-15,-8 4 1 16,-1 3-1-16,-6-1-1 16,3-12-1-16,1-4-4 15,-8-25-16-15,6 0-18 16,-6-19-1-16,19 25 0 16,-19-25-1-16</inkml:trace>
  <inkml:trace contextRef="#ctx0" brushRef="#br0" timeOffset="151267.8133">17587 18337 49 0,'0'0'38'15,"0"0"-1"-15,-13-21-15 16,19 40-8-16,-6-19-4 15,-2 35-4-15,-2-10-3 16,15 15-1-16,-7 0-1 16,10 10 1-16,-7-2-1 15,7-2 1-15,-3-5-2 16,-1-3 1-16,-3-9 0 0,-1-4-1 16,-6-6 1-16,0-19-1 15,0 21 0 1,0-21 1-16,0 0-1 0,0 0 1 15,0 0 0-15,0 0 0 16,0 0 0-16,-4-31-1 16,-3 10 1-16,3-4 0 15,-4-5 0-15,2-3-1 16,-5-7 1-16,3 1-1 16,4-5 1-16,-1-2-1 15,-1-2 1-15,4 0-1 16,2 4 0-16,2 2 0 0,-2 3 0 15,6 1 0 1,3 3 0-16,1 1 0 0,5 5 1 16,2 2-1-1,-1-2 0-15,10 2 1 0,-1 0-1 16,8 6 0-16,1 2 1 16,-1 6-1-16,-1 9 1 15,-3 10-1-15,-4 7 1 16,-6 10 0-16,-13 8-1 15,-12 7 1-15,-9 1 0 16,-8 5 0-16,-4-4-1 16,-2-5 1-16,-1-3-2 15,5-9 0-15,6 0-2 16,1-13-3-16,20 19-11 0,-2-29-23 16,-17 19-1-16,17-19-1 15,0 0 2-15</inkml:trace>
  <inkml:trace contextRef="#ctx0" brushRef="#br0" timeOffset="163806.5224">862 7014 31 0,'218'-10'15'16,"0"-11"-2"-16,97 2 0 16,-1-2-3-16,86 0-2 15,-4 5-5-15,51-7-2 0,4 6 1 16,29-2-1-16,18 5 1 16,8-1-1-16,11 5 0 15,89-5 1-15,-74 9-1 16,-5 4 1-16,3 2-1 15,-4 0-1-15,-6 4 0 16,-9-2 1-16,-6 2-1 16,-96 0 0-16,63-2 1 15,-22 0-1-15,-24 0 0 0,-36-2 0 16,-11-2 0-16,-43 0 0 16,-26-2 1-1,-34 0-2 1,-20-4 1-16,-29-1 0 0,-16-3 0 15,-24-1 0-15,-15 3 0 16,-26-5 1-16,-18 3-1 16,-21-3 2-16,-19 7 0 15,-23-1-1-15,-12 5 2 16,-24-2 0-16,-6 6 0 16,-23 0 0-16,0 0 0 0,0 0-1 15,0 0 1 1,0 0-1-16,0 0-1 0,0 0-1 15,0 0 0-15,0 0 0 16,10 29 0-16,-10 0 0 16,0 7 0-16,7 20 1 15,1 13-1-15,3 17 1 16,3 18-2-16,9 17 2 16,2 13-1-16,5 14-1 15,-1 10 1-15,-4 7 1 0,5 6 0 16,-9 9-1-16,4 10 1 15,-11 4 0-15,-1 4 0 16,-2 7 1-16,-3 1-1 16,0-1-1-16,1 2 1 15,-3 3-2-15,9-9 2 16,-1-11-1-16,1-11 1 16,6-10-2-16,0-10 1 15,4-19-1-15,-4-13 1 16,4-23 0-16,-6-12-1 0,2-17 1 15,-2-10 0-15,-4-17 0 16,-5-10 1-16,-4-13 1 16,-6-25 0-16,9 21 0 15,-9-21 0-15,0 0 0 16,-7-30 0-16,-1 7 0 16,2 0 0-16,-5-6-1 15,-3 0 0-15,-7 0 0 16,-2 4-1-16,-15 0 0 15,-10 2 1-15,-19 4-1 16,-15 2 0-16,-17 5 0 16,-20-1 1-16,-20 3-1 15,-26 1 0-15,-24 3 0 16,-25 2 2-16,-33 0-2 0,-19 4 0 16,-36 4 0-1,-35 0 1-15,-28 7-1 16,-35 3 0-16,-26 3 0 15,-20 6 0-15,-26 4 0 0,-10 0 0 16,-7 4 0-16,-1 3 0 16,2-1 0-16,12 5 1 15,-4-3-1-15,10 5 0 16,11 4 0-16,-4 2 0 16,0 4 0-16,2 6 1 15,-13 5-1-15,6 3 1 16,7 5-1-16,2 2 1 0,13-2 1 15,25 2 0 1,18 0 0-16,30-2-1 16,31-2 1-16,28-9-3 15,37-8 4-15,40-4-1 16,26-6-1-16,37-7 0 0,33-10 0 16,41-8 0-16,100-15 0 15,-130 18 0-15,130-18-6 16,0 0-22-16,0 0-11 15,0 0-1-15,0 0-1 16</inkml:trace>
  <inkml:trace contextRef="#ctx0" brushRef="#br0" timeOffset="164947.1491">1732 7517 13 0,'-23'-23'34'15,"23"23"0"-15,-23-4 1 0,23 4-16 16,-15 44-5-16,-2-9-7 16,11 24-3-16,-4 3-2 15,5 11 0-15,1 1-1 16,11-4-1-16,7-7 0 16,9-11 1-16,13-18-1 15,6-11 2-15,2-19 1 16,6-8 0-16,-6-19 1 0,2-4 0 15,-16-19 1 1,5 0-1-16,-18-9 0 0,-2 10-1 16,-9-1 0-1,-2 10-1-15,-8 15-1 16,4 21-1-16,0 0 1 0,-4 48-1 16,14-2-1-16,3 2 0 15,16 2-1-15,1-2 0 16,7-6-1-16,5-15 1 15,-2-8 0-15,0-15 1 16,-9-10 0-16,-1-11 1 16,-16-12 1-16,-5-11 1 15,-9-12 0-15,0-11-1 16,-15-10 1-16,7-4 0 16,-7-2-1-16,2 4 0 15,-1 8-1-15,-5 6-1 16,13 26-5-16,-15 2-16 0,21 33-17 15,0 0 0-15,35 0-2 16,3 29 1-16</inkml:trace>
  <inkml:trace contextRef="#ctx0" brushRef="#br0" timeOffset="165212.7753">2929 7872 53 0,'10'-27'39'0,"-10"27"-2"16,-10-29-1-16,10 29-35 0,-21-23-30 16,2-4-5-16,19 27-4 15,-4-42 2-15</inkml:trace>
  <inkml:trace contextRef="#ctx0" brushRef="#br0" timeOffset="165478.3998">3298 7682 24 0,'10'42'34'0,"24"23"0"16,-26-17 0-16,1-3-19 0,14 12-5 16,-23-24-4-16,10 5 0 15,-10-38-1-15,-6 35 0 16,6-35 0-16,-21-2-1 15,0-15 1-15,21 17-1 0,-32-50-1 16,20 11-1 0,-1-18 0-16,5-14-1 15,8-8 1-15,8-4-2 0,11 1 0 16,-2 7 0-16,12 10 0 16,1 17 0-16,-1 23-1 15,0 29 1-15,-10 22 0 16,-10 17 0-16,-9 14-1 15,-13 1-1-15,5 15-6 16,-22-19-17-16,7 1-12 16,8-7-1-16,1-15-2 0,12-4 1 15</inkml:trace>
  <inkml:trace contextRef="#ctx0" brushRef="#br0" timeOffset="165681.5262">3948 7933 65 0,'25'4'40'15,"-25"-4"-1"-15,23-11 0 16,-23 11-34-16,0 0-5 16,0 0-25-16,2-27-12 0,-2 27-1 15,4-21-2-15</inkml:trace>
  <inkml:trace contextRef="#ctx0" brushRef="#br0" timeOffset="166530.2844">5803 7281 30 0,'0'0'35'0,"-13"-43"1"16,7 22-11-16,6 21-5 15,0 0-8-15,4 29-4 16,-8 13-2-16,10 22-4 16,-8 14-1-16,4 9 0 15,-2 7 0-15,6-2-1 16,-4-4-3-16,3-22-5 0,16-9-18 16,-3-9-10-16,-3-27 0 15,14-1-1-15</inkml:trace>
  <inkml:trace contextRef="#ctx0" brushRef="#br0" timeOffset="166755.445">6220 7619 35 0,'23'-6'35'0,"25"12"1"15,-8-14-1-15,4-7-25 16,21 11-1-16,-13-14-3 16,9 7-2-16,-13-1-6 15,-12-7-18-15,-13-2-14 16,4 17-3-16,-27 4 2 16,0 0-2-16</inkml:trace>
  <inkml:trace contextRef="#ctx0" brushRef="#br0" timeOffset="167083.5704">7620 7114 49 0,'-13'-31'34'16,"13"31"-4"-1,0 0-9-15,0 0-6 0,2 46-6 0,-4-8-5 16,9 12-1-1,-5 8-2-15,-2 5-2 0,8 10-23 16,-4 2-10-16,-16-21-2 16,7 11 1-16</inkml:trace>
  <inkml:trace contextRef="#ctx0" brushRef="#br0" timeOffset="167380.4456">7008 7843 23 0,'71'-6'34'16,"-2"-17"2"-16,34 8-1 16,14 5-19-16,-16-22-5 0,21 18-3 15,-20-11-1-15,7 10-3 16,-19-4 0-16,-2 11-2 15,-14-1 0-15,-16 7 0 16,-16 2-2-16,-10 2 0 16,-11 5-1-16,-21-7-2 15,21 16-7-15,-21-16-24 16,-36 11-2-16,15 1-3 0,-17-7 1 16</inkml:trace>
  <inkml:trace contextRef="#ctx0" brushRef="#br0" timeOffset="167942.9475">7278 8221 21 0,'-23'-21'36'0,"23"21"-1"16,-23-23 1-16,4 2-21 0,19 21-2 15,-10-25-5 1,10 25-2-16,4-29-3 16,-4 29-1-16,25-34-1 0,-2 20 0 15,2-1 0-15,11 2-1 16,-3 7 1-16,3 8-1 15,2 7 1 1,-7 9 0-16,-8 7 0 0,-4 9 1 16,-17 1-1-16,-2 7 0 15,-6 2 2-15,-4-2-2 16,-9-9 1-16,8-4-1 16,-8-10 1-16,19-19-2 15,0 0 2-15,0 0-2 16,0 0-1-16,-2-27 1 15,11-4-1-15,9-7 1 16,1-4-1-16,9 1 0 16,-1-1 0-16,-2 4 1 0,4 9 1 15,1 10-1-15,-3 15 0 16,-4 14 0 0,-4 11 1-16,-5 13 0 0,-3 3-1 15,4 5 0-15,-7 4-1 16,-4-15-4-16,11 13-11 15,-15-17-21-15,0-27-1 16,2 25-2-16,-2-25 2 16</inkml:trace>
  <inkml:trace contextRef="#ctx0" brushRef="#br0" timeOffset="168161.6979">7945 7774 42 0,'0'0'36'16,"0"0"1"-16,19 29-1 15,-34-4-28-15,25 17-3 16,-10-11 1-16,5 11-5 16,1 4-12-16,-6-4-21 15,-6-15-3-15,14 4-2 16,-8-31 1-16</inkml:trace>
  <inkml:trace contextRef="#ctx0" brushRef="#br0" timeOffset="168427.3241">8140 7907 31 0,'0'0'35'15,"27"21"1"-15,-31-2-1 0,4 4-23 16,23 17-5-16,-9-15-2 15,22 6-1-15,0-12-2 16,8-5 2-16,-2-14-1 16,4 0 0-16,-13-14 1 15,1 1-1-15,-22-10 1 16,-5 3-1-16,-24-8-1 16,-10 8-2-16,-7 13-9 0,-14-3-28 15,-7-1 0-15,11 13-4 16,-2-2 2-16</inkml:trace>
  <inkml:trace contextRef="#ctx0" brushRef="#br0" timeOffset="171066.3763">3474 9337 21 0,'31'4'25'16,"-31"-4"-2"-16,30-12-3 15,-30 12-3-15,23-9-5 16,-23 9-2-16,0 0-3 16,25 7-2-16,-25-7 1 15,0 0-2-15,0 0 1 16,0 0-2-16,0 0 1 16,0 0-1-16,0 0 2 15,0 0-1-15,0 0-1 16,0 0 0-16,0 0 0 15,0 0 0-15,-48 8 0 16,18 3-1-16,-20-1 1 16,-17 7-2-16,-13 4 1 15,-22 4-2-15,3 2 1 16,0 2-1-16,11-2-1 16,3-2 1-16,24 2-1 15,10-8 0-15,24 0 1 16,27-19-1-16,-12 27 0 15,12-27 0-15,31 19 1 16,-8-11-1-16,6-6 1 16,15 4 0-16,5-1 0 15,3 3-1-15,0 7 2 0,-1 1-1 16,-5 9 0-16,-6 9 1 16,-21 3-1-16,-19 7 1 15,-17 4 0-15,-25 0-1 0,-13-4 1 16,-14-2-1-1,-13-5 0-15,1-5 0 0,3-7 0 16,11-7-1-16,15-5 0 16,14-5 0-16,38-8 0 15,0 0 0-15,31 11 0 16,28-15 0-16,23 1 1 16,12-1-1-16,19 2 2 15,7 0-1-15,16 4 0 16,-4-2-1-16,-12 4 1 0,-11 3-1 15,-17-3 1-15,-19 2-1 16,-14 0 1-16,-13 1 1 16,-21-12 1-16,-25 5 1 15,15-18-1-15,-15 18 1 16,-13-42 0-16,5 13-1 16,-13-13 1-16,2 2-2 15,-6-6 0-15,-2 2 0 16,4 9-2-16,-7-7-5 0,22 23-27 15,-11 5-6-15,0 1-1 16,19 13-1-16</inkml:trace>
  <inkml:trace contextRef="#ctx0" brushRef="#br0" timeOffset="171613.2268">4423 9510 19 0,'11'-37'35'16,"-13"-11"2"-16,8 21-2 15,7 8-17-15,-24-8-4 0,11 27-2 16,0 0-6-16,-6 44-1 15,-11-1-2-15,2 18-2 16,-1 6-1 0,3 8 1-16,7 2-1 0,6-2 0 15,14-12 0-15,9-13-1 16,13-15 1-16,8-16 1 16,6-17-1-16,7-12 2 15,-5-17-1-15,5-11 1 16,-11-18-1-16,-2-7 1 15,-10-10 0-15,-5 2-1 16,-12 0 1-16,-3 11-1 16,-14 3 0-16,0 16 0 15,-10 20 1-15,10 21-1 0,-21 23 0 16,11 18 0-16,7 14-1 16,6 7 0-1,1 11 0-15,2 3-1 16,11 3-3-16,-3-21-5 0,20 15-12 15,-11-23-19-15,-8-16 0 16,2-7 0-16,-17-27 0 16</inkml:trace>
  <inkml:trace contextRef="#ctx0" brushRef="#br0" timeOffset="171769.4753">5222 9844 36 0,'0'0'35'0,"10"48"3"0,-14-14-2 16,13-7-23 0,3 27-6-16,-10-10 0 15,17 2-3-15,-4-6-4 0,-1-7-3 16,14 2-10-16,-18-16-19 16,-10-19-4-16,34 4-1 15,-34-4 0-15</inkml:trace>
  <inkml:trace contextRef="#ctx0" brushRef="#br0" timeOffset="172019.4753">5279 9671 47 0,'-13'-31'34'15,"13"31"2"-15,0 0-2 0,0 0-28 16,-2-21-6-16,2 21-16 15,23 4-17-15,-23-4-1 16,0 0 0-16,-8-33 0 16</inkml:trace>
  <inkml:trace contextRef="#ctx0" brushRef="#br0" timeOffset="172425.7259">5658 9189 37 0,'-8'-33'34'0,"8"33"1"16,-28-53-1-16,-7 16-25 15,16 8-1-15,-23-17-2 0,10 6-2 16,-9-12 1-16,11 6-2 15,1-8 0-15,14 6-1 16,9-4-1-16,12 8 0 16,11 6-1-16,16 7 0 15,7 10-1-15,4 10 1 16,0 14 1-16,5 17 0 16,-12 16 0-16,-5 16 1 15,-26 17-1-15,-8 21 2 16,-25 4-2-16,-9 8 2 0,-12-2-2 15,-7-4 0-15,3-14 0 16,6-9-1 0,12-21 0-16,20-13 1 0,22-16-1 15,28-12 0-15,18-7 0 16,13-8 0-16,9 0 0 16,-3-5-1-16,5 9-3 15,-24-10-26-15,-12 10-7 16,-9 10-2-16,-33-10 0 15</inkml:trace>
  <inkml:trace contextRef="#ctx0" brushRef="#br0" timeOffset="173300.7281">1309 9475 30 0,'-3'-33'34'0,"3"33"1"16,0 0-5-1,0 0-11-15,17 35-7 16,-6 5-5-16,-3 22-3 0,-2 5-2 16,-1 12 1-16,1 5-1 15,-8-3-2-15,2 3-6 0,-15-22-13 16,-4-5-16-16,11 7-3 15,-7-24 2-15,1 8-2 16</inkml:trace>
  <inkml:trace contextRef="#ctx0" brushRef="#br0" timeOffset="173550.7309">730 10427 33 0,'48'-17'37'15,"26"4"1"-15,7-7-3 16,37-20-18-16,8 19-3 16,20-19-7-16,-22 17 0 15,-15-6-2-15,-13 15-2 16,-20-3-1-16,-9 13 0 0,-27 8-4 16,-19 0-4-16,-9 25-14 15,-12-2-18-15,-12-4-1 16,-3 13 0-16,-14-1 0 15</inkml:trace>
  <inkml:trace contextRef="#ctx0" brushRef="#br0" timeOffset="173941.3538">1093 10867 35 0,'0'27'34'0,"0"-27"1"0,0 57-1 0,8-12-27 16,3-9-2 0,3 14 0-16,-7-10-2 15,1 4-1-15,-8-13 0 0,6-4 1 16,-6-27-1-16,0 31 2 16,0-31 0-16,0 0-1 15,0 0 1-15,-21-14 0 16,11-11 0-16,-3-5-1 15,-2-18-1-15,7-10 0 16,14-17-1-16,9-9 0 16,14-5 0-16,7 1 0 15,19 11-1-15,10 10 1 0,8 25 0 16,-6 23 0 0,-13 24 1-16,-14 22-1 15,-19 14 0-15,-17 12 0 16,-25 5-2-16,-12-8-2 0,-5 13-10 15,-14-13-26-15,4-23 0 16,18 2-3-16,1-25 2 16</inkml:trace>
  <inkml:trace contextRef="#ctx0" brushRef="#br0" timeOffset="175066.3582">6490 9548 11 0,'27'-25'35'16,"-18"-11"1"-16,-1 11-1 16,-8 25-14-16,-36-39-6 15,15 43-5-15,-18-2-5 16,5 19-1-16,-4 8-3 16,11 13 0-16,10 8-1 15,17 6 0-15,13 3 1 16,10 1-1-16,8-1 0 0,3-3 1 15,-5-8 0-15,-6-4 0 16,-16-4 1-16,-14-7-1 16,-20-4 0-16,-6-4 1 15,-16-8-1-15,-1-2 0 16,-2-9-1-16,6-6 0 16,12-9-1-16,11-7 1 15,17-9-1-15,20-5 0 16,9-1 1-16,7-6-3 15,14 12-11-15,-9-5-20 16,-1-3-2-16,6 14-2 0,-19-6 1 16</inkml:trace>
  <inkml:trace contextRef="#ctx0" brushRef="#br0" timeOffset="175347.6083">6813 9903 35 0,'12'42'37'16,"-18"-9"1"-16,15 11-2 16,1 6-24-16,-14-17-3 15,18 7-2-15,-5-9-5 16,6-2-2-16,-1 1-4 16,-14-30-9-16,19 16-21 0,-19-16-2 15,0 0-1-15,25 0 0 16</inkml:trace>
  <inkml:trace contextRef="#ctx0" brushRef="#br0" timeOffset="175628.859">6869 9617 46 0,'9'-23'37'0,"-15"-4"0"16,6 27-1-16,0 0-28 15,0 0-21-15,27-9-20 16,-27 9-2-16,0 0-2 16,0 0 2-16</inkml:trace>
  <inkml:trace contextRef="#ctx0" brushRef="#br0" timeOffset="176363.2356">7783 9840 19 0,'-31'-8'33'15,"31"8"2"-15,-27 10-11 16,27-10-4-16,29-4-5 16,7-11-6-16,31 13-2 15,17-14-3-15,18 9 2 16,-5-9-2-16,5 7-1 15,-16-3 0-15,-10 6 0 0,-22 1-2 16,-20 3-1 0,-34 2-4-16,0 0-11 0,0 0-22 15,-30 17 1-15,10-15-4 16,20-2 2-16</inkml:trace>
  <inkml:trace contextRef="#ctx0" brushRef="#br0" timeOffset="176800.7347">9196 9462 37 0,'8'-33'37'16,"-8"33"0"-16,-4-19-8 16,-6 0-12-16,10 19-3 15,0 0-6-15,0 0-2 16,0 0-2-16,2 34-1 15,-4 1 0-15,2 15-1 16,-4 9-1-16,2 10 1 0,-5 4-1 16,7 4-1-1,-2-4 1-15,2-6-1 16,2-13 0-16,-2-10 0 0,9-11 0 16,-3-10 0-16,2-2-3 15,-8-21-8-15,0 0-28 16,21-2 0-16,-21 2-2 15,4-21 1-15</inkml:trace>
  <inkml:trace contextRef="#ctx0" brushRef="#br0" timeOffset="177347.6314">9879 8786 40 0,'0'0'36'15,"-4"-35"1"-15,4 35-12 16,0 0-10-16,0 0-4 15,0 0-3-15,-4 41-3 16,12 18-2-16,-8 16 0 16,7 29 0-16,-9 20 0 15,2 28 0-15,-13 11-1 16,5 14 0-16,-7 0-1 16,-2-1 0-16,-2-9-1 15,5-13 0-15,3-20 0 16,1-17 0-16,1-17 0 15,7-12 1-15,-2-20-2 0,0-11 0 16,4-7-4-16,-17-25-17 16,4-2-19-16,3-4 2 15,10-19-1-15,-23 2-1 16</inkml:trace>
  <inkml:trace contextRef="#ctx0" brushRef="#br0" timeOffset="178269.4874">556 9316 35 0,'0'0'36'0,"-69"-89"0"16,69 89-8-16,0 0-8 15,0 0-7-15,-15-92-4 0,15 92-4 16,0 0-1 0,19 92-1-16,-6-7 0 15,-5 40-1-15,0 32 0 16,-1 39 1-16,-3 13 0 0,0 16-2 16,-2-8 1-16,-2-4-1 15,0-21-1 1,2-21 1-16,7-31-1 0,5-25 0 15,-1-27 0-15,-13-88 1 16,21 119-1-16,-21-119 1 16,0 0 0-16,0 0 0 15,23 85-1-15,-23-85-3 16,0 0-4-16,0 0-28 16,0 0-4-16,-4-83-2 15,4 83-1-15</inkml:trace>
  <inkml:trace contextRef="#ctx0" brushRef="#br0" timeOffset="179076.7752">11336 9302 35 0,'2'-21'35'16,"-2"21"-8"-16,0 0-2 0,0 0-6 15,0 0-6 1,-37 35-5-16,9 5-3 16,-16-2-2-16,-6 7 0 15,-19 6 0-15,0 3-1 16,-13-10 0-16,9-3-1 15,5-13 2-15,12-3-1 16,6-9 0-16,20-3-1 16,13-11 1-16,17-2-1 0,0 0 0 15,17 2 0-15,13 4-1 16,9 9 1-16,16 6-2 16,10 8 2-16,15 6-1 15,5 7 0-15,6 2 0 0,5 2 1 16,-6-4-1-1,-12-5 0-15,-9 1-2 16,-23-22-7-16,-2 3-28 0,-10-2-1 16,-16-13-2-16,3 0 0 15</inkml:trace>
  <inkml:trace contextRef="#ctx0" brushRef="#br0" timeOffset="179514.2777">13135 8851 24 0,'6'-50'37'0,"2"14"2"15,-8-3-3-15,-8 5-19 16,8 34-6-16,2 19-1 15,4 35-5-15,-6 11-2 16,7 18-1-16,-7 11 0 0,6 11 0 16,-6-1 0-1,2-2 0-15,-2-10-2 0,-2-12 0 16,-2-10-4-16,-15-28-10 16,15 0-24-16,-11-9 0 15,0-14-2-15,15-19 1 16</inkml:trace>
  <inkml:trace contextRef="#ctx0" brushRef="#br0" timeOffset="179936.1518">12179 9746 20 0,'0'0'36'16,"0"0"1"-16,71 11 0 15,11-7-22-15,10-21-3 16,42 13-1-16,9-13-3 16,29 7-3-16,8-11-2 15,11 6 0-15,-9 1-2 16,-8 3 0-16,-25 1 0 15,-5 6-1-15,-30-3 0 16,-16 7 1-16,-27 5-1 16,-20-5 0-16,-14 6 1 0,-14-6-1 15,-23 0 0 1,24 2 1-16,-24-2 0 0,0 0 0 16,0 0 1-1,0 0-1-15,0 0 0 0,0 0 0 16,-30-10-1-16,7 3-4 15,23 7-28-15,-29 13-7 16,-3-13-1-16,3 10-2 16</inkml:trace>
  <inkml:trace contextRef="#ctx0" brushRef="#br0" timeOffset="180764.3025">12617 10009 17 0,'0'0'24'0,"0"-25"0"16,-4 2-1 0,4 23-3-16,-11-37-1 0,11 37-4 15,-4-34-2 1,4 34-4-16,-4-19-1 0,4 19-3 15,-2 28-2 1,4 11 0-16,-8 16-2 0,6 15 0 16,0 10 0-16,0 10 0 15,0 3-1-15,-3-7-2 16,10 2-6-16,-16-28-16 16,11-10-13-16,7-4-2 15,-9-23 1-15,14 0-1 16</inkml:trace>
  <inkml:trace contextRef="#ctx0" brushRef="#br0" timeOffset="181067.1715">12791 10233 16 0,'0'0'34'15,"0"0"1"-15,15 33 0 16,-22 2-18-16,-1-12-9 15,16 17-1-15,-4-9-2 16,11 7-2-16,2-11 0 0,6 2-1 16,2-10-1-16,4-4 0 15,-3-9 0-15,7-8 1 16,-10-13 0-16,9-10-1 16,-11-12 0-16,2-5 1 15,-11-4 0-15,-3-2 0 16,-9 4-2-16,-11 4-1 15,-4 22-6-15,-24 1-19 0,-1 9-10 16,6 22-3-16,1-3 1 16</inkml:trace>
  <inkml:trace contextRef="#ctx0" brushRef="#br0" timeOffset="181551.5459">13233 10352 34 0,'9'-23'36'0,"-9"23"0"15,0 0 0-15,-34-11-24 16,23 30-6-16,-14-7-2 16,9 9-3-16,-1 2-1 15,6 2-1-15,9-2 0 16,2-23 0-16,21 29 0 0,-21-29 0 15,42 5 0-15,-19-16 0 16,0-3 1-16,-6-3 0 16,-17 17 0-16,29-27 1 15,-29 27 0-15,21 19 0 16,-12 10-1-16,1 19 2 16,-8 4-2-16,-2 13 1 15,-6 1 0-15,-5 5 1 16,-9-6-2-16,-8-9 0 15,-7-14 1-15,3-6-1 16,-1-15 0-16,1-13 0 16,5-12 0-16,27 4 0 15,-29-44 2-15,29 2-1 16,6-10 0-16,9-4 1 0,10-5-1 16,0 3-1-16,11 10-3 15,-13-11-11-15,19 17-20 16,-3 20-2-16,1-1-2 15,10 16 1-15</inkml:trace>
  <inkml:trace contextRef="#ctx0" brushRef="#br0" timeOffset="182004.6729">13690 10489 14 0,'-19'-35'36'0,"19"14"2"15,-4-21 0-15,2-4-15 16,23 17-9-16,-21-21-3 0,19 17-6 16,-9-5-1-16,9 13-2 15,-4 6 0 1,6 17-1-16,0 10 0 0,0 17-1 16,0 11 0-16,-5 12 1 15,5 8-1-15,-4 1 0 16,-4-3 0-16,-5-4 1 15,0-10-1-15,-1-9 1 16,-7-31-1-16,4 21 1 16,-4-21-1-16,15-40 1 15,-5 1 0-15,11-7 0 16,-2-2 0-16,4-2-1 0,-2 2 1 16,2 8-1-16,0 13 0 15,-6 18 1 1,4 24-1-16,-7 18 0 15,1 11 0-15,0 8 1 0,8 7-1 16,-2-3 0-16,8 7-5 16,-14-24-24-16,6-7-10 15,-2-5-1-15,-19-27-1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3:43:21.63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9318 1759 28 0,'0'0'26'0,"-9"-25"-2"16,9 25 0 0,-6-19-5-16,-9 0-2 0,15 19-3 15,0 0-1-15,0 0-1 16,-8-19-4-16,8 19-2 16,0 0-1-1,0 0-3-15,19 32 1 0,4-3-2 16,0 8 1-16,21 24-1 15,15 18 0-15,14 19 0 16,13 15-1-16,10 8 1 16,7 4-1-16,6 1 1 0,0-5-2 15,0-15 1 1,-15-14 1-16,-12-21-2 16,-13-17 2-16,-16-12-2 15,-13-13-1-15,-15-16-4 0,4 3-12 16,-29-16-23-16,10-27 1 15,-10 2-1-15,-6-17 1 16</inkml:trace>
  <inkml:trace contextRef="#ctx0" brushRef="#br0" timeOffset="350.7342">10265 1736 27 0,'4'-27'38'0,"-14"0"0"16,8 4-3-16,2 23-16 16,-28 14-4-1,12 36-4-15,-28 15-5 16,2 43-2-16,-19 11-2 0,-10 25 0 15,-24 21-1-15,-7 7 0 16,-3-8 0-16,2-11 0 16,5-24-1-16,16-22 0 15,11-28 1-15,18-21-2 0,26-24-1 16,27-34-4-16,0 0-30 16,48-29-3-16,-16-9-2 15,24-4 0-15</inkml:trace>
  <inkml:trace contextRef="#ctx0" brushRef="#br0" timeOffset="633.1546">11301 2278 30 0,'-28'-18'35'16,"28"18"0"-16,0 0 1 31,13-34-24-31,37 32-3 0,5-19-1 0,31 11-1 16,8-7-4-16,17 15 0 0,-4 0-3 15,-2 0-5-15,-11 14-30 31,-29 18-1-31,-44-1-2 16,-15 17 1-16</inkml:trace>
  <inkml:trace contextRef="#ctx0" brushRef="#br0" timeOffset="805.1118">11449 2892 47 0,'42'2'39'0,"30"-2"-1"16,9-6-6-16,-1-15-18 0,25 17-5 16,-11-9-10-16,-10 5-29 15,-23 0-6-15,-9 12-3 16,-27-4 2-16</inkml:trace>
  <inkml:trace contextRef="#ctx0" brushRef="#br0" timeOffset="2057.2219">14484 2124 15 0,'0'-23'33'16,"0"23"-6"-16,15-27-1 0,-21 2-4 16,6 25-5-16,4-29-3 15,-4 29-3 1,-4-25-1-16,4 25-4 15,0 0-1-15,0 0-1 16,0-21-2-16,0 21-1 0,0 0 1 16,-11 50-1-16,3 2-1 15,-2 21 1-15,-5 17-1 16,6 16 1-16,1 11-1 16,6 10 0-16,6-3 0 15,11-8-1-15,14-17 1 16,15-18-1-16,19-14 1 15,10-19-1-15,13-13 2 16,2-16-1-16,0-15 0 0,-4-14 0 16,-4-15 0-1,-7-15 2-15,-14-16-2 16,-9-11 1-16,-12-19-1 0,-11-8 2 16,-6-16-2-16,-8-5 1 15,-11-6-1-15,-8 6 1 16,-5 7 0-16,-4 12-1 15,-3 14 0-15,5 18 0 16,-2 18 0-16,3 14-2 16,12 32-4-16,0 0-16 15,0 0-19-15,25 15 1 16,11 0-2-16,16 7 1 16</inkml:trace>
  <inkml:trace contextRef="#ctx0" brushRef="#br0" timeOffset="2928.887">17723 2139 7 0,'8'-19'33'16,"17"17"1"-16,-25 2 0 15,30-32-17 1,3 28-2-16,-33 4-4 0,44-21-4 15,-44 21-2-15,36-14 0 0,-36 14 0 16,0 0-2-16,0 0 0 16,-42-2-1-16,-23 14 0 15,-8 11 0-15,-28 4-1 16,-10 11 0-16,-19 6-1 16,2 4 0-16,7 0 0 0,16-7 0 15,21-5-1 1,23-5 1-16,19-8-1 15,42-23 1-15,-2 27 0 16,34-20 0-16,12-1 0 0,10 0 1 16,7 0-1-16,6 1 0 15,2 3 0-15,-4 1 0 16,-17 3 0-16,-4 9 0 16,-16 6 0-16,-20 7 0 15,-14 6 0-15,-24 3 1 16,-9 6-1-16,-16 3 0 15,-14-4 0-15,-2-2 0 16,-5-6 0-16,5-7-1 16,6-8 1-16,15-4-1 0,10-8 1 15,15-5-1 1,25-10 1-16,0 0 0 16,27 15 0-16,15-15 0 15,19-2 0-15,12 2 1 0,15-4-1 16,15 2 1-16,12-1-1 15,2 3 1-15,-1 0-1 16,-7 3 0-16,-13 1 0 16,-8 2 0-16,-19-4 0 15,-14 4 1-15,-22-4 0 16,-10 0 1-16,-23-2 0 16,0 0 0-16,9-35 0 0,-16 12 2 15,-7-8-2 1,-1-3 1-16,0-5-2 0,-6-5 1 15,5 0-1-15,-1 2 0 16,2 7-2 0,-2-5-6-16,22 17-29 0,-12 0-5 15,1 2 0-15,6 21-2 16</inkml:trace>
  <inkml:trace contextRef="#ctx0" brushRef="#br0" timeOffset="9551.5179">19427 2197 26 0,'8'-25'31'16,"-8"25"-5"-1,7-23-1-15,-14-4-7 0,7 27-3 16,0-31-3-16,0 31-2 0,0-30-1 15,0 30-2-15,0-25-1 32,0 25-2-32,-10-18 0 0,10 18-1 0,0 0-1 15,-19-15-1-15,19 15 1 16,0 0-1-16,-25 31-1 16,17 9 1-16,-7 18-2 15,-4 15 1-15,-2 17 0 16,-4 10 0-16,0 9-1 15,2-3 2-15,12 1-2 16,5-13 1-16,14-15 0 16,13-12-1-16,17-13 2 15,10-12-2-15,13-9 2 16,6-10-2-16,6-10 1 0,-1-7 0 16,-5-8 1-16,0-4-1 15,-11-9 1-15,-3-8-1 31,-3-10 0-31,-8-5 2 16,-6-10-2-16,-5-6 1 0,3-11-1 16,-9-8 1-16,4-6 0 15,-10-3-1-15,0 1 1 16,-9-3-1-16,-3 3 1 16,-5 2-1-16,-9 6 1 15,-5 6-1-15,-7 4 1 16,0 11-1-16,-4 6 1 15,2 11-1-15,0 5 0 0,4 12-1 16,17 18-1-16,-27-7-6 0,42 30-27 16,-17 5-5-16,2-1 0 15,8 8-2-15</inkml:trace>
  <inkml:trace contextRef="#ctx0" brushRef="#br0" timeOffset="10328.1248">20483 1176 14 0,'0'0'29'0,"0"0"-3"16,-23-12-3-16,23 12-4 0,-27-11-5 16,27 11-3-16,-27-4-2 15,27 4-1-15,-19 0-2 16,19 0-1-16,0 0-1 15,0 0 1-15,-19 0-1 16,19 0-1-16,36-2 0 16,8 2 0-16,14-6-1 15,24 6 0-15,13-2-1 0,16 2 1 16,10 0-2-16,9 2 1 16,-12 4-1-16,-14 0 1 15,-16 3-1-15,-18-3 0 16,-20 2 1-16,-12-1-1 15,-17-5 1-15,-21-2-1 16,0 0 0-16,0 0 0 16,0 0-2-16,0 0-4 15,-11 25-5-15,-22-29-16 16,1 14-10-16,-1 3-3 16,-9-3 2-16</inkml:trace>
  <inkml:trace contextRef="#ctx0" brushRef="#br0" timeOffset="10736.7865">20961 1310 43 0,'-14'-27'36'0,"14"27"2"15,-9-21-13-15,-12-8-6 16,21 29-4-16,-14-21-6 15,14 21-3-15,0 0-1 16,0 0-2-16,0 0-1 16,0 0-1-16,0 0-1 15,0 44 1-15,6-7-1 16,2 13-2-16,-1 15 3 0,1 14-1 16,-2 9 1-1,1 8-1-15,-10 2 1 16,-1 0-1-16,-4-6 1 0,0-4 1 15,-1-17-2-15,-1-13 0 16,1-12 0-16,7-13 1 16,-2-12 0-16,4-21 0 15,0 0 0-15,0 0 0 16,0 0 0-16,0 0-1 16,19-31-1-16,-19 8-2 15,0 23-20-15,10-27-18 0,-10 8 0 16,0 19-1-16,-25-14-1 15</inkml:trace>
  <inkml:trace contextRef="#ctx0" brushRef="#br0" timeOffset="18580.1877">9427 6046 14 0,'0'0'28'15,"10"-21"0"1,-10 21-4-16,4-25-4 0,-14 0-2 16,10 25-3-16,-13-23-4 15,13 23-2-15,0 0 0 16,0 0-3-16,-23-25 0 15,23 25-2-15,0 0 0 16,0 0-2-16,0 0 0 16,0 0 0-16,0 0-1 15,-12 21 0-15,10 8-1 16,2 15 0-16,0 22 0 16,2 18 1-16,8 18-1 15,1 15 0-15,3 8 1 16,5 3-1-16,0-5 1 15,2-6 0-15,0-17-1 16,-2-17 0-16,-7-14 1 16,-1-12-1-16,-5-18 0 0,-2-7 1 15,-4-14-1-15,0-18 1 16,-2 19 1-16,2-19-1 16,0 0 0-16,-23-37 1 15,11 7-1-15,-5-11 1 16,-4-12-3-16,-6-5 2 15,1-7-2-15,1-2 1 16,0-1-1-16,2-1 1 16,-2 0-1-16,10 0 1 15,1 4 0-15,7-4 0 0,3-4 0 16,0-2 0 0,4-2 1-16,-2 0-1 15,-2 2 0-15,-1 6 1 0,-1 6-1 16,-6 5 0-16,1 8 0 15,1 6 0-15,1 6 0 16,7 1 0-16,4 1 0 16,5 1 0-16,1-3 0 15,7 3 0-15,6-3-1 16,0 3 2-16,-1 3-2 16,-1 3 1-16,2 2-1 15,0 4 1-15,2 2 0 16,13 2 0-16,12 5-1 15,5-1 1-15,7 5 0 16,12 3 0-16,-1 5 0 0,2 11 0 16,-6 7 0-16,-8 16 0 15,-15 11 1-15,-6 10-1 16,-17 9 0-16,-7 9 0 16,-14 4 1-16,-10 5 0 15,-19-1-1-15,-13-4 1 16,-23-4-1-16,-15-8 1 15,-4-7 0-15,-2-10-1 16,0-13 1-16,15-5-1 16,8-14 0-16,15-3 0 15,23-7-2-15,25-4-2 16,0 0-9-16,0 0-26 0,0 0-2 16,0 0-2-16,0 0 0 15</inkml:trace>
  <inkml:trace contextRef="#ctx0" brushRef="#br0" timeOffset="19583.9685">9856 6995 36 0,'0'0'33'0,"0"0"0"15,0 0-10-15,-14-20-4 16,14 20-6-16,0 0-4 15,0 0 0-15,-15-19-5 16,15 19 2-16,0 0-3 16,0 0 1-16,-15-27-2 15,15 27 0-15,0 0-1 0,0 0 1 16,0-19-1 0,0 19 0-16,0 0 0 15,0 0 0-15,0 0-1 0,19-13 0 16,-19 13 0-16,34-8 1 15,-7 4-1-15,9 2 1 16,1 4-1-16,7 2 0 16,9 8 2-16,3 7-2 15,-3 8 2-15,3 9-2 16,-5 6 2-16,-5 8-2 16,-6 4 2-16,-7 4-2 15,-12 1 1-15,-13 1-1 0,-8-3 0 16,-4-7 1-1,-15-8-1-15,-2-5 1 16,-4-12-1-16,0-8 1 16,0-11-1-16,2-8 1 0,-2-13 0 15,6-5 0-15,0-14 0 16,2-10 0-16,-2-6 0 16,5-6-1-16,7-7 0 15,5-4 0-15,9-1-1 0,9 3 1 16,14 6-1-1,12 3 1-15,4 8-1 16,4 6 1-16,0 7-1 0,-6 10 1 16,0 6-1-16,-16 4-1 15,-3 11-3-15,-25 4-7 16,25-8-26-16,-25 8-3 16,0 0-1-16,0 0-1 15</inkml:trace>
  <inkml:trace contextRef="#ctx0" brushRef="#br0" timeOffset="20271.7559">11661 5774 41 0,'6'-25'36'0,"9"4"-2"0,-15 21-10 15,11-43-3 1,-11 43-5-16,-5-36-8 16,5 36-1-16,-8-23-2 15,8 23-2-15,-21 2 0 16,0 19-1-16,-8 8-1 15,-1 17 0-15,-14 17 1 16,-6 16-2-16,-9 21 1 16,1 11 0-16,-3 8-1 0,11 4 1 0,8 0-2 15,12-4 2 1,13-4-1-16,13-11 0 16,19-14 1-16,10-13-1 0,15-14 1 15,8-11-1-15,13-10 0 16,8-19-3-16,15 2-14 0,-2-23-22 15,-3-10-2-15,1-9-1 16,-2-16 1-16</inkml:trace>
  <inkml:trace contextRef="#ctx0" brushRef="#br0" timeOffset="20647.4345">12374 5952 38 0,'-17'-42'39'0,"-8"0"0"15,10 19 0-15,15 23-24 0,-29-23-5 16,29 23-2-1,14 34-4-15,16 3-1 16,5 7-1-16,18 21 0 0,1 10 0 16,16 15 0-16,3 6-2 15,7 0 1-15,-7 0 0 16,-4-9-1-16,-10-3 0 16,-5-15 0-16,-10-11 0 15,-2-12-1-15,-10-10-2 16,-11-15-1-16,4 10-9 0,-25-31-25 15,0 0-1-15,0 0-3 16,0 0 3-16</inkml:trace>
  <inkml:trace contextRef="#ctx0" brushRef="#br0" timeOffset="20977.0937">12850 6000 40 0,'-15'-46'38'16,"15"19"1"-16,-6 2-3 16,6 25-23-16,0 0-2 15,-26 27-4-15,18 27-2 0,-13 11-2 16,-2 20 0-1,-13 13-1-15,-3 15 0 16,-8 0 0-16,3-2-1 0,0-15 0 16,3-13 0-16,11-16-2 15,7-17 2-15,6-17-1 16,11-14 0-16,6-19-1 16,0 0-3-16,17-4-8 15,-9-17-27-15,5-8 0 16,10-2-2-16,-2-13 1 15</inkml:trace>
  <inkml:trace contextRef="#ctx0" brushRef="#br0" timeOffset="21576.3562">13395 5597 17 0,'-30'-40'37'0,"30"40"1"15,-35-35 0-15,16 12-17 16,19 23-7-16,-23-13-3 15,23 13-5-15,0 0-2 16,0 0-2-16,0 0 1 0,23 15-2 16,6 0 1-16,17 16 0 15,7 11 1-15,14 20-1 16,-5 20 1 0,8 28-1-16,-12 18 0 0,-1 14 0 15,-15 4-1-15,-11 2 1 16,-14 0-1-16,-11-8 0 15,-12-17 0-15,-9-14-1 0,-10-22 1 16,-8-14-2-16,-3-10 1 16,-4-15-1-1,3-8-2-15,-3-20-2 0,21 10-10 16,-11-24-25-16,10-12-1 16,20 6-2-16,-30-21 1 15</inkml:trace>
  <inkml:trace contextRef="#ctx0" brushRef="#br0" timeOffset="27557.3462">9542 7953 17 0,'-8'-60'37'15,"5"18"1"-15,-13-6 0 16,7 6-16-16,9 42-9 0,-14-27-2 15,26 50-3-15,-10 11-4 16,13 26 0-16,0 15-1 16,4 30 0-16,-9 11-1 15,5 22 1-15,-11 0-1 0,-2 0 0 16,-8-9-1-16,-3-12 0 16,-1-27 0-16,-3-19 0 15,1-25 0-15,3-15 0 16,9-31 0-16,-25-13 1 15,6-26-1-15,-2-7 1 16,-4-6-1-16,-2 0-1 0,0 4 1 31,-3 2-2-31,7 12 1 0,0 26-1 0,23 8 1 16,-19 44-1 0,30-7-1-16,12 1 2 0,19-1-1 15,19-7 1-15,20-12 0 16,18-18 1-16,10-18-1 15,4-14 1-15,-2-9 0 16,-12-5-1-16,-18 2-3 16,-30-8-11-16,-20 18-26 15,-20 13 0 1,-11 21-3-16,-21-16 2 16</inkml:trace>
  <inkml:trace contextRef="#ctx0" brushRef="#br0" timeOffset="29632.592">3373 10091 27 0,'0'0'35'0,"-50"-23"2"0,35-2-10 16,15 25-7-16,-44-42-4 15,38 23-4-15,-13-18-4 16,19 5-4-16,0-10-1 16,11 1-1-16,16-1-2 15,4 0 0-15,20 13 0 16,7 14-1-16,13 20 1 15,5 22 0-15,-3 23 0 16,1 21 0-16,-11 16 1 0,-5 16-1 16,-22-7 1-1,-11-2 1-15,-12-15-1 0,-11-12 0 16,-17-21 1 0,5-13 1-16,-11-27-1 0,0-10 1 15,0-23 0-15,4-13-1 16,0-20 0-16,7-19-1 15,10-15 1-15,6-13-2 16,9-1-1-16,8 5 1 16,10 16-1-16,5 16 0 15,14 35 0-15,7 34 0 16,6 33 1-16,-2 34-1 16,-9 21 1-16,3 16 0 31,-11 7 0-31,-10-5 0 0,-13-14 0 15,-2-15 1-15,-17-21-1 16,2-16 2-16,-6-38-1 16,0 0 0-16,11-23 1 15,-5-25-1-15,2-17 0 16,5-10 0-16,2-11 0 16,-1-1-1-16,1 5 0 0,0 11 0 15,-1 17-1-15,-3 21 0 0,-11 33 0 16,21 12 0-16,-9 32 0 15,-1 14 1-15,8 9-2 16,4 6 2-16,10 2 0 16,7-4-1-16,10-14 1 15,3-16-1-15,10-20 1 16,2-19 0-16,2-18 1 16,-2-20-1-16,-4-18 0 15,-13-9 1-15,-11-6 0 0,-11 1 0 16,-12 3 0-16,-14 11-1 15,-8 12 0-15,-13 23 0 16,-2 23-1-16,-6 19 1 16,8 21-1-16,4 6 0 15,4 13 0-15,13 1 1 16,7-1-1-16,7-9 1 16,9-10 0-16,4-17 0 15,5-16 0-15,-3-18 0 16,3-18 1-16,-3-12 0 15,-4-7-1-15,-2-2 1 16,-2 4-1-16,-6 7 1 16,4 6-1-16,-19 29 0 0,31-5 0 31,-14 26 1-31,2 6-1 0,-2 5 0 0,-3-1 0 16,7-2 0-16,-6-6 0 15,-15-23 0-15,27 17 0 16,-27-17 1-16,30-29-1 15,-20 8 1-15,5 2-1 16,-5 0 0-16,-10 19 0 16,23-12-1-16,-23 12 1 15,17 35 0-15,-2-3-1 0,-1 1 0 16,11 2-1 0,1-5 0-16,11-1-1 0,-7-23-3 15,18 17-11-15,-19-21-22 16,-6-12-1-16,-23 10-1 15,17-27 2-15</inkml:trace>
  <inkml:trace contextRef="#ctx0" brushRef="#br0" timeOffset="29804.4903">5115 9377 66 0,'-33'-23'38'0,"-3"-2"-1"16,36 25-1-16,-15-25-38 16,15 25-30-16,30 12-3 0,-30-12-3 15,27 36 1-15</inkml:trace>
  <inkml:trace contextRef="#ctx0" brushRef="#br0" timeOffset="30592.4476">7911 9362 14 0,'-14'-39'36'16,"9"9"2"0,-5-3-1-16,-3 2-15 0,13 31-5 15,0 0-3-15,9 46-5 16,-5 12-4-16,15 30-2 15,-5 18-1-15,12 26 0 0,-8 7-1 16,12 5 0 0,-5-8-1-16,-2-11 0 0,-6-22-2 15,-3-20 1-15,7-16-3 16,-12-34-4-16,18-4-13 0,-27-29-17 16,17-18-1-16,-3-12-1 15,-9-24 2-15</inkml:trace>
  <inkml:trace contextRef="#ctx0" brushRef="#br0" timeOffset="30811.9916">8265 9247 32 0,'15'-37'36'0,"-17"18"4"16,10 38-2-16,-8 37-17 15,0 3-8-15,28 32-5 16,-12-5-2-16,22 23-1 15,-11-9-2-15,11 4-1 0,-9-8-1 16,-3-8-3 0,-3-1-2-16,-21-26-9 0,10 4-25 15,-5-7-1-15,-12-16-2 16,10-9 1-16</inkml:trace>
  <inkml:trace contextRef="#ctx0" brushRef="#br0" timeOffset="31627.6134">4652 10811 40 0,'0'0'36'15,"-32"-40"2"-15,32 40-3 0,0 0-21 16,-12 33-4-16,33 9-5 15,-9-2-2-15,13 12-2 16,5 2 0 0,10 3-1-16,-7-9 1 0,11-7-2 15,-4-16 2-15,6-12-1 16,-2-15 1-16,15-9-1 16,-7-16 1-16,9-12 1 15,0-11-1-15,2-7 0 16,0-1 0-16,-7 3 1 15,-10 3-1-15,-4 13 2 16,-19 5-1-16,-23 34 0 16,0 0 0-16,-23 19 0 15,-33 17 1-15,-11 9-3 0,-7 1 1 16,1 4-1 0,-1-6 0-16,7-6-1 15,17-9 1-15,17-10-1 0,33-19 0 16,0 19 1-16,18-9 0 31,8 5 0-31,3 12 1 0,0 12-1 0,-8 12 1 16,0 9 0-1,-12 9 0-15,-9 6 0 16,-3-2-1-16,-3 2 0 16,10-8-1-16,5-11 0 0,14-5-2 15,0-20-2-15,29 6-13 16,-12-22-23-16,-4-13 1 15,-3-6-2-15,-12-19 1 16</inkml:trace>
  <inkml:trace contextRef="#ctx0" brushRef="#br0" timeOffset="32518.5255">9148 9460 6 0,'-21'-21'34'15,"-8"-10"1"-15,29 31 0 16,-23-25-15-16,23 25-5 15,0 0-3-15,0 0-3 16,18 44-3-16,1-4-2 16,11 16-1-16,-3 0 0 15,4 7-1-15,3-5 0 16,-3-5-2-16,-1-10 1 0,-1-9 0 16,7-18-1-16,6-11 1 15,10-16-1-15,11-12 1 16,6-16-1-16,11-12 1 15,1-7-1-15,7-5 0 16,-8 7 0-16,-11 6 1 16,-21 10 0-16,-12 17 0 15,-36 23 0-15,-29 21 1 0,-32 15-1 16,-25 10 1-16,-15 4-1 16,-1 2 0-16,-1-6-1 15,9-7 0 1,20-7-1-16,22-16 0 15,29-7 1-15,23-9-1 0,0 0 0 16,38 0 1-16,-11 4 0 16,-2 11 0-16,-2 8 1 15,-4 14 0-15,-13 15-1 16,-10 11 1-16,-7 8 0 16,-1 6 0-16,4 0-2 15,3-2 1-15,16-6 0 16,12-16-2-16,21-8-2 15,-2-28-7-15,25-6-25 0,-6-11-3 16,-7-25-1-16,-1-7 0 16</inkml:trace>
  <inkml:trace contextRef="#ctx0" brushRef="#br0" timeOffset="32721.7927">10378 9974 53 0,'53'-23'38'15,"28"4"1"1,5-8-2-16,4-9-29 16,22 9-7-16,3-10-31 0,-6 12-5 15,-27-15-2-15,6 19-1 0</inkml:trace>
  <inkml:trace contextRef="#ctx0" brushRef="#br0" timeOffset="32971.8169">12084 9416 52 0,'-37'-20'40'0,"37"20"-2"15,0 0 3-15,0 0-33 0,40 48-2 16,4 0-1 0,18 20 0-16,3 8-2 15,15 11-1-15,-2 5-2 0,-9-6-3 16,4 6-7-16,-25-26-25 16,-4-13-4-16,-2-14-2 15,-14-18 1-15</inkml:trace>
  <inkml:trace contextRef="#ctx0" brushRef="#br0" timeOffset="33191.3609">12613 9295 46 0,'-25'-43'39'15,"1"43"-1"-15,-11 23 1 16,-9 29-25-16,14 46-6 15,-16 4-3-15,2 25-2 0,-4 3-2 16,0-1 0-16,12-8-2 16,9-21-2-16,14-10-6 15,-3-29-23-15,16-26-6 16,21-12-2-16,0-27 2 16</inkml:trace>
  <inkml:trace contextRef="#ctx0" brushRef="#br0" timeOffset="33459.2853">13237 9149 52 0,'0'0'39'0,"13"-21"0"15,-11 47 1-15,-4 24-33 16,-4 12-2-16,12 30-1 15,-12 8 0-15,12 17-1 16,-6 2 0-16,2-2-2 16,4-11-1-16,3-16-1 15,5 0-4-15,-7-38-10 0,14-10-23 16,2-11-1-16,0-18-2 16,4-9 2-16</inkml:trace>
  <inkml:trace contextRef="#ctx0" brushRef="#br0" timeOffset="33678.7666">13623 9197 41 0,'-6'-27'38'0,"6"27"2"16,-9 48 0-16,-14 4-27 15,25 42-6-15,-16-2 0 16,9 27 0-16,-9-6-3 0,10 8 0 15,-3-8-4 1,1-11-1-16,12-4-4 0,-12-38-10 16,25-3-24-16,-2-11-1 15,2-27-1-15,4-7 1 16</inkml:trace>
  <inkml:trace contextRef="#ctx0" brushRef="#br0" timeOffset="34486.5687">14128 10281 44 0,'19'25'29'0,"-19"-25"0"16,0 0-6-16,17 33-5 16,-17-33-6-16,0 0-2 15,0 0-2-15,-17 29-4 16,17-29 0-16,-34-2-1 16,11-8 0-16,-2-1-1 15,-8-10-1-15,5 3 0 16,1-7-1-16,6-7 0 15,9-3 1-15,5-1-1 16,16-3 0-16,5 3-1 16,7 5 1-16,7 0 0 15,1 10 0-15,2 10 0 16,-3 20 0-16,-5 14 1 16,-11 20-1-16,-3 18 1 15,-16 10-1-15,-7 8 1 16,-9 7-1-16,-9 1 0 0,-8-7 0 15,-4-11 1-15,9-13-1 0,1-12 0 16,9-13 0-16,10-8 0 16,15-23 1-16,15 21-1 15,14-21 1-15,15-2 0 16,7-4-1-16,7 1 1 16,5-3 0-16,-2 0-1 15,-2-3-1-15,-11-8-5 0,7 9-26 16,-20-7-7-16,-10-10-1 0,-2 0 0 15</inkml:trace>
  <inkml:trace contextRef="#ctx0" brushRef="#br0" timeOffset="34989.8689">14141 8826 35 0,'0'0'37'0,"6"-21"1"0,-6 21-2 0,-42-44-25 15,25 21-3 1,-25-16 0-16,15-1-6 15,-4-10-2-15,1-2 0 0,9-5 0 16,13 1 1-16,14 4-3 16,11 4 2-16,21 10-2 15,4 9 2-15,10 14-1 16,-2 7 2-16,3 16 0 16,-7 22 0-16,-17 11 2 15,-12 22-1-15,-23 14 1 16,-15 23 0-16,-19 5 0 15,-8 16-2-15,-7-13 0 0,1-1 0 16,10-16-1 0,23-7 2-16,21-23-2 15,31-18 1-15,24-18 0 16,24-6 0-16,9-6 0 0,7-5-1 16,-1 7-4-16,-27-11-28 15,-8 6-6-15,-21 11-3 16,-32-2 1-16</inkml:trace>
  <inkml:trace contextRef="#ctx0" brushRef="#br0" timeOffset="35654.9754">5082 12952 36 0,'23'-35'36'0,"-38"1"1"16,-14 22-14-16,-15 41-8 0,-36 4-3 15,13 32-4-15,-4 6-3 16,22 12-1-16,24-1-3 16,38-1 0-16,29-12 1 15,27-8-1-15,17-13 1 16,2-7 0-16,-17-1 2 0,-21 2-2 16,-39-5 2-16,-36 7-1 15,-36-6-1-15,-21 1 1 16,-8-5-2-16,-2-5-1 15,12-8-2-15,19-19-2 16,61-2-15-16,0 0-20 0,47-42-1 16,24 9-1-16,11-9 1 15</inkml:trace>
  <inkml:trace contextRef="#ctx0" brushRef="#br0" timeOffset="35811.3053">5578 13852 55 0,'30'33'39'16,"-30"-33"-2"-16,37 31-5 0,-16-24-39 16,-21-7-24-16,42-15-3 15,-25-14-3-15,17-3 0 16</inkml:trace>
  <inkml:trace contextRef="#ctx0" brushRef="#br0" timeOffset="36142.3866">6192 12833 43 0,'0'0'38'0,"21"27"2"15,-12 32-1-15,18 28-23 16,-21-3-9-16,17 26 0 16,-6 1-2-16,8 10-1 15,0-14-1-15,5-9-2 16,5-19 1-16,-1-16-2 15,-1-15 0-15,-5-21-2 16,-5-19-3-16,-17-37-4 0,2 0-14 16,-37-34-11-16,-9-10 0 15,-27-25 9-15,11 14 11 16,-24-16 8-16,11 17 3 16,11 10 5-16,3 4 14 15,34 19 14-15,34 16-2 16,27 16-8-16,21 1-15 15,19 4-15-15,18-1-20 0,28 26-4 16,-19 1 0-16,6 29-2 16</inkml:trace>
  <inkml:trace contextRef="#ctx0" brushRef="#br0" timeOffset="36283.0111">6976 13574 37 0,'-6'40'39'15,"17"-5"2"-15,-11-35-2 16,27 6-17-16,2 1-12 15,-29-7-11-15,17-9-31 16,-11-11-5-16,-6 20-3 16,13-38 0-16</inkml:trace>
  <inkml:trace contextRef="#ctx0" brushRef="#br0" timeOffset="38627.6695">10018 12679 25 0,'0'0'23'16,"6"-21"0"-16,-6 21-1 0,0 0-4 16,0-27-2-16,0 27-5 15,0 0-3-15,0 0-2 16,0 0-1 0,0 0-2-16,0 0-1 15,0 0-1-15,0 0 0 16,0 0-1-16,0 0 0 15,0 0 0-15,0 0 0 16,0 0 0-16,0 0 0 16,0 0 1-16,0 0 0 0,0 0 0 15,0 0 2-15,0 0-2 16,0 0 1-16,0 0 0 16,0 0 0-16,0 0 0 15,0 0 1-15,0 0-1 16,-15-21 1-16,15 21 0 15,0 0-1-15,-16-13 0 16,16 13-1-16,0 0 0 16,0 0-1-16,0 0 1 0,37 0-1 15,16 15 0-15,16 12 0 16,13 15 1-16,1 16-1 16,8 17 1-16,-14 11-1 15,-18 10 1-15,-17-2 0 16,-28 0 0-16,-24-13-1 15,-15-14 1-15,-11-23 0 16,-2-19 0-16,-6-25 1 16,9-17-1-16,5-25 0 15,14-16 0-15,3-21 1 16,13-13-2-16,11-15 2 16,7-1-3-16,18 1 1 15,2 5-3-15,16 21-1 0,-5 8-6 16,34 37-22-16,-9 17-8 15,-5 24-3-15,0 22 1 16</inkml:trace>
  <inkml:trace contextRef="#ctx0" brushRef="#br0" timeOffset="39667.6203">11359 12881 53 0,'0'0'40'0,"0"0"-1"16,-12-19-13-16,-13-12-10 15,25 31-4-15,-45-21-5 16,12 23-3-16,-11 13-1 16,-2 16-1-16,-4 11-1 15,8 12-1-15,8 5 0 16,9 1-1-16,14-3 1 0,18-7 0 16,12-17 0-16,14-16 0 15,7-17 1 1,10-11-1-16,-8-16 1 15,-2-8 0-15,-13-9 0 0,-4 0-1 16,-12 2 1-16,-7 7-1 16,-8 10 0-16,4 25 0 15,-19-4-1-15,19 4 1 16,0 43-1-16,12-11 0 16,14-3 1-16,7 0-1 15,11-10 2-15,2-13-1 16,5-12 0-16,-3-13 1 15,-8-10-1-15,-7-7 1 16,-8-7-1-16,-6-8 1 16,-8-1-1-16,-3 4 0 15,-2 9 0-15,5 5 0 16,-11 34-1-16,33-19 1 16,-14 34-1-16,-2 16 1 0,2 13-1 15,-9 10 2 1,-1 5-1-16,-9-1 0 15,-9-10 1-15,3-6-1 0,-4-13 1 16,10-29 0-16,0 0 0 16,0 0-1-16,10-43 1 15,11 5-1-15,2 0 1 16,2 1-2-16,-4 1 1 16,-4 11-1-16,-17 25 1 15,6 21 0-15,-18 13-1 16,-5 9 1-16,2 7-1 15,3-2 1-15,5 5 0 0,7-10 0 16,15-13-1-16,8-14 1 16,11-11 1-1,3-16-1-15,5-12 1 16,-4-10-1-16,-2-13 1 16,-5-6 0-16,-2-15 0 0,-1-8 0 15,-7-13 0-15,0-2-1 16,-3 5 1-16,3 5-1 15,-2 18 1-15,-4 5-2 16,-5 20 1-16,-10 37 0 31,0 0 0-31,-8 44 0 0,-13 18 0 0,-4 18 0 16,-9 7 0-16,-1 9 0 0,5-2 0 16,1-10 0-16,10-13 0 15,7-19 0 1,12-21 0-16,0-31 0 0,46-8 0 15,-4-26 0-15,10-14 1 16,11-14-1-16,0-9 1 16,2 2-1-16,-11 2 1 15,-5 11-1-15,-18 16 0 16,-16 19 1-16,-15 21-1 16,-30 21 0-16,3 21-1 15,-6 12 1-15,14 9-2 31,0 2-1-31,27 3-1 16,13-17-2-16,44 7-16 0,2-23-18 16,13-18-2-16,8-9 0 15,-2-16 1-15</inkml:trace>
  <inkml:trace contextRef="#ctx0" brushRef="#br0" timeOffset="39933.3328">13514 12328 37 0,'-17'-38'40'0,"-2"16"-1"16,-14 9 1-16,-32 7-24 16,23 41-6-16,-25 3-3 15,14 31-2-15,-7 10-2 16,11 23-2-16,10 7 1 15,24 3-2-15,21-5 0 16,24-11 0-16,22-13-2 16,5-16 0-16,22-8-2 15,-12-38-11-15,13-9-23 0,-13-8-2 16,-12-23 0-16,-11-8 0 16</inkml:trace>
  <inkml:trace contextRef="#ctx0" brushRef="#br0" timeOffset="40433.6914">14017 12391 33 0,'-21'-23'37'16,"21"23"1"-16,-31-13-1 16,-3 19-24-16,34 28-5 15,-8-1-1-15,16 21-3 0,3 3-3 16,3 3 1-16,1-1-1 15,8-7 0-15,0-12-1 16,4-13 1-16,-2-15 0 16,11-16 0-1,2-13 0-15,8-10 0 0,-4-10 0 16,4 1-1-16,-6-3 1 16,-2 7 0-16,-9 5 0 15,-4 10 0-15,-25 17 1 16,0 0-1-16,-36 30 0 15,-1-1 1-15,-14 6-1 16,3 5 0-16,-2 0-1 16,2-1 0-16,8-7 0 15,15-3 0-15,18-2-1 16,14 4 1-16,7 5 0 0,3 8 0 16,6 6 0-1,-4 6 0-15,-9 9 0 16,1 2 1-16,-11-5-1 0,-4-5 1 15,-3-9-2-15,5-13 0 16,11-10-2-16,-9-25-3 16,38 15-10-16,-18-30-22 15,10-14-1-15,-1-7-3 16,1-18 3-16</inkml:trace>
  <inkml:trace contextRef="#ctx0" brushRef="#br0" timeOffset="40668.0674">14625 12220 35 0,'21'18'39'16,"8"24"2"-16,1 14-1 15,-12 9-29-15,22 37 1 16,-27-1-1-16,10 30-4 15,-29-8-3-15,-9 2-2 0,-8-8-4 16,-21-23-7-16,15-12-27 16,-9-18-4-16,-4-28-1 0,10-15-1 15</inkml:trace>
  <inkml:trace contextRef="#ctx0" brushRef="#br0" timeOffset="41304.613">15245 12685 32 0,'-29'4'35'0,"29"-4"-5"15,0 0-8-15,-19-4-2 16,19 4-6-16,0 0-6 16,0 0-2-1,0 0 0-15,0 0-2 16,0 0-2-16,0 0 0 16,29 10 0-16,7-10 0 15,12 0-1-15,11 2 0 31,10-2-1-31,7 3 1 0,-5-1 0 0,-6 0-1 16,-11 2 0-16,-18-6-4 0,-7 19-8 16,-29-17-23-16,0 0-3 15,-35 22-2-15,5-11 0 0</inkml:trace>
  <inkml:trace contextRef="#ctx0" brushRef="#br0" timeOffset="41501.4755">15247 13098 41 0,'26'0'39'0,"26"4"1"0,11-8 0 15,-4-10-26-15,22 20-4 16,-14-17-4-16,-2 11-4 16,-12-2-2-16,-18-6-5 15,5 16-20-15,-40-8-13 16,25-10-1-16,-25 10-3 15,0 0 2-15</inkml:trace>
  <inkml:trace contextRef="#ctx0" brushRef="#br0" timeOffset="42248.5014">16140 12649 46 0,'0'0'28'0,"-8"-22"-2"16,-13 1-1-16,21 21-6 15,-38-30-6-15,38 30-4 16,-27-18-1-16,27 18-3 16,0 0-1-16,0 0-1 15,21 0-1-15,21 16 0 16,6 5 0-16,15 17 0 15,2 1 0-15,8 22 0 16,-6 6 0-16,-2 12 0 16,-18-2-1-16,-12 3 1 15,-16-12-1-15,-15-7 0 0,-6-9 0 16,-10-14 0 0,-7-19 0-16,-2-11 0 0,-4-14 0 15,2-9-1-15,-3-12 1 16,1-7-1-16,8-11 0 15,5-8 0-15,8-7 0 16,8-5 0-16,11-6 0 16,6-4 0-16,16 4 0 15,3 2 0-15,6 11 0 16,-2 8-1-16,0 10 1 16,-6 11-1-16,-2 16-1 15,-18 7-3-15,3 27-17 0,-21-21-18 16,-14 27-2-16,14-27-1 15,-32 27 0-15</inkml:trace>
  <inkml:trace contextRef="#ctx0" brushRef="#br0" timeOffset="43458.5682">15916 8419 27 0,'-25'-21'32'16,"25"21"-6"-16,-19-8-6 15,-2-5-2-15,21 13-5 16,0 0-4-16,0 0-1 16,25-31-2-16,28 22-1 15,7-3-2-15,24 1 1 16,0-1-1-16,8 6 0 16,-10-1-1-16,-9 14-1 0,-16-1 1 15,-13 13-1-15,-23 2 0 31,-10 14 0-31,-1 9-1 16,-2 19 0-16,9 14 1 0,4 25 0 16,8 21-2-16,9 17 2 0,4 23-1 15,4 16 2 1,5 24-2-16,-1 20 2 0,-6 9-2 16,2 4 0-16,-2 2 1 15,2-1 0 1,0-3-1-16,0 0 0 0,0-15 0 15,-2-12 0-15,-10-13 1 16,-5-8 1-16,-14-7-1 16,-11-1 0-16,-10-18 0 15,-7-9-1-15,-6-16 1 16,1-10-1-16,3-16 0 16,0-13 1-16,7-17-2 15,4-20 2-15,0-13-1 0,-1-13 1 16,3-14 0-16,2-19 0 15,-27 14 0-15,6-18 0 16,-8-6 0-16,-15-3 0 16,0-1-2-16,-9-9-2 15,9 12-5-15,-12-20-28 0,22-7-5 16,15-3-2-16,17-14 0 16</inkml:trace>
  <inkml:trace contextRef="#ctx0" brushRef="#br0" timeOffset="44600.5929">17161 10262 8 0,'0'0'29'0,"0"0"-6"15,0 0-3-15,0 0-1 16,0 0-2-16,-27-6-4 15,27 6-1-15,0 0-3 16,0 0-2-16,-32-11-2 16,32 11-1-16,-18-2-2 15,18 2 0 1,0 0-4-16,-21-6 2 16,21 6-1-16,0 0 0 15,0 0 0-15,0 0 1 16,0 0-1-16,0 0 1 15,0 0 0-15,0 0 1 0,0 0-1 16,0 0 1-16,0 0 0 16,0 0 0-16,0 0 1 15,0 0-1-15,0 0 0 16,0 0 1-16,0 0-1 16,0 0 2-16,0 0-1 15,0 0 0-15,0 0 1 16,0 0-1-16,-5-21 0 15,5 21-1-15,0 0 0 0,0 0-1 16,0 0 0 0,0 0 0-16,0 0 0 15,0 0 0-15,0 0 0 0,0 0-1 16,0 0 1 0,0 0 0-16,0 0 0 0,0 0 0 15,0 0 0-15,26-11 1 16,-26 11-1-16,18 0 0 15,-18 0 1-15,24-2-1 16,-24 2 1-16,20-8-1 16,-20 8 1-16,24-8-1 15,-24 8 1-15,29-13-1 0,-29 13 0 16,29-12 1 0,-29 12-1-16,23-7 1 0,-23 7-1 15,0 0 1-15,0 0 0 0,0 0 0 16,0 0 0-16,0 0-1 15,0 0 1 1,0 0-1-16,0 0 0 0,0 0 0 16,0 0-1-16,0 0-1 15,0 0-1-15,0 0-3 16,0 0-11-16,0 0-21 16,0 0-2-16,-6-18-1 15,6 18 1-15</inkml:trace>
  <inkml:trace contextRef="#ctx0" brushRef="#br0" timeOffset="45992.4872">2862 9692 23 0,'-65'-40'31'15,"27"1"-12"-15,-4 18 1 16,-10-8 0-16,24 22 0 31,-26-5-4-31,27 39-4 16,-32 2-2-16,15 36-3 0,-21 12-1 0,15 19-2 31,-5 13-1-31,7 3-1 0,2-7 0 0,19-13 0 16,18-19-2-16,18-19 0 0,20-23-1 15,9-23 0-15,8-28 1 16,2-16 0-16,2-18 1 15,-1-7-1-15,-18-8 2 16,-4 7 0-16,-12 3-1 16,-9 18 0-16,-16 18 0 15,10 23-1-15,-30 16-1 16,22 22 1-16,8 10-2 16,15-2 2-16,27 0-1 31,18-15 0-31,28-12 1 15,15-19 0-15,12-21 1 16,-3-14-1-16,-8-18 2 16,-14-5-1-16,-33-9 1 0,-32 7-1 0,-31 3 0 0,-19 13 0 31,-19 9 0-31,-7 12-1 16,1 15-1-16,12 10 0 15,20 17 0-15,30 3 0 16,24 8 0-16,18-1 0 15,22 6 0-15,-7 5 2 16,0 6 0-16,-14 8 1 16,-32 9-1-16,-17 10 1 15,-31 6-1-15,-21 11 0 16,-15 0 1-16,4-1-2 16,5-1-2-16,12-11 1 15,19-8-1-15,13-19 0 0,12-8 0 16,17-15 1-16,-2-12 1 15,0-13 1-15,-19-2 1 16,25-31 0-16,-32-7 0 16,-5 5 1-16,-3-9-1 15,1 6 0-15,5 5-2 16,1 2 0-16,16 8-1 16,9 2-1-16,19 13-1 15,1-4-2-15,22 22-14 16,-17-10-20-16,0 2 0 0,-11 11-2 15,-10-5 2-15</inkml:trace>
  <inkml:trace contextRef="#ctx0" brushRef="#br0" timeOffset="46725.804">17084 10276 31 0,'0'0'36'16,"-32"-4"2"-16,11-8-18 15,21 12-4-15,0 0-2 0,23-15-4 16,5-4-2-16,24 7-4 16,9-7-1-1,16 6 0-15,5-7-1 0,6 5-1 16,-8 5-2-16,-13-5-5 16,-2 23-16-16,-36 5-15 15,-29-13-2-15,-15 35 0 16,-18-10 0-16</inkml:trace>
  <inkml:trace contextRef="#ctx0" brushRef="#br0" timeOffset="46882.8329">17216 10625 12 0,'0'0'37'16,"35"17"2"-16,7-22-1 15,19-9-16-15,21 16-8 0,-7-15-12 0,3 7-31 16,-7-21-6-16,2 15-3 15,-20-18 0-15</inkml:trace>
  <inkml:trace contextRef="#ctx0" brushRef="#br0" timeOffset="47383.8712">18329 9869 16 0,'14'-20'36'0,"-14"20"2"0,0 0-1 16,17 75-17 0,-23-9-10-16,18 35-1 0,-16 1-2 15,17 17-2-15,-11 0-3 16,8-9-1-16,-1-16 0 15,1-16 0-15,-3-28 0 16,5-13 0-16,-12-37 2 16,0 0-1-16,0 0 1 31,8-25-1-31,-20-21 1 16,-3-14-1-16,-8-24 0 15,2-18-1-15,-2-19 0 16,2-15-1-16,2-14 0 0,9-9-1 15,10 3 0 1,12 10 0-16,11 18 0 16,22 22 0-16,11 27 0 0,9 33 0 15,4 33 1-15,3 34 0 16,-12 23 0-16,-18 25 0 16,-23 14 2-16,-29 9-1 15,-28 2 0-15,-21-6-1 16,-12-7-1-16,-11-22-4 15,17 9-12-15,4-30-21 0,19-15-3 16,32-4 0-16,10-19 0 16</inkml:trace>
  <inkml:trace contextRef="#ctx0" brushRef="#br0" timeOffset="47842.1171">18695 10443 13 0,'-33'-14'36'15,"33"14"1"-15,0 0 0 16,2-36-17-16,29 49-8 15,1-11-2 1,25 27-2-16,-7 0-4 0,11 21-1 16,-11 7 0-16,0 12-1 15,-18 8 0-15,-11 4-2 16,-23-10 2-16,-11-6-2 16,-10-17 1-16,-4-13-1 15,-11-18 2-15,11-15-1 16,-5-21 1-16,11-14 1 15,5-19-1-15,11-13 0 16,10-18 0-16,11-9 0 16,7-8 0-16,11 6-2 0,8 4 1 15,2 0-3-15,10 21-2 16,-12-2-13-16,4 32-23 16,-4 18 0-16,-10 15-3 15,-3 8 1-15</inkml:trace>
  <inkml:trace contextRef="#ctx0" brushRef="#br0" timeOffset="48185.8972">20016 9442 40 0,'-21'-26'38'0,"-8"31"0"16,-20 9 0 0,-20 28-28-16,19 37-2 0,-15 17-3 15,15 32-2 1,6 18-1-16,27 10 0 15,19 1-1-15,25-7 1 0,26-16-3 16,14-20 0-16,17-20-3 16,-7-41-14-16,13-16-18 15,-6-12-2-15,-17-25-1 16,-2-4 0-16</inkml:trace>
  <inkml:trace contextRef="#ctx0" brushRef="#br0" timeOffset="48420.2507">20326 9757 49 0,'0'0'41'0,"0"0"-3"16,30 62 1 0,18 11-28-16,-4 2-6 0,23 28 1 15,-4-5-2-15,10 6-1 16,-6-6-2-16,-2-6 0 15,-10-10-1-15,-13-14-3 16,-5-1-5-16,-24-27-24 16,2-9-7-16,-3-6-2 15,-12-25 1-15</inkml:trace>
  <inkml:trace contextRef="#ctx0" brushRef="#br0" timeOffset="48654.6509">20877 9763 37 0,'-18'-52'37'15,"11"31"2"-15,-16 17-2 0,-21 23-25 16,21 43-3-16,-23 13-3 16,-2 34-2-16,-9 16-2 15,-10 17-1-15,0 2-3 16,0-15 0-16,19-1-4 15,2-34-7-15,33-15-18 16,7-23-8-16,12-31 1 0,17-8-1 16</inkml:trace>
  <inkml:trace contextRef="#ctx0" brushRef="#br0" timeOffset="48873.3771">21251 9560 36 0,'52'51'38'0,"11"11"3"16,14 30-2-16,3 35-29 16,-17 9 1-16,4 35 0 15,-44-2-5-15,-17 13-4 16,-35 1-5-16,-42-16-30 0,-17-18-8 15,-15-18-1-15,-21-27 0 16</inkml:trace>
  <inkml:trace contextRef="#ctx0" brushRef="#br0" timeOffset="51800.0754">15187 6520 6 0,'-38'10'32'16,"38"-10"0"-1,-23 19-9-15,23-19-6 0,0 0-2 16,0 0-3-16,38-7-3 16,-5-9-2-16,22 5-1 15,10-12-2-15,21 7 0 16,2-7-1-16,6 6-2 15,-4 0 1-15,-6 7-2 0,-15 4 0 16,-10 6-2-16,-17 16-8 16,-28 5-23-16,-14-21-3 15,-4 46-2-15,-21-23 1 0</inkml:trace>
  <inkml:trace contextRef="#ctx0" brushRef="#br0" timeOffset="52003.2156">15304 7014 20 0,'27'19'38'15,"15"-21"0"-15,32 4 1 0,12 6-19 16,-3-22-7-16,31 12-3 16,-24-9-5-16,0 9-2 15,-25-2-2-15,-15-4-3 16,-6 18-9-16,-44-10-25 15,23 6-3-15,-23-6-1 16,0 0 0-16</inkml:trace>
  <inkml:trace contextRef="#ctx0" brushRef="#br0" timeOffset="54133.9289">20370 5754 32 0,'57'-21'24'0,"2"2"-1"0,-7 8-2 16,-16-7-3-16,5 16-4 16,-41 2-3-16,36-13-2 0,-36 13-2 15,0 0-2 1,0 0-1-16,-48 13 0 16,-13 3-2-16,-16 9 0 0,-22 5-1 15,-16 7-1-15,-21 7 0 16,-5 2 0-16,-4 2-1 15,20-2 2-15,16-9-2 16,21-5 0-16,21-5 1 16,16-8-1-16,28-9 0 15,23-10 1-15,0 0-1 16,36 0 0-16,8-4 1 16,8 2 0-16,7 4 0 31,0 6 0-31,-3 5 0 0,-8 12 0 0,-14 10 0 15,-19 11 1-15,-30 8-1 0,-19 7 0 16,-10 6 0 0,-23 0 0-16,-8 3-1 0,-17-3 1 15,-3-4-1-15,-3-7 1 16,6-6-2-16,10-8 2 16,11-4-1-16,12-11 1 15,23-8-1-15,36-19 0 16,0 18 1-16,51-22 0 15,30-6 0-15,28-7 0 16,34-4 0-16,29-2 0 16,31-2 1-16,15 0-1 0,2 4 1 15,-2 5-1 1,-15 1 1-16,-18 5-1 16,-28 5 0-16,-31 3 2 31,-36 0-2-31,-19 2 1 0,-25 0 0 15,-14 4 1-15,-32-4 1 16,19-2-1-16,-19 2 2 0,0 0-1 0,-21-39 0 16,8 18 1-16,-12-17-1 15,4-4-1-15,-8-10 0 16,-1-4-1-16,1-3 1 16,0 1-2-16,-1 6 1 0,1 2-3 15,14 14-3-15,-14 5-25 31,29 31-10-31,-25 4-1 16,6 19-1-16</inkml:trace>
  <inkml:trace contextRef="#ctx0" brushRef="#br0" timeOffset="54638.8394">19205 7336 47 0,'0'0'38'0,"0"0"-2"16,-19-17-12-16,23 48-13 15,-14-2-3-15,16 22-2 16,-6 3-4-16,8 10 0 16,-1 5 0-16,7 4 0 0,-1-8-2 15,-3-11-1-15,9-1-3 16,-10-26-11-16,7-6-19 15,5-1-4-15,-21-20-1 16,21 5 1-16</inkml:trace>
  <inkml:trace contextRef="#ctx0" brushRef="#br0" timeOffset="54841.9961">19012 7027 36 0,'0'0'34'0,"-17"-17"0"15,17 17-1-15,0 0-34 16,23 8-18-16,-4 9-13 16,-19-17-1-16,29 10-1 15</inkml:trace>
  <inkml:trace contextRef="#ctx0" brushRef="#br0" timeOffset="55029.6267">19454 7469 36 0,'23'-17'37'15,"23"3"1"-15,1-13-1 0,-1-5-28 16,21 14-2-1,-13-7-4-15,-6 6-8 0,3 10-26 16,-18 16-4-16,-33-7-3 16,-4 35 1-16</inkml:trace>
  <inkml:trace contextRef="#ctx0" brushRef="#br0" timeOffset="55202.1151">19578 7791 34 0,'61'-21'35'16,"-13"-8"1"-16,19-5-12 16,4 7-16-16,-2-15-29 15,5 15-9-15,-24-21-5 0,13 19 0 16</inkml:trace>
  <inkml:trace contextRef="#ctx0" brushRef="#br0" timeOffset="55389.6242">20615 7179 31 0,'7'59'38'0,"-18"-11"2"15,1 14-1-15,10 13-24 16,-21-8-4-16,23 17-3 16,-10-11-6-16,14-5-2 0,9 6-16 15,-7-16-21-15,0-16-1 16,-1-5-2-16,-3-16 1 15</inkml:trace>
  <inkml:trace contextRef="#ctx0" brushRef="#br0" timeOffset="56031.2183">19180 4443 7 0,'-25'-17'31'0,"25"17"2"16,25-2 0-16,8 8-17 16,28 34-4-16,-6-2-2 15,20 30 0-15,-14 5-4 16,2 21-1-16,-26 2-1 15,-3 5 1-15,-24-12-3 16,-5-7 0-16,-18-22-1 16,-2-16 1-16,-12-27 0 15,10-24 0-15,3-28 1 16,9-19-1-16,5-26 0 0,13-11 0 16,8-20-1-16,10-10 0 15,3-4-1-15,6 4-1 16,4 10-1-1,-2 11-2-15,10 35-13 0,-2 9-22 16,-6 18 2-16,5 34-4 16,-12 14 3-16</inkml:trace>
  <inkml:trace contextRef="#ctx0" brushRef="#br0" timeOffset="57000.0044">22359 5789 37 0,'0'0'37'0,"-12"-35"1"15,6 9-14-15,6 26-8 0,-3-20-5 16,3 20-3-16,0 0-4 16,9 37 0-16,-9 1-3 15,6 16 1-15,-4 9-1 16,11 8 0-16,-7 4 0 15,5 0 0-15,-5-6 0 16,0-13 0-16,-8-12 0 0,-8-17 0 16,-13-19-1-1,-3-14 1-15,-7-13 0 16,-9-10-1-16,-10-15 1 0,1-10-1 16,-1-13 1-16,8-2-1 15,6-6 1-15,9 0-1 16,10-2 0-16,10 4 0 15,24 8-1-15,14 9 2 16,30 12-2-16,15 11 1 16,20 10-1-16,15 8 1 15,12 9 0-15,-1 6 0 16,-3 2 1-16,-14 2-1 0,-23 0 1 16,-17-4-1-16,-24 4-2 15,-39-4-2-15,0 0-7 16,-16 25-24-16,-14-12-3 15,3 6-3-15,-4 2 1 16</inkml:trace>
  <inkml:trace contextRef="#ctx0" brushRef="#br0" timeOffset="57249.9802">22730 6177 39 0,'0'0'38'0,"19"-12"1"16,-19 12-1-16,23 44-25 15,-31-15-5 1,8 19-4-16,-8 2-2 0,1 6-2 16,7 5-1-16,-2-9-2 15,11 0-4-15,-12-25-11 16,14-6-17-16,10-6-4 15,-21-15 2-15,33 2-1 16</inkml:trace>
  <inkml:trace contextRef="#ctx0" brushRef="#br0" timeOffset="57453.1067">22768 5827 34 0,'-10'-21'34'16,"10"21"1"-16,0 0-3 16,-11 23-30-16,11-23-24 0,-2 18-11 15,21-1 1-15,-19-17-2 16</inkml:trace>
  <inkml:trace contextRef="#ctx0" brushRef="#br0" timeOffset="57953.1061">24170 5647 38 0,'9'-31'39'16,"-1"10"1"-16,-8 21-2 15,-23-17-25-15,15 51-4 16,-22 1-3-16,3 26-3 16,-2 10-1-16,6 10-2 15,0 11 0-15,12 2 0 0,13-9 0 16,17-7 0-1,25-22 0-15,15-14 0 16,14-21 1-16,7-15-1 0,4-23 2 16,0-16-1-16,-7-20 1 15,-8-15-1-15,-14-14 1 16,-11-12 0-16,-13-14 0 16,-12 3-1-16,-8 5 0 15,-11 13 0-15,0 14-1 16,-7 25 1-16,7 48-2 15,-37 8 0-15,16 46 1 16,-2 21-1-16,0 19 1 16,-1 11-1-16,6 9-1 15,-3-7-4-15,27-1-6 0,-17-29-25 16,20-18-2-16,8-11-2 16,4-23 0-16</inkml:trace>
  <inkml:trace contextRef="#ctx0" brushRef="#br0" timeOffset="58140.6064">25172 6292 41 0,'-2'31'37'16,"4"19"1"-16,-8-4-1 15,2 0-33-15,6 13 1 16,-4-18-1-16,6 1-3 15,9-4-8-15,-11-15-17 0,-2-23-11 16,21 29-3-16,-21-29 3 16</inkml:trace>
  <inkml:trace contextRef="#ctx0" brushRef="#br0" timeOffset="58360.8747">25193 5937 45 0,'9'-33'40'16,"-5"-5"-2"-16,0 13 0 15,9 4-31-15,-13 21-20 0,6-25-20 16,-6 25-4-16,6-18-2 16,-6 18 0-16</inkml:trace>
  <inkml:trace contextRef="#ctx0" brushRef="#br0" timeOffset="58827.1311">25954 5743 31 0,'11'-21'39'16,"-13"-2"0"-1,2 23 0-15,0 0-25 0,0 0-4 16,0 0-2-16,-23 50-4 0,6 3-1 16,-4 11-3-16,6 9 1 15,7 7-1 1,10 7 1-16,10-5-1 0,18-13 0 15,12-11 0-15,6-14 1 16,11-19 0-16,1-11 0 0,-5-22 1 16,4-15-1-16,-11-23 1 15,-4-12 0-15,-11-22 0 16,-5-9-1-16,-7-14 1 16,-7-1-1-16,-12 6 0 15,-2 12 0-15,-8 13-1 16,2 19 0-16,-5 35 0 15,11 19 0-15,-29 50 0 16,14 15-1-16,3 21 0 0,3 8 0 16,3 12 1-1,4 5-1-15,10-9-2 0,3-21-3 16,24 3-25-16,-1-22-8 16,-3-22-2-16,7-9 0 15</inkml:trace>
  <inkml:trace contextRef="#ctx0" brushRef="#br0" timeOffset="59045.8815">27120 6213 46 0,'29'50'39'0,"-33"-13"-1"15,2 18-1-15,-11 24-30 0,3-23-3 16,10 11 0-1,-7-15-2-15,9 0 0 16,5-10-3-16,1-13-2 0,13 3-8 16,-21-32-20-16,13 19-6 15,-13-19-2-15,21-7 2 16</inkml:trace>
  <inkml:trace contextRef="#ctx0" brushRef="#br0" timeOffset="59249.0085">27172 6035 41 0,'-6'-27'38'15,"-9"-2"0"-15,15 29-1 16,0 0-27-16,-17-23-7 16,17 23-11-16,0 0-26 0,0 0-2 15,0 0-3-15,0 0 1 16</inkml:trace>
  <inkml:trace contextRef="#ctx0" brushRef="#br0" timeOffset="59577.9197">26845 4835 44 0,'0'0'36'15,"-23"-27"2"1,38 4-13-16,29 19-12 0,8-13-3 15,42 15-3-15,15-6-4 16,28 8-2-16,5 0 1 0,7 2 0 16,-15 4-1-16,-19 0 0 15,-29 3-1 1,-31-7-6-16,-26 8-27 0,-29-10-4 16,-31 23-2-16,-7-8 1 15</inkml:trace>
  <inkml:trace contextRef="#ctx0" brushRef="#br0" timeOffset="59780.9647">27568 4958 29 0,'-25'46'38'16,"6"27"2"-16,-6 9-2 16,-9 1-21-16,32 32-6 15,-12-15-2-15,20 11-5 0,0-19-4 16,5-24-14-16,3-9-23 15,5-3-2-15,-15-24-1 16,1 1 0-16</inkml:trace>
  <inkml:trace contextRef="#ctx0" brushRef="#br0" timeOffset="72427.7888">14403 9865 5 0,'0'0'28'16,"0"0"-7"-1,0 0-2-15,0 0-4 0,0-25-3 16,0 25-4-16,0 0-1 15,0 0-2 1,-23-19 0-16,23 19-1 0,-19-8 0 16,19 8-2-16,-32-6 1 15,14 6-1-15,-6 0-1 16,-1 2 0-16,-4 2 0 16,2 0 0-16,-1 2 0 15,3 1-1-15,0-3 1 16,2 2-1-16,2 0 0 15,2 3 1-15,-2-3-1 16,-2 4 1-16,-2 3-1 16,2 0 1-16,-4 5-1 0,-3 3 1 15,5 4-1-15,-2 2 0 16,4 7 0-16,0-1 1 16,2 5-1-16,2-1 0 15,2 5 0-15,1 0 1 16,1 0-1-16,0 1 0 15,3-1 1-15,-1 4 0 0,-2 0-1 16,7 6 1-16,-2-6-1 16,5 4 1-16,3-2-1 15,4 0 1-15,7-2-1 16,3-2 0-16,5-2 1 16,4-1-1-16,6-3 1 15,1-1-2-15,1-1 2 0,4-1-2 16,-3-1 2-1,5-1-1-15,3-8 0 0,-2 5 1 16,4-10-1 0,-1-1 0-16,12-6 1 15,-1-3-1-15,0-4 1 0,3-4 0 16,-1-6-1-16,1-4 1 16,-3-5 0-16,4-1 0 15,-14-7 0-15,4-6 0 16,-6-7 1-16,-2-1 0 15,-7-5-1-15,-2-4 1 16,-6-6-1-16,-4-2 1 16,-9-10-2-16,5-1 2 15,-11-10-1-15,-2-4-1 0,0-3 1 16,-4 1-1 0,-3 0 1-16,-1 2-1 0,-7 6 1 15,-3 6-1 1,-14 4 0-16,-10 5 1 15,-10 6-1-15,-7 2 0 0,-4 10-1 16,-4 3-4-16,17 20-27 16,-5 17-5-16,-8 5-2 15,13 26 0-15</inkml:trace>
  <inkml:trace contextRef="#ctx0" brushRef="#br0" timeOffset="78225.6407">22749 13660 37 0,'9'-50'34'16,"-11"25"-7"-16,-1 6-4 16,-15-15-6-16,18 34-5 15,-32-41-4-15,13 32-2 16,-18-1-3-16,1 18 2 16,-19 13 0-16,-7 21-3 15,-6 12 1-15,-3 23-2 0,-2 15 1 16,8 6-2-16,12 4 2 15,18-1-3-15,20-20 1 16,26-14 0-16,20-23 0 16,15-23 0-16,17-21 0 15,4-19 0-15,0-23 1 0,7-14 0 16,-9-17 0 0,-3-9 0-16,-15-5 0 0,-5 5 0 15,-11 3-2 1,-10 14 2-16,-9 15 0 0,-16 27-1 15,4 23 0-15,-35 33 0 16,5 18 0-16,-1 13 0 16,4 9 1-16,-3 11-1 15,14-3 0-15,7-10-1 16,15-8 1-16,13-13 0 16,15-10 0-16,12-15 0 15,11-17 0-15,10-12 0 0,4-13 1 16,4-12-1-1,3-17 0-15,2-15 1 0,-5-14 0 16,3-17 0 0,-9-2-2-16,0 1 1 15,-15 5-1-15,-10 11 2 0,-14 14-2 16,-22 17 2-16,-18 25-2 16,-24 25 1-16,-18 15 1 15,-7 13-1-15,-2 3 1 31,7 7-1-31,14 2 1 16,19-5-2-16,23-5 2 16,27-7-1-16,15-6 0 0,11-11-1 15,4 1 1-15,-5-5 0 16,-6 0 0-16,-16 4 1 0,-18 11-1 16,-14 2 0-16,-21 11-1 15,-4 3 1-15,-2 7-1 16,4-4 0-16,10 2 0 15,18-13 0-15,26-6 0 16,17-15 0-16,21-10 0 16,19-15 0-16,13-10 1 15,2-10 0-15,-1-7 0 0,-7-4 0 16,-22-4 1 0,-20-5-1-16,-20 5 1 0,-16 6 0 15,-19 6-1 1,-11 9 1-16,-8 10-1 15,-2 17 0-15,0 17 0 0,2 16 0 16,7 13 0-16,-1 10 0 16,-2 15-1-16,-4 10 1 15,0 17 0-15,-2 10 0 16,-4 11-1-16,6 8 1 16,-4 11 0-16,-3-3 1 15,-1-6-2-15,-2-8 2 16,-9-19-1-16,-15-21 1 15,-3-20-1-15,-5-24 1 0,-2-22 0 16,6-20-1 0,11-18 0-16,12-12-1 15,17-18 0-15,26-12 0 16,20-18 1-16,13-18-1 0,16-10 0 16,7-10 0-16,6 6 1 15,3 4-1-15,3 15 0 16,5 17 1-16,-1 31-1 15,-1 37 1-15,-5 32 0 16,-6 29 0-16,-8 20 0 16,-13 14 1-16,-12 3 0 15,-17-3 0-15,-11-14 0 16,-8-11-1-16,-9-24 1 16,11-31-1-16,0 0 1 0,13-46-1 15,10-6 0 1,6-5 0-16,5-1 0 0,-3 0-1 15,5 12 1-15,-7 12-1 16,-6 22 1-16,-23 12-1 16,28 37 1-16,-20-1-1 15,4 1 1-15,7-1 0 16,9-9 0-16,7-8 1 16,16-15-1-16,7-6 0 15,-1-9 1-15,-3 5 0 16,-5 4 1-16,-10 10-1 15,-9 11 0-15,-16 12 0 0,-9 9 0 16,-10 2-1 0,1 0 1-16,4-7-1 15,2-8-1-15,-2-27 0 0,28 17 0 16,-28-17 0-16,37-17-2 16,-26-14-4-16,10 8-22 15,-15-12-9-15,-14-20-2 16,-1 3 1-16</inkml:trace>
  <inkml:trace contextRef="#ctx0" brushRef="#br0" timeOffset="78476.31">25086 13653 55 0,'-23'-23'39'16,"23"23"0"-1,-44-29-1-15,23 23-36 0,5 6-29 16,16 0-8-16,0 0-3 15,0 0-1-15</inkml:trace>
  <inkml:trace contextRef="#ctx0" brushRef="#br0" timeOffset="78976.6801">26962 13094 60 0,'-10'-27'27'16,"-9"0"-3"-16,19 27-2 15,-19-27-7-15,23 48-4 0,-18 6-4 16,14 37 1-16,-15 18-3 15,7 30 0-15,-13 16-1 16,6 24-1-16,-4 3 0 16,9-1-1-16,8-12-2 15,2-21-1-15,21-21-2 16,4-33-2-16,29-7-10 16,-20-39-21-16,16-25-3 0,0-15-1 15,-8-24 2-15</inkml:trace>
  <inkml:trace contextRef="#ctx0" brushRef="#br0" timeOffset="79233.6727">27275 13061 33 0,'8'-42'37'15,"-4"15"3"-15,-4 27-2 16,2 64-21-16,-12-9-9 15,14 32-2-15,-4 14-1 16,4 26-2-16,-2 11 0 16,-2 6-2-16,7-2 0 15,-1-15-2-15,9-8-1 16,-5-27-2-16,15-13-4 0,-14-46-11 16,18-24-18-16,7-18-2 15,-5-32 1-15,11-9 0 16</inkml:trace>
  <inkml:trace contextRef="#ctx0" brushRef="#br0" timeOffset="79784.4877">27751 13132 48 0,'0'0'38'0,"0"-30"1"15,0 30-9-15,0 0-20 16,14 25-2-16,1 26-3 16,-9 1-2-16,9 14 0 15,-7 3 1-15,9 6-2 16,-4-4 0-16,1-8-1 16,-1-13 1-16,4-12-2 0,4-15 3 15,8-15-3-15,13-16 1 16,8-15 0-1,9-17-2-15,14-10 2 16,3-13-2-16,7 1 2 16,-7 1-2-16,-9 9 2 15,-17 10-2-15,-14 17 1 0,-36 25 1 16,-36 9-1-16,-18 16 1 0,-20 10 0 16,-9 5-1-16,-1-1 0 15,0 1-1-15,8-9 1 16,20-6 0-16,27-8 0 15,29-17-1-15,0 23 1 16,23-10 2-16,4 8-2 16,-4 8 2-16,0 15-2 15,-10 12 2-15,-11 11-2 16,-11 8 2-16,-10 4-2 16,-2-2 0-16,3-4 0 0,3-10-1 15,19-17 1 1,15-11-1-16,8-22-2 0,21-1-4 15,-14-32-13-15,22-3-20 16,-9-9 0-16,-5-11-1 16,-7-3 0-16</inkml:trace>
  <inkml:trace contextRef="#ctx0" brushRef="#br0" timeOffset="80003.2145">28539 13768 34 0,'35'-6'36'16,"-12"-9"1"-16,28 7-1 15,12-2-24-15,1-5-17 0,6 4-21 16,-7-16-7-16,10 15-3 16,-21-13 0-16</inkml:trace>
  <inkml:trace contextRef="#ctx0" brushRef="#br0" timeOffset="80238.2664">29903 13219 32 0,'-59'-16'38'15,"28"18"0"-15,12 0 0 16,19-2-24-16,42 52-7 0,4-8 1 15,25 16-3-15,-6 11-1 16,9 9-2-16,-7-1 0 16,-8 0-2-16,-11-4-1 15,-19-18-6-15,9 5-17 16,-15-14-14-16,-8-25-1 16,6-6 0-16,-21-17 1 15</inkml:trace>
  <inkml:trace contextRef="#ctx0" brushRef="#br0" timeOffset="80421.7509">30276 13211 18 0,'-25'-52'37'16,"25"52"0"-16,-42 2 1 0,25 29-18 15,3 46-10 1,-20 5-3-16,5 20-1 0,-15-4-3 15,0-4-3-15,-2-4-4 0,-13-26-19 16,11-13-13-16,12 3-2 16,-2-27 0-16,18 4 1 15</inkml:trace>
  <inkml:trace contextRef="#ctx0" brushRef="#br0" timeOffset="80751.6609">30750 12956 16 0,'21'-23'37'0,"-21"23"2"0,23 2-1 15,-4 49-20-15,-30 3-7 16,22 36-2-1,-15 8 0-15,14 16-4 0,-6 3-1 16,3 0-3-16,-1-10 0 16,2-20-3-16,7-7-1 15,-11-30-9-15,21-2-12 16,-16-25-11-16,-9-23-4 16,27-5 1-16</inkml:trace>
  <inkml:trace contextRef="#ctx0" brushRef="#br0" timeOffset="81001.662">31012 12958 42 0,'-6'-50'39'0,"6"50"1"16,0 0-1-16,-23 19-26 0,31 52-5 15,-8 6-3-15,13 19 0 16,-5 9 0-16,7 9-2 15,-7-3 0-15,-2-7-3 16,7-6 0-16,-7-20-6 16,17 7-9-16,-16-24-23 15,11-19-2-15,1-7-2 0,-2-16 2 16</inkml:trace>
  <inkml:trace contextRef="#ctx0" brushRef="#br0" timeOffset="81345.4129">31591 13914 50 0,'-15'34'39'0,"15"24"-1"16,-15 3-1-1,11 3-29-15,0 16-5 0,-2-7 0 16,6-4 0-16,0-13-2 15,4-10 0-15,-2-19 1 16,6-8 0-16,-8-19 1 16,21-11 0-16,-12-20 0 15,3-7 0-15,-10-22 0 16,4-7-1-16,-8-16 0 0,-2-7-1 16,-10 0 0-16,-1 5-1 15,-2 3 0-15,0 13 0 16,7 9 0-16,14 14 0 15,21 12 0-15,17 9 1 16,17 7-2-16,12 3 2 16,-2 7-2-16,5 1 1 15,-9 5 0-15,-9 7-1 16,-26 13-3-16,-30-18-8 16,-13 40-25-16,-25-5-4 0,-14-1 0 15,-1 8 0-15</inkml:trace>
  <inkml:trace contextRef="#ctx0" brushRef="#br0" timeOffset="81611.0374">31412 14025 25 0,'-33'10'36'0,"22"11"3"16,11-21-1-16,0 0-18 16,40 34-8-16,0-36-4 15,21 8-3-15,-3-12-3 16,5-9-5-16,7 4-19 15,-14-11-15-15,-18-20-1 16,4 4-1-16,-25-16 0 16</inkml:trace>
  <inkml:trace contextRef="#ctx0" brushRef="#br0" timeOffset="81970.9739">32240 12460 24 0,'0'0'37'0,"-16"-46"0"16,-12 31-1-16,-18 0-24 16,-10-20-6-16,5 6-2 15,-7-13-2-15,14 4 0 16,0-5-2-16,18-1 2 15,14-4-2-15,20 6 1 0,17 2-1 16,17 7 1-16,9 8 0 16,11 6-1-16,-3 11 1 15,0 18 1 1,-13 21 2-16,-21 26-2 0,-25 18 1 16,-25 27-1-16,-27 13 0 15,-20 21 1-15,-24-1-1 16,8-5-1-16,-6-18 0 15,20-11-1-15,30-22 0 16,32-21 1-16,39-22 0 16,46-21 0-16,36-13 0 15,17 0 0-15,4 0-1 0,-9-6-6 16,-7 12-29-16,-35 13-4 16,-49 2-2-16,-22 16 0 15</inkml:trace>
  <inkml:trace contextRef="#ctx0" brushRef="#br0" timeOffset="82571.8989">22699 16110 53 0,'0'0'37'0,"-46"-8"0"15,8 31-1-15,-4 20-27 16,-8 5-6-16,21 17-1 16,8 2 0-16,27 2-3 15,27-5 2-15,14-9-2 16,11-11 2-16,1-9 0 15,-17-10 0-15,-21-2 1 0,-21-23-1 16,-63 33 0 0,-10-18 0-16,-18 0 0 15,-1-1-4 1,-4-16-11-16,25-4-23 0,33 2 0 16,29-15-2-16,41 2 1 15</inkml:trace>
  <inkml:trace contextRef="#ctx0" brushRef="#br0" timeOffset="82937.6053">23202 16742 42 0,'6'19'36'16,"9"6"0"-1,-15-25-7-15,0 0-18 16,38 23-5-16,-17-27-8 15,-7-15-18-15,5-14-14 0,13 4-1 16,-13-24-1-16</inkml:trace>
  <inkml:trace contextRef="#ctx0" brushRef="#br0" timeOffset="83096.6151">23611 16004 35 0,'6'-65'37'0,"9"31"1"15,-15 34 1 1,0 0-16-16,23 61-10 0,-23-1-4 15,21 22-5-15,-13 3 0 16,11 11-2-16,-9-2-1 16,-3-6-1-16,1-13-2 15,-4-10 0-15,-2-17 0 16,-2-19-2-16,0-8-3 16,-21-34-8-16,13-7-18 15,-13-20-4-15,-12-19 3 0,-9-14 9 16,12 9 9-16,-18-13 5 15,25 12 5-15,8 4 10 16,24 15 16-16,5-6 3 16,35 21-26-16,18 27-11 15,-2-15-5-15</inkml:trace>
  <inkml:trace contextRef="#ctx0" brushRef="#br0" timeOffset="83250.6237">24523 16678 59 0,'0'0'39'16,"23"0"-1"-16,-23 0-1 15,0-32-42-15,0 32-25 0,6-48-5 16,2 21-4-16,-10-12 0 16</inkml:trace>
  <inkml:trace contextRef="#ctx0" brushRef="#br0" timeOffset="83795.6543">26254 15935 52 0,'-44'-38'36'16,"44"38"-1"-16,0 0-8 0,19 33-16 15,27 15-2 1,2 5-4-16,13 20-2 15,-5-2 0-15,-1 10-2 0,-11-6 0 16,-13-8-1-16,-22-13 1 16,-18-12-1-16,-16-21 1 15,-4-9 0 1,-15-18 1-16,6-8 0 0,3-28 1 16,18-10 0-16,8-21-1 15,18-7 1-15,12-5-1 16,12-1-1-16,11 9-1 15,5 4-1-15,3 27-2 16,-14 6-6-16,18 40-16 0,-18 11-14 16,-2 7 1-16,1 14-2 15,-7-1 2-15</inkml:trace>
  <inkml:trace contextRef="#ctx0" brushRef="#br0" timeOffset="84863.5485">27298 16106 50 0,'0'0'41'16,"10"-25"-2"-16,-10 25 2 16,-35-38-20-16,14 40-11 15,-32-6-3-15,5 17-4 16,-17 5 0-16,6 14-3 16,1 9 0-16,5 12 0 15,11-1 0-15,19 2-1 16,23-8 1-16,15-6-1 0,21-13 0 15,10-13 2 1,4-18-1-16,5-10 0 0,-7-11 0 16,-4-5 0-1,-15-1 1-15,-12 0 0 0,-15 4-1 16,-10 6 0-16,-11 8 0 16,-2 11 0-16,2 8 0 15,19-6-1-15,-11 38 0 16,22-15 0-16,14-2 0 15,9-5 1-15,5-3-1 0,5-11 1 0,-4-10 0 16,-2-7 0-16,-9-8 0 16,-8-6 1-16,-6-4-1 15,-5-7 1-15,5 0-1 16,-2 5 1-16,3 6-1 16,3 6 1-16,4 12-1 15,9 11-1-15,-3 17 2 16,-4 12-2-16,-8 15 1 15,-9 8 0 1,-1 0 0-16,-9 0 0 16,-5-8 0-16,-5-6 0 15,-3-11 1-15,15-27 0 16,0 0 0-16,0 0 0 16,13-52 0-16,10 4 1 15,4-15-1-15,4-4 0 16,3-6 0-16,0 7 0 0,-1 11-2 15,-10 14 2-15,-4 24-2 16,-19 17 1-16,4 44 0 16,-12 12-1-1,-5 15 0-15,5 4 0 0,2 0 1 16,6-4-1-16,4-14 0 16,12-18 0-16,10-18 1 15,3-19 0-15,2-19 1 16,5-8-1-16,-7-12 0 15,1-11 1-15,-7-9 0 16,-2-9 0-16,-4-9-1 16,-5-1 1-16,-1 5-1 0,-5 7 1 15,0 12-1-15,-4 12-1 16,-2 40 1-16,0 0 0 16,-14 29-1-16,1 23 1 15,-2 13 0-15,-4 14-1 16,-1 7 0-16,3 2 1 0,-2-11-1 15,4-12 0-15,7-11 0 16,6-15 0-16,2-9 0 16,0-30 1-16,0 0 0 15,31-25 0-15,-4-15 0 16,9-14 2-16,4-13-2 16,16-8 1-16,-3 2 0 0,-1 4 0 15,-4 8-1-15,-10 17 1 16,-15 24 0-1,-23 20-1-15,-14 35 0 16,-20 17-1-16,-6 13 1 0,3 6-2 16,7 2 1-16,7 0 0 15,25-10-1-15,21-17-1 16,32-11 0-16,6-25-3 16,27 7-17-16,-11-21-16 15,5-13-1-15,4-6-1 16,-11-14 0-16</inkml:trace>
  <inkml:trace contextRef="#ctx0" brushRef="#br0" timeOffset="85160.4286">29759 15574 50 0,'-38'-42'40'0,"8"11"-2"15,-9 5 0-15,-31 6-25 16,22 40-5-16,-21 10-1 16,10 26-3-16,-6 15-2 15,15 19 0-15,4 6-1 16,23 8-1-16,19 3 1 16,29-7-2-16,15-15 0 15,16-16-1-15,16-8-3 0,-10-30-5 16,27 2-14-16,-25-20-14 15,-5-28-2-15,-9-8 1 16,-14-18 1-16</inkml:trace>
  <inkml:trace contextRef="#ctx0" brushRef="#br0" timeOffset="85631.931">30010 15551 48 0,'-19'-23'37'0,"13"46"0"16,-11 2 0-16,-6 2-28 0,31 25-2 16,-3-6-3-16,11 6 0 15,-1-6-2-15,6-2-1 16,-4-13 0-16,4-6 1 16,-21-25-1-16,35 21 1 0,-18-25-1 15,13-11 0-15,-1-12 1 16,15-13-1-1,-2-10 0-15,8 0 0 0,-4-4 0 16,-4 2 0-16,-6 4 0 16,-7 12 0-16,-12 9 0 15,-17 27 1-15,0 0-1 16,-25 13 1-16,-7 10-1 16,-1 8 0-16,-7 2 0 15,0 9-1-15,-4-6 0 16,8 1 0-16,5-8 0 15,10-4 0-15,9 0 0 0,5 7 0 16,7 5 0 0,0 7 1-16,7 10-1 0,-7 11-1 15,-3 4 1-15,-1 2 0 16,-2-4 0-16,2-9 0 16,-7-10 0-16,7-10-1 15,6-9-1-15,-2-29-1 16,21 27-11-16,-21-27-23 0,0 0-3 15,29-14-2-15,-29 14 1 16</inkml:trace>
  <inkml:trace contextRef="#ctx0" brushRef="#br0" timeOffset="85975.6886">30605 15263 29 0,'0'0'36'16,"0"0"3"-16,40-5 0 15,0 41-20-15,-13-7-5 0,26 40-3 16,-11 4-2-16,4 31-2 16,-21 5-2-16,-8 12-2 15,-34 0-1-15,-15-2-1 16,-16-4-4-16,-15-28-8 16,3-7-28-16,-3-18-2 15,8-16-1-15,7-10 1 16</inkml:trace>
  <inkml:trace contextRef="#ctx0" brushRef="#br0" timeOffset="86555.8641">31379 15891 8 0,'0'0'31'16,"-44"-2"3"-16,44 2 2 15,0 0-15-15,0 0-8 16,42 8-2-16,-5-18-2 15,28 10-2-15,-8-11-2 16,16 11-2-16,-12-6-1 16,-4 4-2-16,-7 10-22 15,-18 9-15-15,-32-17 1 16,0 37-2-16,-30-14 1 16</inkml:trace>
  <inkml:trace contextRef="#ctx0" brushRef="#br0" timeOffset="86837.0906">31320 16304 37 0,'40'-12'36'0,"29"9"3"16,4-11-3-16,-3-3-22 0,18 13-5 16,-13-2-23-16,-1 2-19 15,-26-15-2-15,2 10-3 16,-25-14 2-16</inkml:trace>
  <inkml:trace contextRef="#ctx0" brushRef="#br0" timeOffset="87133.9663">32159 15682 44 0,'0'0'37'0,"50"31"1"16,-4 11 0-16,-2 6-27 15,27 34-3-15,-18-1-2 16,1 19-2-16,-22-10-2 16,-9 0 0-1,-30-17-1-15,-9-13-1 16,-14-18 1-16,-5-13-1 0,3-25 1 16,9-18 1-16,4-18-1 15,13-7 2-15,19-20-1 16,10-3 0-16,10-13 0 15,11-5 0-15,6-5-1 0,-1 7 0 16,1 3-1-16,-8 4-4 16,4 32-19-16,-17-1-17 15,-6 13 1-15,-4 21-3 16,-19 6 1-16</inkml:trace>
  <inkml:trace contextRef="#ctx0" brushRef="#br0" timeOffset="88645.0445">32867 11750 29 0,'0'0'23'0,"4"-21"-3"16,-4 21-4-16,25-21-5 16,-25 21-3-16,53-25-2 15,-28 11-1-15,6 5 0 16,-8-3-1-16,7 10-1 15,-30 2 1-15,25 23-1 16,-29 4-1-16,4 23 1 16,-9 4-1-16,11 21 1 15,3 13 0-15,1 22 0 0,2 7 0 16,7 25-2-16,-5 8 2 16,5 15-1-16,0 11 1 15,-1 9-1-15,-3 7 1 16,-1 11-1-16,5 6 0 15,6 4 0-15,0-5 0 16,2 3 0-16,0-8 1 16,-2 1-2-16,0-4 0 0,0-5 0 15,-6-8 0-15,-5-5 1 16,-4-13-1-16,-1-4-1 16,-10-2 0-16,10-9 1 15,-1-8-1-15,-2-8 0 16,-4-11 0-16,2-8 0 15,2-2 0-15,2-6 0 16,7-15 0-16,-7-6 0 0,2-13 1 16,-8-8-1-1,-2-13 1-15,-5-8 0 0,-7-13-1 16,-14-5 1 0,-10-14 0-16,1-5 0 0,-5-7-1 15,-5-10-1-15,14-1-2 16,-11-22-19-16,10 6-17 15,15 0 0-15,-4-4-1 16,6 6-1-16</inkml:trace>
  <inkml:trace contextRef="#ctx0" brushRef="#br0" timeOffset="116474.6871">5075 15720 19 0,'11'-21'30'0,"-18"-17"-4"15,1-10-2-15,2 15-4 16,-19-15-3-16,12 25-4 16,-22-11-2-16,-3 34-3 15,-16 13-2-15,6 29-2 16,-13 16-2-16,5 21 0 16,1 11-1-16,9 6 0 15,13 0 0-15,16-6-1 16,11-21 0-16,16-15 1 0,9-20 0 15,9-18 0-15,5-24 0 16,5-17 0-16,-2-23 1 16,6-19-1-16,-8-19 0 15,-1 3 0-15,-6 2-1 16,-1 8 0-16,-11 18 0 16,-11 26 0-16,-6 29 0 15,-13 46-1-15,-1 19 1 16,-3 14 0-16,8 2-1 0,5 3 1 15,15-7 0 1,12-16 0-16,14-24 0 16,20-18 1-16,12-23-1 0,19-17 1 15,7-17 0-15,5-18 0 32,-3-17 0-32,-3-11-1 15,-6-7 1-15,-15-1 0 16,-18 6 0-16,-17 7-1 15,-22 12 1-15,-9 19-1 0,-22 19 0 16,-12 25 0 0,-11 14 0-16,-6 15-1 15,-2 7 1-15,2 5-1 0,4 3 0 16,6 1 1-16,16-3-1 16,11-11 1-16,22-8-1 15,14-9 1-15,15 1 0 16,2 6 0-16,3 10 0 15,-1 12 1-15,-12 16 0 16,-13 11-1-16,-15 20 1 16,-16 10-1-16,-20 2 0 15,-7-2-1-15,-9-8 1 0,-7-17-2 0,5-17 2 16,0-16-2-16,6-22 2 16,11-20-1-16,14-21 2 15,11-21 0-15,15-21-1 16,16-8 1-16,4-4-1 15,13 2 1-15,5 6-2 16,3 10 2-16,0 19-2 16,1 22 0-16,-3 15 1 0,-2 12 0 15,-8 5 0 1,0 3-1-16,-7 1 1 0,-3-3 0 16,1-5 0-1,-1-1 0-15,-5-3 0 0,4 0-1 16,0 0 1-16,5 2 0 15,-3 5 0-15,3-1-1 16,-5 3 1-16,3-3 0 16,-1-1 0-16,5-9 0 15,1-5-1-15,3-5-1 16,4-3 0-16,-8-5-1 16,8 7-7-16,-25-3-24 0,-4-7-3 15,-15 21-1-15,0-27 1 16</inkml:trace>
  <inkml:trace contextRef="#ctx0" brushRef="#br0" timeOffset="116626.1593">6670 15402 39 0,'-12'-43'29'0,"12"43"-12"0,0 0-17 0,-21-36-28 16,21 36-2-1</inkml:trace>
  <inkml:trace contextRef="#ctx0" brushRef="#br0" timeOffset="117360.5364">8966 14826 39 0,'0'-33'36'16,"-7"-3"2"-16,-7-1-14 0,14 37-7 15,-11-31-4 1,13 51-3-16,-4 16-4 15,10 33-2-15,-5 25-2 16,9 29 0-16,-3 19 0 0,5 14 0 16,7-1-2-16,-4-9 1 15,4-17-3-15,2-26 1 16,-2-20-2-16,-2-35-3 16,10-12-7-16,-29-36-25 15,23 0 1-15,-6-21-2 16,-11-25 2-16</inkml:trace>
  <inkml:trace contextRef="#ctx0" brushRef="#br0" timeOffset="117642.1858">9309 14691 37 0,'15'-25'35'15,"-15"4"4"-15,0 21-2 16,6 50-19-16,-18-8-9 15,16 33-5-15,-6 12 1 16,10 30-1-16,-4 13-1 16,7 12-1-16,-1-5-1 15,5-5 0-15,0-15-2 16,4-19 0-16,1-17-3 16,-9-31-2-16,16-6-10 0,-18-19-21 15,-9-25-1-15,33-8-1 16,-22-23 2-16</inkml:trace>
  <inkml:trace contextRef="#ctx0" brushRef="#br0" timeOffset="118279.8835">10106 14720 20 0,'-19'-31'33'15,"19"31"0"-15,0 0-12 0,-34-11-6 16,39 30 0-16,-5-19-4 15,2 58-4-15,0-12-2 16,12 19-2-16,-1 0 1 16,4 12 1-16,2-8-2 15,4 2-2-15,0-15 1 16,6-4-1-16,0-22 0 16,7-10 0-16,2-20 0 15,6-10 1-15,2-19-1 16,8-9 1-16,-1-16-1 15,10-5 0-15,-5-1 0 0,-5 8 0 16,-5 4 0-16,-10 14 1 16,-13 11-1-16,-25 23 1 15,-8 21 1 1,-24 11-1-16,-18 1 0 0,-3 7-1 16,-5-3 0-16,1 3 0 15,5-9 0 1,10-8-2-16,15-4 1 15,16 2-1-15,13 6 1 16,17 8 0-16,2 13 0 0,2 15 0 16,-6 16 0-16,4 9 1 15,-9 4-1-15,-7 2 1 16,-8-13-1-16,-3-10 1 16,0-17-1-16,-3-14 0 15,3-17 0-15,6-23-1 16,0 0-3-16,0 0-2 15,44-25-11-15,-23 0-23 0,6-13 1 16,9-1-2-16,0-14 1 16</inkml:trace>
  <inkml:trace contextRef="#ctx0" brushRef="#br0" timeOffset="118561.11">11433 15377 47 0,'33'-16'39'16,"1"-9"-2"-16,22 8 0 15,11 9-25-15,-8-17-7 16,14 10-4-16,1 4-12 0,1 1-24 16,-27-5-2-16,3 9-1 15,-22-6 0-15</inkml:trace>
  <inkml:trace contextRef="#ctx0" brushRef="#br0" timeOffset="118864.5087">12512 14724 28 0,'-6'-67'37'16,"10"19"1"-16,-14-2 0 16,10 17-19-16,0 33-7 15,0 0-5-15,14 58-1 16,11-1-3-16,9 22-1 16,10 6-1-16,6 16 1 0,9-1-1 15,0 2 1-15,-1-8-1 16,-3-6-1-16,-11-13-1 15,-6-17-2-15,-3-1-3 16,-18-28-4-16,10 4-14 16,-27-33-13-16,0 0-3 15,0 0 3-15,9-46-1 16</inkml:trace>
  <inkml:trace contextRef="#ctx0" brushRef="#br0" timeOffset="119177.0084">12858 14563 27 0,'0'0'36'0,"-29"-16"2"15,12 47-1 1,0 34-17-16,-23 4-10 0,15 35-2 16,-19 9-3-16,4 20-1 0,-8 3-2 15,0-7-1 1,8-10 0-16,0-23-2 0,11-14-2 15,6-26-3-15,21-8-9 16,-3-25-22-16,5-23 0 16,24-25-1-16,-10-15 1 15</inkml:trace>
  <inkml:trace contextRef="#ctx0" brushRef="#br0" timeOffset="119661.385">13908 14620 31 0,'-6'-27'21'0,"-3"-3"0"15,9 10 3-15,-14-12-3 16,14 32-3-16,-17-42-2 15,17 42-4-15,-13-27-2 0,13 27-4 16,0 0-2 0,-6 32 0-16,4 11-2 15,8 31-1-15,-4 17 1 16,7 24-1-16,-3 19 0 0,2 8 1 16,-1 2-1-16,1-9 0 15,-2-12-1-15,3-18 0 16,3-20-1-16,-3-22 0 15,5-15-2-15,-5-27-5 16,20-9-24-16,-8-14-6 16,-8-19-2-16,3-4 2 15</inkml:trace>
  <inkml:trace contextRef="#ctx0" brushRef="#br0" timeOffset="120212.5382">14191 14568 19 0,'-4'-25'31'16,"4"25"-5"-16,0 0-3 15,-4-26-6-15,4 26-3 16,0 0-2-16,0 0-2 15,0 0-2-15,0 0-2 16,0 0 0-16,0 0-2 16,0 0 0-16,-11 32-2 15,15-7 1-15,3 19-1 16,-5 18 0 0,4 22 1-16,-4 14-1 15,4 17 1-15,-3 6-2 16,3 6 1-16,0-4-1 15,2-4 0-15,1-19-1 16,-3-12 1-16,5-19-1 16,-1-15 0-16,-4-16 1 15,3-11-1-15,-9-27 1 16,4 23-1-16,-4-23-2 16,0-27-4-16,10-11-32 0,-3 3-1 15,-14-13-2-15,7 8 0 16</inkml:trace>
  <inkml:trace contextRef="#ctx0" brushRef="#br0" timeOffset="122451.4788">15036 15496 19 0,'4'-18'30'16,"19"13"-4"-16,-23 5-4 0,21-2-3 15,-6 25-4-15,-20 0-5 16,5 25-2-16,-21-2-1 16,-6 21-2-16,-23-2-1 15,0 6-1-15,-13-11-1 16,-6-4-1-16,1-16 1 16,10-11-1-16,5-18 1 31,18-11-1-31,14-19 1 0,15-10-1 15,12-11 1-15,15-4-1 16,6 3-1-16,7 3 1 0,5 9-1 16,5 12 0-16,5 17 0 15,1 13 0 1,4 10 0-16,5 6 0 16,2 0 0-16,4-4 1 0,0-10-1 15,4-9 1-15,-8-17 0 16,0-5 0-16,-15-16 1 15,-11-5-1-15,-14-9 1 16,-14 2 0-16,-26-2-1 16,-6 2-1-16,-17 9 0 15,-9-3-4-15,16 22-21 16,-3 3-13-16,2 3-1 0,36 10-1 16,-23 6 1-16</inkml:trace>
  <inkml:trace contextRef="#ctx0" brushRef="#br0" timeOffset="123233.434">15187 14252 27 0,'0'0'31'0,"-2"21"-1"16,2-21-13-16,-47-6-3 0,26 6-1 16,-20-23-4-16,11 11-1 15,-14-20 0-15,15 9-2 16,-7-18 2-16,15 5-4 16,-2-14 0-16,17 4-2 15,6 0 0-15,6 4-1 16,9 3 0-16,6 5-1 15,2 11 0-15,10 13 0 16,-1 10-1-16,1 15 1 16,-1 10 0-16,-1 14 0 0,-10 13 1 15,-6 17 0 1,-11 11-1-16,-14 7 1 16,-16 5 0-16,-9-2 0 0,-9-5-1 15,-4-9 1-15,4-14-1 16,6-12 0-16,9-16 0 15,8-11 1-15,21-23-1 16,21 12 1-16,12-16-1 16,15-2 1-16,11-5 0 15,16 1 0-15,3-1 0 16,6 1-1-16,-2 4-2 16,-22-5-5-16,3 9-31 15,-25 13-1-15,-38-11-1 16,19 37 0-16</inkml:trace>
  <inkml:trace contextRef="#ctx0" brushRef="#br0" timeOffset="123937.3837">5352 17767 40 0,'0'0'37'0,"-29"-8"0"16,-7 16-4-16,-14 23-18 16,-24-3-5-16,22 22-5 15,-3 2-3-15,26 13 0 16,25-3-1-16,33 3 0 0,28-3-1 16,18-1 0-16,11-5 1 15,-10-1 0-15,-11-5 0 16,-26-2 0-1,-36 0 0-15,-31 0 1 0,-33-11-2 16,-12-1 2-16,-13-7-2 16,4-12-2-16,17-5-5 15,9-18-29-15,33-25-2 16,37-5-1-16,24-22 1 16</inkml:trace>
  <inkml:trace contextRef="#ctx0" brushRef="#br0" timeOffset="124093.5585">6075 18448 21 0,'23'60'35'15,"-23"-18"1"-15,11 6-3 0,-18-21-17 16,7-27-34-16,23 25-10 16,-23-25-5-16,23-25-2 15</inkml:trace>
  <inkml:trace contextRef="#ctx0" brushRef="#br0" timeOffset="124406.0588">6327 17575 30 0,'18'11'35'16,"-9"18"2"-16,12 42-2 0,4 18-20 0,-8 1-5 15,18 25-2 1,-10-4-5-16,5-1-4 0,1 1-9 15,-18-23-16-15,-9-22-9 16,2 1-2-16,-20-36 1 16</inkml:trace>
  <inkml:trace contextRef="#ctx0" brushRef="#br0" timeOffset="124687.7181">6389 18170 20 0,'21'-33'1'0,"23"3"-1"15,11 24-11-15</inkml:trace>
  <inkml:trace contextRef="#ctx0" brushRef="#br0" timeOffset="124828.6055">7236 18322 65 0,'7'19'41'15,"-1"2"-2"-15,-4-2-3 16,-2-19-29-1,0 0-16-15,0-25-27 0,0 25-1 16,4-32-4-16,-4 9 1 16</inkml:trace>
  <inkml:trace contextRef="#ctx0" brushRef="#br0" timeOffset="125172.3575">9848 17642 41 0,'-38'-46'35'15,"38"46"3"-15,-4-35-2 16,4 35-25-16,59 12-4 16,-5 9-1-16,20 27-2 15,-5 6-2-15,8 19 0 16,-10 9-2-16,-14 3 0 15,-18-8-1-15,-26-10 1 0,-18-8-1 16,-16-18 2-16,-15-16 0 16,3-10 2-1,-3-25 0-15,8-11 1 0,3-25 0 16,21-13-1-16,8-24 0 16,21-7-2-16,8 0-2 15,2-6-2-15,18 25-8 16,-14 13-29-16,5 14 1 15,2 36-1-15,-10 22 0 16</inkml:trace>
  <inkml:trace contextRef="#ctx0" brushRef="#br0" timeOffset="126219.2575">11041 17784 60 0,'0'0'40'15,"-23"-25"-2"-15,-7 16-4 0,5 16-24 16,-23-7-4-16,4 18-2 16,-2 5-2-16,4 11-1 15,6 6-1-15,11 3 0 16,15 1 0-16,10-6 0 16,18-7 0-16,8-10-1 15,9-11 1-15,5-10 1 16,0-10-1-16,-2-7 1 15,-13-8 0-15,-2 0-1 16,-15 0 1-16,-8 25-1 16,-17-27 0-16,-8 25 0 0,2 8-1 15,-2 7 0 1,10 8 0-16,9-1 0 16,17 3 0-16,10-6 0 0,8-4 1 15,13-9-1-15,0-8 2 16,4-9-1-16,-8-6 1 15,-5-4 0-15,-10-6 0 16,-2-4-1-16,-2-5 1 16,0 3 0-16,2 1-1 15,2 5 0-15,4 10 0 16,2 13 1-16,1 14 0 16,-1 17 0-16,-6 15 0 15,-6 10 0-15,-9 6 1 16,-1 7-1-16,-14-9 0 15,-1-4 0-15,-3-12 0 16,1-9 0-16,10-29-1 0,0 0 1 16,0 0 0-16,21-52-1 15,0 2 1-15,10-8 0 16,-3-1 0-16,1 1 0 16,-6 3-1-16,-8 16 0 15,-3 18 0-15,-12 21 0 16,-6 25 0-16,-9 17 0 15,5 8 0-15,-1 4-1 16,16 2 0-16,3-3 1 16,9-8-1-16,4-15 1 15,12-16-1-15,1-14 1 16,1-16 0-16,-1-14 0 0,-9-13 1 16,-4-14-1-16,-2-16 1 15,-4-8-1-15,-5-5 1 16,-4 3 0-16,-4 8-1 15,3 10 1-15,-10 8-1 16,5 18 0 0,0 16 0-16,0 23 0 15,0 0 0-15,-8 25 0 0,6 12-1 16,-2 14 0 0,0 11 1-16,-1 15-1 0,5 9 0 15,-2 4 0-15,4-5 0 16,5-5 0-16,-5-14 0 15,4-13 0-15,2-16 1 0,-1-18 0 16,-7-19 0 0,21-13 0-16,-7-16 1 0,7-10-1 15,9-18 1 1,7-12-1-16,7-12 1 0,9-5-1 16,-3 9 1-16,-2 4 0 15,-10 13 0-15,-15 16-1 16,-23 44 1-16,0 0-1 15,-25 31 0-15,-15 23 0 16,9 9 0-16,1 6-1 16,18 2 0-16,12-4 0 15,25-15 0-15,21-17-1 16,21-8-2-16,6-29-6 0,26-6-30 16,-7-5 0-16,-4-14-2 15,7 0 2-15</inkml:trace>
  <inkml:trace contextRef="#ctx0" brushRef="#br0" timeOffset="126578.6088">13870 17193 28 0,'-8'-52'37'15,"-5"14"1"1,-22 3 0-16,-26 8-18 0,4 44-6 16,-22 5-4-16,14 45-3 15,-9 17-3-15,22 28-2 16,12 10 0-16,25 7 0 15,32-2-2-15,27-10 0 16,23-15 0-16,13-22-2 16,8-18-2-16,-8-35-12 15,-3-10-24-15,-3-6 1 16,-26-22-2-16,-13-3 1 16</inkml:trace>
  <inkml:trace contextRef="#ctx0" brushRef="#br0" timeOffset="127272.7579">14646 17366 27 0,'-40'-35'34'15,"15"10"-1"-15,8 2-9 16,-10-10-5-16,27 33-3 15,-19-42-6-15,19 42-2 16,-4-21-3-16,4 21 0 16,21 33-1-16,-4 11 0 15,-3 8-1-15,13 19-1 16,-3 0 0-16,13 13-1 16,-5-9 0-16,1-8-1 15,-3-13 1-15,-1-12-2 0,0-17 2 16,5-15-1-1,-3-18 1-15,11-11 0 0,2-21 0 16,6-10 0-16,1-8 0 16,3-3 0-1,-3-1-1-15,-3 7 1 16,-10 10 0-16,-9 9 0 0,-14 17-1 16,-15 19 1-16,-28 7 0 15,-16 13-1-15,-14 3 1 16,-7 7 0-16,-2 5-1 15,2 3-1-15,10 3 0 0,22 3 0 16,26 4 1-16,26 0-1 16,17 9 0-16,10 3 0 15,-2 1 1-15,-6 7 1 16,-5-1-1-16,-22 0 1 16,-13-2-1-16,-13-9 0 15,-4-8-1-15,-4-14-1 31,17-9-1-31,6-25-4 0,21 6-12 0,8-27-22 0,7-15 1 16,8-3-1 0,-9-15 1-16</inkml:trace>
  <inkml:trace contextRef="#ctx0" brushRef="#br0" timeOffset="127600.8029">15778 16872 47 0,'10'-27'39'0,"-10"27"0"16,44 46 0 0,-4 39-26-16,0 19-5 0,12 40-2 15,-20 7-1-15,1 22-3 16,-22-4-2-16,-20-17-2 15,-18-12-2-15,-25-33-4 16,8-7-9 0,-21-33-21-16,10-36-2 0,15-16 0 15,11-34 2-15</inkml:trace>
  <inkml:trace contextRef="#ctx0" brushRef="#br0" timeOffset="127772.6776">16333 17617 61 0,'51'-25'40'0,"22"6"-2"16,-4 15-3-16,-8-17-30 15,12 17 1-15,-16-5-3 16,-5 9-1-16,-16 17-6 15,-36-17-28-15,2 34-6 16,-10-7-2-16,-20-2 2 16</inkml:trace>
  <inkml:trace contextRef="#ctx0" brushRef="#br0" timeOffset="128116.4286">16251 17993 46 0,'30'12'39'15,"29"-10"-1"-15,5-10-1 16,8-9-26-16,18 11-4 16,-10-13-4-16,-3 0-5 15,-8 9-20-15,-10-5-14 16,-38-10-3-16,6 9 1 16,-25-14-1-16</inkml:trace>
  <inkml:trace contextRef="#ctx0" brushRef="#br0" timeOffset="128444.5545">17176 17329 43 0,'31'10'38'0,"26"30"0"16,4 8 0-1,-3 12-29-15,22 30 0 0,-21 0-1 16,-1 21-3-1,-30-13-1-15,-16 4-1 0,-24-21-1 16,-11-10 0-16,-19-21 0 16,-2-16-1-16,-7-24 0 15,12-20 0-15,-1-17 0 16,15-17 0-16,14-15 0 16,17-12-1-16,24-16 0 15,18-11 1-15,21-5-1 16,11-1 0-16,20 8 0 0,1 6 0 15,-5 17-1 1,-16 13-4-16,2 37-25 0,-34 19-11 16,-25 12 0-1,-13 19-2-15</inkml:trace>
  <inkml:trace contextRef="#ctx0" brushRef="#br0" timeOffset="132140.2011">25195 8436 32 0,'-10'-44'37'15,"10"44"2"-15,-13-34-13 16,-1 9-10-16,14 25-2 15,0 0-5-15,0 0-4 16,0 0-2-16,-7 48-1 0,7 9 0 16,7 32-1-16,-7 20 2 15,6 24-1-15,-6 11-1 0,2 7 1 16,-4-1 0-16,4-8-1 16,-2-15 0-16,0-20 0 15,4-22-2-15,-4-22-2 16,9-9-3-16,-16-33-11 0,7-21-24 15,9 21 2-15,-9-21-2 16,6-40 0-16</inkml:trace>
  <inkml:trace contextRef="#ctx0" brushRef="#br0" timeOffset="132483.9526">25378 8500 27 0,'0'-60'38'0,"10"20"2"16,-14 5-2-16,-11 7-23 15,15 28-3-15,-6 23-3 16,4 27-4-16,-13 17-2 16,9 36-1-16,-9 18 0 15,9 25-1-15,-9 8 0 16,9 9 1-16,4-9-1 0,4-8 0 15,2-18 0 1,3-22-1-16,3-22 0 16,-2-26-1-16,5-12-1 0,-13-46-6 15,29 19-33-15,-29-19 2 16,21-29-2-16,-8-3 1 16</inkml:trace>
  <inkml:trace contextRef="#ctx0" brushRef="#br0" timeOffset="132906.4074">26023 8778 31 0,'-14'-23'37'15,"-11"-11"-1"-15,1 3-11 0,24 31-6 16,-29-35-6 0,29 35-3-16,0 0-4 0,19 37-1 15,0 3-2-15,16 27 0 16,3 8-2-16,17 15 1 16,3 6 0-16,9 2-1 15,-2-4-1-15,-4-13 0 16,-2-6-2-16,-9-23-3 15,3 5-12-15,-14-24-23 16,-18-18 2-16,-21-15-4 16,19 8 3-16</inkml:trace>
  <inkml:trace contextRef="#ctx0" brushRef="#br0" timeOffset="133234.5317">26363 8738 24 0,'-19'-12'35'0,"-21"14"2"0,9 48-2 16,-17 25-22-16,-1 6-8 15,10 30 1-15,-16 0-3 16,7 8-1-16,10-5-3 16,-4-11-2-16,19-12-4 15,-13-28-2-15,34-7-11 16,-4-16-14-16,6-40-2 0,34 15 1 15</inkml:trace>
  <inkml:trace contextRef="#ctx0" brushRef="#br0" timeOffset="133422.0331">26786 8490 28 0,'30'-50'40'0,"-20"4"0"16,1 21-1-16,-11 25-18 15,-23 14-13-15,16 41-2 16,-9 13-2-16,9 37-2 16,-1 14-1-16,4 21 0 0,-1-1-1 15,10 1 1-15,3-6-2 16,3-17-1-16,7-17-4 15,-13-35-16-15,9-13-17 16,7-10 0-16,-6-19 0 16,8-9 0-16</inkml:trace>
  <inkml:trace contextRef="#ctx0" brushRef="#br0" timeOffset="133781.4294">27063 8421 51 0,'6'-21'39'0,"-6"21"0"0,0 0-13 16,0 0-15 0,-6 25 0-16,-11 2-3 15,13 34-3-15,-6 10-3 0,5 25 1 16,-1 16-2-16,4 16 1 15,-4 3-2-15,6-1 1 16,-2-9-1-16,0-17 0 16,4-14-1-16,-7-26-2 15,12-3-8-15,-9-21-29 16,4-17 0-16,-2-23-1 0,27 16 2 16</inkml:trace>
  <inkml:trace contextRef="#ctx0" brushRef="#br0" timeOffset="134315.7692">27702 9467 24 0,'25'-19'35'16,"-25"19"2"-1,0 0-2-15,0 0-24 16,-16-21-2-16,16 21 0 16,0 0-1-16,-28-2-2 15,12-2-2-15,16 4 0 16,-34 14-1-16,34-14-1 16,-35 34 0-16,11-5-1 15,3 4 0-15,-2 7 0 16,-6 2 0-16,-7-1 0 0,-8-1 0 15,-6 0 0-15,-9-7 0 0,-6-8-1 16,-4-4 0-16,-2-4 1 16,10-9-1-16,9-6-1 15,12-8 1-15,23-9 0 16,13-6 0-16,23-4 0 16,10-6-1-16,3 0 0 15,3 8 0-15,1 6 1 16,-5 9 0-16,3 12-1 15,-5 11 1-15,-1 5-1 16,3 12 1-16,7-1 1 16,6-4-1-16,6-4 0 0,7-6 0 15,1-7 0-15,3-6 0 16,-8-6 0-16,-3-4 0 16,-10-4 1-16,-11-11 0 15,-12-2 0-15,-15-11-1 16,-17-3 1-16,-14-7 0 15,-5 0-1-15,-6-2 0 16,1 5 0-16,3 9-2 16,0 5-2-16,15 33-6 15,21-6-30-15,-16 23 1 16,26 7-2-16,-4-3 0 0</inkml:trace>
  <inkml:trace contextRef="#ctx0" brushRef="#br0" timeOffset="134913.5474">27815 9016 11 0,'0'0'33'16,"-20"-15"1"-16,20 15-6 0,27-14-9 16,-4-12-5-16,27 20-4 0,3-17-3 15,20 11-3-15,0-9 0 16,7 13-1-16,-11 1-2 15,-10 5-3-15,-7 19-18 16,-20 2-16-16,-32-19-2 16,-15 48 1-16</inkml:trace>
  <inkml:trace contextRef="#ctx0" brushRef="#br0" timeOffset="135085.7559">27893 9379 25 0,'31'23'37'0,"14"-27"2"16,28-5-8-16,15 11-10 16,-8-16-8-16,8 5-9 15,-9-5-38-15,-12 18-2 16,-35-8-1-16,-3 12-2 16</inkml:trace>
  <inkml:trace contextRef="#ctx0" brushRef="#br0" timeOffset="137411.4499">29004 8939 23 0,'0'0'17'0,"0"0"0"15,-21 0-2-15,21 0-1 16,0 0-3-16,0 0-1 16,-21-11-1-16,21 11 0 15,-19-6-1-15,19 6-1 16,0 0 0-16,-17-19-2 15,7 0 0-15,10 19-2 0,-13-29 0 16,13 29 0-16,-4-40-1 16,6 17 0-1,0-6-1-15,9 2 0 16,4 0 0-16,8 2-1 0,2 4 1 16,4 9-1-16,5 9 0 15,-3 20 0 1,-2 19 1-16,-1 18-1 0,-12 15 0 15,-3 8 1-15,-7 6-1 16,-4 3 1-16,-2-11-1 16,-6-10 0-16,2-17 0 15,2-11 1-15,2-37 0 16,-4 25 0-16,4-25 0 16,0 0 0-16,-15-39 1 15,11 8-1-15,-5-17 0 16,3-11-1-16,6-14 1 15,4-6-1-15,7-3 0 0,8 7 0 16,6 10 0-16,10 15-1 16,3 32 1-16,6 26 0 15,-2 34 0-15,-6 20 0 16,-7 11 0-16,-8 9 0 16,-11-1 0-16,1-8 1 15,-11-14 0-15,-4-11 0 16,-5-23 0-16,9-25 1 0,0 0 0 15,0 0 0 1,-16-46 0-16,20-2-1 0,-4-13 1 16,14-8-2-16,1-6 1 15,6 4-1-15,2 9 0 16,-4 14 0-16,2 14-1 16,-2 28 1-16,-19 6 0 15,29 48-1-15,-16-2 1 16,1 10 0-16,1 3-1 15,14-5 1-15,9-4 0 16,10-12 0-16,7-11 0 16,1-15 0-16,3-12 0 15,6-14 0-15,-6-13 1 16,-3-9-1-16,-16-10 1 0,-4-2-1 16,-11-2 1-1,-10-2-1-15,-15 8 1 0,-11 13-1 16,-14 10 1-16,-11 19-1 15,-8 16 0-15,-4 16 0 16,4 13 0-16,6 12 0 16,11 3-1-16,13-2 1 0,14-5-1 15,14-12 1 1,16-10 0-16,5-12 0 16,5-17 0-16,0-12 0 15,-7-13 1-15,-1-7-1 16,-11-9 1-1,-11 3 0-15,-10 2-1 0,-8 5 0 16,-9 8 1-16,-4 13-1 16,-2 16-1-16,2 13 1 15,13 8-1-15,8 4 0 16,14-2 0-16,12 3 1 16,9-9-1-16,7-9 1 15,4-14 0-15,5-12 0 16,-10-11 1-16,-1-4-1 15,-10-11 1-15,-5 3 0 0,-8-1 0 0,-3 7 0 16,-5 8-1-16,-9 21 1 16,29-4-1-16,-14 23 0 15,-1 14 0-15,-1 5 1 16,-1 6-2-16,-1 1 2 16,-5-3-1-16,-4-4 1 0,-4-9-1 15,2-29 0-15,-6 23 0 16,6-23 0-1,23-27 1-15,4-7-1 16,9-7 0-16,2-9 0 0,10-5 1 16,-8-1-1-16,2 6 1 15,-11 8-1-15,-10 13 1 16,-21 29-1-16,0 0 0 16,-29 23 1-16,6 14-1 15,4 14 0-15,8 7-1 16,13 0-1-16,19 5-2 15,9-19-3-15,33 10-12 16,-15-18-23-16,2-13 1 16,-10-7-2-16,-21-7 2 0</inkml:trace>
  <inkml:trace contextRef="#ctx0" brushRef="#br0" timeOffset="137788.2114">29750 9794 36 0,'-8'-21'39'16,"-13"1"-1"-16,21 20 0 15,0 0-27-15,0 35-2 16,8 9-2-16,-16 4-4 16,8 12-1-16,0 5-2 15,4-4-1-15,0 3-3 16,-8-22-1-16,19 6-7 0,-15-48-3 15,14 29-10-15,-14-29-14 16,7-25 2-16,-3 2 0 16</inkml:trace>
  <inkml:trace contextRef="#ctx0" brushRef="#br0" timeOffset="137975.7122">29543 9558 45 0,'-9'-35'37'0,"9"35"-1"0,19-31-1 16,0 26-30-16,6 8-7 16,11 5-3-16,-7-10-8 15,19 10-14-15,7 9-10 0,-17-11 3 16,12 21-2 0</inkml:trace>
  <inkml:trace contextRef="#ctx0" brushRef="#br0" timeOffset="138335.4017">30107 9775 29 0,'20'21'38'0,"-20"-21"1"15,26 27 0-15,3 5-26 16,-14-5-3-16,14 29 0 0,-16-1-4 16,8 20-2-16,-13 0-2 15,-8 6 0-15,-6-1-2 16,-11-7 0-16,-10-11 0 15,-5-12 0-15,-1-12-1 16,-1-17 0-16,1-13 0 16,1-10 1-16,5-15 0 15,14-10-1-15,5-8 1 16,8-11 0-16,15-2 0 0,3-2-1 16,8 0 0-16,3-3-1 15,7 20-5-15,-13 0-27 16,6-1-4-16,11 20-2 15,-15-11 1-15</inkml:trace>
  <inkml:trace contextRef="#ctx0" brushRef="#br0" timeOffset="138522.897">30260 9588 23 0,'-28'-44'35'0,"28"21"1"16,-10-8-3-16,10 31-20 16,0 0-42-16,0 0-3 15,29 2-2-15,-29-2 0 16</inkml:trace>
  <inkml:trace contextRef="#ctx0" brushRef="#br0" timeOffset="139023.3733">31605 8354 25 0,'0'-46'35'0,"0"23"1"16,4 0-13-16,-22-12-5 15,18 35-2-15,-9-44-6 16,9 44-1-16,0 0-4 15,0 0 0-15,-8 38 1 16,8 26-2-16,-7 20 0 16,1 26-2-16,-8 24 1 15,3 20-1-15,-10-1 0 16,4-3 0-16,-2-14-2 16,3-13 1-16,3-19-1 0,5-25 0 15,8-22-2 1,0-26-2-16,21-4-5 0,-21-27-21 15,25-12-10-15,2-7-2 16,-4-17 1-16</inkml:trace>
  <inkml:trace contextRef="#ctx0" brushRef="#br0" timeOffset="139398.321">31794 8605 43 0,'-6'-44'38'16,"10"17"2"-16,4 8-2 15,-8 19-26-15,38 19-4 0,-11 18-2 16,19 26-2 0,-2 12-1-16,13 19 0 0,-11 0-2 15,4 6 1-15,-2-6-1 16,-8-11-1-16,-4-10-3 15,-15-18-1-15,6-3-7 16,-27-21-26-16,0-31-3 16,11 31-1-16,-11-31 1 15</inkml:trace>
  <inkml:trace contextRef="#ctx0" brushRef="#br0" timeOffset="139585.8191">32100 8544 47 0,'-17'-33'36'0,"17"33"1"16,-42 25-12-16,-2 8-14 0,15 30-3 16,-15 8-4-16,12 16 0 15,-3 1-2-15,10 4 0 16,2-7-2-16,12-9-1 15,7-3-4-15,-11-25-16 16,0-9-16-16,24 1-1 16,-5-21 0-16</inkml:trace>
  <inkml:trace contextRef="#ctx0" brushRef="#br0" timeOffset="139976.4222">32586 9116 37 0,'0'0'38'0,"17"27"0"16,-30 13-3-16,-3-3-26 15,7 24-1-15,-12-11-2 16,13 10-3-16,-3-1-1 15,3-9-1-15,8-6-1 0,0-17-2 16,15 6-8-16,-15-8-25 16,0-25-2-16,0 0-2 15,0 0 2-15</inkml:trace>
  <inkml:trace contextRef="#ctx0" brushRef="#br0" timeOffset="140163.9241">32437 8849 38 0,'0'-21'35'0,"-8"-6"0"16,8 27-2-16,27-2-33 0,-6 18-14 16,4 9-19-16,-25-25-2 15,40 48 2-15</inkml:trace>
  <inkml:trace contextRef="#ctx0" brushRef="#br0" timeOffset="140615.3441">32802 9272 29 0,'0'0'37'15,"0"-29"1"-15,0 29-1 0,0 0-23 16,0-25-5-16,0 25-1 16,0 0-4-1,21 15-1-15,-21-15-1 16,15 39 1-16,-7-5-1 0,-2 16 0 16,-1 13 1-16,-10 14-2 15,-1 4 1-15,-9 11-2 16,-1 0-1-16,-7-4 1 15,0-5-2-15,-5-12 1 16,1-15 0-16,-2-16 0 16,-1-11 0-16,-1-16 1 15,-3-11 0-15,9-11 1 16,-4-11 0-16,8-8 0 16,8-9-1-16,7-5 1 15,17-8 0-15,7-4 0 16,14-3-1-16,6-1 0 31,8 6 0-31,4 4-1 16,0 17-2-16,-8-5-6 0,6 15-30 15,-6 19-1-15,-19-6 1 16,5 18-1-16</inkml:trace>
  <inkml:trace contextRef="#ctx0" brushRef="#br0" timeOffset="140809.3975">32959 8980 42 0,'7'-19'37'0,"-18"-6"2"16,11 25-3-16,25-10-30 15,-25 10-16-15,19 27-23 16,-19-27-4-16,11 25 0 16,-11-25 0-16</inkml:trace>
  <inkml:trace contextRef="#ctx0" brushRef="#br0" timeOffset="141221.895">33299 8216 23 0,'-9'-29'37'0,"9"29"0"16,-6-31 0-16,-13 14-23 15,28 40-3-15,-22 2 0 0,17 27-6 0,-8 15-1 16,17 27-1-16,-7 23 0 16,4 29-1-16,-1 13 0 15,-5 1 0-15,-8 3-1 16,2-4 1-16,-5-15-2 15,-7-15 1-15,-1-24-1 16,0-22 1-16,1-18-1 16,7-17 0-16,7-15 0 15,0-12 0-15,0-21-2 16,0 21 0-16,0-21-5 16,0 0-22-16,5-23-11 0,-5 23 0 15,-5-33-1-15</inkml:trace>
  <inkml:trace contextRef="#ctx0" brushRef="#br0" timeOffset="147286.2596">3717 15000 0 0,'0'0'2'0,"21"-13"0"15,17 3 1-15,6-5 0 16,21-2 3-16,4-1-1 16,19-1 1-1,8 0-1-15,7 0 0 0,8 0-1 16,19 1 0-16,10 1-2 15,13-2 0-15,21-2-2 16,9-2 1-16,8-4-1 16,10 2 1-16,4-4 1 15,-6 2 0-15,-2-2 0 16,-6 4 0-16,0-3 0 0,-11 8 0 16,-4-3 0-16,7 4-1 15,-1 0 0 1,7-2 0-16,5-4 0 0,3 0 0 15,-2 0 0 1,0 0 0-16,0 2 1 0,-10 0 0 16,-9 2 0-16,-4 4 0 15,-9 5 1-15,-4 1 0 16,-3 5-1-16,-3 0 0 16,-2 4-1-16,4 0 0 15,0 0 0-15,-2-2 0 16,-7-1-1-16,5-3 1 15,-6 0-1-15,-5-7 1 0,1 3-1 16,-7-7 0 0,-6 4 1-16,-4-2-1 0,1 1 0 15,-9-3 1 1,-3 2-1-16,-2-4 1 0,0 1-1 16,0-3 0-16,2 0 0 15,-4-2 0-15,-4 2 0 16,-2-2 0-16,-3 4 0 15,-3-2 0-15,3 4 1 16,-12-2-1 0,3-2 1-16,1 0-1 0,-2-2 2 15,4-2-2-15,1 0 1 16,-1-2 1-16,-6-1-2 16,0 1 1-16,-2 2 0 0,-13 0-2 15,-6 6 1-15,-10-2 0 16,-7 4 0-16,-12-2-1 15,0 3 1 1,-5-1-1-16,3 4 1 0,4 1 0 16,8-1 0-16,6 5 0 15,14 1-1-15,3 3 1 16,8 4 0-16,3 4 0 16,10 0 0-16,-1 0-1 15,3-2 1-15,6 2 0 16,-3-2 0-16,6 0 1 0,-1-2-1 15,7 0 0-15,0 2 0 16,-2 2-1-16,2 2 1 16,2 3 0-1,0 1 0-15,5 2 0 16,-5 3 0-16,4 4 2 0,-4-3-2 16,4 3 2-16,-3 2-2 15,3-5 2-15,0 3-1 16,-6 2 1-16,-2-3-1 15,-4 3 0-15,-9 0-1 16,-4 0 1-16,-8 2-1 16,-13 4 0-16,-6 4 0 15,-6-2 1-15,-5 9-2 16,-6 3 2-16,2 5-1 0,-4 8 0 16,9 7 1-1,-7 12 0-15,10 8 1 16,-3 11-1-16,5 12 2 15,-1 4 1-15,4 15-1 0,-5 5 1 16,12 14-1-16,-12-3 1 16,7 16-1-16,-4-1-1 15,4 11 1-15,-3-2-1 16,3 1 1-16,0-1-1 16,-2 0 0-16,4-9 0 15,2 3 0-15,-8-9-1 16,4-2 1-16,-13 0 0 0,0 6 1 31,-12-6-2-31,-3 6 1 0,-9-6-1 0,1-2 0 16,-4-4 0-16,0-2-1 15,4-11 1-15,3-8-1 16,-3-17 0-16,-2-8 1 16,0-15 0-16,-10-10 0 15,-11-17-1-15,-10-13 1 16,-17-9-2-16,-9-14-1 0,-3-1-1 15,-16-20-5-15,20 5-20 16,-7-12-10-16,-2-18-1 16,19 1 1-16</inkml:trace>
  <inkml:trace contextRef="#ctx0" brushRef="#br0" timeOffset="148170.3337">3755 14707 12 0,'0'0'28'0,"-17"-18"2"16,17 18-12-16,-23 50-2 16,4 8-5-16,9 40-2 15,-11 27-2-15,6 45-1 0,-12 19 1 16,1 35-1-16,-3 16-1 16,-4 19-1-16,-3-1-1 15,-2-5 0-15,7-17 0 16,4-15 1-16,6-25-1 15,12-12 0-15,3-32 0 16,12-14 0-16,3-25-1 16,5-5 0-16,-3-10-1 15,-1 3 1-15,3-5-2 16,-5 0 1-16,-6-7-1 16,2-1 1-16,-4-11-1 0,3-10 1 15,-3-17-1-15,6-10 1 16,-12-15 1-16,6-6-1 15,0-19 0-15,0 0-1 16,0 0-2-16,-17-23-6 16,27 0-27-16,1-2-5 15,-15-15 1-15,12 4-3 16</inkml:trace>
  <inkml:trace contextRef="#ctx0" brushRef="#br0" timeOffset="307314.7657">23632 1688 17 0,'0'0'27'15,"4"-27"1"-15,-4 27-6 16,-4-21-4-16,4 21-4 16,0 0-4-16,-9-25-2 15,9 25-3-15,0 0 0 16,0 0 0-16,0 0-1 15,0 0 0-15,0 0 0 16,0 0 0-16,0 0-1 16,0 0-1-16,0 0 1 15,0 0-2-15,0 0 1 16,0 0-1-16,0 0 0 16,0 0 0-16,0 0-1 15,0 0 0-15,-19 16 0 0,19-16 0 16,0 0 0-16,-4 25 1 15,4-25-1-15,-6 26 0 16,6-26 1-16,-6 27-1 16,6-27 0-16,-7 18 1 15,7-18-1-15,0 0 1 16,0 0 0-16,0 0-1 16,0 0 1-16,0 0-1 15,0 0 1-15,0 0 0 16,0 0-1-16,0 0-2 15,0 0-3-15,0 0-11 0,-16-2-24 16,16 2 0-16,0 0-2 16,0 0 2-16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5:03:03.87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28159 7626 16 0,'-40'-2'21'16,"40"2"-1"-1,-18 2-1-15,47-19-3 16,42 0-4-16,26-20-5 15,49-1-2-15,49-22 1 16,59 3-2-16,37-18 1 16,40 4-2-16,22-4 0 15,9 8 0-15,-3 3-1 16,-16 11 0-16,-45 10-1 16,-44 9 1-16,-59 7-2 15,-42 8-1-15,-61 5-3 16,-50 3 0-16,-42 11-2 15,-44 4-6-15,-19 9-10 0,-32 2-14 0,-28-11 2 16</inkml:trace>
  <inkml:trace contextRef="#ctx0" brushRef="#br0" timeOffset="421.8757">29253 6856 15 0,'-8'-28'30'0,"8"28"-6"15,-27 11-3-15,-24 14-7 16,-11 15-6-16,-37-3-2 15,-10 15-2-15,-25 0 0 16,-2 11-2-16,-5 2 0 16,11 10-2-16,17 8 1 15,19 7 0-15,27 6-1 16,31 2 0-16,26-2-1 0,31-6 2 16,35-17 0-16,38-12 1 15,36-20 0-15,32-1 0 16,16-9 0-16,13 3 1 15,-9 1 0-15,-14 5-2 16,-15 6-2-16,-44 0-4 16,-21 10-6-16,-40-2-22 0,-31-20-2 15,-3 5 0-15</inkml:trace>
  <inkml:trace contextRef="#ctx0" brushRef="#br0" timeOffset="3285.3208">27319 7749 5 0,'-9'-21'6'16,"9"21"-1"-16,-16-19-2 16,16 19-1-16,-21-14 0 15,21 14-1-15,-34-11 1 16,15 7-1-16,0 4 0 16,-8 0-1-16,2 2 0 15,-4 4 0-15,-5-1 1 16,5 5-1-16,-3 0-1 15,-3 9 1-15,-1 0 0 16,7 10 1-16,-7 0-1 16,7 9 1-16,-1 2 0 0,7 3 1 15,-2 1 0-15,4 6 1 16,0-2 1 0,7 0 1-16,1-2 0 15,7 2 1-15,4-6-1 0,4 4-1 16,2-6 0-16,6 3 0 15,1-3-2-15,6 0 0 16,-1-1-1-16,5-3 0 16,2 6 0-16,-2-7 0 15,9 1-1-15,-1-3 2 16,7-4-1-16,1-2 0 16,7-6 1-16,3-2-1 15,-3-9 1-15,4 1 0 0,-2-7 0 16,2-4 1-16,-6-4-1 15,2 0 0-15,-8-5-1 16,3 1 1 0,-3-5-1-16,0 1 1 15,1-5-2-15,-1 3 1 0,-2-1 0 16,-5 0 0-16,2-5 0 16,-1 3 0-16,-7-6 1 15,4 0 0-15,-10-4 0 16,4-2-1-16,-7-5 2 15,5 1-1-15,-8-5 0 16,-3 1 0-16,-4-3-2 16,-2 2 2-16,-8 1-3 15,-2-1 2-15,-7 3-2 0,-2-1 1 16,-6 1-1 0,-2 4 1-16,-4-7 0 15,-3 2 0-15,-1 3 0 16,-1 0 0-16,-6 3 1 0,1 1-1 15,-10 6 0-15,3 5-1 16,-2 7-1-16,-11-1-10 16,-6 5-21-16,11 24-1 15,-26-15 1-15</inkml:trace>
  <inkml:trace contextRef="#ctx0" brushRef="#br0" timeOffset="4285.2994">27430 8617 17 0,'-38'-23'17'0,"38"23"-2"16,-21 0-3-16,21 0-3 0,15 29-2 15,16-6-3 1,11 11 1-16,8 1 0 16,22 7 2-16,-5-7-2 15,19 5 1-15,-7-9-2 0,3 3 0 16,-8-7-1-16,-1-2-1 16,-10-4 0-16,-11 0-1 15,-14-7 0-15,0 1 1 16,-17-9 0-16,-21-6-1 15,23-8 1-15,-21-11-1 16,-13-12 1-16,-3-5-1 16,-1-8 0-16,-6-4-1 15,4 0 0-15,-4 5-1 0,11 7 1 16,6 13-1 0,4 23 1-16,37 9 0 15,-1 20 0-15,6 17 0 16,0 10 0-16,-5 11 1 0,-7 2 0 15,-20 6 1-15,-14-6-3 16,-17-5-1-16,-12-3-9 16,-7-3-21-16,-15-28-2 15,30 7 0-15</inkml:trace>
  <inkml:trace contextRef="#ctx0" brushRef="#br0" timeOffset="5425.9266">28843 8968 16 0,'0'0'23'16,"0"0"-3"-16,2-21-5 16,-2 21-2-16,0 0-5 15,0 0-2 1,4 40-1-16,0 3-1 0,0 3-2 16,3 19 1-16,-5 0-1 15,4 12 0-15,-4-6-1 16,-2-2 0-16,0-13-1 15,0-12 0-15,4-13 2 16,-2-8 1-16,-2-23 0 16,0 19 1-16,0-19-1 15,-6-19 1-15,0-4 0 16,2 0-1-16,-11-14 0 0,4-7-2 16,1-19 0-1,2-8-1-15,-3-12 2 16,7-7-1-16,4-2 0 0,4 5-1 15,2 3 1-15,9 11-1 16,4 10 1-16,0 22-1 16,10 16 0-16,-2 14 0 15,3 15 0-15,-1 17 0 16,5 17 0-16,-5 20 0 16,-4 15 0-16,-2 13 1 15,-8 8-1-15,-1 4 1 16,-3-4-1-16,-5-4 0 15,3-9 0-15,-5-16-1 16,2-9-2-16,-6-23-1 0,15-1-1 16,-15-32-3-16,10 33-6 15,-10-33-11-15,-19-17-11 16,19 17 1-16</inkml:trace>
  <inkml:trace contextRef="#ctx0" brushRef="#br0" timeOffset="5613.4264">28828 9346 28 0,'40'-36'34'16,"25"13"-1"0,-7-6-14-16,-3-9-8 15,8 13-4-15,-15-2-5 0,-4 0-7 16,-8 14-16-16,-5 18-12 15,-31-5 0-15,0 0-1 16</inkml:trace>
  <inkml:trace contextRef="#ctx0" brushRef="#br0" timeOffset="6535.3032">29633 9068 3 0,'-2'-50'31'16,"2"50"1"-16,8-31-9 15,-8 31-7 1,0 0-5-16,0 0-4 0,2 31-2 16,-2 2-2-16,0 17-1 15,0 3-1-15,0 11 2 16,-2-7-2-16,2 1 0 15,-2-12-1-15,2-4 0 16,-4-11 0-16,4-8 1 16,0-23 1-16,0 21 0 15,0-21 0-15,0 0 1 16,-7-23 0-16,7 4-1 0,-4-19 1 16,0-3 0-1,2-18-2-15,-2-10 0 16,2-10 0-16,2 2 0 15,0 4 0-15,2 6-1 0,-2 13 0 16,6 16-1-16,-6 38 0 16,0 0 1-16,29 19-1 15,-14 19 0-15,0 10 0 16,8 6 0-16,4-2 1 16,0-2 0-16,-1-10 0 15,-1-9 0-15,0-14 1 16,4-11 0-16,1-16 0 15,5-11 0-15,-6-19 0 16,7-10 0-16,-4-15 1 16,3-4-1-16,-5 1 1 15,-7 3-2-15,-2 11 1 16,-7 14-1-16,-14 40 0 0,0 0 0 16,15 58 0-16,-17 9 0 15,-2 17-1-15,-5 7 2 16,1 3-1-16,-1 0 1 15,5-6-1-15,-4-17-2 16,8 2-7-16,-15-13-25 16,9-16-3-16,6 2-1 15,-8-12 0-15</inkml:trace>
  <inkml:trace contextRef="#ctx0" brushRef="#br0" timeOffset="7925.9552">28662 10347 28 0,'-14'-39'28'16,"7"18"-4"-16,7 21-4 0,-16-19-6 16,18 40-4-16,-11 4-3 15,13 25-3-15,-8 8-2 16,11 13 0-16,-10 9-1 0,6-3 1 15,-3-6-2-15,0-8 1 16,0-11-2-16,0-13 1 16,-3-9 1-16,3-30-1 15,3 20 2-15,-3-20-1 16,0 0 1-16,-13-18 0 16,3-12 0-16,-3-1 0 15,-2-17 0-15,1-10-1 16,-1-15 1-16,0-11-1 15,9-14 0-15,6-6 0 16,6-5 0-16,9 5-1 16,6 6 1-16,15 12-1 15,3 15 0-15,10 19 0 16,3 21 0-16,5 20 0 0,-3 26 0 16,-8 18 1-1,-12 17-1-15,-15 19 1 16,-19 11-1-16,-19 7 2 0,-15 1-2 15,-16-5 2-15,-13-10-4 16,2-14 1-16,7-7-2 16,1-21-2-16,24-1-4 15,0-28-10-15,29-2-17 16,0 0-2-16,29-23 2 16</inkml:trace>
  <inkml:trace contextRef="#ctx0" brushRef="#br0" timeOffset="8254.0575">28983 10529 11 0,'21'-15'34'0,"10"22"0"0,-5-3-8 16,-8-2-10-16,18 23-4 15,-15-4-5-15,6 18-2 16,-16-1-2-16,-1 8-2 15,-10-2 0-15,-4-3 1 16,-6-9-2-16,-5-3 2 16,15-29-1-16,-40 23 0 15,19-27 0-15,21 4 1 16,-31-34 0-16,29 3-1 0,-3-15 1 16,14-6-1-1,-3-4 0-15,15-1-3 16,0 9-1-16,-4-8-7 0,20 27-11 15,-11 10-16-15,-5 0 0 16,12 19-1-16</inkml:trace>
  <inkml:trace contextRef="#ctx0" brushRef="#br0" timeOffset="8535.3082">29633 10525 26 0,'-25'14'34'15,"8"22"0"-15,-6-1-16 16,-13-10-7-16,19 13-2 16,-4-15-4-16,21 4-3 15,0-27 0-15,34 29-1 16,0-25 1-16,5-1 0 16,1-14 0-16,4 3 1 0,-8-11-1 15,-7 2 0-15,-8-4 0 16,-12 3 0-16,-16-3-1 15,-12 0-1-15,-6 4 0 16,-4-2-2-16,6 7-2 0,-7-15-4 16,30 27-5-16,-21-34-13 15,13 5-11-15,29 17 1 16</inkml:trace>
  <inkml:trace contextRef="#ctx0" brushRef="#br0" timeOffset="8894.6831">29863 10596 25 0,'11'-19'34'0,"18"23"1"16,-8 11-17-1,-21-15-5-15,21 54-2 0,-27-8-6 16,8 19-3-16,-13 6-1 15,-1 10 0-15,-3-2-2 16,-6-6 0-16,2-6 0 16,-2-13 0-16,0-12 0 15,-8-8 1-15,0-18-1 0,-5-7 1 16,5-14 1 0,0-5-1-16,3-13 0 0,7-6 0 15,15-17 1 1,13-8 1-16,14-9-1 15,8-6-1-15,13 2-5 0,-4-10-14 16,0-2-14-16,16 18-2 16,-26-6 0-16</inkml:trace>
  <inkml:trace contextRef="#ctx0" brushRef="#br0" timeOffset="9050.9332">30098 10199 13 0,'0'0'31'16,"0"0"0"0,0 0-2-16,0 0-27 0,0 0-12 15,25 34-12-15,-25-34-9 16,21 54 0-16</inkml:trace>
  <inkml:trace contextRef="#ctx0" brushRef="#br0" timeOffset="9207.1834">30230 10871 14 0,'0'0'34'15,"0"0"3"-15,38 4-3 16,-19-6-21-16,-9-16-6 0,5-1-11 16,12 2-18-16,-2 7-14 15,-18-20 2-15,18 18-1 16</inkml:trace>
  <inkml:trace contextRef="#ctx0" brushRef="#br0" timeOffset="10425.936">30960 10013 2 0,'21'-14'33'0,"-28"-5"0"0,9 38 1 16,-16 12-21-16,-22 9-6 15,7 18-1-15,-9 11-4 16,2 8-1-16,1 7-1 15,10-5 1-15,12-8-2 16,5-10 2-16,8-13-1 16,8-9 0-16,5-16 1 15,-13-23 0-15,35 15 0 16,-12-26 0-16,-6-12 0 16,12-8 1-16,-1-6-1 15,1-5 0-15,2 2 0 16,-1 3-1-16,-1 7 1 15,0 16-1-15,-3 14 0 16,-5 21 1-16,-11 8-1 0,-2 13 1 16,-1 1 0-1,-7 8 0-15,-2-8-1 0,2-3 1 16,0-9 0-16,2-6-1 16,-2-25 1-16,23 19 0 15,-23-19 0-15,40-17 0 16,-15-3 0-16,2-12 1 15,-6-5-1-15,0-9 0 16,-4-6 0-16,-3-3-1 16,-5 3 0-16,-1 2-1 15,3 10 0-15,3 5 0 16,5 18-1-16,10 11 1 0,7 16 0 16,6 13 0-1,4 9 0-15,2 9 1 0,-8 3 0 16,-6 6 1-16,-18-4-1 15,-3 0 2 1,-19-8-2-16,-7-3 1 0,-6-8 0 16,0-2-1-16,19-25 0 15,-23 32 1-15,23-32-1 16,0 0 0-16,38 6 0 16,2-12 0-16,2-7 0 15,12-1 0-15,1-3 1 16,6-2 0-16,-13-6 0 15,0 2 0-15,-19-4 0 16,-14 4 0-16,-15 2 0 0,0 21 0 16,-42-27-1-1,13 21 0-15,2 8 0 16,-1 8 0-16,28-10-1 16,-21 34 1-16,28-13-1 0,5-3 0 15,7 1 1-15,-2-2-1 16,4-3 1-16,-21-14-1 15,27 30 1-15,-27-30 0 16,-6 29-1-16,6-29 1 16,-21 25 0-16,21-25-1 15,-15 19 1-15,15-19-1 16,0 0 1-16,23 2-1 0,7-9 0 16,3 1 1-1,5-4 0-15,0-3 0 16,3-1 1-16,-3-3 0 15,-4-4 0-15,-11-4 0 16,-13-6 0-16,-3-11 0 0,-10-10-1 16,-3-11 0-16,-6-10 1 15,-3-2-2-15,7 6 0 16,-7 4 0-16,15 15 0 16,-6 13 0-16,6 37 1 15,0 0 0-15,-9 48 0 16,3 14 1-16,-9 11-1 15,7 13 2-15,-9 2-1 16,5 4 0-16,-5-9-1 16,6-6 0-16,11-6-3 15,-8-19-4-15,20 11-10 0,-9-11-20 16,-6-16-2-16,16 5 2 16</inkml:trace>
  <inkml:trace contextRef="#ctx0" brushRef="#br0" timeOffset="10828.0566">32618 11389 9 0,'21'-2'34'0,"-21"2"0"0,21-19 1 0,-21 19-28 16,0 0 0-16,0 0-1 15,-28-23-3-15,-9 21-2 16,-26-4 0-16,-25 1 0 16,-23 5-1-16,-34 3 0 15,-29 5 0-15,-40 4 0 16,-29 1 1-16,-17-1-1 0,-23 3 0 16,-12-4 1-16,-9-3 0 15,12-4 1 1,20-10 0-16,33 2-1 15,40-11 2-15,39 7-1 16,37-9 0-16,43 4-1 0,42-1 0 16,38 14-1-16,0 0 0 15,34-23-3-15,6 37-8 16,0 3-25-16,-11-8-2 16,4 24 1-16</inkml:trace>
  <inkml:trace contextRef="#ctx0" brushRef="#br0" timeOffset="16584.1313">27836 6021 9 0,'0'0'10'16,"0"0"-2"-16,0 0 1 15,-27-9-3-15,27 9 0 16,-19-4-1-16,19 4-1 16,-33-2-1-16,33 2-1 15,-36 2 1-15,13-2-2 16,-2 2 1-16,0 2 0 15,-5-1-1-15,1-3 0 16,4 4 0-16,-4-2 0 16,3 2-1-16,-3 0 0 15,6 2 0-15,-2 1 0 16,4 1 0-16,2-2 0 16,-2 5 0-16,21-11 0 15,-38 16 0-15,38-16-1 16,-31 19 2-16,31-19-2 0,-34 19 1 15,34-19 0-15,-33 21 0 16,33-21 0-16,-34 25 0 16,34-25-1-16,-35 31 1 15,35-31 0-15,-38 36 0 16,21-18 0-16,-4-1 0 16,2-2 0-16,-4-1 0 15,7 1 0-15,-3-2 0 16,-2 3 0-16,2-1 0 15,0 2 0-15,-2 5-1 16,-2-1 1-16,2 2 0 16,2-2 0-16,0 6 1 0,3-4-1 15,1 9 0 1,-4-3 1-16,13 4-1 16,-3 1 1-16,1 3 0 0,6 5-1 15,-2 0 1-15,4-1 0 16,6-1 0-16,0 0 0 15,7-5 0-15,1 1 1 16,5 1-2-16,9-10 3 16,1 5-2-16,9-9 1 15,-1 4-1-15,10-11 0 16,1 3 0-16,-4-8 1 16,6-3-1-16,0-4 0 15,3-6 0-15,1-2 0 16,5-4 0-16,0-3 0 0,1-3 0 15,3-3 0-15,0-4 0 16,-6 0 0-16,-1-2 0 16,-10 0 0-1,-2-4 1-15,-6-4-1 16,-6-1 1-16,-3-5-1 0,-4 3 0 16,-4-7 1-1,-4-1-1-15,-2-6 1 0,-1-2-1 16,-7-6 1-16,-1-5 0 15,-12-6 0-15,-1 0-1 16,-16-1 2-16,6 1-2 16,-16 4 1-16,-1 9-1 15,-12 4 1-15,-2 14-2 16,-6 9 1-16,1 8-3 0,11 15-7 16,0 17-20-16,-4-9-6 15,29 25 2-15</inkml:trace>
  <inkml:trace contextRef="#ctx0" brushRef="#br0" timeOffset="17131.0087">27776 6390 9 0,'54'-12'26'16,"1"-22"-15"0,29-3 0-16,18-5 1 0,13-8-1 15,9 6-1-15,0-6-2 16,0 10-1-16,-13-2-2 15,-9 13-1-15,-28 2-1 16,-5 10 0-16,-23 1-1 16,-8 9 1-16,-15-1 0 0,-23 8 0 15,19-6-1-15,-19 6 1 16,0 0-1-16,-34-21 1 16,5 2-1-16,-1 3-1 15,-7-7-1-15,1-2 0 16,-2 2 1-16,9 2-2 15,8 2 1-15,15 0-1 16,6 19 1-16,21-25 0 16,12 23-1-16,5 4 1 15,6 8 1-15,2 9 0 16,-6 11 1-16,-15 11-1 16,-10 14 1-16,-11 9 0 15,-25 3-1-15,-6 6 0 16,-9 0-2-16,-4-8-2 15,7 2-7-15,-3-17-16 0,7-23-10 16,27 4 0-16,2-31 1 16</inkml:trace>
  <inkml:trace contextRef="#ctx0" brushRef="#br0" timeOffset="19412.2621">29174 5040 19 0,'0'0'18'16,"-32"4"-2"-16,32-4-2 16,0 0-1-16,0 0-4 15,38-19-2-15,14 2-2 16,28-1-2-16,14-9 0 16,18-1-1-16,3-1-1 0,2 6 1 15,-14 0-1-15,-15 11 0 16,-23 8-1-16,-29 8-4 15,-30 15-7-15,-29-5-2 16,-17 11-3-16,-19-4 2 16,-2 2-1-16,-10-8 0 15,10-3 4-15,-1-6 6 16,13-4 10-16,9-2 5 16,11 0 2-16,29 0 2 15,-29 21 0-15,29 17 1 16,-2-1 0-16,8 22-4 15,-12 1-3-15,12 22-2 16,-10-5-1-16,8 4-4 16,6-10-8-16,-1-6-18 0,-9-31-7 15,29 9 0-15</inkml:trace>
  <inkml:trace contextRef="#ctx0" brushRef="#br0" timeOffset="19709.1615">29933 5384 5 0,'48'34'29'16,"-25"-22"2"-16,-6 13-16 16,16 6-1-16,-22-6-3 0,3 7-3 15,-14-32-3-15,-19 39-1 16,-6-30-1-1,0-3 0-15,-8-10-2 16,3-7 0-16,9-14 0 16,13-8-1-16,8-7 0 0,15-8 0 15,12-2 0-15,11-2 0 16,-1 4-1-16,5-2-7 16,-4 2-20-16,10 23-6 15,-29-13 2-15</inkml:trace>
  <inkml:trace contextRef="#ctx0" brushRef="#br0" timeOffset="20474.7646">30568 5207 30 0,'0'0'33'16,"-36"12"1"-16,7-8-18 15,-1 17-6-15,-3-4-5 16,3 8-2-16,-1 0-2 16,8 0 0-16,8-2-1 15,9-2 0-15,6-21 0 16,19 27 0-16,-19-27-1 16,38 6 1-16,-20-8 1 15,5-4-1-15,-23 6 1 16,36-21 0-16,-36 21 0 0,15-23-1 15,-15 23 1 1,0 0-1-16,-11-19 1 16,11 19-1-16,0 0-1 0,0 0 0 15,0 0 1-15,0 0-1 16,42 11 1-16,-19-15 0 16,11-5 1-16,-5-3-1 15,1-5 0-15,-5 0 1 16,0 1 0-16,-6 1-1 15,2 0 2-15,-21 15-2 16,23-18 1-16,-23 18 0 16,0 0 0-16,21-5 0 15,-21 5 1-15,0 0-1 16,0 0 0-16,-21 26 0 16,2-8 0-16,0 7 0 0,-2 13 0 15,6 0-1-15,5 3 0 16,6-3 0-16,14-1 0 15,13-9 0-15,9-8 0 16,12-11 0-16,6-18 0 16,0-5 1-16,3-11-1 15,-1-4 1-15,-4-11 0 16,-4 0 0-16,-8-10 1 16,-11-2 0-16,-10 0 0 15,-5 2-1-15,-22 4 1 16,-11 8-1-16,-13 17-1 15,-14 17 1-15,-7 21-1 16,5 16 0-16,6 21 0 16,6 11 0-16,15 10 0 0,20 0 0 15,18-4 0 1,18-12-1-16,18-13 1 16,3-15-1-16,13-6-3 0,-13-23-4 15,7 4-12-15,-15-6-17 16,-15-22 0-16,1 3 1 15</inkml:trace>
  <inkml:trace contextRef="#ctx0" brushRef="#br0" timeOffset="20974.7651">31209 5317 27 0,'-2'23'33'16,"6"19"-13"-16,15 4 0 15,-17-8-5-15,13 7-5 16,-11-15-4-16,6 1-2 16,-5-10-1-16,-5-21 0 15,0 0 0-15,21 12-1 16,-19-33 0-16,4-4 0 16,-10-14 0-16,0-3 0 15,-3-12-1-15,1 4 0 0,0 0 0 16,-5 8 0-16,5 11 0 15,8 10-1-15,-2 21 1 16,31 2 0-16,-10 17-1 16,13 8 1-16,4 8-2 0,-1-1 2 15,3 1-1 1,-2-2 1-16,2-8-1 16,-7-4 1-16,-3-6-1 15,-7-3 1-15,-6-9 0 0,-17-3 0 16,29-19 0-16,-29-4 1 15,-15-11-1-15,-2-14 0 16,-10-14 0-16,-2-15 0 16,-9-3 0-16,2-3-1 15,3-1 1-15,2 7-1 16,7 6 1-16,3 13-3 16,13 18-1-16,2 9-4 15,6 31-7-15,21-2-17 0,-21 2-7 16,35 35 0-16,-20-10 0 15</inkml:trace>
  <inkml:trace contextRef="#ctx0" brushRef="#br0" timeOffset="21287.2665">31697 5148 43 0,'17'7'28'16,"-4"15"-6"-16,-15-1-3 15,2 19-6-15,-11-7-5 16,20 18-3-16,-14-10-2 16,12 3-1-16,3-6-1 15,9-11 0-15,0-8 0 16,17-11 0-16,-7-10 0 16,4-4 1-16,-7-15 0 15,-3 0 0-15,-11-13 0 0,-14 3 1 16,-10-11-2-16,-12 3-1 15,-9-1-1-15,-5-4-6 16,15 17-8-16,-13-10-8 16,13 5-13-16,23 32 0 15,-6-33 0-15</inkml:trace>
  <inkml:trace contextRef="#ctx0" brushRef="#br0" timeOffset="21568.5167">31865 5107 11 0,'0'0'33'0,"0"0"0"0,32-9-12 16,-3 15-5-1,-2-10-4-15,11 17-3 0,-9-5-3 16,5 15-1 0,-11-4-2-16,0 10 0 0,-21-6-1 15,-2 2 0-15,0-25 0 16,-23 31 0-16,23-31-1 15,-21 3 0-15,21-3 0 16,-8-38-1-16,16 7 0 16,11-11 0-16,4-4 1 15,-4-4-1-15,4 0-1 16,-9-4-3-16,10 18-19 0,-8 7-13 16,-18-2-1-16,2 31 0 15</inkml:trace>
  <inkml:trace contextRef="#ctx0" brushRef="#br0" timeOffset="22115.3924">32532 5244 3 0,'0'0'30'0,"-15"-46"1"16,28 11-14-16,-7-1-3 15,-10-7 0-15,18 5-4 16,-14-8-3-16,19 13-1 16,-13-3-2-16,11 17 0 0,-17 19-2 15,32-14 0-15,-32 14-2 16,35 37 0 0,-16-3 0-16,0 3 1 15,0 1-1-15,-2 2 2 0,-7-11-1 16,1 2 1-16,-11-31-1 15,0 0 0-15,0 0 1 16,8-19-1-16,0-14 0 16,-1-3-1-16,5 1 0 15,1-1 0-15,2 5 0 16,-1 6 0-16,-14 25 0 16,25-19 0-16,-25 19 0 15,21 21-1-15,-12-2 1 0,-9-19 0 16,14 40 0-1,-14-40 0-15,21 31 1 16,-21-31-1-16,21 15 1 16,-21-15-1-16,21-7 1 0,-21 7 0 15,19-12-1-15,-19 12 1 16,0 0-1-16,0 0 0 16,17 25 0-1,-13 2 0-15,0 4-2 0,-4 1-4 16,17 3-20-16,2 9-10 15,-23-15-1-15,18 9 1 16</inkml:trace>
  <inkml:trace contextRef="#ctx0" brushRef="#br0" timeOffset="22459.1434">33098 5480 23 0,'18'25'34'0,"-18"-25"3"15,-16 4-18-15,3 19-3 0,-25-14-3 16,-1 14-6-16,-31-7-3 16,-13 7-2-16,-37-2-1 15,-27 4-2-15,-37 0 0 16,-34 0 0-16,-38 11 0 15,-37 1 1-15,-30 13-1 16,-31 7 1-16,-13 5 0 16,4-1 2-16,26-5-2 15,39-4 1-15,57-16-1 0,65-11 1 16,67-21-1-16,69-14-4 16,74-15-27-16,50 8-4 15,10-16-2-15,32 16 1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5:04:42.79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20486 13624 19 0,'-36'9'16'16,"19"7"-3"-16,-4-7-3 16,21-9-4-16,0 0 0 15,0 0-2-15,0 0 0 16,23-9-1-16,13-1-1 15,2-11 2-15,20-2-2 0,5-6-1 16,13-3 0 0,3-7 0-16,9-1 0 15,0-10-1-15,11-2 1 0,6-7-1 16,4-3 1-16,2-3 0 16,4 0 0-16,2 1 0 15,1 1 0-15,-1 5-1 16,-8 5 0-16,-6 3 1 15,-3 9-1-15,-7-3 0 16,-9 4 1-16,-1-2-1 16,-3 3 0-16,-4-5 0 15,3 2 0-15,1-4 0 16,-5 2 0-16,7 1 0 0,-2 1 0 16,-1 0-1-1,-1 0 1-15,-9 3-1 0,2-1 1 16,-6 5-1-16,0-1 2 15,-6 1-2-15,2-3 1 16,-3 3 0-16,1-3 0 16,0 2 1-16,0-1-1 15,-3 1 0-15,-4-3 0 16,5 3 0-16,-7 1 0 16,5 1 0-16,-5-1 1 15,9-5-1-15,-9 1 0 16,9-3 0-16,0 2 0 15,-1-6 1-15,7 2-1 0,-6-1 0 16,0 1 0 0,-1 2 0-16,1 2 0 15,-9 3 1-15,1 3-1 0,-1-1 0 16,-4 2 1-16,0 1-1 16,-2-1 1-1,-4-1-1-15,8-1 1 0,-4-1 0 16,2 1 0-16,-2-1 0 15,0 3-1-15,5 0 0 16,-5 3 1-16,0 3-1 16,-5 2 0-16,5 0 0 15,0 2 0-15,5 0 0 16,-7-2 0-16,6-2 0 16,2-2 0-16,5-4 1 15,3-5-1-15,1 0 0 16,4-3 0-16,2-3 0 15,0-2 0-15,2 0 0 0,4 0 0 16,0 0 0-16,-1 2 0 16,7-4 0-16,-1 2 0 15,12-4 0 1,-2 2 0-16,10-2 0 0,5-2 0 16,1-2 1-16,1 2-1 15,0-5 0-15,6-1 0 16,-7 4-1-16,5-1 1 15,-6-1 0-15,2 0-1 16,1-3 1-16,-1 1-1 16,10 1 1-16,-4-7 0 15,-2 5 1-15,6-8-1 0,-4 5 0 16,-6 1 0 0,-4 3 1-16,-5 1-1 0,-8 5 0 15,-4 6 1 1,-9 0-1-16,-8 7 1 15,-2 3 0-15,-4 5 0 0,-9-2 0 16,-2 5 1-16,0 1 0 16,-6 4 0-16,0-4 0 15,0 2 0-15,2 0 0 16,9-2 0-16,3-4-3 16,7-3 2-16,6-3-3 15,11-5 3-15,2-4-2 16,3 2 0-16,4-6 0 15,7 0 0-15,-10 2 2 0,0-2-1 16,-11 6 0 0,3-2 0-16,-11 7 1 15,-8 1 0-15,-15 7 0 0,-11 4 1 16,-8 8 0-16,-6 4 0 16,-19 15 0-16,15-19-1 15,-15 19 0-15,0 0 0 16,0 0-1-16,0 0 0 15,0 0 0-15,0 0 0 16,0 0-1-16,0 0 1 16,0 0 0-16,19-10 0 15,-19 10 0-15,0 0 0 16,29-8 1-16,-29 8-1 16,0 0 0-16,21-11 1 15,-21 11 0-15,0 0 0 16,0 0 1-16,0 0-1 15,0 0 1-15,0 0-1 0,0 0 0 16,0 0 0-16,0 0-1 16,0 0 1-16,0 0-1 15,0 0-1-15,0 0 1 16,0 0 0-16,0 0 0 16,0 0 0-16,0 0 0 15,0 0 0-15,0 0 0 16,0 0 0-16,0 0 0 0,0 0-1 15,0 0 0 1,0 0-2-16,0 0-4 0,0 0-7 16,0 0-19-16,0 0-3 15,-29 17 0-15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5:08:21.96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26763 4011 22 0,'-6'-21'30'16,"-17"-12"-1"-16,-4-1-4 15,8 15-9-15,-15-14-5 16,34 33-2-16,-35-36-3 16,35 36-1-16,-19-18-2 15,19 18-1-15,10 23 1 16,5 10-1-16,0 13 0 16,3 25 1-16,1 17 2 15,2 31-3-15,-2 18 1 16,-4 22 0-16,-7 6-1 15,-2 4-1-15,-6-4 1 16,0-11-2-16,-4-16 0 16,4-17 0-16,7-27 0 15,-5-19-1-15,4-17 0 16,-2-18-4-16,13-2-2 16,-17-38-11-16,0 0-20 15,27 4-1-15,-18-35 0 0,7-7 1 0</inkml:trace>
  <inkml:trace contextRef="#ctx0" brushRef="#br0" timeOffset="687.5024">26610 3979 14 0,'-31'-29'30'0,"31"29"-8"0,0 0-2 15,10-21-6 1,26 28-3-16,14-12-4 0,32 10-2 15,16-14 0-15,37 5 1 16,20-19-1-16,33 2 0 16,18-8-1-16,18 0-1 15,-6 0-1-15,-10 4-1 16,-26 6-1-16,-23 6 1 16,-29 11-1-16,-33 4 1 15,-39 7-1-15,-22 9 1 16,-23 1-1-16,-9 6 1 15,-13 7 0-15,3 11 0 16,-2 12 0-16,1 20 0 0,-1 19 0 16,2 20 0-1,-3 20 0-15,9 16 0 16,-2 11 1-16,4 4 0 16,7-4-1-16,1-9 0 0,1-16-1 15,3-13 0-15,-5-27 0 16,-3-17 0-16,-12-14 1 15,-9-11-1-15,-23-8 0 16,-14-10 0-16,-30-7 1 16,-21-2-1-16,-20-8 1 15,-13-3-1-15,-24-7 1 16,-7-7 0-16,-12-6 0 0,-1-7-1 16,8-3 1-1,23-3 0-15,22 0-1 0,24-2-1 16,32 5-2-1,22-7-2-15,49 21-12 0,28-11-21 16,18-3-2-16,25 3 2 16,9-16 0-16</inkml:trace>
  <inkml:trace contextRef="#ctx0" brushRef="#br0" timeOffset="1156.2528">28725 4770 24 0,'0'0'33'15,"-33"-31"0"1,33 31-17-16,39-17-3 0,8 7-2 16,32 8-4-16,5-11-3 15,23 7 0-15,-2-11 0 16,4 11-1-16,-21-8-1 16,-9 3 0-16,-28-6 0 15,-22 5-1-15,-29 12 0 16,-15-31 0-16,-14 18 0 15,-2 1-1-15,1-1-1 0,11 7 0 16,19 6 1-16,19 21 0 16,13 12 0-16,3 11 0 15,3 12 0 1,-9 9 2-16,-14 8-1 0,-19 4 0 16,-27-4-1-16,-14-6-1 15,-7-4-9-15,-5-7-25 16,-1-33-3-16,24 0 1 15,1-33 0-15</inkml:trace>
  <inkml:trace contextRef="#ctx0" brushRef="#br0" timeOffset="1859.3787">31257 3666 29 0,'-2'-52'32'0,"-10"6"-7"16,-9-4-4-16,14 23-4 15,-16-15-5-15,19 24-4 16,-11-5-2 0,15 23-2-16,0 0-1 15,5 27-1-15,-1 12 0 0,2 24 0 16,0 16-1-16,1 26 1 15,-12 26 2-15,5 36-1 0,-14 29 0 16,-1 32-1-16,-14 18 1 16,6 17-2-16,-5 17 1 15,-1 16-1-15,-2-4-2 16,3-6 1-16,3-16 1 16,4-12-2-16,0-9 1 15,0-9 0-15,3-19 0 16,-1-25-1-16,2-21 1 15,-2-16 1-15,4-25 0 16,1-28-1-16,-3-29 2 16,4-22 0-16,5-24-2 0,8-31-1 15,0 0-3-15,-8-44-12 16,18-14-24-16,19-13 0 16,3-36-2-16,16-10 1 15</inkml:trace>
  <inkml:trace contextRef="#ctx0" brushRef="#br0" timeOffset="3046.8823">31165 3598 29 0,'0'0'28'16,"0"0"-7"-16,-2-19-5 0,2 19-5 16,0 0-3-16,0 0-1 15,0 0-1-15,33-32 0 16,11 28-1-16,-8-15 1 16,21 11-1-16,-11-13-1 0,13 11 0 15,-20-5-1-15,1 7-1 16,-10 4-1-16,-12 4 0 15,-18 0 0-15,0 0-1 16,17 25 0-16,-13-6 0 16,5 8 0-16,-7 10 0 15,10 7 1-15,-5 12-1 16,1 9 1-16,-2 10 0 16,-10 7 0-16,4 16 2 15,-6 6-1-15,4 11 0 16,-7 10 0-16,9 9-1 15,0 6 1-15,0 6 0 16,2 2 0-16,3 4-2 16,-5-2 1-16,-5 1 0 15,5-9-1-15,-2-3 1 16,-6-3-1-16,4 0 0 16,-2-5 1-16,1-5-1 15,-5-5-1-15,-1-5 2 16,-1-5-1-16,-5-4 1 15,-2-7 0-15,-2-8-1 16,2-11 0-16,0-6 0 0,9-6 0 16,0-2 0-16,10-3 0 15,-3 1 0-15,6-4-1 16,1-1 1-16,-2 11 0 16,-4 2 0-16,2 0 0 15,-4 2 1-15,-5-4-2 0,1-2 2 16,-1-6-2-16,1-3 2 15,2-10-2-15,-1-4 2 16,-1-2-2-16,2-2 2 16,-1-7-1-16,-1-3 0 15,0 1 1-15,-1-2-1 16,-1-5 2-16,1-4-2 16,9-22 1-16,-14 32-1 15,14-32 2-15,-9 19-2 16,9-19 1-16,0 0-1 15,-27 4 1-15,27-4 1 16,-44-4-2-16,21 1 2 16,-13 1-3-16,1-2 3 15,-3 2-3-15,0 2 1 16,-4-2 0-16,7 2 0 16,-3 0-1-16,-2-4 1 0,5-2 0 15,-1-1 0-15,7 1-1 16,-5-11-4-16,34 17-17 0,0 0-21 15,-15-41 3-15,34 18-4 16,13-13 3-16</inkml:trace>
  <inkml:trace contextRef="#ctx0" brushRef="#br0" timeOffset="14595.6774">26428 7972 13 0,'-6'-31'28'15,"10"10"-3"-15,-4 2-2 16,0 19-8-16,0 0-3 0,0 0-4 16,10 38-1-16,-14 18 0 15,8 34-4-15,-4 29 1 16,4 44 0-16,-1 29 0 16,3 41-1-16,-4 18 1 15,4 16-2-15,3-4-1 16,5-8 1-16,-1-28-1 15,-1-31 0-15,-1-37 0 16,2-36 2-16,-5-37-6 0,-6-34 0 16,13-17-7-16,-15-35-14 15,-15-31-13-15,19-17-1 16,-8-40 0-16</inkml:trace>
  <inkml:trace contextRef="#ctx0" brushRef="#br0" timeOffset="15361.3024">26158 8043 37 0,'111'-6'17'16,"48"-7"-1"-16,51-8 0 15,52-4-4-15,46-12-4 16,48-1-2-16,113 1-3 16,-33-3-1-16,17 5 0 15,2 7-1-15,-2 14 0 16,-15 6-1-16,-29 10 1 15,-32 8-1-15,-121 3 1 16,25 5-1-16,-57-3 1 16,-48 2 1-16,-55-7 1 15,-30 3-1-15,-50-7 1 16,-17 6-1-16,-24-12 1 16,-21 23-1-16,-2-8 1 15,-1 12-2-15,-3 9 0 0,6 14 0 16,2 16 2-16,3 20-2 15,-3 27 1-15,6 27 0 16,-4 27 0-16,3 20 0 16,-1 16 0-16,5 10-2 15,1 2 0-15,7 0 1 16,2-7-1-16,9-16 1 16,-3-20-1-16,4-18 1 15,-10-23-1-15,4-16 1 16,-12-25-1-16,-11-15 2 15,-6-23-1-15,-15-14 1 16,-8-13-1-16,-15-8 0 0,-17-7 0 16,-14-4-1-1,-25-4 0-15,-28-4-1 0,-31 0 1 16,-34-2-1 0,-44 2 0-16,-33-2 1 15,-42 4-2-15,-42 4 2 0,-28 6 0 16,-20 1-1-16,-13 3 2 15,3 1-2-15,20 2 1 16,25-1 0-16,38 1 0 16,61-2-1-16,48-9 1 15,63 0-1-15,56 3-2 16,43-16-7-16,54-7-25 0,44 5-3 16,23-22 2-16,35-2-2 15</inkml:trace>
  <inkml:trace contextRef="#ctx0" brushRef="#br0" timeOffset="15955.054">27338 8152 36 0,'0'-32'28'15,"-5"3"-2"-15,-3-4-7 16,8 33-5-16,-6-34-4 15,6 34-2-15,0 42-1 16,8 17-3-16,-8 20 0 16,6 34-2-16,-6 33 1 15,9 35 0-15,-5 24 1 0,2 14-1 16,-4 8-3-16,5 7 2 16,-1-2-2-16,-2-11 1 15,2-29-1-15,3-23 0 16,1-27 0-16,-3-23 0 15,-3-29-1-15,-4-28-1 16,6-18-4-16,-6-44-2 16,0 23-9-16,0-23-20 15,-13-44-1-15,20 3 0 0</inkml:trace>
  <inkml:trace contextRef="#ctx0" brushRef="#br0" timeOffset="16345.6796">27866 8354 29 0,'12'-19'33'15,"-10"-14"4"1,-2 0-21-16,21 20-3 16,-18-14-2-16,17 21-2 0,-20 6-3 0,15 27-3 15,-6 19 2-15,-3 41-3 16,-6 36 1-16,8 36 1 16,-8 29-1-16,7 27-1 15,-7 15-1-15,6 12 0 16,-4 4-1-16,4-14 1 15,3-24-1-15,3-22 1 16,5-21-3-16,-2-27 0 16,1-28-1-16,-5-41-4 15,12-12-7-15,-15-37-23 0,-8-20-1 16,21-37-1-16,-17-30 2 16</inkml:trace>
  <inkml:trace contextRef="#ctx0" brushRef="#br0" timeOffset="16720.6801">28998 7989 15 0,'-7'-48'33'16,"7"48"1"-16,0 0-14 16,0 29-5-16,-2 38-3 15,-14 10-2-15,9 44-5 16,-7 32 0-16,5 39-1 16,-8 23 0-16,9 18-2 15,4 9 0-15,6 13-1 0,6 4-1 16,1-13 1-16,5-27-2 0,5-25 0 15,2-25-1-15,-4-29 0 16,4-29 0-16,-11-36-3 16,1-23-4-16,-11-52-10 15,0 0-16-15,17-48-1 16,-15-39 1-16</inkml:trace>
  <inkml:trace contextRef="#ctx0" brushRef="#br0" timeOffset="17080.0754">29639 8166 10 0,'13'-54'33'0,"16"29"-1"16,-25 6-14-1,-4 19-4-15,15 19 0 16,-17 19-2-16,10 41-4 0,-14 27-3 16,6 45 0-16,-9 26 0 15,3 34-3-15,-2 14 1 16,2 17-2-16,6 2-1 16,0-1 1-16,12-16-1 0,5-24 0 15,4-22 0-15,4-22-1 16,0-24-1-16,-4-24-1 15,0-25-1-15,-10-34-3 16,7-10-5-16,-18-42-7 16,0 0-13-16,26-38-3 15,-20-29 0-15</inkml:trace>
  <inkml:trace contextRef="#ctx0" brushRef="#br0" timeOffset="17392.557">30459 8104 2 0,'29'-38'31'0,"-23"5"2"15,-6 33-14-15,9 39-1 0,-18 16-3 16,18 45-4-16,-24 23-1 15,15 46-3-15,-15 19-2 16,11 29-1-16,-8 10-1 16,3 9-1-16,1 6-2 15,-3-10 1-15,3-27-1 16,2-26-1-16,6-27 0 16,0-26 1-16,4-26-5 0,-8-35-1 15,18-15-9-15,-10-29-18 16,1-40-4-16,7-10 0 15</inkml:trace>
  <inkml:trace contextRef="#ctx0" brushRef="#br0" timeOffset="17798.8071">31121 7878 12 0,'0'0'32'16,"27"21"-12"-1,-10 38-1-15,-17 20 2 0,8 46-5 16,-24 21-3-16,9 50-3 0,-16 13-3 15,4 29-2 1,1 2 0-16,7 13-2 0,3-11-3 16,12-9 2-16,4-26-2 15,7-25 1-15,0-30-2 16,1-23 2-16,-3-26-1 16,-3-24 1-16,3-29 0 15,-7-16 1-15,-6-34-2 16,9 18-2-16,-9-18-3 0,2-25-16 15,-6 2-15-15,12 5-4 16,-21-16 2-16</inkml:trace>
  <inkml:trace contextRef="#ctx0" brushRef="#br0" timeOffset="18408.2035">31532 7970 10 0,'0'0'31'0,"0"0"-10"0,19 33-2 16,-23 3 0-16,14 29-4 15,-16 6-3-15,12 41-2 16,-21 26-2 0,9 35-2-16,-21 17 0 0,6 29-3 15,-9 7-1-15,7 12 1 16,-4 0-3-16,12-7 2 15,5-24-2-15,6-17 1 16,8-19-1-16,6-19 2 16,5-24-2-16,0-20 0 15,-9-24 1-15,3-20-1 16,-3-18 0-16,-2-10 1 0,-4-36 0 16,2 27 1-1,-2-27-2-15,0 0 0 0,0-31-7 16,-12 1-25-16,7-11-6 15,5 5-2-15,-10-18 1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5:16:05.36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17731 2560 28 0,'0'0'31'16,"-12"-19"-7"-16,5 1-7 0,7 18-2 16,-8-27-2-1,8 27-3-15,0 0-3 0,0-19-2 16,0 19-1-1,0 0-1-15,0 0-1 0,0 0 0 16,-2 37-2-16,2 3 1 16,-4 23 0-16,2 20-1 15,-11 17 0-15,3 23 0 16,-11 17 1-16,2 10-2 16,-8-1 2-16,-1-3-2 15,-1-17 1-15,2-14 0 16,6-21-1-16,6-21 1 15,0-21 0-15,11-16 0 16,4-18 1-16,0-18-1 16,34 5 1-16,6-16 0 15,12-8 0-15,15-4 0 0,13-10 2 16,8-2-2-16,8-3 0 16,-2-4-1-16,-6 7-1 15,-8-5-3-15,-9 21-10 16,-18-2-22-16,-24-8-3 15,1 15 2-15,-18-16-1 16</inkml:trace>
  <inkml:trace contextRef="#ctx0" brushRef="#br0" timeOffset="234.3755">18752 3353 22 0,'55'-12'33'0,"1"-15"2"16,34 6-19-16,9 8-6 15,-1-12 0-15,16 15-1 16,-12-9-4 0,-5 9-4-16,-20 3-3 0,-18 1-3 15,-11 12-7-15,-27-4-10 16,-21-2-13-16,0 0 2 15</inkml:trace>
  <inkml:trace contextRef="#ctx0" brushRef="#br0" timeOffset="468.7505">19222 2990 32 0,'0'23'36'0,"-13"2"1"15,19 9-19-15,7 34-6 0,-26-9 0 16,22 29-2-16,-18-5-4 16,14 5-2-16,-10-5-4 15,5-8-1-15,9-2-4 16,-11-25-5-16,23 11-11 16,-11-20-15-16,-10-39-1 15,34 30 0-15</inkml:trace>
  <inkml:trace contextRef="#ctx0" brushRef="#br0" timeOffset="984.3766">20383 2917 4 0,'23'-8'21'15,"-13"-13"-1"-15,9 2-3 16,2 2-1-1,-6-8-1-15,14 9-1 0,-20-16-3 16,16 16 0-16,-23-11-2 16,-2 27-1-16,2-38-2 15,-2 38-1-15,-44-21-1 16,4 23-2-16,-12 9-1 16,1 12 0-16,-3 12 0 15,14 13-2-15,7 10 1 16,16 11-1-16,19 7 2 15,23 1-2-15,9 4 2 16,7 3-2-16,-3-7 2 0,-2 0 0 16,-13-6 0-1,-15-4 0-15,-22-9 2 16,-14-3-2-16,-14-16 0 0,-6-3-1 16,-4-11-2-16,2-13-4 15,18-1-18-15,-1-9-13 16,3-25-1-16,30 23 0 15</inkml:trace>
  <inkml:trace contextRef="#ctx0" brushRef="#br0" timeOffset="1953.1287">25678 1402 11 0,'0'0'30'0,"-38"-19"-7"15,6 13-6-15,-1 12-1 16,-11-2-5-16,8 19-3 16,-8 2-3-16,15 11-2 15,6 3 0-15,16 11-2 16,7 1 0-16,21 3-1 16,9 0 2-16,12 2-2 15,2-5 1-15,-7 5 0 16,-7-8 0-16,-16 0 1 15,-16-8 0-15,-21-1-1 16,-21-5 1-16,-10-5 0 16,-7-8-1-16,2-5 0 0,1-5-2 15,7-11-1-15,18 4-5 16,3-19-13-16,7-8-14 16,23 23 0-16,-6-39 0 15</inkml:trace>
  <inkml:trace contextRef="#ctx0" brushRef="#br0" timeOffset="2171.8791">25925 1936 5 0,'27'34'35'16,"-27"-9"-1"-16,8 21 2 0,-3 2-25 15,-18-5 1 1,15 12-3-16,-4-9-6 16,2-3-5-16,8 5-10 15,-5-6-18-15,-8-21-4 0,20 10-1 16</inkml:trace>
  <inkml:trace contextRef="#ctx0" brushRef="#br0" timeOffset="2343.7543">25998 1707 18 0,'-17'-34'24'0,"17"34"-3"16,0 0-30-16,0 0-14 15,23 27-1-15</inkml:trace>
  <inkml:trace contextRef="#ctx0" brushRef="#br0" timeOffset="2745.3035">26264 2097 42 0,'0'0'35'0,"0"0"-9"15,26-11-4-15,-26 11-6 16,0 0-6-16,0 0-5 0,0 44 0 16,-7-6-4-1,7 18 1-15,-8 11-2 16,8 12 0-16,-6 9 0 0,3 4 0 16,-3 4 1-16,0-9-1 15,-2-14-1-15,-3-10 1 16,-4-13 0-16,-6-12-1 15,-2-15 2-15,-2-15-2 16,2-12 1-16,0-11 0 0,4-10 0 0,5-10 1 31,11-7-1-31,10-8 1 0,7-4-1 16,3 4 0-16,17-3 0 0,-9 7-1 16,15 13-2-16,-15-2-5 15,13 26-15-15,-9 7-13 16,-29 2-1-16,33 4 0 15</inkml:trace>
  <inkml:trace contextRef="#ctx0" brushRef="#br0" timeOffset="2948.4294">26375 1775 9 0,'9'-39'17'0,"10"16"-18"16,12 25-19-16</inkml:trace>
  <inkml:trace contextRef="#ctx0" brushRef="#br0" timeOffset="3167.1996">26573 1888 1 0,'27'15'35'0,"-4"-30"-1"15,27 11 2-15,9 0-20 16,0-17-4-16,22 17-1 15,-14-9-7-15,3 9-7 16,-10 10-24-16,-18 19-6 16,-42-25-4-16,0 57 2 15</inkml:trace>
  <inkml:trace contextRef="#ctx0" brushRef="#br0" timeOffset="3339.0561">26658 2460 15 0,'32'0'37'16,"27"6"0"-16,1-14 0 15,-9-7-23-15,28 9-6 16,-9-2-22-16,-1 10-19 0,-32-17-3 16,7 19-1-16</inkml:trace>
  <inkml:trace contextRef="#ctx0" brushRef="#br0" timeOffset="3714.0561">28140 2076 38 0,'5'-19'38'16,"-20"-10"2"0,15 29-3-16,4-21-28 0,-4 21-8 15,-12-35-14-15,16 16-22 16,-4 19-3-16,25-25 0 16,-2 21 0-16</inkml:trace>
  <inkml:trace contextRef="#ctx0" brushRef="#br0" timeOffset="4010.9313">28528 1995 16 0,'0'0'35'0,"0"35"1"0,-8-14-2 16,12-2-23-16,2 25-4 15,-2-5-1-15,15 9-3 16,11-4-1-1,5 0-1-15,9-13-1 16,11-8 2-16,-7-15 0 0,11-8 0 16,-11-20 0-16,-8-10 0 15,-19-16 0-15,-7 1 0 16,-20-14 0-16,-13 5-2 16,-14 4-2-16,-11 0-4 15,8 20-13-15,-8 8-17 16,10-4-2-16,34 26 1 15</inkml:trace>
  <inkml:trace contextRef="#ctx0" brushRef="#br0" timeOffset="4276.558">29524 1869 21 0,'0'25'35'16,"6"21"2"-16,-14-2-8 15,-5-10-15-15,28 16-2 0,-7-17-6 16,24 5-3-16,1-15 0 16,11-3 0-16,0-15-1 15,4-5 1-15,-6-19 2 16,-4-4-2-16,-23-17 0 16,-7 3-1-16,-23-11-1 15,-8 2-1-15,-10 6-3 16,-11-8-6-16,23 25-11 0,-13-4-13 15,24 4-7-15,10 23 2 16,50-25-1-16</inkml:trace>
  <inkml:trace contextRef="#ctx0" brushRef="#br0" timeOffset="4526.5575">30408 1928 29 0,'-37'42'34'16,"16"16"1"-16,-9-4-17 15,5-10-3 1,27 4-4-16,5-21-5 16,28 0-2-16,3-16 0 15,21-5 0-15,-7-21 0 16,13 1 2-16,-27-20-3 16,2 5 0-16,-24-15 0 0,-12 5-1 15,-24-3 0-15,-14 4-2 0,-6 7-2 16,-14-2-4-16,22 24-9 15,-20-5-18-15,25 1-6 16,27 13-1-16,0 0 1 16</inkml:trace>
  <inkml:trace contextRef="#ctx0" brushRef="#br0" timeOffset="4807.8076">30926 2011 11 0,'0'0'33'0,"11"46"1"16,-18-12-4-16,3-14-16 16,33 16-2-16,-14-15-5 0,21 8-3 15,-7-16 1-15,13 5-1 16,-15-16 1 0,11 1-1-16,-21-16 0 0,4 3 1 15,-19-22-2-15,-2 5 0 16,-11-13-1-16,-8 1-1 15,-6-1-2-15,-8-6-3 16,12 23-7-16,-21-12-19 16,17 10-9-16,25 25-1 15,-30-23 1-15</inkml:trace>
  <inkml:trace contextRef="#ctx0" brushRef="#br0" timeOffset="5016.9521">31605 1725 25 0,'0'0'38'16,"42"27"2"-16,-40 11-3 16,-12 12-24-16,20 40-3 15,-18-2-2-15,8 18-4 16,-2 9-7-16,-11-15-17 15,-4 0-17-15,13 0-3 16,-19-22 1-16</inkml:trace>
  <inkml:trace contextRef="#ctx0" brushRef="#br0" timeOffset="6641.9813">27507 3961 29 0,'-35'6'33'0,"35"-6"2"16,23 4-20-16,6-23-4 16,36 13-3-16,4-13-3 15,15 5-2-15,4 1-3 16,-8-1-3-16,2 16-6 15,-38-2-9-15,-26 6-15 16,-18 29-2-16,-41-7 2 16</inkml:trace>
  <inkml:trace contextRef="#ctx0" brushRef="#br0" timeOffset="6766.9571">27396 4399 27 0,'59'-13'31'0,"2"-7"-13"15,31 1-9-15,6 2-27 16,3-35-6-16,37 21-4 16</inkml:trace>
  <inkml:trace contextRef="#ctx0" brushRef="#br0" timeOffset="7001.3326">29518 3318 44 0,'0'0'37'0,"-17"21"1"0,10-2-13 15,1 49-18 1,-2 10-3-16,8 22 0 16,-9 4-1-16,9 11 0 0,-2 0-5 15,-4-17-2-15,12 2-12 16,-4-14-20-16,-10-30-1 15,8 0 0-15</inkml:trace>
  <inkml:trace contextRef="#ctx0" brushRef="#br0" timeOffset="7282.5838">30383 4276 9 0,'42'19'36'0,"-42"-19"0"16,17 25 2-16,-40 4-26 15,-34-12-2-15,-10 18-1 16,-50-8-3-16,-19 15-3 16,-32-4-1-16,-15 1 0 15,-16 1-1-15,2-1 0 16,7-7 0-16,22-5-2 15,40 4-5-15,21-25-9 16,46-3-21-16,38 7-1 16,23-10 0-16</inkml:trace>
  <inkml:trace contextRef="#ctx0" brushRef="#br0" timeOffset="7673.2083">28887 5142 9 0,'-36'54'35'0,"23"19"-1"16,-16-6 0-1,14-15-18-15,22 15-3 16,-7-23-3-16,27 8-4 16,4-21 0-16,22 3-2 15,1-24 1-15,15 5-2 16,-4-19 0-16,9-5 0 15,-16-14-1-15,1-4 0 16,-23-15-1-16,-7-8 0 16,-14-10 0-16,-9-11 0 0,-14-8-1 15,-9 1 0 1,-4 1 1-16,2 6-2 0,2 9 1 16,5 7-1-16,26 16 1 15,20 7-1-15,33 7 1 0,34 2-1 16,26 2 1-1,20 1-1-15,13 1 1 0,5 0-1 16,-16 6-1-16,-25 1-1 16,-17 20-8-16,-57 5-20 15,-31 1-8-15,-19 16-1 16,-32-1 1-16</inkml:trace>
  <inkml:trace contextRef="#ctx0" brushRef="#br0" timeOffset="8110.7091">29645 5447 9 0,'0'0'35'16,"23"-48"1"-16,19 19 1 15,-8-1-18-15,2-18-8 16,20 19-2-16,-14-2-3 15,10 14-3-15,-14 9-1 16,0 20 1-16,-13 11-2 16,-8 13 0-16,-15 14-1 15,-2-2 1-15,-11 4-1 16,-1 0 0-16,-3-8 0 16,1-11 0-16,1-8 0 0,13-25 0 15,0 0 1-15,0 0 0 16,36-43 1-16,-3 1 0 15,5-12 0-15,12-1 0 16,0-1-1-16,5 10 1 16,-11 13 0-16,0 16-1 15,-8 23 0-15,-9 21 0 16,-10 23-1-16,-5 9 1 16,-10 14-2-16,-2-4-2 15,13 12-6-15,-19-16-22 0,10-13-9 16,6-2-1-16,-6-19 1 15</inkml:trace>
  <inkml:trace contextRef="#ctx0" brushRef="#br0" timeOffset="19356.0599">25990 1281 17 0,'-32'-40'17'16,"-22"-10"-1"-16,1 6-2 15,-5-2-1 1,-7 9-2-16,-2 10-5 15,-13 14-2-15,9 21-1 16,-17 15-1-16,14 25 0 0,-7 21 0 16,5 27-1-16,-8 13 0 15,15 31 0-15,0 18 0 16,15 22 1-16,14 3-2 16,17 5 1-16,21-2 0 15,25-4 0-15,21-7 0 16,21-16 0-16,16-24 1 0,20-12-1 15,4-14 0 1,4-13 1-16,0-21-1 16,0-17 1-16,-11-16 0 15,-1-17 1-15,-16-25 0 0,1-12 0 16,-13-22 0-16,-2-7 0 16,-10-24 0-16,4-2-1 15,-11-21-1-15,0-3 1 16,-14-12-2-16,-7-7 2 15,-10-16-1-15,-12-11-1 16,-14-14 1-16,-10-9 0 16,-14-3 0-16,-15-4-1 15,-2 8 1-15,-7 11 0 16,-8 21-1-16,-8 23 0 16,-15 30-3-16,-14 22-2 0,3 31-21 15,-3 32-10-15,-12-3 0 16,29 28-2-16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5:19:22.03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16404 1335 34 0,'0'-25'28'15,"0"25"-3"-15,9-21-5 16,-18 0-5-16,9 21-3 16,0 0-2-16,0 0-2 15,13 25-2-15,-11 23 0 16,-8 13 0-16,6 29-2 16,-9 12-1-16,9 21 0 0,0 6-1 15,7 9 0 1,-1-11-1-16,5-10-1 15,3-12-2-15,-1-24-2 0,4-4-9 16,-11-20-25-16,-2-24 0 16,4-4-2-16,-8-29 1 15</inkml:trace>
  <inkml:trace contextRef="#ctx0" brushRef="#br0" timeOffset="296.8763">16683 1404 26 0,'-2'-27'39'0,"2"27"-1"16,-2-21 0-16,2 21-24 0,0 21-2 15,-6 8-2-15,12 27-5 16,-6 9-1-16,4 27-2 15,-4 4 1-15,7 19-1 16,-10 4-1-16,3 0-1 16,0-7-1-16,-4-11-1 15,11-3-3-15,-7-27-4 16,23 4-21-16,-9-21-9 16,3-19-2-16,6-7 1 0</inkml:trace>
  <inkml:trace contextRef="#ctx0" brushRef="#br0" timeOffset="734.3771">17457 1496 47 0,'14'-27'39'16,"-7"4"-2"-16,-1-9-12 0,-6 32-11 16,0 0-1-16,23 42-7 15,-23 2-2-15,4 23-1 16,-8 14-1-16,-6 17 0 15,-9 21 0-15,-2 6-2 16,-9 1 1-16,-1-14 1 16,4-14-3-16,10-8 2 15,13-17-1-15,25-16 0 16,23-22 0-16,25-16 1 16,8-13-1-16,16-4 1 15,-3-6 0-15,-2-4-2 16,-9 1 0-16,-20-13-8 15,-9 7-30-15,-22 5-1 0,-28 8-1 16,16-21 0-16</inkml:trace>
  <inkml:trace contextRef="#ctx0" brushRef="#br0" timeOffset="1062.5267">18301 2116 51 0,'13'-34'40'0,"6"11"-2"16,-19 23-8-16,0 0-18 16,6 38-2-16,-23 8-4 0,5 27-2 15,-5 8-3-15,2 13 1 16,-3 8-2-16,11 1 1 15,5-3 0 1,8-15-2-16,11-12 1 16,8-12 0-16,7-15 0 0,-1-11-2 15,5-12 2-15,-3-14-5 16,5-3-9-16,-11-25-26 16,-16-18 1-16,-5-1-1 15,-12-10 1-15</inkml:trace>
  <inkml:trace contextRef="#ctx0" brushRef="#br0" timeOffset="1218.7526">17983 2579 3 0,'65'-8'34'0,"-7"-13"0"0,31 12-1 15,-14-5-21-15,3-15-27 16,10 24-11-16,-38-24-3 15,4 29-3-15</inkml:trace>
  <inkml:trace contextRef="#ctx0" brushRef="#br0" timeOffset="1406.2529">18614 2679 8 0,'50'4'35'15,"-2"-16"1"-15,21 8 1 16,1 2-17-16,-12-15-5 0,11 13-8 16,-14 2-10-16,-11 10-30 15,-19-16-1-15,-2 14-4 16,-23-6 2-16</inkml:trace>
  <inkml:trace contextRef="#ctx0" brushRef="#br0" timeOffset="1584.1516">18821 2516 52 0,'-8'42'37'0,"-9"0"0"16,13 10-10-16,4 17-20 16,-8-9-1-16,16 9-6 0,7-2-8 15,-3-11-22-15,5-18-6 31,12 2-2-31,-6-17 2 0</inkml:trace>
  <inkml:trace contextRef="#ctx0" brushRef="#br0" timeOffset="1787.2759">19383 2602 45 0,'6'29'40'15,"3"25"-2"-15,-11 7 0 16,-11-3-27-16,21 18-3 16,-16-18-4-16,12-4-4 15,0-4-4-15,-6-18-10 0,15-11-23 16,-5-3-1-16,-8-18-2 16,0 0 2-16</inkml:trace>
  <inkml:trace contextRef="#ctx0" brushRef="#br0" timeOffset="2052.9274">19505 2149 36 0,'0'0'38'0,"25"-23"1"0,19 13-1 16,21 10-26-16,2-21-2 15,33 19-1-15,-3-11-4 16,18 9-2-16,-8 2-2 16,-13-4-5-16,-1 10-31 0,-28 4-2 15,-21-6-3-15,-5 9 0 16</inkml:trace>
  <inkml:trace contextRef="#ctx0" brushRef="#br0" timeOffset="2677.9032">21414 1679 21 0,'-10'-41'36'15,"12"9"2"1,-4-1-2-16,-5-2-22 0,7 35-2 16,0 0-1-16,13 31-2 15,-24 15-3-15,11 29-3 16,-16 15 0-16,1 24 0 16,-12 10 0-16,4 7-2 15,-9-10 0-15,-1-6-1 16,3-15 0-16,5-16 0 15,11-22 0-15,9-16 1 16,14-21 0-16,18-8-1 0,9-17 1 16,10-6 0-1,10-5 0-15,3-3-1 16,2-5 1-16,-7-4-3 0,1 8-6 16,-26-10-29-16,7-4-2 15,-7 6-3-15,-6-6 1 16</inkml:trace>
  <inkml:trace contextRef="#ctx0" brushRef="#br0" timeOffset="3584.1544">22315 1667 24 0,'-4'-29'38'15,"4"4"2"-15,-2-5-1 16,-13-9-19-16,15 39-4 15,0-34-6-15,0 34-5 0,-8 48-1 16,4 15-1-16,-7 20-1 16,1 28-1-16,-5 19 0 15,5 16 0-15,-9 2 0 16,8-10 0-16,5-13-2 16,-6-21 0-16,16-18-3 15,-8-32-3-15,18 0-8 16,-7-33-27-16,-7-21 2 0,29-12-2 15,-21-22 3-15</inkml:trace>
  <inkml:trace contextRef="#ctx0" brushRef="#br0" timeOffset="3818.5304">22508 1619 47 0,'0'0'40'15,"0"0"0"-15,0 50 0 16,-10-4-30-16,16 33-2 16,-10 5-2-16,10 31-1 15,-8-1-3-15,4 5-1 16,-2 0-2-16,-2-10-1 16,6-3-5-16,-12-31-7 0,16-8-26 15,-1-17 0-15,-1-23-1 16,6-6 1-16</inkml:trace>
  <inkml:trace contextRef="#ctx0" brushRef="#br0" timeOffset="4240.4056">23078 2675 26 0,'0'0'38'0,"0"0"2"16,0 0-2-16,0 0-22 16,-44-17-2-16,21 7-4 15,-21-17-7-15,9 4 0 16,3-6-2-16,11 1 0 16,9-3 0-16,22 6-1 0,9 4 1 15,10 11-2-15,11 8 1 16,0 14 0-16,4 13 0 15,-8 15 1-15,-15 14-1 16,-13 11 1-16,-16 4 1 16,-15 4-2-16,-19-2 1 0,-2-4-1 15,-7-11 0-15,7-8-1 16,7-8 2-16,9-5-2 16,24-12 0-16,4-23 1 15,34 29 0-15,8-25-1 16,8-4 1-16,6-4 0 0,3-6-1 15,-4-13-4-15,10 4-25 16,-13-16-10-16,-10-18 0 16,-4-1 1-16</inkml:trace>
  <inkml:trace contextRef="#ctx0" brushRef="#br0" timeOffset="4584.1566">24479 1792 46 0,'35'4'41'16,"-35"-4"-1"-16,0 0-1 16,-29 38-29-16,-42-28-2 0,6 15-2 15,-23-8-4 1,0 6-1-16,-7-2-1 0,16-2 0 15,16 2 0-15,27 4-1 16,30 6 1-16,23 4 0 16,24 9 0-16,18 6 0 15,12 5 0-15,9 5 1 16,0-1 0-16,-5-1 0 16,-10-6-1-16,-12-2 0 15,-9-8-2-15,-21-17-6 16,12 2-27-16,-26-8-5 0,-9-19-1 15,0 0 1-15</inkml:trace>
  <inkml:trace contextRef="#ctx0" brushRef="#br0" timeOffset="4787.2825">23739 2473 30 0,'0'33'39'0,"29"13"1"15,11-2-1 1,10-11-24-16,30 26-2 0,-15-22-5 16,10 9-4-16,-10-2-3 15,2-11-4-15,-2 9-25 0,-6-11-11 16,-23-8-1-16,8-2 0 16</inkml:trace>
  <inkml:trace contextRef="#ctx0" brushRef="#br0" timeOffset="5474.7817">27115 1780 39 0,'21'-17'36'15,"-27"-6"1"-15,2-10-12 16,-15 24-14-16,-31-14-1 0,2 11-4 16,-15-3-4-16,2 3 0 15,2 5-2-15,9-1 0 16,10 12 2-16,17 9-2 16,21 12 1-16,12 21-1 15,5 10 1-15,0 19 1 16,-11 17 0-16,-4 14 0 15,-19 3 0-15,-4 4 0 16,-21-9-2-16,0-4 1 16,0-12-1-16,8-9 0 15,20-16 0-15,18-15 0 16,21-13-1-16,25-10 2 16,17-10-1-16,10-9 0 0,9-8 1 15,-2-10-1-15,-7-7-2 16,-24-25-17-16,-18-2-18 15,-16-2-2-15,-30-10 0 16,-10 3 0-16</inkml:trace>
  <inkml:trace contextRef="#ctx0" brushRef="#br0" timeOffset="5662.283">26420 2247 38 0,'41'-4'39'0,"20"8"0"16,19 7-4-16,16-20-24 0,28 22 0 16,-17-17-4-16,4 8-4 15,-15 6-7 1,-29-18-13-16,-25 12-21 0,-19 9 0 16,-23-13-2-16,-18 16 1 15</inkml:trace>
  <inkml:trace contextRef="#ctx0" brushRef="#br0" timeOffset="6006.0329">25776 1525 21 0,'8'-33'38'0,"13"28"1"16,-21 5-2-16,30 42-20 15,-14 31-7-15,-22 9 0 16,12 34-4-16,-14 12-2 15,2 14-3-15,0 0-1 16,-9-15-1-16,11-2-5 0,-15-33-9 16,27-13-22-16,-2-12-2 15,-1-33-1-15,5-12 1 16</inkml:trace>
  <inkml:trace contextRef="#ctx0" brushRef="#br0" timeOffset="6224.7833">26061 1529 20 0,'23'-12'37'16,"4"39"3"-16,-16 25-2 16,-1 13-21-16,-5 47-7 0,-20 5 0 15,9 21-6 1,-9 0-6-16,-4-17-2 0,21 4-19 15,4-19-14-15,3-26-2 16,18-11 0-16</inkml:trace>
  <inkml:trace contextRef="#ctx0" brushRef="#br0" timeOffset="6568.5337">27642 1686 17 0,'2'-42'38'15,"2"15"2"-15,-8-2-2 16,-3-1-17-16,9 49-9 15,-25-4 1 1,17 41-7-16,-15 19-2 0,6 28-3 16,-1 16 1-16,1 12-2 15,-4 9 0-15,4-11 0 16,7-4-4-16,0-24-3 16,16-1-7-16,-14-33-19 15,12-24-6-15,9-9-2 16,-15-34 2-16</inkml:trace>
  <inkml:trace contextRef="#ctx0" brushRef="#br0" timeOffset="6802.9092">27860 1690 18 0,'0'0'39'16,"0"0"1"-16,14 56 0 15,-18 26-17-15,-13-11-11 16,21 41-2-16,-18-9-3 16,14 16-3-16,-9-3-2 15,5-1-2-15,4-8-2 16,-6-24-5-16,16 9-12 0,-3-27-21 16,-5-26 0-16,4-1-1 15,-6-38 1-15</inkml:trace>
  <inkml:trace contextRef="#ctx0" brushRef="#br0" timeOffset="7646.6816">28298 2861 35 0,'0'0'37'15,"0"0"-6"-15,10 21-8 16,-31-34-5-16,21 13-6 0,-33-8-5 16,33 8-2-16,-36-9-1 15,17 5-2-15,-6-4-1 16,6 0 0-16,0-5 0 16,19 13 0-16,-23-29 0 15,17 10 0-15,0-2 1 16,6 2-2-16,-3-4 1 0,6 3 0 15,1-1-1 1,-4 21 1-16,10-38-1 16,-10 38 0-16,21-35 0 0,-21 35 0 15,27-32 0-15,-27 32 0 16,26-25 0-16,-26 25 0 16,25-14 0-16,-25 14 0 15,19-5 0-15,-19 5 0 16,21 9 0-16,-21-9 0 15,27 25 0-15,-13-2 0 16,-1 4 0-16,-2 6 1 16,-11 5-1-16,-3 6 1 15,-7 8 0-15,-7 0-1 16,-8 2 1-16,-6-1-1 16,-1-3 1-16,-3-2-1 0,-3-5 1 15,6-3-2-15,3-6 2 16,-2-5-1-16,12-8 0 15,0-1 0-15,19-20 0 16,-21 28 1-16,21-28-1 16,0 0-1-16,-4 23 2 15,4-23-1-15,23 8 0 16,2-6 1-16,15-2 0 16,12 2 0-16,13-2-1 15,8-2 2-15,3 2-1 16,4-2 0-16,-9 0-1 15,-6 4 1-15,-13-2-1 16,-14 2 1-16,-11 0-1 16,-27-2-1-16,23 8-4 0,-23-8-15 15,-27-16-21-15,27 16 1 16,-46-11-2-16,10 5 0 16</inkml:trace>
  <inkml:trace contextRef="#ctx0" brushRef="#br0" timeOffset="8177.9125">27247 2704 36 0,'13'-19'37'16,"-7"-6"3"0,3-6-15-16,-9 31-6 0,8-31-4 0,-8 31-7 15,0 0-2 1,0 0-1-16,0 37-2 16,-2 9 0-16,-11 11 0 0,5 9-2 15,-5 7 1-15,3 11-1 16,-3-1 0-16,7 1-1 15,4-13 1-15,8-6-2 16,9-13 1-16,6-8 0 16,4-11-1-16,9-14 0 15,1-3 0-15,-1-18-2 16,1-2-2-16,-9-23-6 16,18 2-27-16,-21-4-2 0,-13-7-2 15,1 3 2-15</inkml:trace>
  <inkml:trace contextRef="#ctx0" brushRef="#br0" timeOffset="8349.7877">27017 3092 26 0,'29'-8'35'0,"17"6"3"15,7-8-6-15,1-7-19 16,22 15-2-16,-13 0-12 15,4 6-32-15,-23-17-2 16,2 22-2-16,-25-16 0 16</inkml:trace>
  <inkml:trace contextRef="#ctx0" brushRef="#br0" timeOffset="14029.7196">24998 5691 28 0,'0'0'23'15,"11"-36"-1"-15,-15 11 0 0,4 25-3 16,0-39-4-16,0 39-2 16,6-36-4-16,-6 36-1 15,0 0-3 1,0 0 1-16,8 29-2 0,-8 17-1 16,0 13 0-16,0 24-1 15,-2 20 1-15,2 20-2 16,-4 2 1-16,2 4-1 15,-4-5 0-15,-1-10-1 16,7-11-1-16,-8-24-2 16,14-8-4-16,-18-36-11 0,18-5-20 15,2-10-2-15,-8-20 2 16,0 0-1-16</inkml:trace>
  <inkml:trace contextRef="#ctx0" brushRef="#br0" timeOffset="14357.8191">25311 5793 40 0,'23'-35'40'15,"-13"-1"-1"-15,1 3-8 16,-11 33-17-16,4-23-1 15,-4 23-5-15,0 42-3 16,0 6-2-16,-11 16-2 0,9 22 1 16,-10 16-2-1,8 17 2-15,-9 2-2 16,0 2 1-16,3-8-1 0,-1-11 0 16,3-14-1-16,2-19-1 15,6-10-1-15,-2-26-3 16,18 1-5-16,-16-36-18 15,0 0-10-15,30-7-2 16,-18-20 2-16</inkml:trace>
  <inkml:trace contextRef="#ctx0" brushRef="#br0" timeOffset="14701.5701">25728 5923 34 0,'12'-42'38'0,"11"17"1"16,-23 25-3-16,23-25-22 15,5 48-1-15,-28 8-5 16,14 32-3-16,-20 12-1 16,4 23-1-16,-17 6-1 15,4 13 1-15,-14-4-3 16,0-7 1-16,-3-16-1 15,5-17 1-15,6-14-1 16,13-18 0-16,14-14 0 0,17-14 1 16,17-13-1-1,14-6 1-15,5-7 0 16,8-4 0-16,2 1 0 16,-8-3-1-16,-4 6-3 0,-22-7-6 15,5 11-28-15,-40 9-5 16,27-2 1-16,-27 2-1 15</inkml:trace>
  <inkml:trace contextRef="#ctx0" brushRef="#br0" timeOffset="15045.3199">26549 6538 43 0,'15'-23'37'0,"-9"-4"3"16,9 0-8-16,-15 27-21 0,0 0 0 15,19 15-3-15,-34 12-3 16,9 23-2-16,-13 4 0 16,0 21-1-16,-2 5 0 15,2 5-2-15,1 3 1 16,11-9-1-16,7-10 0 15,7-11 0-15,11-7 0 16,8-18 0-16,3-10 0 16,7-8 0-16,-1-9-2 15,-8-15-2-15,7 7-8 0,-34 2-28 16,27-41 0-16,-18 13-1 16,-16-5 0-16</inkml:trace>
  <inkml:trace contextRef="#ctx0" brushRef="#br0" timeOffset="15217.1952">26298 6956 18 0,'13'-19'36'16,"31"13"-1"-16,0-19 1 16,4-5-22-16,21 18-3 15,-10-11-8-15,-5 2-12 16,1 0-23-16,-11 19-5 0,-23-6 3 15,0 16-3-15</inkml:trace>
  <inkml:trace contextRef="#ctx0" brushRef="#br0" timeOffset="15404.6949">26652 6952 10 0,'21'14'36'16,"4"-16"3"-16,19 10-2 15,13-1-18-15,-13-24-3 16,29 19-3-16,-20-19-6 16,12 13-3-16,-13 0-4 15,-16-4-11-15,-7 1-27 0,-8 18 0 16,-21-11 0-16,0 0-1 16</inkml:trace>
  <inkml:trace contextRef="#ctx0" brushRef="#br0" timeOffset="15607.8208">27063 6818 27 0,'0'0'39'0,"0"0"-1"16,-25 33 0-16,19-3-21 16,8 20-8-16,-17-9 0 15,17 16-6-15,-6-3-2 16,4-6-4-16,10 2-4 15,-12-25-10-15,17 2-21 0,2-2-1 0,-17-25 0 16,33 28 1-16</inkml:trace>
  <inkml:trace contextRef="#ctx0" brushRef="#br0" timeOffset="15810.9467">27342 6824 29 0,'0'0'39'0,"14"19"1"16,-9 17-1-16,11 16-24 0,-22-17-3 16,21 24-4-16,-17-16-3 15,8 5-5-15,2-4-1 16,-6-15-5-16,13 13-8 0,-15-15-24 16,0-27-1-16,11 30-1 15,-11-30 0-15</inkml:trace>
  <inkml:trace contextRef="#ctx0" brushRef="#br0" timeOffset="16076.5717">27174 6484 23 0,'0'0'37'16,"57"-15"1"-16,-20 9 0 16,-1-2-25-16,27 20-2 0,-19-20 1 15,17 14-6 1,-13-10-3-16,0 2-2 16,-12 4-5-16,-15-14-13 0,-21 12-20 15,33-7-2-15,-33 7 0 16,0 0 0-16</inkml:trace>
  <inkml:trace contextRef="#ctx0" brushRef="#br0" timeOffset="16498.4469">27998 6098 7 0,'15'-19'35'16,"-15"-12"1"-16,14 10 2 0,7 11-21 15,-23-18-1 1,21 24-4-16,-19 4-2 0,0 0-3 16,21 11-2-16,-6 32 0 15,-11 12-1-15,-2 24-1 16,-11 7-1-16,-3 12 1 15,-11 4-1-15,-4 2 0 16,-5-12-2-16,-3-8 1 16,5-18-2-16,5-13 0 15,12-12 1-15,16-11-1 16,-3-30 1-16,50 25 0 16,-6-25 0-16,12 0 0 0,3-11 1 15,2-1 1 1,-2-1-2-16,-5-1 0 15,-8 9-5-15,-25-20-12 0,0 17-24 16,-21 8 0-16,17-21-1 16,-17 21 0-16</inkml:trace>
  <inkml:trace contextRef="#ctx0" brushRef="#br0" timeOffset="16857.8219">28740 6171 23 0,'-9'-54'36'16,"14"18"3"-1,1 7-15-15,-19-11-3 16,13 40-5-16,-2-31-3 16,9 52-5-16,-16 4-1 15,15 35-2-15,-12 11-2 16,8 23 0-16,-8 7-1 16,6 11 1-16,-4 5-2 15,2-8-2-15,2-9 1 16,2-17-3-16,6-8-2 15,-8-29-9-15,17-6-26 0,-2-4-2 0,-15-36 0 16,23 29 2-16</inkml:trace>
  <inkml:trace contextRef="#ctx0" brushRef="#br0" timeOffset="17123.4469">29010 5991 24 0,'0'0'38'15,"-12"36"0"-15,10 20 1 16,10 24-25-16,-29-5-2 16,25 25 0-16,-23-8-5 0,19 12-3 15,-12-12-1-15,8-2-1 16,-1-11-1-16,1-10-3 15,8-6-3-15,-10-22-21 16,4-7-13-16,8-3-2 16,-8-12 0-16</inkml:trace>
  <inkml:trace contextRef="#ctx0" brushRef="#br0" timeOffset="17701.5739">29597 6770 26 0,'0'0'39'0,"25"25"-1"15,-37 4 1-15,-26 3-26 16,11 22-4-16,-30-10 3 16,11 12-7-16,-21-8-2 0,8-4-2 15,-6-15 0 1,9-10 0-16,5-9-1 15,16-10 0-15,10-12 0 16,12-9 0-16,21-13-1 0,13-3 1 16,13-1-1-16,6 3 1 15,4 8-1-15,6 8 2 16,0 15-1-16,-4 14 0 16,1 15 1-16,-10 11-2 15,3 1 2-15,4 3-1 16,-2-5 1-16,6-1-1 15,1-15 0-15,1-9 1 16,0-8 0-16,-2-8 0 16,-10-11 0-16,-6-8 0 0,-20-10-1 15,-10-5 2 1,-16-2-2-16,-12 1 1 16,-13 3-3-16,-10 0-2 0,18 26-13 15,-15-5-23-15,4 9 1 16,10 12-3-16,5 0 2 15</inkml:trace>
  <inkml:trace contextRef="#ctx0" brushRef="#br0" timeOffset="18264.0737">28616 7978 15 0,'0'0'34'0,"-27"-12"0"0,-4 27 1 16,-26 1-25-16,-23-10-5 16,1 9 0-16,-9-7-2 15,6 1-2-15,11-1-1 16,20 3 0-16,20 3 1 16,25 5 0-16,24 6 0 15,22 4 2-15,11 5 1 16,20 12 0-16,-2-7 1 15,9 7-1-15,-11-4 2 16,0 0-6-16,-11-1-8 0,-12 1-27 16,-23-19-2-16,0 4-1 15,-21-27 0-15</inkml:trace>
  <inkml:trace contextRef="#ctx0" brushRef="#br0" timeOffset="18451.5756">27822 8427 40 0,'0'0'38'0,"14"36"2"15,37-5-2-15,20 7-28 16,2-7-2-16,24 13-1 16,-7-9-6-16,2-6-7 0,-2-4-31 15,-10 9-1-15,-26-9-2 16,1 2 1-16</inkml:trace>
  <inkml:trace contextRef="#ctx0" brushRef="#br0" timeOffset="19061.7232">30735 7889 32 0,'9'-32'35'15,"-9"32"0"-15,-23-20-16 16,-38 5-7-16,-2 15-4 15,-27-4-4-15,2 6-3 16,-4 4 0-16,16 2-1 16,20 7 0-16,18 6 1 15,25 2 0-15,22 17 2 16,24-1-1-16,13 18 2 16,-6 5 0-16,4 11 0 15,-19-2 2-15,-2 6-3 16,-23-8 1-16,-8 0-2 15,-13-6 0-15,-2-5-2 16,8-10 0-16,9-10 0 16,19-5-1-16,18-10 0 15,19-6 1-15,9-9-1 16,14-6 0-16,-3-10 0 0,3 4-7 16,-33-17-22-16,-11-10-7 0,-4 6-1 15,-35-15 0-15</inkml:trace>
  <inkml:trace contextRef="#ctx0" brushRef="#br0" timeOffset="19233.5984">30304 8335 5 0,'27'-25'35'16,"21"21"0"-16,0-19 2 15,13 0-19-15,23 17-6 16,-19-9-4-16,4 7-12 15,-19-9-29-15,-4 24-4 0,-46-7 2 16,28 12-2-16</inkml:trace>
  <inkml:trace contextRef="#ctx0" brushRef="#br0" timeOffset="19561.7248">29671 7972 21 0,'14'-50'38'16,"7"23"0"-1,-12 10 1-15,-9 17-25 16,-9 34-2-16,-12 14-1 16,13 31-6-16,-22 9-1 15,7 16-1-15,-6 9-2 16,0-5-2-16,10 3-3 0,-4-26-5 16,35 7-14-16,-3-21-16 15,-3-27-1-15,15-8 2 16</inkml:trace>
  <inkml:trace contextRef="#ctx0" brushRef="#br0" timeOffset="19780.4742">30014 7859 28 0,'13'-20'39'0,"-13"20"0"15,8 46-1-15,-22-5-26 16,14 41-4-16,-15-3 1 16,15 19-5-16,-4 4-4 15,-3-8-7-15,28 9-14 16,2-18-17-16,-2-18 1 0,17-9-2 16</inkml:trace>
  <inkml:trace contextRef="#ctx0" brushRef="#br0" timeOffset="20061.7243">31115 7897 47 0,'0'0'41'15,"21"36"-3"-15,-28 20-12 16,-18 0-14-16,25 36-1 0,-27-8-2 16,10 20-5-1,-4-4-2-15,-4-8-4 16,21 0-3-16,-15-32-6 0,34 3-19 16,-1-17-8-16,-7-25-3 15,16-5 2-15</inkml:trace>
  <inkml:trace contextRef="#ctx0" brushRef="#br0" timeOffset="20296.1003">31266 7922 8 0,'0'0'37'16,"16"36"3"-16,-7 5-2 15,-9 22-19-15,-15-13-5 16,26 31 0-16,-30-14-5 0,8 15-5 16,-10-3-2-16,-4-8-8 15,17 12-12-15,-15-12-20 16,-5-21-2-16,14-2 1 16,-1-14-1-16</inkml:trace>
  <inkml:trace contextRef="#ctx0" brushRef="#br0" timeOffset="20733.6017">31479 8552 16 0,'9'57'37'0,"-28"-5"0"0,0 13 0 15,-23 1-21-15,-10-22-6 16,12 0-2-16,-15-21-2 15,20-6-3 1,-3-15-2-16,15-8 0 0,10-13-1 16,20-8 0-16,12-7 1 15,6 5-2-15,4 2 1 16,9 4-1-16,-3 10 1 16,-1 13-1-16,-3 15 1 15,-8 10 0-15,-2 6 0 16,3 7 1-16,-6-5-1 15,5-1 1-15,7-11 0 0,3-5 1 16,1-12-1 0,8-8 1-16,-5-10 1 0,5-5-1 15,-10-12 0 1,-3-5 0-16,-16-8 0 16,-11-4-1-16,-4-8 0 0,-15 6 0 15,-4 0-2-15,-8 2-3 16,10 21-7-16,-17 4-28 15,7 4 0-15,29 19-1 16,-34-2 0-16</inkml:trace>
  <inkml:trace contextRef="#ctx0" brushRef="#br0" timeOffset="21046.1025">32479 7891 0 0,'21'-32'34'15,"-10"-7"3"-15,10 28 1 16,8 30-18-16,-21 2-4 15,18 40-3-15,-31-1-3 16,18 30-3-16,-15-7-2 16,6 11-2-16,-8-4-2 15,-7-11-4-15,18 3-6 0,-22-20-23 16,15-20-6-16,0 0-2 16,0-19 1-16</inkml:trace>
  <inkml:trace contextRef="#ctx0" brushRef="#br0" timeOffset="21280.4791">32940 8143 18 0,'28'7'37'0,"-35"11"1"16,1 22 0-16,-4 12-25 15,-32-6-1-15,10 25-3 16,-26-4-1-16,3 10-5 16,-14-2-3-16,-5-4-5 15,20 4-24-15,-5 0-9 0,1-18 0 16,18 1 0-16</inkml:trace>
  <inkml:trace contextRef="#ctx0" brushRef="#br0" timeOffset="21717.9799">32842 9128 27 0,'0'0'35'15,"0"-23"3"-15,0 23-2 0,0 0-26 16,-44-48-1-1,38 26-1-15,-13-12-4 16,19 7-1-16,4-6 0 0,11 5-2 16,1-1 1-16,14 8-2 15,5 5 1-15,1 12-1 16,-5 6 2-16,3 14-1 16,-15 14 0-16,-13 13 1 15,-12 10-1-15,-13 9 1 16,-21 1-1-16,-4 6 0 15,-15-5-1-15,5-5 1 16,-1-9-2-16,11-13 1 16,11-5 0-16,14-11 0 15,19-21-1-15,19 23 1 0,6-19 0 16,13-4 1 0,8-4-1-16,2-1 0 15,9 3 0-15,-11-10-6 0,12 10-27 16,-18 2-6-16,-17-7-1 15,0 12 0-15</inkml:trace>
  <inkml:trace contextRef="#ctx0" brushRef="#br0" timeOffset="30282.3621">29962 1201 19 0,'-17'-48'26'0,"13"21"-6"16,0 0 0-16,-3 6-6 15,7 21-3-15,0 0-5 16,0 0-2-16,11 27-2 15,-1 24 0-15,-8 20-1 16,1 33 1-16,-12 34 0 16,-5 39-1-16,-16 19 1 0,1 21-1 15,-11 5 0-15,0 1-1 16,2-17 1-16,3-13-1 16,5-35 0-16,10-24 1 15,5-24 0-15,6-20-1 16,1-17 0-16,2-14 1 15,4-16 0-15,-3-7 0 16,3-11-1-16,0-6 0 16,2-19-2-16,0 0-10 15,-4-21-21-15,4 21-1 0,-2-65 0 16</inkml:trace>
  <inkml:trace contextRef="#ctx0" brushRef="#br0" timeOffset="30719.8629">30444 2460 13 0,'25'-4'29'16,"-25"4"-10"-16,4-23-4 0,-4 23-1 15,0 0-5 1,25 2-5-16,-25-2-2 16,9 23-1-16,-9-23 1 0,10 29-1 15,-10-29 1-15,21 27 0 16,-21-27 1-16,44 13 0 15,-2-19 0-15,17-3 1 16,14-14 0-16,28-2 0 16,8-8 0-16,15-3-2 15,3-5 0-15,3 5-1 16,-19-1 1-16,-4 7-2 16,-27 5 1-16,-17 9-2 15,-21 7-1-15,-19-1-5 0,-23 10-19 16,6 19-9-16,-35-17 1 15,2 19-1-15</inkml:trace>
  <inkml:trace contextRef="#ctx0" brushRef="#br0" timeOffset="44634.0768">25698 9657 12 0,'-20'20'12'15,"20"-20"-1"-15,79 17-3 16,51-15-2-16,69-4-1 15,63 0 0-15,141 0 0 16,-13 4 0-16,50 0-1 16,44 9-1-16,25 3 0 15,17 11 0-15,-2 4 1 0,-10 7-2 16,-84-1 1 0,48-3-2-16,-42 1 2 15,-42-6-1-15,-53-2 1 16,-43-4 0-16,-61-4-1 0,-42-3 1 15,-63-5-1-15,-40-1 1 16,-48 3-3-16,-44-11-4 16,-36 20-13-16,-27 12-13 15,-48-28-1-15,2 31 0 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5:21:08.60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7375 6712 13 0,'-2'-23'14'0,"2"23"-2"16,0 0 1-16,2-25-3 15,-2 25 0-15,0-21-2 16,0 21-1-16,-5-21-2 16,5 21-1-1,-18-19-2-15,18 19 1 0,-42-21-2 16,12 9-1-16,-7-1 1 16,-5-2-1-16,-7 1 1 15,-9 1-1-15,-5 1 0 16,-2 1 1-16,-2 3-1 15,-4 2 1-15,-3 4-1 0,5 2 0 16,-9 2 0-16,11 2 0 16,-4 2 0-16,2 3 0 15,-2-1 0-15,-1 4 0 16,3 1 0-16,0 4 0 16,0 1 0-1,-4 5 0-15,3 0 0 0,1 7-1 16,10-1 1-16,-3 4-1 15,11 7 2-15,7 2-2 16,9 1 1-16,5 5 0 16,16-2 0-16,3 2 0 15,11 0 1-15,15 0-1 16,8-6 1-16,19 0 1 16,8-3-1-16,19-3 1 15,13-1-1-15,19-3 1 16,1-3 0-16,16-6 0 0,-1-4-1 15,13-5 1-15,-2-3-1 16,0-5 1 0,-5-6-1-16,-5 0 1 15,-9-8-1-15,-9 1 0 0,-16-5 0 16,-8 1 0-16,-13-5 1 16,-7-1 0-16,-10-6 0 15,0 0-1-15,-12-6 2 16,8 0-1-16,-11-7 0 15,1-1 1-15,-13-5 0 16,2-2-1-16,-13-8-1 16,-4 2 1-16,-12-4-2 15,-13 1 1-15,-13-1-1 0,-10 6 0 16,-14-2-2-16,-14 4 0 16,-12 15-2-16,-22-7-10 15,-8 11-18-15,14 21-3 16,-15-3 1-16</inkml:trace>
  <inkml:trace contextRef="#ctx0" brushRef="#br0" timeOffset="968.7526">5991 6960 27 0,'0'0'31'16,"0"0"-4"-16,0 0-6 16,0 0-5-16,0 0-6 15,-48-11-4-15,4 16-2 16,-29-3-3-16,-22 0-1 15,-14 2 0-15,-21 0 0 16,-16 0 0-16,-18-2 1 16,-8 1-1-16,-4-6 0 15,15-3 1-15,1-2 0 0,20-9-2 16,10-2 2-16,25-6-2 16,19 0 2-1,21-8-1-15,28-1 0 0,14-3 0 16,10-1 0-16,11 1 1 15,4 1-1-15,-2 3 1 16,6-1-1-16,-4 5 0 16,3 4 0-16,-10 4 1 15,5 3-1-15,0 18 0 16,0 0 0-16,-23-9-1 16,-2 28 1-16,-8 10 0 15,-11 11 0-15,-2 4-1 16,-13 8 2-16,-4 8 0 0,-4-3 0 15,8-5 0 1,7-10 0-16,10-9 1 16,12-8-2-16,3-6 3 15,27-19-3-15,-21 2 0 0,21-2 0 16,2-31 0-16,7 4 1 16,1-9-2-16,5-1 2 15,6-9-3-15,6 2 2 16,5 2-2-16,5 9 1 15,5 12 0-15,0 10 0 16,4 22 0-16,5 12 0 16,1 14 1-16,7 9-1 0,10 8 1 15,-2-6-11-15,17-10-20 16,25 8-2-16,-9-36 1 16,26 15-1-16</inkml:trace>
  <inkml:trace contextRef="#ctx0" brushRef="#br0" timeOffset="14074.8179">1736 5825 13 0,'-19'-11'29'16,"-10"-14"-5"-1,12 13-3-15,-2-1-5 16,19 13-5-16,-19-6-4 16,19 6-2-16,5 44-2 15,7-1-2-15,1 14 0 16,4 12-1-16,4 6 1 15,-5 6 0-15,9-6 0 0,-10-10-1 16,2-11 1-16,-2-18 1 0,-1-13 1 16,-14-23 0-16,23-15 1 15,-8-22 0-15,0-3-1 16,-5-12 1-16,9 6-1 16,-4 0-2-16,6 8-1 15,2 17 0-15,-2 17 0 16,8 21-1-16,0 10 1 15,15 13-1-15,5 4 0 0,1-1 0 16,-2-3 1 0,-2-9 0-16,-2-12 0 15,-10-15 2-15,-1-8-1 0,-16-23 3 16,-4-6-1-16,-13-20 2 16,-5-5-1-16,-9-15-1 15,-9-2 0-15,-7-7 0 16,5 9 0-16,-6 4-1 15,1 7-1-15,5 14 0 16,2 8-2-16,19 21-3 16,-4 1-4-16,29 26-16 15,-21-8-14-15,31 29-1 0,-6 2 1 16,-10-8 0-16</inkml:trace>
  <inkml:trace contextRef="#ctx0" brushRef="#br0" timeOffset="14434.1951">2386 5952 9 0,'23'-4'29'15,"38"25"-1"-15,-21-7-9 16,14 7-3-16,-12 10-3 16,-6-4-3-16,-13 11-3 15,-23-5-2-15,-7-1-2 16,-18-9 0-16,4 0 0 0,-21-15-1 15,21-8 0 1,-10-15-1-16,18-12 0 16,13-15 0-16,19-3 0 15,6-12 1-15,11 3 0 0,8-2 0 16,0 6 0-16,4 6-1 16,-8 14 1-16,-4 12-2 15,-7 14 1-15,5 12-1 16,-13 13 1-16,2 10-1 15,-2 7 0-15,-2 5 0 16,-1 1-2-16,5 8-9 16,-10-1-20-16,-17-26-3 15,12 10-1-15,-8-35 1 16</inkml:trace>
  <inkml:trace contextRef="#ctx0" brushRef="#br0" timeOffset="15809.1973">3367 5858 28 0,'0'0'32'0,"-44"-15"1"0,44 15-12 16,-32-8-5 0,5-2-6-16,27 10-4 15,-40-5-3-15,40 5-2 16,-29 0-1-16,29 0 0 0,0 0 0 15,0 0-1-15,-6 25 0 16,6-25 1-16,8 44 0 16,-6-12 0-16,-2 5 0 15,0 5 1-15,-4-3-1 16,-2-1 0-16,-3-7 1 16,3-4 0-16,6-27 0 15,-8 21 0-15,8-21 0 16,16-23 0-16,-3-2 1 15,6-6 0-15,2-9 0 0,2 3 0 16,-4-5 0 0,-2 5 0-16,-9-3 1 15,5 9-2-15,-13-1 1 16,0 11 0-16,-7 1-1 0,7 20 0 16,-25-28-1-16,4 22 1 15,-8 2-1-15,-5 6-1 16,1 4 1-16,-3 9-1 15,7 8 0-15,4 8 0 16,16 13 0-16,9 4 1 16,15 8-1-16,8 3 1 15,-2 5 0-15,6 3 0 16,-10 0 0-16,-11-4 1 0,-16-3-1 16,-15-3 0-16,-7-3-1 15,-20-6 0-15,1-6 0 16,-7-9-1-16,16-10 1 15,-4-6 0-15,18-11 0 16,28-6 1-16,-16-23 0 16,30-6 1-16,11-13 0 15,9-10 0-15,0-9 1 16,7-6-2-16,-3-6 2 16,4-2-2-16,-6-4 2 15,10-2-2-15,-6-5 1 16,4 3 0-16,-7-3 0 15,3 5 1-15,-6 5-1 16,-7 12 1-16,-8 12-2 16,-7 14 2-16,-12 38-2 15,0 0 0-15,-12 19 0 16,-3 25 0-16,1 14 0 0,-1 9-1 16,4 12 1-16,1 0 0 15,2-1 0-15,1-16-1 16,11-10 2-16,-1-14-1 15,9-17 1-15,-12-21-1 16,38 0 0-16,-15-13 1 16,2-3-2-16,0 1 1 15,-2 0 0-15,5 5-1 16,-1 4 0-16,-4 6 1 16,2 0-1-16,2-4 0 15,0-7 1-15,13-3-1 16,0-12 2-16,4-5-2 0,-6-11 2 15,-7-10 0-15,-3-6 0 16,-12-5 0-16,-9 1-1 16,-9 3 1-1,-11 9-1-15,2 8 0 0,1 17 0 16,10 25 0-16,0 0 0 16,-4 52-1-16,14 1 1 15,3 11-1-15,4 9 2 16,-3 9-2-16,-5 3 0 15,-5-12-3-15,-2-4-2 16,-13-21-4-16,7 7 0 16,-21-33-4-16,15 6-1 0,-22-39 0 15,32 11 1-15,-50-46 2 16,29 7 4-16,-8-14 5 16,14-3 1-16,9 4 4 15,12-2 4-15,17 12-1 16,17 2 2-16,21 15-2 15,20 6 0 1,18 9-2-16,4 6-1 0,-7 6-9 16,-14-4-17-16,10 27-2 15,-50-15-1-15</inkml:trace>
  <inkml:trace contextRef="#ctx0" brushRef="#br0" timeOffset="16071.846">4352 6371 31 0,'-46'17'33'16,"-2"19"0"-16,-28-3-12 16,-35 0-6-16,-27 22-3 0,-65-3-6 15,-32 15-1 1,-46 1 0-16,-6 10-3 15,-26-7 2-15,18 0 0 0,12-17 0 16,57-6-4-16,49-11 0 16,64-20-8-16,69-9-23 15,44-8-4-15,65-6-1 16,34 0 0-16</inkml:trace>
  <inkml:trace contextRef="#ctx0" brushRef="#br0" timeOffset="180887.2506">14946 552 16 0,'0'0'24'15,"6"-23"-2"-15,-6 23-3 16,-15-31-2-16,15 31-4 15,-10-31-3-15,10 31-2 0,-11-27-1 16,11 27 0 0,-10-21-2-16,10 21 0 15,0 0-1-15,0 0-1 16,0 0-1-16,0 0 1 0,-13-19-2 16,13 19 1-16,0 0 0 15,0 19-1-15,-6 2-1 16,2 16 1-16,-3 24 0 15,3 24 0-15,-4 22 0 16,-1 16 0-16,-3 11-1 16,8 3 0-16,-3 1 1 15,3-7 0-15,2-18-1 16,2-19 1-16,2-19-1 16,7-16-1-16,1-9 0 0,-4-15-1 15,11 5-7-15,-17-40-5 16,15 21-24-16,-15-21-1 15,17-2 1-15</inkml:trace>
  <inkml:trace contextRef="#ctx0" brushRef="#br0" timeOffset="181324.7778">15335 634 11 0,'-10'-42'33'0,"14"19"1"16,-16 4-7-16,-1-12-9 15,13 31-4 1,-8-33-3-16,8 33-4 16,0 0-1-16,0 20-2 0,-2 14-1 15,8 24 1-15,-6 17-3 16,6 24 1-16,-4 15-1 16,0 18 1-16,-2 3-1 15,0 3 1-15,0-8-1 0,0-13-1 16,0-15 1-1,0-19-1-15,-2-16 1 0,4-17-2 16,3-10-1-16,-10-21-5 16,20 10-10-16,-15-29-21 15,0 0-1-15,19-2 0 16,-17-21 0-16</inkml:trace>
  <inkml:trace contextRef="#ctx0" brushRef="#br0" timeOffset="183836.2771">16134 817 13 0,'0'0'22'16,"-2"-23"1"-16,2 23-3 16,0 0-1-16,-4-29-4 15,4 29-1-15,0 0-3 16,0 0-2-16,-9-33-2 0,9 33-1 15,0 0-1 1,0 0-1-16,0 0 0 16,0 0-2-16,0 0 0 0,0 0-1 15,0 0 0-15,0 0 0 16,0 0 0-16,0 0-1 16,0 0 1-16,0 0-1 15,0 0 0-15,0 0 0 16,0 0 0-16,3 23 0 15,-1-2 0-15,-2 12 0 16,0 11 1-16,0 14 0 16,-2 9-1-16,-3 12 1 0,-3 5-1 15,-3 8 1 1,-3 0 0-16,-1-3 0 16,0-9-1-16,1-9 0 0,-3-11 1 15,2-12-1-15,3-10 1 16,1-9-1-16,11-29 0 15,-10 27 0-15,10-27 0 16,0 0 0-16,4 19 1 16,-4-19 0-16,29 4 0 15,-4-4 0-15,11-4-1 16,12-4 1-16,7-3 0 16,14 1 0-16,4-3 0 15,-3 3-1-15,1-3 0 16,-6 5 0-16,-13 2 0 15,-8 3 0-15,-14 1 0 16,-7 2 0-16,-23 0 0 16,21 2 0-16,-21-2 0 0,0 0-2 15,0 0-2-15,0 0-11 16,-7-20-26-16,7 20 1 16,0-28-1-16,-2 10 0 15</inkml:trace>
  <inkml:trace contextRef="#ctx0" brushRef="#br0" timeOffset="184461.2524">16155 202 13 0,'23'4'31'16,"-23"-4"-1"-16,0 0-8 16,0 0-6-16,-23 25-5 15,15 15-3-15,-17-1-3 0,10 13 0 16,-15-4-1-16,16 5 0 15,-5-16-1-15,8 1-1 16,1-17 0-16,6-3 0 16,4-18 1-16,0 0 0 15,0 0 0-15,40-33 1 16,-17-2 0-16,8-5-1 16,-2-4 0-16,5 0 0 15,-9 0-1-15,5 7 0 16,-12 8-1-16,-1 10 0 0,-17 19 0 15,0 0 0 1,27 27-1-16,-16 2-1 16,6 2 1-16,2 7-3 0,8 10-1 15,-6-10-7-15,23 5-24 16,-9 5-3-16,-9-8-3 16,7 12 2-16</inkml:trace>
  <inkml:trace contextRef="#ctx0" brushRef="#br0" timeOffset="184773.7527">16813 1275 28 0,'-21'2'34'16,"21"-2"-1"-16,0 0-13 15,30-7-6-15,14 7-2 16,-2-16-5-16,23 5-2 16,2-8 0-16,14 7-1 15,-5-5-1-15,-3 7-1 16,-14 1-2-16,-15 1-4 0,-4 21-10 15,-40-13-21-15,0 0-2 16,-2 31 0-16,-26-29 1 16</inkml:trace>
  <inkml:trace contextRef="#ctx0" brushRef="#br0" timeOffset="184992.5278">17077 1045 10 0,'0'0'36'0,"28"17"0"16,-20 4 2-16,0 4-21 15,7 35-3-15,-17-18-2 16,10 27-4-16,-8-3-6 16,-2-3-5-16,4 8-6 0,-12-27-12 15,4 0-15-15,8 2-3 16,-4-19 2-16</inkml:trace>
  <inkml:trace contextRef="#ctx0" brushRef="#br0" timeOffset="185367.3524">18440 1039 17 0,'17'-59'35'0,"3"28"0"15,-36-7-1 1,-18 15-23-16,-1 36-3 16,-18-1 0-16,3 26-5 15,6 8-3-15,6 17 1 16,17 3 0-16,15 9 0 0,25-4 0 15,12 0 1-15,-1-6 1 16,11 2 0-16,-11-15 1 16,-3 0 1-16,-25-12-2 15,-4 2 0-15,-25-11 0 16,-11-4-4-16,-6-2-4 16,-19-19-8-16,13-1-25 0,2 1 1 15,-7-12-3-15,19-3 2 16</inkml:trace>
  <inkml:trace contextRef="#ctx0" brushRef="#br0" timeOffset="185851.7284">18171 394 33 0,'0'0'35'16,"19"2"2"-16,-23 21-14 0,-17-9-8 15,13 30-2-15,-22-12-6 16,7 13-2 0,-10-3-1-16,6 2-2 0,-5-6-1 15,9-9 0-15,2-15 0 16,21-14 0-16,0 0 0 16,6-41-1-16,17-3 2 15,7-6-1-15,-3-9 1 16,7 1-1-16,-9-1 1 15,4 14 0-15,-10 11-1 16,0 13 1-16,-19 21-1 16,25 11 0-16,-10 7 0 15,1 16-1-15,12 6-1 0,-3 3-4 16,17 20-7-16,-19 8-26 16,0-15 0-16,4 13-1 15,-12-4 0-15</inkml:trace>
  <inkml:trace contextRef="#ctx0" brushRef="#br0" timeOffset="186164.2293">18825 1542 41 0,'0'0'34'0,"0"0"1"15,19 0-10-15,11-17-15 16,26 13-1-16,-3-15-5 15,18 7-2-15,4 3-5 16,-12-8-20-16,-2-3-10 0,12 13-3 16,-24-9 1-16</inkml:trace>
  <inkml:trace contextRef="#ctx0" brushRef="#br0" timeOffset="186851.7543">19936 1204 27 0,'0'0'36'0,"0"0"2"15,13-19-2-15,-13 19-22 16,0 0-2-16,0 46-1 0,-13-21-5 15,7 21-3 1,-7-3-1-16,9 12-2 16,-6 3 2-16,1 3-1 15,3-9-1-15,6-8 0 0,-4-9 1 16,6-6 0-16,-2-29 1 16,2 30 1-16,-2-30-1 15,6-19 0-15,1-12 0 16,1-13 1-16,5-21-2 15,1-16 1-15,3-17-2 16,2-13 1-16,-2-2-1 16,-3 11 0-16,1 12 0 15,-2 13-1-15,-5 21 1 16,-2 22-1-16,-6 34 0 16,11 23 0-16,-5 19 0 15,3 10 0-15,5 13 1 16,5 2 0-16,6 4-1 0,5-5 2 15,1-9-2-15,3-16 2 16,1-9-1-16,3-13 0 16,4-15 1-16,0-17-1 15,-5-14 1-15,-1-13 0 16,0-14 0-16,-3-11-1 16,-3-1 1-16,-1 1-1 15,-8 7 1-15,-6 7-2 16,-3 18 1-16,-12 33 0 15,0 0-1-15,2 56 1 16,-4 3-1-16,-4 10 1 16,0 8-1-16,1 8 1 0,-1 5-2 15,0-19-1-15,12 11-6 16,-18-36-10-16,9 4-21 16,6-9 1-16,1-14-2 15,6-8 1-15</inkml:trace>
  <inkml:trace contextRef="#ctx0" brushRef="#br0" timeOffset="187101.7306">21062 895 34 0,'-6'-27'37'16,"6"27"1"-16,4 20 0 15,-19 5-25-15,24 46-1 0,-18-6-4 0,11 31-2 16,-8 2-2 0,6 17-1-16,-6-9-2 0,-3-10-2 15,9-6-2-15,-4-23-4 16,13 2-4-16,-14-34-11 16,14-10-17-16,-9-25 0 15,0 0 0-15</inkml:trace>
  <inkml:trace contextRef="#ctx0" brushRef="#br0" timeOffset="187304.8802">21297 991 26 0,'0'0'37'0,"14"41"2"15,-9 14-2-15,-5 20-20 0,-13-17-7 16,26 30 2-16,-18-15-5 15,12 10-3-15,1-7-3 16,-4-8-3-16,11 8-6 16,-21-20-20-16,6-6-10 15,2-2-2-15,-2-21 1 16</inkml:trace>
  <inkml:trace contextRef="#ctx0" brushRef="#br0" timeOffset="187773.6322">21793 749 27 0,'0'0'35'0,"-29"-44"1"16,19 23-1-16,10 21-23 16,-34-59-2-16,30 39-2 15,-9-20-4-15,20 15 0 16,1-9-1-16,13 9-2 0,4 2 1 16,4 7-2-1,1 3 1-15,5 11 0 16,-7 15 0-16,-5 12 1 0,-15 12 0 15,-4 15 0-15,-16 13-1 16,-9 12 1-16,-11 3-1 16,-3 3 0-16,-7-6 0 15,8-6-1-15,5-8 0 16,14-7 0-16,17-16 0 16,19-13 0-16,19-10 1 15,10-7-1-15,15-6-1 16,0-6-1-16,11 9-5 15,-22-24-10-15,1 15-21 0,-11 4-1 16,-8 4 0-16,-13 7 0 16</inkml:trace>
  <inkml:trace contextRef="#ctx0" brushRef="#br0" timeOffset="187976.7323">22198 1571 17 0,'0'0'36'15,"46"8"-1"-15,-8-14 2 16,6-13-22-16,36 21-1 16,-13-23-4-16,27 17-2 15,-14-10-5-15,1 5-2 16,-3 9-6-16,-32-8-25 16,-10 0-6-16,-13 6-3 0,-23 2 2 15</inkml:trace>
  <inkml:trace contextRef="#ctx0" brushRef="#br0" timeOffset="188164.2337">22527 1300 49 0,'0'37'39'16,"-4"13"-2"-16,0 9-7 15,6 24-19-15,-21-10 0 16,15 17-6-16,-7 0-7 15,-3-15-11-15,5 0-25 16,3-6 2-16,-2-13-4 0,1-2 1 16</inkml:trace>
  <inkml:trace contextRef="#ctx0" brushRef="#br0" timeOffset="188773.6086">23581 1068 29 0,'-2'-31'32'16,"2"31"2"-16,25 46-16 15,-18-21-4-15,33 35-2 16,-15-10-4-16,23 29 0 16,-10-8-2-16,16 17-1 15,-12-13-1-15,0-2-6 16,-2-6-3-16,-19-19-7 15,8-2-19-15,-6-4-7 0,-23-42 1 16,11 35 0-16</inkml:trace>
  <inkml:trace contextRef="#ctx0" brushRef="#br0" timeOffset="188961.1094">23705 1467 1 0,'-15'37'31'16,"-20"-10"1"0,10 25 1-16,-24 3-20 15,-1-5-4-15,4 14-4 0,-13-9-5 16,3-1-8-16,12-14-17 16,14 10-7-16,-1-27 0 0</inkml:trace>
  <inkml:trace contextRef="#ctx0" brushRef="#br0" timeOffset="189211.11">24231 1752 14 0,'59'11'38'0,"-26"6"0"16,-3 20-1-16,-13 20-22 16,-26-7-3-16,18 23-2 0,-20-4-7 15,1-1-6-15,16 16-9 16,-6-13-24-16,0-21-2 16,21 2 0-16,-9-21 1 15</inkml:trace>
  <inkml:trace contextRef="#ctx0" brushRef="#br0" timeOffset="189648.6113">25158 976 14 0,'-15'-35'35'16,"15"35"1"0,-8-25-2-16,8 25-16 15,-2 31-4-15,-9 2-4 16,17 44-3-16,-12 1-2 16,12 30-3-16,-12-1 1 15,6 16-2-15,-2-6-1 0,-4-15-4 16,10 2-4-16,-10-31-6 0,20 0-16 15,-5-18-7-15,-1-24-3 16,5-6 3-16</inkml:trace>
  <inkml:trace contextRef="#ctx0" brushRef="#br0" timeOffset="189898.6119">25325 974 29 0,'30'21'39'15,"-22"29"1"-15,5 25-1 16,-1 27-27-16,-18-8 0 0,21 29-3 16,-20-14-4-1,12 2-4-15,-1-7 0 0,-4-14-4 16,13 4-5-16,-24-34-11 15,14-8-20-15,3-4-1 16,-6-18 1-16,6-5 0 16</inkml:trace>
  <inkml:trace contextRef="#ctx0" brushRef="#br0" timeOffset="190882.9885">26283 1254 36 0,'0'0'24'0,"19"-27"-2"15,-19 27-2-15,9-23-7 0,-9 23-3 16,-21-11-2-16,-3 22-2 16,-20-9-3-16,0 12 0 15,-12 3-2-15,6 8 0 16,-3 6-1-16,22 11 1 15,16 6 1-15,26 11-1 16,18 1 1-16,21 7 0 16,9-5 2-16,12 7-1 15,-14-12 1-15,-5 3 0 0,-29-12-1 16,-14-2 0-16,-32-12 0 16,-15-1-1-16,-21-8-2 15,-4-6-1-15,2 4-4 16,-10-25-17-16,21-3-16 15,25 1-1-15,6-15 0 16</inkml:trace>
  <inkml:trace contextRef="#ctx0" brushRef="#br0" timeOffset="192101.7642">26158 719 33 0,'6'-23'28'16,"-8"3"-1"-16,-9-12-5 0,11 32-6 15,-6-33-4-15,6 33-2 16,-19 14-3-16,9 20-1 15,-13 12-3-15,2 16-1 16,-2 7-1-16,-1 8 0 16,1-3 1-16,5-8-1 15,3-7-1-15,4-15 1 16,5-21 0-16,6-23 1 16,0 0 0-16,27-30 0 15,-10-14 0-15,6-16 0 16,0-13 0-16,4-6-1 0,1-5 0 15,-3 5-1-15,-2 8 0 16,-2 14 0-16,-6 18-1 16,-15 39 1-1,39-9 0-15,-22 37 0 0,4 22-2 16,-4 6-2-16,12 32-6 16,-14-7-24-16,4 3-4 15,4 3-1-15,-15-16 1 16</inkml:trace>
  <inkml:trace contextRef="#ctx0" brushRef="#br0" timeOffset="192382.9918">26721 1279 22 0,'15'-27'38'0,"6"12"-1"0,-21 15 2 16,19-19-24-16,-9 57-3 16,-24-3 0-16,14 34-8 15,-15 6-1-15,9 17-2 16,-5 4 0-16,-1 0-4 16,16 4-1-16,-10-23-6 15,22 7-4-15,-16-38-12 16,9-11-12-16,12-7-1 0,-21-28 1 15</inkml:trace>
  <inkml:trace contextRef="#ctx0" brushRef="#br0" timeOffset="192601.7411">27164 1137 53 0,'21'44'39'0,"-21"-3"-1"0,4 9-10 16,0 34-22-16,-17-11 4 15,11 21-6-15,-10-6-3 16,1-9-4-16,7 11-8 16,-13-11-24-16,5-21-3 0,12-1 0 15,-7-16-1-15</inkml:trace>
  <inkml:trace contextRef="#ctx0" brushRef="#br0" timeOffset="192820.492">27660 1917 36 0,'11'40'39'0,"-15"-7"0"15,10 18-1-15,-6 9-27 16,-15-6-2-16,13 17-2 16,-12-6-6-16,3-5-4 15,11 7-7-15,-15-29-12 0,3-3-16 16,16-1-1-16,-4-34 0 16</inkml:trace>
  <inkml:trace contextRef="#ctx0" brushRef="#br0" timeOffset="193164.2441">28027 1675 6 0,'0'0'34'15,"0"0"-1"-15,0 0 3 0,25-10-18 16,1-5-5-16,30 15-2 16,-1-14-4-16,24 3-1 15,1-6-2-15,8 9 2 16,-6 0-3-16,-7-1-2 15,-12 14-5-15,-23-14-12 16,-15 9-22-16,-25 0 0 16,0 0 0-16,-6 27-1 0</inkml:trace>
  <inkml:trace contextRef="#ctx0" brushRef="#br0" timeOffset="193351.7433">28319 1435 40 0,'0'48'36'16,"-9"4"2"-1,11 13-9-15,5 23-21 16,-16-7 1-16,9 9-10 16,2 2-18-16,5-5-16 0,-20-28-2 15,15 1 0-15</inkml:trace>
  <inkml:trace contextRef="#ctx0" brushRef="#br0" timeOffset="194461.1204">28887 1976 11 0,'2'23'29'15,"-23"-19"0"1,21-4-12-16,-19 33-4 0,19-33 0 16,-4 23-4-16,4-23 1 15,0 0-2 1,33-10 0-16,3 4 0 16,-9-28-1-16,19 11-2 0,-12-23 1 15,16 2-3-15,-8-24-1 16,4 3 0-16,-17-6-1 15,5 0 1-15,-11 0-2 16,-6 11 1-16,-5 7-1 16,-3 12 1-16,-9 16-1 15,0 25-1-15,0 0 1 16,-21 25 0-16,6 14 0 16,5 7-2-16,3 4 2 0,1 5-1 15,10 1 2 1,7-8-2-16,3-11 2 15,14-9-2-15,1-16 2 0,7-12-1 16,3-12 1-16,-3-18 1 16,8-11-2-16,-2-9 2 15,-4-9-2-15,-1-4 2 16,-7-1-2-16,-5 7 1 16,-15 5-1-16,3 15 1 15,-11 14-1-15,-2 23 0 16,0 0 0-16,-25 48 1 15,12 6-1-15,1 11 0 0,8 10 0 16,-1 4 0 0,12 3 0-16,1-9-2 15,15 0-1-15,-2-23-5 0,21 8-11 16,-11-24-20-16,-5-18-1 16,5-3 1-16,-14-17-1 15</inkml:trace>
  <inkml:trace contextRef="#ctx0" brushRef="#br0" timeOffset="195800.1743">29079 1220 42 0,'-4'-19'34'0,"-15"3"-9"16,5-7-4-16,14 23-2 16,0 0-7-16,21 33-2 15,-15-1-1-15,19 28-3 16,-4 7-1-16,23 25-1 0,-8 4 0 16,16 16-1-1,-2 3-1-15,3 0-2 0,1-6-1 16,-10-16-3-1,9 3-4-15,-30-37-5 0,19-5-27 16,-26-10 0-16,-11-23 0 16,-5-21 0-16</inkml:trace>
  <inkml:trace contextRef="#ctx0" brushRef="#br0" timeOffset="196393.9252">29473 1682 32 0,'5'-21'39'16,"-5"21"1"-16,-28 2-1 16,20 37-23-16,-44-7-4 0,10 30-5 15,-23 3-4 1,-9 10-2-16,-1 4 1 16,2 1-2-16,3-7 0 0,18-11 0 15,10-9-1-15,11-14 1 16,16-12-1-16,15-27 1 15,0 0-1-15,31-14 1 16,5-26 0-16,8-14 0 16,13-17 0-16,1-8 0 15,5-11 1-15,0 4-2 16,-4 9 2-16,-9 10-1 16,-14 15 1-16,-13 19 0 15,-23 33-1-15,0 0 1 16,-15 23 0-16,-23 23 1 15,-14 14-2-15,-7 15 1 0,-6 5-1 16,0 7 1-16,0-1-1 16,11-11 0-16,12-8-1 15,8-15 1-15,20-12-1 16,5-15 2-16,9-25-2 16,30-2 1-16,-1-24 0 15,13-15 1-15,4-18-1 16,9-12 0-16,-1-8 0 15,1-4 0-15,-7 5 0 16,-6 9 0-16,-13 15 0 16,-12 17-1-16,-11 18 1 15,-6 19 0-15,-36 27-1 16,5 17 1-16,-15 10 0 16,-2 7-1-16,-5 10-1 0,-3-5-3 15,20 18-8 1,-8-17-26-16,21-17 0 0,15-9-2 15,10-18 1-15</inkml:trace>
  <inkml:trace contextRef="#ctx0" brushRef="#br0" timeOffset="196831.4244">29851 2316 15 0,'0'0'37'16,"31"13"2"-16,-31-13-2 0,-17-34-20 15,17 34-5-15,-41-35 2 16,24 14-8-16,-13-15-3 16,7 5-1-16,-2-7-1 15,11 5 0-15,11 0-1 16,10 6 0-16,9 4-1 15,8 8 0-15,5 9 1 16,4 12 0-16,-1 15 0 16,-5 21 1-16,-12 12 0 15,-13 13 0-15,-13 10 0 16,-12 6 0-16,-19 3 0 16,-4-7 0-16,-8-6-2 15,8-12 1-15,2-15-1 0,14-11 1 16,22-12 0-1,8-23-1-15,46 17 1 16,4-23 0-16,11-5 1 0,8-6-2 16,5 7-6-16,-14-5-33 15,-11-12 2-15,-5 8-3 16,-25-14 1-16</inkml:trace>
  <inkml:trace contextRef="#ctx0" brushRef="#br0" timeOffset="197619.2112">30547 1281 4 0,'0'0'30'16,"-9"-38"3"-16,18 17-6 0,-9 21-11 15,-15-27-2 1,15 27-3-16,0 0-3 16,0 0-1-16,-8-23-1 0,8 23-2 31,0 0 0-31,0 0-1 0,0 0 1 15,0 0-2-15,0 0 0 16,0 0 0-16,0 0 0 16,0 0-1-16,0 0 1 15,0 0 0-15,0 0 0 16,21 7-1-16,-21-7 1 0,0 0 0 16,0 0 0-16,0 0 0 15,0 0-1 1,0 0 1-16,0 0-1 15,0 0 0-15,0 0 0 0,0 0 0 16,-7-21-1-16,7 21 1 16,0 0-1-1,0 0 0-15,0 0 0 0,0 0 0 16,0 25 0-16,0-2 0 16,0 16 0-16,-6 18-1 15,2 16 1-15,0 16 0 16,-3 18 0-16,-1 12 0 15,8 6 0-15,-8 7 0 16,1-7 0-16,7-15 0 16,0-9 0-16,0-18 0 15,4-14-1-15,1-17 0 16,1-12 0-16,0-15-1 16,9-6-1-16,-15-19-5 0,31 2-27 15,-31-2-5-15,21-29-1 16,-8-1 0-16</inkml:trace>
  <inkml:trace contextRef="#ctx0" brushRef="#br0" timeOffset="197994.2134">31006 1233 8 0,'25'-27'36'15,"-21"-9"1"-15,11 15 1 16,-15 21-19-16,-9-31-4 16,9 31-3-16,0 0-2 0,9 19-4 15,-11 6-3-15,12 27 0 16,-12 17 0-16,10 19-2 15,-8 10 1-15,5 19 0 16,-10 6-1-16,3 2 0 16,-4-6 0-16,-2-11-1 15,3-16 0-15,-5-15 0 16,8-10-1-16,2-21-2 0,8-6-2 16,-8-40-7-16,9 25-28 15,-9-25-1-15,0 0 0 16,0 0 0-16</inkml:trace>
  <inkml:trace contextRef="#ctx0" brushRef="#br0" timeOffset="198541.0875">31729 1525 29 0,'27'-25'34'0,"-25"-13"3"16,4 3-19 0,18 24-1-16,-24-16-4 0,0 27-4 15,0 0-2-15,21-4-1 16,-21 4-2 0,0 29-1-16,-3 5 0 0,3 12-1 15,-8 8 0-15,-2 13 0 16,-9 6 0-16,-6 8-1 0,-5-4 0 15,1 5-1-15,-1-17 0 16,5-7 1-16,13-6-2 16,-1-10 1-16,17-9 1 15,11-10-1-15,10-6 0 16,7-9 1-16,5-4 0 16,9-8-1-16,-1-4 1 15,11-3-1-15,-3-5 1 16,-1-1-1-16,-4 0 0 15,-8 3-1-15,0 5-3 16,-21-7-4-16,12 18-18 16,-8-6-13-16,-23 4-2 0,23-15 1 15</inkml:trace>
  <inkml:trace contextRef="#ctx0" brushRef="#br0" timeOffset="198994.2129">31878 957 18 0,'0'0'35'0,"-19"-27"1"16,19 27 0-16,-13 44-23 0,-16-27-3 16,18 22-3-1,-16-12-3-15,6 13-2 16,-4-11 0-16,2 1 0 16,23-30-1-16,-27 27 1 0,27-27 0 15,0 0 0-15,14-40-1 16,3 11 0-16,4-13 1 15,13 2-1-15,-9-5 0 16,4 1-1-16,-6 4 1 16,-2 9 0-16,-2 10-1 15,-19 21 0-15,23-4 1 16,-23 4-1-16,21 48-1 0,-10-11-2 16,10 22-4-16,-9-13-8 15,13 10-22-15,3 11-2 16,-16-11 2-16,7 3-2 15</inkml:trace>
  <inkml:trace contextRef="#ctx0" brushRef="#br0" timeOffset="199322.3388">32437 1297 10 0,'28'-6'36'15,"-20"-13"1"1,13 17 0-16,0 19-18 0,-21-17-3 16,12 50-4-16,-18-8-3 15,12 27-4-15,-12 2-2 16,6 14 0-16,-6 5 0 15,2 4-2-15,-5 0 0 16,1-9-3-16,6-3-2 16,-11-24-3-16,20 17-8 15,-22-27-16-15,9-10-9 16,8-5 0-16,-2-33 0 16</inkml:trace>
  <inkml:trace contextRef="#ctx0" brushRef="#br0" timeOffset="199619.2343">32750 1356 14 0,'0'0'35'0,"16"-27"4"15,-16 27-2-15,15 50-18 16,-25-17-5-16,22 36-2 16,-18-6-4-16,12 27-2 15,-10-5-2-15,4 15-2 16,-6-8 0-16,-1-6-3 0,5-3-3 16,-10-24-2-16,18 14-10 15,-16-17-23-15,3-23-1 16,9-8-1-16,-2-25 1 15</inkml:trace>
  <inkml:trace contextRef="#ctx0" brushRef="#br0" timeOffset="200666.093">33043 2168 20 0,'19'-19'34'16,"-19"19"-5"-16,-4-27-3 15,4 27-5-15,0 0-8 16,0 0-2-16,0 0-2 16,0 27-2-16,-4 4-3 0,4 17-1 15,-11 0-2 1,9 13 1-16,-6 2-2 15,-5-3-1-15,7 1-5 0,-13-24-6 16,15 3-17-16,-7-7-10 16,11-33 0-16,-27 31 0 15</inkml:trace>
  <inkml:trace contextRef="#ctx0" brushRef="#br0" timeOffset="200884.8434">32815 2255 29 0,'0'0'36'0,"37"19"1"15,-1 13-18 1,-15-18-3-16,23 28-3 16,-17-17-4-16,17 15-3 0,-10-9-1 15,8 0-5-15,-11 5-6 16,-6-22-9-16,-4-1-22 15,2 6-2-15,-23-19 2 16</inkml:trace>
  <inkml:trace contextRef="#ctx0" brushRef="#br0" timeOffset="201087.9693">33251 2264 11 0,'-5'-29'35'15,"3"49"0"1,-17-5 2-16,-10 4-23 16,19 27-4-16,-20-15-4 0,9 17-4 15,-2-2-6-15,-6-10-16 16,-5-14-15-16,18 12-2 16,-14-26 2-16</inkml:trace>
  <inkml:trace contextRef="#ctx0" brushRef="#br0" timeOffset="201306.7192">32930 2456 27 0,'54'-19'35'16,"18"15"0"-16,-14 2-18 15,-14-15-4-15,15 15-5 0,-21 0-8 16,-5 2-23-16,-12-8-10 16,9 18-2-16,-30-10 0 15</inkml:trace>
  <inkml:trace contextRef="#ctx0" brushRef="#br0" timeOffset="203087.9721">9980 1419 14 0,'0'0'32'16,"-21"-42"2"-16,17 21 0 15,-2 0-22-15,-13-14 0 16,15 7-2-16,-7-13-4 15,11 5-2-15,6-6-2 16,9-1 0-16,2-3-1 0,10 2-1 16,2 8 0-1,5 7 0-15,-1 15 0 16,3 16 0-16,0 21 1 16,-7 23 0-16,-8 16 0 15,-4 15 0-15,-11 9 0 0,2 4 1 16,-8-9-1-16,-2-4 0 15,-4-20 0-15,4-9 0 16,-4-19 1-16,6-29-1 16,0 0 1-16,0 0 1 15,-7-38-2-15,14 1 1 16,-5-15-1-16,8-11 0 16,1-14-2-16,12-7 1 0,2 3 0 15,6-5-1-15,7 13 0 16,4 11-1-1,8 24 2-15,3 26 0 16,-1 30 0-16,-4 28 0 0,-8 19 0 16,4 14 1-16,-14 3 0 15,-1 3 0-15,-14-12 0 16,1-10 0 0,-14-21 0-16,5-11 0 0,-7-31 1 15,0 23-1-15,0-23 0 16,0-29 1-16,0-3-1 15,2-14-1-15,4-12 0 16,0-9 0-16,13-4-1 16,-2 0 0-16,2 13 0 15,0 8 0-15,6 16 0 16,-6 20 0-16,4 24 1 0,-6 19-1 16,1 13 0-1,-3 6 1-15,2 4 0 0,6 1 0 16,-2-5 0-1,6-7 0-15,-4-14 0 0,7-6 0 16,-7-12 1-16,6-11 0 16,-4-15-1-16,0-6 1 15,3-13 0-15,-5-7 0 16,-2-3-1-16,-5 0 1 16,-1 2 0-16,-5 4-1 15,-5 13 0-15,-5 27-1 16,0-19 1-16,0 19 0 15,-11 38-1-15,7-9 1 16,4 7-1-16,6 1 0 0,3 1 1 16,3-3-1-1,5-8 1-15,4-6 0 0,0-8 0 16,2-11 1 0,4-6-1-16,0-9-1 15,-1-1 2-15,-3-3-2 0,2 0 1 16,-2 3 0-16,-2 5-1 15,-2 9 1-15,-19 0 0 16,27 31 0-16,-19-5 0 16,7 5 1-16,-4 0-1 15,-1 0 0-15,3-6 0 16,-5-4 0-16,-8-21 1 16,17 21-1-16,-17-21 0 15,27-8 0-15,-27 8 0 0,27-23 0 16,-27 23 0-1,23-21-1-15,-23 21 1 16,23-17-1-16,-23 17-1 0,19 2-2 16,0 13-3-16,-19-15-5 15,36 29-5-15,-36-29-16 16,44 23-5-16,-15-6 0 16,-2-15 2-16</inkml:trace>
  <inkml:trace contextRef="#ctx0" brushRef="#br0" timeOffset="203275.4718">11724 690 28 0,'0'0'34'15,"-13"-48"-1"-15,13 48-1 16,21 2-28-16,-21-2-9 15,28 32-17-15,-28-32-11 16,37 58 0-16,-22-25 1 16</inkml:trace>
  <inkml:trace contextRef="#ctx0" brushRef="#br0" timeOffset="203712.9748">12820 1598 17 0,'0'0'34'16,"0"0"2"-16,0 0-12 15,-6-21-3-15,6 21-6 16,0 0-5-16,0 0-3 16,-15 25-1-16,22 7-1 15,-16-1-2-15,9 17 0 16,-6 0-2-16,6 12 1 16,-9 1 0-16,7-5-1 0,-2-4 0 15,4-8 0-15,4-10-1 16,13-9 1-16,10-17 0 15,11-8 0 1,8-10 0-16,11-3-1 0,-5-6 1 16,1 1-1-16,1 1-3 15,-25-10-10-15,-8 8-27 16,-21 19 1-16,11-23-3 16,-11 23 3-16</inkml:trace>
  <inkml:trace contextRef="#ctx0" brushRef="#br0" timeOffset="204072.3685">12938 1312 34 0,'4'-31'38'15,"-4"31"-1"-15,0 0 1 16,-36 10-28-16,17 30-1 15,-18-13-1-15,7 13-5 16,-5-5-1-16,5 1-1 16,1-3-1-16,12-14 0 15,17-19 0-15,0 0-1 16,0 0 1-16,21-34 0 16,4 3 1-16,9 0-1 0,-3-11 1 15,7 11-1 1,-9 2 1-16,5 14 0 0,-5 9 0 15,1 18 0 1,-10 9-1-16,1 10 0 16,5 19-2-16,-12-4-5 0,20 25-10 15,-15-8-21-15,-13-9-1 16,9 3 0-16,-11-9 1 16</inkml:trace>
  <inkml:trace contextRef="#ctx0" brushRef="#br0" timeOffset="204322.3492">13453 1894 24 0,'0'0'37'0,"17"19"2"16,-17-19-1-16,-38 27-22 0,26 9-6 16,-20-15-1-1,18 12-4-15,-7-6-4 0,0 2 0 16,10-8-1-16,1-2 0 15,10-19-1-15,-15 31 1 16,5-10-3-16,-14-4 0 16,-1 8-5-16,-8-17-2 15,8 3-26-15,-1 8-2 16,-11-15 0-16,18 10 1 16</inkml:trace>
  <inkml:trace contextRef="#ctx0" brushRef="#br0" timeOffset="204728.6191">13990 1819 10 0,'17'-35'36'0,"1"14"1"16,-18-2 1-16,0 23-21 15,0 0-6-15,-48-10 0 16,27 32-5-16,-6 6-4 16,6 11 0-16,6 9-2 15,13 4 0-15,9 3 0 16,3 1 0-16,5-6 1 15,4 0 1-15,-9-6 1 16,5-2-1-16,-22-11 1 16,-1 3 0-16,-17-12 0 15,-4-1-1-15,-11-6-3 16,0-13-2-16,6 11-6 16,-18-22-25-16,16-14-5 0,15 0-2 15,7-14 2-15</inkml:trace>
  <inkml:trace contextRef="#ctx0" brushRef="#br0" timeOffset="205072.3498">13921 1456 32 0,'0'0'37'0,"21"-12"3"0,-21 12-8 16,18 56-18-16,-32-35-2 15,18 23-3-15,-17-11-3 16,7 7-2-16,-2-11-2 16,-1 0-1-16,9-29-1 15,-16 25 0-15,16-25 0 16,0 0-1-16,-11-35 0 16,15-1 1-16,5-3-1 15,-1-3 1-15,0 2 0 0,7 1 0 16,-4 5 0-1,-11 34 1-15,29-21 0 16,-29 21 0-16,31 42 0 0,-12-7 0 16,0 11-2-16,-4-4-8 15,20 4-31-15,-12 10 1 16,-10-12-1-16,-5 6 0 16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04" units="cm"/>
          <inkml:channel name="Y" type="integer" max="800" units="cm"/>
          <inkml:channel name="T" type="integer" max="2.14748E9" units="dev"/>
        </inkml:traceFormat>
        <inkml:channelProperties>
          <inkml:channelProperty channel="X" name="resolution" value="88.27586" units="1/cm"/>
          <inkml:channelProperty channel="Y" name="resolution" value="49.07975" units="1/cm"/>
          <inkml:channelProperty channel="T" name="resolution" value="1" units="1/dev"/>
        </inkml:channelProperties>
      </inkml:inkSource>
      <inkml:timestamp xml:id="ts0" timeString="2015-06-11T05:28:09.31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6765 7542 0</inkml:trace>
  <inkml:trace contextRef="#ctx0" brushRef="#br0" timeOffset="890.6278">6765 7628 0</inkml:trace>
  <inkml:trace contextRef="#ctx0" brushRef="#br0" timeOffset="1093.7735">6722 7628 0,'0'0'0,"-43"0"47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5:33:30.7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19222 2383 45 0,'-23'-2'30'0,"23"2"-6"15,-28-21-3-15,3-6-7 16,25 27-4-16,-31-44-2 16,29 21-3-16,-5-17-1 15,26 3-1-15,6-9-2 16,19 6 0-16,7 0 0 16,7 9-1-16,7 6 0 0,2 15 1 15,-2 18-1 1,2 30 2-16,-16 20-1 15,-7 21 0-15,-15 7-1 0,-4 10 2 16,-14-4-2-16,-7 0 1 16,-8-19 0-16,-5-15 1 15,-3-22 0-15,3-11 1 16,9-25 0-16,-23 0 0 16,9-25 1-16,7-11-2 15,-1-24 1-15,2-18-1 16,6-18-1-16,8-8-1 15,7-2 0-15,6 5 0 16,8 10-1-16,9 17 0 16,4 29 1-16,10 30-1 0,-4 36 1 15,3 27-1 1,-5 19 1-16,-9 16 0 16,-1 9 0-16,-9 2 0 0,-10-6 0 15,-8-11 0-15,-5-17 0 16,-4-16 1-16,-4-17 0 15,4-27 0-15,0 0 1 16,0 0-1-16,-9-54 0 16,15-4 0-16,-6-20 0 15,9-5-1-15,-1-9 0 16,11 4 0-16,4 5 0 16,4 18-1-16,3 25 1 0,1 30-1 15,-1 27 1 1,3 22-1-16,-4 22 1 15,-3 12-1-15,1 8 1 0,0 3 0 16,4-7-1-16,1-6 1 16,8-13 0-16,0-16 0 15,4-19 0-15,4-17 0 16,2-22 0-16,5-18 0 16,-3-24 0-16,-4-15 0 15,-6-11 1-15,-8 1-1 16,-7-1 0-16,-10 9 0 15,-11 17 0-15,-12 14-1 16,6 44 1-16,-34-10 1 16,9 37-2-16,2 17 2 15,8 18-2-15,1 5 1 16,18 6 0-16,4 0-1 16,13-6 0-16,11-11 0 0,5-12 0 15,12-19 0-15,1-17 0 16,2-18 0-16,1-11 1 15,-5-10-1-15,-2-5 1 16,-8 1 0-16,-5 1 0 16,-8 7 1-16,-6 6-1 15,-19 21 0-15,0 0 0 16,19 9 0-16,-21 10 0 16,0 3 0-16,2 1-1 15,2-2 1-15,0 0 0 16,-2-21 0-16,6 19 0 15,-6-19 0-15,23-21 1 16,-10 2-1-16,0-2 1 0,-3 3-1 16,-10 18 1-16,34-21-1 15,-18 25 1-15,5 13-1 16,2 10 0-16,0 2 0 0,7 7-1 16,5-3 0-16,5 2-2 0,-8-16-1 15,10 6-3-15,-19-27-6 16,14-2-23-16,-16-2-2 15,-19-15-2-15,-2 2 2 16</inkml:trace>
  <inkml:trace contextRef="#ctx0" brushRef="#br0" timeOffset="187.5255">21012 1515 42 0,'-32'-3'35'0,"32"22"-1"16,0-19-7-16,32-10-56 15,12 31-5-15,-23-11 1 16,16 24 0-16</inkml:trace>
  <inkml:trace contextRef="#ctx0" brushRef="#br0" timeOffset="796.9848">19844 3136 13 0,'-4'-33'35'0,"4"33"0"16,0 0 2-16,0 0-16 15,19 27-13-15,-21 11-1 16,8 24-1-16,-12 7-2 16,4 19 0-16,-9 1-3 15,3 5 0-15,-1-8-1 16,3-7 0-16,6-10 0 16,6-17 0-16,15-16 1 0,11-17 0 15,12-13 0-15,14-6 0 16,5-13 1-1,4 1-1-15,1-7 0 0,-12-2-5 16,5 17-14-16,-17-9-19 16,-19-3-1-16,-6 12 0 15,-19 4 0-15</inkml:trace>
  <inkml:trace contextRef="#ctx0" brushRef="#br0" timeOffset="1015.7844">20645 3756 43 0,'27'15'39'16,"-2"20"1"-16,-16 9-2 0,-32 2-28 15,8 25-4-15,-21-6-4 16,-12-3-4-16,2 9-22 15,-9-17-14-15,-10-18 0 16,13 6-1 0</inkml:trace>
  <inkml:trace contextRef="#ctx0" brushRef="#br0" timeOffset="2047.157">19964 2796 16 0,'0'0'34'15,"2"-42"2"1,6 19-14-16,-8 23-4 0,-21 7-4 16,6 24-3-16,-20 6-5 15,-3 18-3-15,-12 1-1 16,6 5-2-16,-7-3 1 15,7-6-2 1,7-12 2-16,7-9-2 0,30-31 1 16,0 0 0-16,0 0 0 15,23-25 1-15,7-6 0 16,10-9 0-16,-5-4 0 16,9 3 1-16,-4-1 0 0,-2 11 0 15,-5 3-1-15,-1 14 0 16,1 14 0-16,1 12-1 15,1 11 0-15,1 4-4 16,14 17-7-16,-18-2-17 16,12 2-8-16,10 12-2 15,-14-10 0-15</inkml:trace>
  <inkml:trace contextRef="#ctx0" brushRef="#br0" timeOffset="2297.2155">21221 3660 12 0,'0'0'32'0,"2"36"-1"15,-18-11-2-15,-5 2-20 16,8 15-1-16,-10-5-10 16,6 11-26-16,-16-27-4 15,18 14 0-15</inkml:trace>
  <inkml:trace contextRef="#ctx0" brushRef="#br0" timeOffset="2766.0054">21735 3170 24 0,'-48'-25'37'16,"8"25"1"-16,-19 10-3 0,-8-6-20 15,17 25-4-15,-11-1-5 16,17 15-4-16,15 3 1 15,24 9-2-15,28 5-2 16,19 1 1-16,15-1-1 16,4-1 1-16,2-7 0 15,-9-6 1-15,-16-2 0 16,-24-7-1-16,-26-12 1 16,-22-2-1-16,-18-6 0 15,-15-9-3-15,2 7-6 0,-19-17-20 16,11-11-7-1,14 1-3 1,7-11 2-16</inkml:trace>
  <inkml:trace contextRef="#ctx0" brushRef="#br0" timeOffset="3125.4293">21443 2729 42 0,'0'0'40'15,"0"0"-1"-15,-25 44 0 16,-2-17-28-16,-2 30-7 16,-9-7 1-16,9 6-3 0,-3-8-1 15,7-6-1-15,10-11 0 16,15-31-1-16,0 21 0 15,0-21 1 1,38-40-1-16,-6 1 2 0,5-3-2 16,3-2 2-16,2 2-2 15,-4 7 2-15,2 14-2 16,-9 17 2-16,-8 20-1 16,-2 18 0-16,-4 6-1 15,2 1-3-15,12 14-11 16,-2-12-22-16,1-15 0 15,5-3-2-15,-5-17 0 0</inkml:trace>
  <inkml:trace contextRef="#ctx0" brushRef="#br0" timeOffset="3872.7341">24152 1535 24 0,'-23'-48'38'0,"8"15"1"15,-6 12-11-15,-8-8-7 16,33 54-7-16,-23 8-3 16,23 45-5-16,-10 18-1 15,8 31-3-15,-4 17 0 16,2 12-1-16,-2 5-2 16,-9-21-1-16,17-6-8 31,-16-40-11-31,23-17-17 15,-3-21-4-15,5-31 3 16</inkml:trace>
  <inkml:trace contextRef="#ctx0" brushRef="#br0" timeOffset="4095.7772">24330 1546 30 0,'-4'-52'38'15,"4"52"3"-15,0 0-2 16,-7 39-24-16,26 41-4 16,-23 5-4-16,19 34-2 15,-15 11-2-15,10 12-2 16,-2-7-3-16,-5-14-2 16,20 7-10-16,-17-26-26 0,9-27 0 15,14-17-1-15,-4-33 2 16</inkml:trace>
  <inkml:trace contextRef="#ctx0" brushRef="#br0" timeOffset="4673.167">25265 1990 56 0,'2'42'40'0,"4"21"-1"15,-8 14-11 1,-4-16-21-16,10 9-1 16,-13-15-2-16,14-1-3 0,-10-14 0 15,3-5 1-15,2-35-1 16,-12 25 0-16,12-25 0 16,-23-31 0-16,2-15 1 15,6-12-1-15,-6-22 0 0,2-12-1 16,5-10 1-16,3-2-1 15,7 1 1 1,4 16-2-16,4 18 2 0,9 17-1 16,3 27 0-16,5 21 0 15,0 20 1-15,0 18-1 16,2 14 0-16,5 0 1 16,-3 8-1-16,4-4 0 15,0-4 0-15,1-10 0 16,-1-13 0-16,0-13 0 15,5-20 1-15,-3-15-1 16,5-19 1-16,-7-12-1 16,1-23 0-16,-1-5 1 0,-8 1-1 15,-6 6 0 1,-1 10 0-16,-5 17 0 16,-3 25 0-16,-6 23 0 0,4 52 1 15,-2 17-1-15,0 19 2 16,-2 10-2-16,5 15 1 15,-1-1-2-15,2-3-1 16,-6-26-3-16,21 13-12 16,-13-27-25-16,11-14 1 15,4-9-1-15,0-19 1 16</inkml:trace>
  <inkml:trace contextRef="#ctx0" brushRef="#br0" timeOffset="4876.3197">26195 2222 46 0,'27'0'41'0,"9"-6"-2"16,19 4 1-16,22-7-30 16,-12-14-3-16,17 11-2 15,-9-7-5-15,-6-8-7 16,5 0-30-16,-26 6-1 15,-15-4-3-15,-6 10 1 16</inkml:trace>
  <inkml:trace contextRef="#ctx0" brushRef="#br0" timeOffset="5220.1159">27375 1642 49 0,'0'0'40'16,"15"-19"-1"-16,-15 19 1 15,38 40-31-15,-34-15-1 16,15 35-2-16,-23-1-2 16,4 24 0-16,-15-3-2 15,0 9 0-15,-6-5-1 16,2-3-1-16,5-8 0 15,14-12 0 1,12-15 1-16,18-13-1 16,16-12 0-16,17-15 1 0,2-8-1 15,4-8 1-15,-4-7-1 0,-9-6-1 16,-3 6-5-16,-26-22-16 16,-6 7-19-1,-8 3 0-15,-11 2-2 0,0 0 1 16</inkml:trace>
  <inkml:trace contextRef="#ctx0" brushRef="#br0" timeOffset="5610.798">27593 1145 50 0,'0'0'40'16,"0"0"0"-16,-33 40-2 16,18 10-29-16,-21-13-3 15,13 22 0-15,-8-9-4 16,4-4-1-16,4-13-1 16,4-8 0-16,19-25 0 15,0 0 0-15,6-27 0 16,13-21-1-16,6-17 2 15,2-8-1-15,5-2 0 16,-3 0 0-16,-2 15 0 16,-4 12 0-16,-2 27 1 0,-2 27 0 15,-2 27-1-15,-2 20 1 16,1 13-1-16,3 5-2 16,11 21-11-1,-7-6-26-15,0-13-1 0,4 0-1 16,-10-13 1-16</inkml:trace>
  <inkml:trace contextRef="#ctx0" brushRef="#br0" timeOffset="5813.9479">28013 2145 43 0,'50'-4'38'15,"-6"-13"0"1,15 9 0-16,-1-1-30 0,-5-7-5 16,-3-5-7-16,9-2-29 15,-5 6-4-15,-10-8-1 16,11 8 0-16</inkml:trace>
  <inkml:trace contextRef="#ctx0" brushRef="#br0" timeOffset="6048.3566">29054 1811 33 0,'0'0'39'0,"-42"0"2"16,-2 12-2-16,2-3-17 0,11 37-14 15,0-2-2 1,26 16-3-16,14 5-2 16,18 4 0-16,7 0-1 0,5-5 1 15,-3-7 0-15,-7-5 1 16,-16-15-1-16,-17-3 0 15,-19-13-2-15,-19-15-2 16,-2 8-5-16,-21-22-23 16,6-6-9-16,11-3-1 15,6-14 0-15</inkml:trace>
  <inkml:trace contextRef="#ctx0" brushRef="#br0" timeOffset="6423.4061">28882 1191 46 0,'34'-4'40'15,"-32"25"0"-15,-6 18-1 16,-15 30-25-16,-12-25-7 15,5 17-2-15,-11-9-1 16,7-4-3-16,-1-19 1 16,6-6-2-16,25-23 1 15,-25 4-1-15,27-27-1 16,12-10 2-16,7-17-2 16,9-5 2-1,-1 3-2-15,0 2 1 16,1 8 0-16,-3 11 0 15,-6 17 1-15,-21 14-1 0,29 27 0 16,-18 6 0-16,8 17-3 0,-9-10-4 16,32 27-25-16,-11-9-7 15,-3-2-2-15,1-1 0 16</inkml:trace>
  <inkml:trace contextRef="#ctx0" brushRef="#br0" timeOffset="6735.9479">29572 1725 52 0,'-4'-39'40'0,"8"12"1"15,-2 6 0-15,-23 10-32 16,36 38-1-16,-15 9-2 16,12 33-2-1,-10 12-2-15,7 24 0 0,1 5-1 16,1 3-3-16,3 2-3 16,-7-28-3-16,22 13-13 0,-14-33-21 15,-1-25 1-15,7-15-1 16,-21-27 1-16</inkml:trace>
  <inkml:trace contextRef="#ctx0" brushRef="#br0" timeOffset="6954.7481">29813 1573 48 0,'0'0'42'0,"0"0"-2"16,-4 42 1-16,23 20-31 15,-23-5-3-15,22 30 0 16,-16-1-3-16,17 12 0 16,-4-6-5-16,-4-7-2 0,12 14-7 15,-26-26-26-15,18-7-5 16,0-9-1 0,-1-13 1-16</inkml:trace>
  <inkml:trace contextRef="#ctx0" brushRef="#br0" timeOffset="7329.78">30272 2631 41 0,'-12'34'38'0,"14"9"1"16,-4-1 0-16,-5 0-31 15,28 14-1-15,-15-18 0 16,18 6-4-16,-8-13 1 15,5-2-2-15,-12-10 1 16,-9-19-2-16,0 0 0 0,0 0 1 16,10-21-1-16,-16-10 1 15,-9-15-2-15,0-8 2 16,-3-11-2 0,7-6 0-16,-1-4 0 0,12 4 0 15,6 4 0-15,11 9-1 16,12 12 1-16,7 12-1 15,8 15 1-15,6 9 0 16,7 10 0-16,-5 4 0 16,-4 5-1-16,-8-5-1 15,-4 12-3-15,-36-16-11 16,0 0-24-16,0 0-1 16,-36 28 0-16,-10-8 0 15</inkml:trace>
  <inkml:trace contextRef="#ctx0" brushRef="#br0" timeOffset="7486.0512">29962 2708 17 0,'63'7'34'16,"-19"-18"3"-16,25 11-3 16,-6-6-21-16,2-13-21 15,17 5-21-15,-34-32-4 16,15 12-3-16</inkml:trace>
  <inkml:trace contextRef="#ctx0" brushRef="#br0" timeOffset="7861.1045">30641 1302 45 0,'-23'-73'38'16,"15"-3"-1"-16,1-1-3 16,1-15-26-16,29 15 0 15,-2-4-4-15,13 16-3 16,1 15 1-16,9 25 0 16,-10 21 0-16,10 39 1 15,-25 20-1-15,-9 28 2 0,-27 11-2 16,-10 19 1-16,-19 6-1 15,-13 6 0-15,-4-8-1 16,1-15-2-16,7-12 1 16,26-19 0-16,20-17 0 15,39-14-1-15,26-20 0 16,20-7 1-16,18-5-2 16,-8-14-4-16,19 6-28 15,-28-4-5-15,-31-2-3 16,-18 8 2-16</inkml:trace>
  <inkml:trace contextRef="#ctx0" brushRef="#br0" timeOffset="8470.561">21263 5317 30 0,'-2'-23'35'0,"-17"38"1"16,-31 0 0-16,-32 16-26 16,21 25-4-16,-8 1-2 0,13 16-2 15,18 4 0 1,21 2-2-16,21-2 0 0,32-8-1 15,8-10 1 1,13-9 2-16,-11-11-1 0,-11-3 2 16,-22-11-1-16,-28-4 1 15,-27-11-1-15,-16-1 0 16,-14-5-3-16,-5-15-9 16,22 1-23-16,11-5-3 15,21-12-3-15,40 6 2 16</inkml:trace>
  <inkml:trace contextRef="#ctx0" brushRef="#br0" timeOffset="8658.0865">21775 6186 51 0,'0'25'41'0,"0"-2"-3"15,0-23 0 1,-19 14-32-16,19-14-5 0,0 0-3 15,0 0-10-15,42-35-18 16,-11 3-7-16,5-18-2 16,10-6 0-16</inkml:trace>
  <inkml:trace contextRef="#ctx0" brushRef="#br0" timeOffset="8856.0212">22309 5271 43 0,'0'0'38'0,"21"30"1"0,-21 26 0 31,-4 15-28-31,16 27-6 0,-14 0 2 16,13 17-3-1,-5-11-2-15,0-4-2 0,3-12-1 16,-3-23-1-16,5-7-2 16,-11-24-1-16,12-9-4 15,-12-25-7-15,-21-48-22 0,-2 4 0 16,-19-27 1-16,-8 0 1 15</inkml:trace>
  <inkml:trace contextRef="#ctx0" brushRef="#br0" timeOffset="8949.7853">21902 5570 28 0,'9'-38'27'16,"56"45"-7"-16,-2-5-26 16,18-17-19-16,41 28-1 15</inkml:trace>
  <inkml:trace contextRef="#ctx0" brushRef="#br0" timeOffset="9106.0554">22990 5906 53 0,'7'27'42'0,"-7"-27"-1"16,0 0-1-16,21 25-28 0,-21-25-4 16,0 0-5-1,0 0-10-15,12-25-31 0,-1 4-3 16,3 2-2-16,1-6 1 15</inkml:trace>
  <inkml:trace contextRef="#ctx0" brushRef="#br0" timeOffset="9699.8869">24414 5472 34 0,'0'0'36'0,"23"-17"2"15,6 21-1-15,28 11-27 16,-22 2-3-16,26 24-1 0,-11 1 1 16,15 19-4-16,-8-1 1 15,-5 11-2 1,-20-6 0-16,-11 4-1 0,-21-17 1 16,-15-10-1-16,-16-19 1 15,-13-13-1-15,-13-18 1 16,7-20-1-16,4-20 0 15,12-22 0-15,19-20-1 16,20-13 1-16,18-3-1 16,12-5 0-16,11 9-1 15,9 2-3-15,14 33-4 0,-19 7-19 16,13 26-12-16,6 26-2 16,1 16 1-16</inkml:trace>
  <inkml:trace contextRef="#ctx0" brushRef="#br0" timeOffset="10746.9049">25954 5480 57 0,'-21'0'43'16,"-10"0"-3"-16,-20 0 3 16,-14-8-34-16,7 22-1 15,-22-1-2-15,17 12-4 16,-2 4-1-16,11 5-1 15,16 3 0-15,17-1-1 0,21-3 1 16,21-6-2 0,17-10 2-16,12-13 0 0,7-10 0 15,1-7 1 1,-5-14-1-16,-5-4 2 0,-17 2-2 16,-12-3 1-16,-17 9 0 15,-2 23-1-15,-33-16 0 16,4 22-1-16,1 17 0 15,7 6 0-15,15 4 0 16,8 3 0-16,17 1 0 16,6-9 0-16,15-7 0 15,4-9 1-15,4-12 0 16,-4-10 0-16,0-11 0 16,-8-9 0-16,-1-13 0 0,1-5 1 15,-7-7-1 1,1 3 1-16,-3 6-2 15,-2 9 2-15,2 12-1 0,5 16 1 16,-11 28-1-16,2 17 0 16,-2 14 1-16,-13 10-1 15,-1 1 1-15,-7 1 0 16,-7-7 0-16,-1-9-1 16,-1-17 2-16,1-10-1 15,8-19 0-15,0 0 0 16,11-46 0-16,10-7 0 15,8-11-1-15,7-7 1 16,1 0-1-16,-1 4 0 16,2 11-1-16,-13 16 1 15,-6 25 0-15,-19 15 0 16,14 55-1-16,-22 1 0 16,2 7 1-16,1 6-1 0,1 1 1 15,4-5 0-15,9-13-1 16,3-16 1-16,9-17 0 15,11-15 0-15,3-17 0 16,7-16 0-16,4-19 0 16,-4-15 1-16,4-16-1 15,-4-6 1-15,-4-1-1 16,-9 5 1-16,-10 12-1 16,-8 8 0-16,-7 24 0 15,-4 37 0-15,0 0 0 16,-11 41 0-16,-3 20 0 15,3 10-1-15,-1 10 1 0,-5 5 0 16,-2-1 0-16,2-7 0 16,0-16 0-16,3-10 0 15,3-18 0 1,5-15 0-16,6-19-1 0,0 0 1 16,29-53 0-16,3 1 1 15,6-6-1-15,1-7 1 16,5 0-2-16,3 7 2 15,-14 6-1-15,3 12 1 16,-17 13-1-16,-19 27 0 16,0 0 0-16,-26 31 0 15,1 5-1-15,2 3 1 16,6 9-1-16,9 3 0 16,12-1-1-16,7-9-1 0,33 1-2 15,0-27-5-15,33 10-20 16,-12-21-11-16,2-12-2 15,-6-9 2-15</inkml:trace>
  <inkml:trace contextRef="#ctx0" brushRef="#br0" timeOffset="11005.4567">27954 5063 67 0,'-30'-36'42'0,"5"9"-2"16,-4 29-9-16,-13 2-21 0,19 44-1 16,-19 11-3-1,13 31-4-15,1 14-2 16,12 13 0-16,3 12 0 0,13-6-2 16,19-6-2-16,4-25-1 15,21-8 0 1,-6-41-3-16,21 5-7 15,-26-39-19-15,5-24-6 16,0-12 0-16,-15-27 2 16</inkml:trace>
  <inkml:trace contextRef="#ctx0" brushRef="#br0" timeOffset="11286.7447">28243 5161 38 0,'0'0'38'0,"21"14"2"15,-17 24-1-15,3 25-27 16,-24-5-1-16,19 28-2 16,-19-5-4-16,11 13-1 15,-9-4-2-15,3-3 0 16,3-12-1-16,3-8-1 16,14-15 0-16,20-16 1 15,13-17 0-15,14-11-1 16,10-16 1-16,8-5 1 15,-1-10-2-15,-7-6 0 16,-7 2-5-16,-26-17-9 0,-9 13-27 16,-17 2 1-16,-14-3-3 15,-7 5 1-15</inkml:trace>
  <inkml:trace contextRef="#ctx0" brushRef="#br0" timeOffset="11630.542">28528 4735 50 0,'-19'-8'41'0,"-2"24"-2"16,-18 22 1-16,-18 2-31 15,19 26-3 1,-18-7-1-16,12 6-2 15,0-15-2-15,6-7 0 16,6-18 0-16,32-25-1 16,0 0 0-16,-10-45 1 0,31-3-1 15,8-5 0-15,5-3 1 16,-1 2-2-16,1 8 2 16,-3 15-1-16,-1 16 0 15,-5 25 1-15,0 20-1 0,-2 16 0 16,4 14-1-1,3 1-2-15,11 18-6 0,-15-19-22 16,9 3-8-16,18-5-2 0,-9-18 1 16</inkml:trace>
  <inkml:trace contextRef="#ctx0" brushRef="#br0" timeOffset="11849.3219">29115 5067 50 0,'29'40'43'0,"5"33"-1"16,-13 16 1-16,-25 3-30 15,23 31-2-15,-30-18-3 16,7 9-4-16,-21-13-4 16,-9-20-3-16,9-2-8 15,-21-22-27-15,12-26-5 0,5-12 0 16,4-21 0-16</inkml:trace>
  <inkml:trace contextRef="#ctx0" brushRef="#br0" timeOffset="12177.492">30350 5274 51 0,'35'14'41'0,"-35"-14"-1"16,0 31 1 0,-29-12-31-16,-21-10-5 15,-5 9-1-15,-18-5-1 16,-5 4-3-16,-1 6-1 16,14-1 0-16,12 10 0 15,18 3 0-15,35 5 0 16,21 2 0-16,20-1 2 0,20 1-2 15,17-6 2-15,1-5 0 0,-3-6-1 16,-13-10 0-16,-9-1-3 16,-18-18-6-16,6 6-26 15,-23-4-3-15,-19 2-3 16,-19-8 1-16</inkml:trace>
  <inkml:trace contextRef="#ctx0" brushRef="#br0" timeOffset="12333.7836">29706 5875 25 0,'-46'39'39'16,"10"-5"0"-16,38 5-1 0,43 7-22 15,-6-25-5 1,41 8-3-16,-2-6-9 0,-1-21-16 16,5-10-20-16,10 2-2 15,-23-19 0-15,5-5 0 16</inkml:trace>
  <inkml:trace contextRef="#ctx0" brushRef="#br0" timeOffset="12646.3056">30897 5476 42 0,'29'46'40'0,"-8"-4"1"16,8 14 0-16,13 27-28 15,-12-16-4-15,12 23 0 0,-24-17-3 16,1 2-3 0,-23-18 0-16,-4-9-1 0,-20-17-1 15,-5-17 0 1,-3-22 0-16,-1-17-1 0,9-19 0 16,22-12 0-16,21-13 0 15,18-10 0-15,28-13-1 16,12-2 0-16,9 4-1 15,-2 3-1-15,8 13-3 16,-32-9-9-16,-3 12-26 0,-13 21-1 16,-24 10 0-16,-7 11 0 15</inkml:trace>
  <inkml:trace contextRef="#ctx0" brushRef="#br0" timeOffset="13662.0697">24741 7375 14 0,'6'-46'36'16,"11"15"3"-16,-5 10-11 15,-12-16-8-15,23 32-2 16,-23 5-6-16,21 40-2 16,-19 21-4-16,11 35-1 15,-13 12-3-15,6 22 1 16,-6 9 0-16,4 1-4 15,1-4 0-15,-8-21-3 16,14-11-3-16,-13-41-8 16,27-9-18-16,-4-21-6 0,-21-33-3 15,38 7 4-15</inkml:trace>
  <inkml:trace contextRef="#ctx0" brushRef="#br0" timeOffset="13912.1034">25042 7402 41 0,'0'0'39'0,"0"0"3"16,19 61-2-16,-19-3-29 15,28 36-3-15,-20-2-2 16,13 21 0-16,-11-9-3 0,5 3-1 15,-2-16-1 1,-5-15-3-16,5-10-3 0,-13-34-20 16,10-7-14-16,-10-25-2 15,29 8 0-15,-29-8-1 16</inkml:trace>
  <inkml:trace contextRef="#ctx0" brushRef="#br0" timeOffset="14318.4094">26334 7588 25 0,'29'-42'34'16,"-6"28"1"-16,-23 14-16 16,-34-6-2-16,1 28-5 0,-26-3-5 15,9 15-3-15,0 3-1 16,12 18-1-16,21-1 0 16,28 8 1-16,22 1-2 15,24 6 2-15,6-4 0 16,12 8 0-16,-12-13 2 15,-4 1-2-15,-26-13 2 16,-18-2-2-16,-38-13 1 16,-17-4-2-16,-21-6-1 15,-10-12-4-15,4 3-6 0,-19-18-25 16,25-15-6-16,13-2-2 16,14-16 1-16</inkml:trace>
  <inkml:trace contextRef="#ctx0" brushRef="#br0" timeOffset="14724.7346">26283 7014 44 0,'19'-8'39'0,"-19"8"1"0,17 17-2 16,-2 16-29-1,-36-6-3-15,12 21-1 0,-14-10-1 16,2 8-2-16,-2-11-1 16,0-6-1-16,4-8 1 15,19-21-2-15,0 0 1 16,0-25 0-16,15-8-1 15,10-9 1-15,0 0 0 16,5-6 1-16,-3 9 0 16,-2 5-1-16,-4 11 1 0,2 15 0 15,-23 8 1 1,27 23-1-16,-12 4 0 0,6 13-3 16,8 8 0-1,-2-5-6-15,26 18-26 0,-9-1-5 16,-6-3-2-16,4 10 1 15</inkml:trace>
  <inkml:trace contextRef="#ctx0" brushRef="#br0" timeOffset="14990.3757">27264 7450 39 0,'2'-35'40'16,"-2"35"1"-16,0 0-1 0,0 0-27 16,7 75-4-1,-12-4-3-15,12 25-1 16,-7 8-2-16,4 11-1 0,-4 2-1 16,-4-8-3-16,10-5-4 15,-19-35-18-15,18-13-15 16,5-14-1-16,-4-19-1 15,-6-23 0-15</inkml:trace>
  <inkml:trace contextRef="#ctx0" brushRef="#br0" timeOffset="15193.529">27566 7365 45 0,'27'35'41'15,"-27"34"0"-15,-4 25-1 0,8 17-29 16,-25-3-5-16,17 11 1 16,-11-12-4-16,11-11-4 15,15-9-4-15,-13-30-15 16,16-11-18-16,7-5-2 16,-2-16-1-16,8-4 1 15</inkml:trace>
  <inkml:trace contextRef="#ctx0" brushRef="#br0" timeOffset="15474.817">28013 8323 44 0,'-24'48'41'16,"-11"-6"-2"-16,5 14 0 16,14 11-28-16,-7-21-5 15,31 4 0-15,9-13-4 16,21-3-1-16,10-16 0 15,10-7 1-15,3-19-1 16,8-9 1-16,-14-17-1 16,-3-7 1-16,-24-9-1 15,-16-3 1-15,-18 1-3 16,-21-4 2-16,-13 14-4 16,-15-2 0-16,15 28-9 15,-22-11-20-15,22 6-9 0,19 10-1 16,21 11 2-16</inkml:trace>
  <inkml:trace contextRef="#ctx0" brushRef="#br0" timeOffset="15818.6165">29180 7801 41 0,'29'-10'39'0,"-29"10"3"16,0 0-3-16,13 23-28 16,-47-15-4-16,9 17 0 15,-25-10-3-15,2 5-2 16,-11-7-1-16,7 2-1 16,6-1 0-16,6 1-1 0,25 6 1 15,15 4-1 1,29 10 1-16,11 7 1 15,11 8 0-15,3 4 0 0,5 3 2 16,-1-3-2-16,-14-6 2 16,-8-8-2-16,-13-9-1 15,-8-10-3-15,-1 2-9 16,-14-23-23-16,0 0-6 16,0 0 0-16,-33-17-1 15</inkml:trace>
  <inkml:trace contextRef="#ctx0" brushRef="#br0" timeOffset="16006.1585">28616 8477 50 0,'40'44'42'0,"8"-4"-2"16,13 1 1-16,19 10-29 15,-32-18-4-15,6 7-5 16,-10-5-5-16,-8-20-9 15,0 4-29-15,-7-5 0 16,-10-8-1-16,-19-6 0 16</inkml:trace>
  <inkml:trace contextRef="#ctx0" brushRef="#br0" timeOffset="17037.5322">31148 7749 46 0,'15'-19'29'16,"-15"19"-4"-16,-13-27-4 15,-16 4-6-15,2 19-5 16,-19-15-2-16,-3 21-3 15,-18-4-2-15,9 19 0 0,-3 2 0 16,13 16 0 0,12 3-2-16,21 14 1 15,26 0-1-15,22 6 1 16,26 1-2-16,12 3 2 16,7-3 1-16,-1 3-1 0,-20-9 2 15,-7 3-2-15,-41-12 2 16,-24 0-2-16,-35-15 2 15,-17-2-3-15,-15-8 0 16,-6-11-1-16,10 5-6 16,-1-22-25-16,24-1-9 15,28 2 0-15,6-7-3 16</inkml:trace>
  <inkml:trace contextRef="#ctx0" brushRef="#br0" timeOffset="42274.8483">25273 8924 17 0,'0'0'29'0,"-8"40"-9"16,-3-5-10-16,11 28-1 15,-8 1-4-15,1 22 1 16,-3 0 0-16,6 5-2 16,-5-5-1-16,3-3-1 15,10-12 0-15,7-2 0 0,8-12 1 16,12-7-1-16,17-19 0 16,7-10 1-16,14-19 0 15,8-6 0 1,-5-19 0-16,1-11 0 0,-14-14-2 15,-5 0 1-15,-20-2-1 16,-5 4 0-16,-16 7-2 16,-5 5 1-16,-4 11-2 15,-4 23 2-15,25 0 1 16,3 28 0-16,-1 11 1 16,7 11 0-16,-5 7 2 15,-2 12-1-15,-25-3 1 0,-16 7 0 16,-33-12-2-1,-24-5-1-15,-23-6-2 0,-13-18-9 16,-2-7-25-16,10 2-2 16,9-23 0-16,40 2 0 15</inkml:trace>
  <inkml:trace contextRef="#ctx0" brushRef="#br0" timeOffset="43993.6903">27034 9604 11 0,'0'0'20'16,"-30"9"-3"-16,-5 1-4 15,-9 11-4-15,-7 0-3 16,7 10-1-16,0-2 2 15,23 11-2 1,11 0 1-16,31 8 0 0,14 0 0 16,24 10 1-16,-11 5 0 15,11 12-1-15,-25 0 0 16,-9 11-1-16,-29-5-2 16,-15 5 0-16,-17-11-1 15,-4-2 0-15,3-9-2 16,11-3 1-16,22-9-1 15,23-4 1-15,21-2-1 0,12-6 0 16,3-1 0-16,1-1 0 16,-5-5 1-16,-14 1-1 15,-16-7 1-15,-19 4-1 16,-20-10 1-16,-8 2 0 16,-5-4-1-16,-5-9-4 15,22 9-2-15,-7-19-9 16,21 0-22-16,0 0 0 15,33-17 0-15</inkml:trace>
  <inkml:trace contextRef="#ctx0" brushRef="#br0" timeOffset="45292.629">26141 9368 32 0,'25'-22'33'16,"-19"-8"0"-16,-6 30-15 0,23-4-3 16,-31 27-5-16,16 42-3 15,-16 22-2-15,2 47 0 16,-3 31-1-16,7 35 0 0,-8 17 0 16,1 11-3-1,5-9 0-15,4-12 0 16,2-28-2-16,0-31 0 15,5-39 0-15,1-28-1 0,-2-29 1 16,3-27 0-16,9-6-6 16,-18-19-21-16,11-39-9 15,10 7-2-15,-6-22 1 16</inkml:trace>
  <inkml:trace contextRef="#ctx0" brushRef="#br0" timeOffset="45933.2899">27992 9838 28 0,'-11'-33'33'0,"5"14"0"0,-15 17-15 16,-23 4-3-16,12 35-4 16,-22 14-3-16,10 34-3 15,-2 15-2-15,8 21 1 16,9 7-3-16,18 1 1 15,13-4-2-15,15-12 1 16,14-9-3-16,11-20-2 16,15-15-3-16,-9-25-6 15,17-5-12-15,-2-7-12 16,-23-32 0-16</inkml:trace>
  <inkml:trace contextRef="#ctx0" brushRef="#br0" timeOffset="46370.8128">28283 10322 8 0,'0'-21'13'0,"0"21"1"15,4-18 0-15,-4 18-3 16,11-23-2-16,-11 23-1 16,14-23 1-16,-14 23-1 15,0 0-1-15,13-27 0 16,-13 27 0-16,0 0-1 0,0 0 1 16,0 0-1-1,0 0 0-15,0 0 0 16,0 0-1-16,0 0-1 15,0 0 0-15,0 0-1 0,-2 33 0 16,-2 7-1-16,4 16 1 16,-11 13-2-16,7 8 1 15,-2 7-2-15,1 1 2 16,3-3-2-16,4-14 0 16,3-7 0-16,5-21-1 15,5-7-1-15,-15-33-2 16,33 31-5-16,-33-31-16 0,13-27-11 15,-13 27-3-15,6-58 2 16</inkml:trace>
  <inkml:trace contextRef="#ctx0" brushRef="#br0" timeOffset="46558.3228">28337 9913 11 0,'-10'-19'29'0,"10"19"-2"16,0 0-2-16,0 0-30 15,0 0-11-15,0 21-12 0,25 15 0 16</inkml:trace>
  <inkml:trace contextRef="#ctx0" brushRef="#br0" timeOffset="46745.8333">28648 10746 13 0,'18'31'37'16,"8"26"-1"-16,-18-14 0 16,-21 5-20-16,9 17-7 15,-23-11-5-15,-7-3-8 16,1 5-9-16,-11-10-21 15,2-29-3-15,15 3 1 16</inkml:trace>
  <inkml:trace contextRef="#ctx0" brushRef="#br0" timeOffset="47105.2251">29065 10354 22 0,'35'-2'37'0,"7"29"1"15,-19 6 0-15,-8 3-25 16,0 32-5-16,-24-3-1 16,1 19-2-16,-17-9-2 15,-5-4-3-15,-7-11 0 16,-1-10-1-16,-4-12 1 0,11-17 0 15,1-13-2-15,7-14 2 16,13-17 0-16,12-8 2 16,15-11-2-1,10-6 1-15,6 2-1 0,7 4 0 16,0 7-1-16,4 8-1 16,0 16-4-16,-15-1-9 15,-1 10-21-15,-5 18-2 16,-23-16 2-16</inkml:trace>
  <inkml:trace contextRef="#ctx0" brushRef="#br0" timeOffset="47314.876">29144 9978 17 0,'7'-33'32'0,"16"24"0"0,-27-12-3 16,4 21-29-16,0 0-14 15,-3-18-16-15,3 18-1 16,0 0-1-16</inkml:trace>
  <inkml:trace contextRef="#ctx0" brushRef="#br0" timeOffset="47518.0118">29662 10097 35 0,'73'63'37'0,"-22"5"2"15,-18 10-3-15,-14 22-26 0,-33-6-4 16,-5 2-4-16,-17-4-7 15,-18-24-14-15,5-13-16 16,9-3-4-16,5-29 2 16</inkml:trace>
  <inkml:trace contextRef="#ctx0" brushRef="#br0" timeOffset="47924.2835">30872 9565 26 0,'23'-17'37'16,"-23"17"1"-16,16 19-1 15,-18 48-24-15,-12 8-4 0,12 42-3 16,-13 12 1-16,11 28-2 15,-11 5-3-15,2 1 0 16,3-6-3-16,2-18-3 16,10-3-8-16,-15-23-24 0,5-32-4 15,8-4-2-15,-15-26 2 16</inkml:trace>
  <inkml:trace contextRef="#ctx0" brushRef="#br0" timeOffset="49049.3444">30079 12103 17 0,'0'0'14'16,"0"0"-2"-16,0 0 0 16,0 0-2-16,0 0-3 15,0 0-3-15,-8-19-1 16,8 19-2-16,0 0 1 16,0 0 1-16,0 0 0 15,0 0 0-15,0 0 1 0,0 0 1 16,0 0-1-1,0 0 1-15,0 0-2 16,0 0 0-16,0 0-1 0,0 0 0 16,0 0-2-1,0 0 1-15,0-19-1 0,0 19 0 16,0 0-1-16,0 0 1 16,0 0 0-16,0 0-1 15,0 0 1-15,0 0 0 16,0 0 0-16,0 0 0 15,0 0 1-15,0 0-1 16,0 0 1-16,0 0 1 16,0 0-1-16,-17-10 1 15,17 10-1-15,0 0 1 16,0 0 0-16,-12-19 0 16,12 19 0-16,0 0 0 15,-21-19 0-15,0 11 0 0,-7 4-1 16,-11-1 1-1,-1 7-1-15,-11 3 0 0,3 9 0 16,10 9-1-16,11 13 2 16,23 10 1-16,19 14-2 15,18 7 1-15,13 10-1 16,3 0 1-16,1 7 0 16,-15-7 0-16,-16 0-1 15,-25-16-1-15,-27-5 1 16,-20-14 0-16,-14-9-1 15,-2-12 0-15,-4-10-1 16,10-11-3-16,4-19-6 0,28 6-16 16,20-10-10-16,-2-14-1 15,32 5 0-15</inkml:trace>
  <inkml:trace contextRef="#ctx0" brushRef="#br0" timeOffset="49236.8544">30272 12608 20 0,'11'37'36'0,"3"20"1"16,-20-11-2 0,-9 4-23-16,11 10-6 15,-11-1-7-15,3-16-9 16,12-7-20-16,8-1-6 0,-8-35 1 0</inkml:trace>
  <inkml:trace contextRef="#ctx0" brushRef="#br0" timeOffset="49377.4884">30280 12311 1 0,'0'0'25'0,"-12"-33"-11"15,12 33-14-15,27 8-23 16</inkml:trace>
  <inkml:trace contextRef="#ctx0" brushRef="#br0" timeOffset="49658.7553">30582 12858 23 0,'15'67'34'16,"-15"-13"2"-16,4 5-16 16,0 14-7-16,-18-15-4 15,5 7-2-15,-14-15-5 16,-4-4 0-16,-2-13-1 16,-3-8 0-16,5-14 0 15,-2-7 0-15,12-15-1 16,8-7 1-16,5-12-1 0,11-7 1 15,5-5-3-15,3-18-8 16,4-7-24-16,12 11-3 16,-20-13 2-16</inkml:trace>
  <inkml:trace contextRef="#ctx0" brushRef="#br0" timeOffset="49799.3843">30559 12470 11 0,'-21'-21'6'0,"21"21"-5"16</inkml:trace>
  <inkml:trace contextRef="#ctx0" brushRef="#br0" timeOffset="50049.3972">30903 12512 4 0,'67'-21'35'15,"36"8"2"-15,-13-12 0 16,13 0-17-16,1 19-9 0,-24-11-4 15,0 17-4-15,-30 9-7 16,-29-1-11-16,-21-8-20 0,0 42-2 16,-36-21 0-16</inkml:trace>
  <inkml:trace contextRef="#ctx0" brushRef="#br0" timeOffset="50221.2819">30941 12921 10 0,'56'-11'37'0,"26"3"1"0,-2-13-1 15,12-8-17-15,6 16-8 16,-24-10-6-16,-3 9-6 0,-8 14-17 16,-23 2-19-16,-40-2-2 15,23 4 1-15</inkml:trace>
  <inkml:trace contextRef="#ctx0" brushRef="#br0" timeOffset="50455.6711">31370 12138 11 0,'23'-4'37'15,"-23"4"1"-15,11 50-1 16,-22 13-25-16,-20 1-5 16,4 24-1-16,-17 6-1 15,-2 8-5-15,4 5-6 0,-4-20-7 16,27 1-12-16,10-11-12 16,3-25 2-16,25-4-1 15</inkml:trace>
  <inkml:trace contextRef="#ctx0" brushRef="#br0" timeOffset="50752.5606">31980 12558 19 0,'0'0'36'0,"-12"62"2"16,-5-22-2-16,13-5-22 0,12 22-8 0,-1-9-1 15,22 0 1 1,9-17-3-16,16-6 1 16,1-19 0-16,3 1-1 0,1-22 0 15,-2-4 0-15,-20-18 0 16,-7-5-1-16,-20-10-1 16,-20 0-2-1,-11-1 0-15,-17-5-3 0,7 16-6 16,-26-2-24-16,19 9-5 15,7 16-1-15,12 2 0 16</inkml:trace>
  <inkml:trace contextRef="#ctx0" brushRef="#br0" timeOffset="51330.7158">32873 11840 7 0,'0'0'32'16,"0"0"-1"-16,-42 14-6 16,19-3-19-16,13 12 1 15,-5-5-2-15,17 14 0 0,0-5-2 16,17 15 1 0,-17-1 2-16,11 18-1 0,-19-3 0 15,-7 15-1-15,-10-4 0 16,-8 6-2-16,-9 2 1 15,10 0-2-15,7-6-1 16,17 0 0-16,17-4 1 16,14-5 0-16,12-3 1 15,7-3 0-15,-8-6 0 16,0 0 1-16,-22-4 1 16,-7-3-2-16,-24-5 0 15,-8 1-1-15,-9-5 0 0,1 3 0 16,3-1-1-1,7-3 0-15,11 0-1 0,12-2 1 16,8 3 0 0,11-3 0-16,2 0-1 15,-4-4 0-15,-1 2 0 0,-16-27-9 16,15 36-12-16,-15-36-15 16,-19 17-1-16,19-17 0 15</inkml:trace>
  <inkml:trace contextRef="#ctx0" brushRef="#br0" timeOffset="51861.995">33238 11664 9 0,'15'-21'35'0,"-15"1"3"16,0 20 0 0,12 58-20-16,-24-6-6 15,14 40-2-15,-13 12-2 16,13 45-1-16,-12 15 0 0,6 35-2 15,-13 1-1-15,6 9-1 16,-7-7 2-16,3-10-4 16,-4-18 1-16,2-22-1 15,-4-29 1-15,7-29-2 16,1-27 1-16,11-23-3 16,2-15-2-16,0-29-11 0,0 0-25 15,0 0 0-15,21-38-2 16,-11 17 1-16</inkml:trace>
  <inkml:trace contextRef="#ctx0" brushRef="#br0" timeOffset="81269.4745">28210 2034 5 0,'-38'128'4'0,"8"-5"0"16,10 0 1-16,11-10-2 15,18-5 1-15,14-10-1 16,16-14 0-16,5-7 0 16,15-12 0-16,2-9-1 15,12-10 1-15,1-9 0 16,-5-12 0-16,4-6 0 16,-4-15 1-16,9-8 1 15,-9-10 0-15,9-11 0 16,-11-11 0-16,6-10 1 15,-6-14-1-15,-2-13-1 16,-6-17 0-16,-3-19-1 16,-14-14-1-16,-4-10 0 0,-15-18 1 15,-15-1-2-15,-22-2 1 16,-16-1-1-16,-24 13 0 16,-24 17 0-16,-26 21 0 15,-26 18-1-15,-17 25-1 16,-14 18-1-16,3 26-8 15,12 27-20-15,3-5 2 16,45 34-2-16</inkml:trace>
  <inkml:trace contextRef="#ctx0" brushRef="#br0" timeOffset="103395.4352">28312 4535 21 0,'7'-36'16'0,"-7"7"0"15,-17 0-3-15,-19 4-4 16,-12 4-3-16,-21 0-2 16,-17 4-2-16,-23 3-1 15,-15 1 0-15,-18 5-1 16,-24 4 0-16,-18 4 0 15,-9 8-1 1,-13 2 1-16,3 11 0 0,-2 4 0 16,1 7 0-16,5 3 0 15,11 5 0-15,5 6-1 0,15 2 1 16,11 4-1 0,8 6 1-16,9 11-1 0,14 6-1 15,5 9 1-15,3 8 0 16,9-1 0-16,4 8 0 15,3 1 0-15,1 2 0 16,5-8 0-16,10 0 0 16,10-2-1-16,22-3 0 15,14 7 1-15,21-2 0 16,23 4 0-16,15 1 0 16,29-1 1-16,20-2 0 15,24-5 1-15,21-1 1 16,29-15 0-16,20 0 1 15,31-14 0-15,25-5 0 16,14-10 1-16,18-8-1 16,5-7 0-16,8-8-1 15,1-8 0-15,-2-7 0 16,-11-10-1-16,-10-8 1 16,-12-15-1-16,-5-7 1 15,-2-12-1-15,-10-2 0 0,-15-8 0 16,-17-4-1-16,-16-7 1 15,-18-4 0-15,-22 2 0 16,-25-8 0-16,-32-4 0 16,-23-11 0-16,-21-12 1 15,-19-11-1-15,-25-16 0 16,-13-7 0-16,-18-12-1 16,-9-4 1-16,-18-3 0 15,-28 11-1-15,-25 17 1 0,-28 20-1 16,-12 30-5-16,-20 21-16 15,-20 10-11-15,30 42 2 16,-9-9-2-16</inkml:trace>
  <inkml:trace contextRef="#ctx0" brushRef="#br0" timeOffset="104254.8556">30488 3527 11 0,'0'0'27'15,"0"0"-8"-15,-2 18-5 16,4 16-3-16,-10 12-1 16,6 25-3-16,-13 6-2 15,0 19 0-15,-4 4 0 16,0 13-2-16,1-11 0 15,-3-6-2-15,10-21 1 16,1-10 0-16,16-19 1 16,17-9 0-16,19-20 0 15,23-9 1-15,10-14-1 0,30 0 1 16,-6-11 0-16,10 0-1 16,-13-3-1-1,-10-5-3-15,-13 10-7 0,-31-8-16 16,-25-6-11-16,-17 29-2 15,4-46 1-15</inkml:trace>
  <inkml:trace contextRef="#ctx0" brushRef="#br0" timeOffset="104648.9591">30834 3159 10 0,'-11'-19'28'0,"11"19"-12"16,-21 32-4-16,-16-3-3 16,1 9-1-16,-12 1 0 15,6 1-4-15,-2 4-3 16,6-9 0-1,9-8-1-15,29-27 0 16,0 0 0-16,0 0 1 16,33-21-1-16,3-8 1 15,6-13 0-15,2 7 0 16,-2-3 1-16,-4 7-1 16,-7 6 1-16,-6 15-1 0,-25 10 1 0,30 16 0 15,-26 16-2-15,0 7-1 16,4 26-4-16,-6-2-5 15,11 12-11-15,10 17-9 16,-25-21-1-16</inkml:trace>
  <inkml:trace contextRef="#ctx0" brushRef="#br0" timeOffset="104898.972">31347 3491 10 0,'0'0'29'15,"-6"63"0"-15,0 6-18 0,-11 14-4 16,4 19 2-16,-10 9-3 0,2 8-11 15,3-13-12-15,15 13-11 16,-22-41-1-16</inkml:trace>
  <inkml:trace contextRef="#ctx0" brushRef="#br0" timeOffset="105146.8302">31670 3620 29 0,'-4'32'30'16,"2"24"-12"-16,4 26-4 16,-15-3-2-16,7 21-1 0,-21 0-4 15,12 7-5-15,-8-3-8 16,2-8-14-16,-10-15-11 31,24 18-1-31,-16-26 1 16</inkml:trace>
  <inkml:trace contextRef="#ctx0" brushRef="#br0" timeOffset="105529.0966">29398 3510 20 0,'17'27'30'31,"-21"25"-13"-31,-1 17-6 0,14 27-1 16,-18 11 1-16,7 22-2 15,-12-2-2-15,3 7-5 0,-1-7-5 16,-3-18-12-16,-2-24-15 16,28 9 1-16,-18-44-3 0</inkml:trace>
  <inkml:trace contextRef="#ctx0" brushRef="#br0" timeOffset="105763.4831">29803 3637 24 0,'0'0'30'16,"-5"57"-14"-16,-3 13-6 15,-7 12-1-15,5 20 0 16,-9 7-1-16,2 12-6 0,7 0-15 15,10 8-17-15,-19-27 2 16,31 13-2-16</inkml:trace>
  <inkml:trace contextRef="#ctx0" brushRef="#br0" timeOffset="106529.1488">32027 4447 21 0,'0'0'17'16,"-13"35"-7"-16,11-1 0 0,-4 10 0 16,-1 4-1-1,3 8-3-15,-2-2-2 16,-1-2-4-16,1-10 1 16,0-6-1-16,6-9 2 0,0-27 0 15,4 23 0-15,-4-23 2 16,15-27 0-16,-13-7 0 15,10-1 1-15,-9-17 0 16,5 2-1-16,-16-5-1 16,-1 9 0-16,-20 9-1 15,-7 14-1-15,-14 12 0 16,0 18-1-16,-3 18 0 16,9 8 0-16,17 9-1 0,12 0 1 15,28-1 0-15,16-11 0 16,24-5-1-1,9-15 2-15,6-10-1 16,-1-4 0-16,-9-9 1 0,-7 3 1 16,-18-1-1-16,-33 11 0 15,0 0 0-15,-27 23-1 16,-9 2 1-16,7 5-1 16,0 9-1-16,5 3 1 15,18 2-1-15,25-2 0 16,15 1 0-16,10-1 1 15,14-2-1-15,-9 0 1 16,-8-5-1-16,-22-4-5 0,-6-6-22 16,-11 17-5-16,-40-21 1 15</inkml:trace>
  <inkml:trace contextRef="#ctx0" brushRef="#br0" timeOffset="107497.951">24550 8410 13 0,'-71'13'13'15,"-9"16"-3"-15,-25 0-5 16,-23 9 0-16,-6 2-2 16,-11-1 0-16,20-5-1 15,9-5 0-15,35-12 0 16,24-15 0-16,34-11 0 16,31-18 0-16,30-6-1 0,21-15 0 15,10-4 1-15,0-9 0 16,5 5 0-16,-18 6-2 15,-8 12 3-15,-29 17-2 16,-19 21 1-16,-38 17 0 16,-16 25-1-16,-15 14 0 15,-11 15-1-15,7 12 3 16,4 9-3-16,14 4 1 16,22-6 0-16,28-6-1 15,24-9-1-15,29-13-2 16,15-10-6-16,9-26-13 15,20 13-5-15</inkml:trace>
  <inkml:trace contextRef="#ctx0" brushRef="#br0" timeOffset="108101.7493">17964 7882 14 0,'0'0'26'16,"4"38"-15"-16,-4 14-2 16,4 27-2-16,-2 15 1 15,5 19-1-15,-5 8 1 16,-2 4-4-16,6-4-4 0,2-18-5 16,5-14-15-16,16-5-7 15,-26-40-1-15</inkml:trace>
  <inkml:trace contextRef="#ctx0" brushRef="#br0" timeOffset="108336.1369">18106 7885 16 0,'11'-34'29'15,"-1"55"-13"-15,-5 29-3 16,-10 19-2-16,14 29-2 16,-9 4 1-16,10 26-3 0,-10 7-2 15,5-3-5-15,5-1-3 16,-6-14-6-16,9-21-17 16,8-2-5-16,-21-38 0 15</inkml:trace>
  <inkml:trace contextRef="#ctx0" brushRef="#br0" timeOffset="108617.4021">18949 7981 17 0,'-54'18'22'16,"22"18"-16"-16,-6 14-5 15,-1 8-1-15,20 9 1 16,8-6 0-16,18 1 0 16,14-1 1-1,2-3 0-15,0-4 0 16,-11 1 0-16,-12-3 1 0,-21-4-1 16,-16 0 1-16,-14-6-2 15,-5-9-10-15,10 5-14 16,-28-43-1-16</inkml:trace>
  <inkml:trace contextRef="#ctx0" brushRef="#br0" timeOffset="108992.4221">18804 7331 25 0,'0'0'26'0,"-27"21"-18"15,19 15-3-15,-7 12 1 16,3 2 0-16,-5 0 0 16,2-4-1-16,0-4-3 15,9-11-1-15,0-12 1 16,6-19-1-16,21-9 1 15,2-14 0-15,4-8-1 0,3-4 1 16,-1-5-1 0,-2 4 0-16,-4 3-1 15,-6 8-1-15,-17 25 0 0,21 0 0 16,-15 25 0-16,-4 17 1 16,9 10-2-16,1 9-2 15,13 7-11-15,13 18-13 16,-25-23 1-16</inkml:trace>
  <inkml:trace contextRef="#ctx0" brushRef="#br0" timeOffset="109242.4372">19412 8008 9 0,'-2'-40'30'16,"2"40"0"-16,0 0-11 0,0 0-9 15,2 33-2-15,-8 15-2 16,6 23-2-16,-8 7 0 16,1 16-2-16,3 10-4 15,-6-6-10-15,6 2-8 16,14 2-11-16,-16-29-1 15</inkml:trace>
  <inkml:trace contextRef="#ctx0" brushRef="#br0" timeOffset="109461.1978">19668 8064 2 0,'23'-25'29'0,"-31"4"0"16,8 21-14-16,-11 48-2 16,-1 6-3-16,5 19-4 15,-14 9 0-15,7 16-2 16,3 13-9-16,-1 3-24 16,-16-20 0-16,26 15-1 0</inkml:trace>
  <inkml:trace contextRef="#ctx0" brushRef="#br0" timeOffset="109945.5983">19873 9179 2 0,'21'-78'29'0,"28"12"0"15,-10-16-15-15,1-8-2 16,0 9-2 0,-11-11-1-16,1 25-5 0,-18 3 0 15,-1 20-3-15,-5 8 1 16,-6 36-1-16,0 0-1 16,-17 30 1-16,5 22-2 0,3 12 1 15,1 22-1-15,-5 8 1 16,3 10-1-16,-5-4 2 15,3-4-2-15,-9-8 1 16,0-15 0-16,-9-6 0 16,1-19 0-16,-2-10 0 15,-3-11 0-15,5-6 0 16,-1-7 0-16,12-5 0 16,18-9-1-16,-28 8 1 15,28-8 0-15,0 0 0 16,17-13 1-16,10 1 1 15,9-5 0-15,8 3 0 16,2-5 1-16,9 6-1 16,-3-3 0-16,-2 5 0 0,-4 7-4 15,-16-4-8-15,-7 1-20 16,4 16-3-16,-27-9 1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3:48:58.48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18310 4297 38 0,'-9'-21'25'16,"9"21"1"-1,-18-40-4-15,18 40-4 16,-15-33-5-16,15 33-3 0,0 0-2 16,0 0-2-16,-13-23 0 15,13 23-3-15,0 0 0 16,0 37 0-16,-2 5 0 15,2 21-2-15,0 22 1 16,0 32 0-16,0 25 0 16,4 17-1-16,5 12 1 15,5-2-2-15,-1-6 0 0,2-15 0 16,-1-17-1-16,3-24 0 16,-2-24 0-16,-3-22-3 15,3-13-3-15,-19-27-8 16,4-21-23-16,0 0 0 15,0 0-2-15,21-44 1 16</inkml:trace>
  <inkml:trace contextRef="#ctx0" brushRef="#br0" timeOffset="343.6391">18589 4476 31 0,'0'-42'36'0,"-9"-6"2"0,13 7-3 15,1 18-22-15,-14-9-5 16,9 32 2-16,0 0-4 16,9 57-1-16,-9 16-1 15,6 37-2-15,-2 24 1 16,0 23-1-16,3 14 1 15,1 8-2-15,5-12-1 16,-5-14-1-16,7-22 1 16,-5-27-1-16,3-22 0 15,-3-26-2-15,9-12-1 16,-13-25-1-16,19 8-13 0,-25-27-20 16,19-2-1-16,-19 2-1 15,11-40 1-15</inkml:trace>
  <inkml:trace contextRef="#ctx0" brushRef="#br0" timeOffset="2185.7523">19639 4720 20 0,'-7'-29'32'0,"7"29"-5"16,-14-23-2-16,-1 4-5 15,15 19-6-15,-19-14-4 16,19 14-3-16,0 0-2 15,0 46-2-15,4-2-1 16,11 18-1-16,-9 15 0 16,7 13 0-16,-3 8 1 15,-3 2-1-15,1-10-1 16,-2-8 0-16,-6-22 0 16,5-14 2-16,-10-19 0 0,12-6 1 15,-7-21 0-15,0 0 0 16,-9-27 0-16,5 0 0 15,-6-23 1-15,1-17-2 16,-10-25 0-16,9-14-2 16,-5-15 1-16,9-15-1 15,6 2-1-15,10 7 0 16,18 12 0-16,9 23 0 0,20 28 0 16,10 28 0-16,4 34 1 15,-2 31 0 1,-8 24 1-16,-21 20 0 15,-25 16-1-15,-26 16 1 0,-24-1 0 16,-24-6-2-16,-10-10-2 16,-7-21-4-16,24 4-14 15,8-32-17-15,19-20-1 16,25-19-1-16,21 4 2 16</inkml:trace>
  <inkml:trace contextRef="#ctx0" brushRef="#br0" timeOffset="2576.4978">20142 5415 49 0,'-21'-35'37'0,"21"35"-1"0,0 0-1 16,0 0-28-16,56 8-1 16,-14 13-3-16,13 15-2 15,-3-1 0-15,3 11-1 16,-11 0 1-16,-19 2-1 16,-19-6 0-16,-14-5 0 15,-19-12 0-15,-7-6 0 16,-6-11 0-16,0-8 1 0,5-16 0 15,12-16 1 1,12-16-1-16,24-8 1 0,8-9-1 16,10-1 0-1,7 1-2-15,4-8-6 0,8 14-27 16,-8 22-3-16,-17 6-2 16,2 20 0-16</inkml:trace>
  <inkml:trace contextRef="#ctx0" brushRef="#br0" timeOffset="2888.6233">21133 4374 32 0,'-6'-67'37'16,"-7"23"2"-16,-10 15-2 16,-8 27-21-16,-3 48-5 15,-12 21-4-15,11 35-3 16,-1 23-1 0,11 15-2-16,6 10-1 15,19-4-1-15,21-12-3 0,2-28-3 16,29-3-12-16,-1-39-18 0,-1-30-2 15,9-15 1-15,-7-26 1 16</inkml:trace>
  <inkml:trace contextRef="#ctx0" brushRef="#br0" timeOffset="3091.3991">21552 4533 44 0,'0'0'37'15,"13"39"1"-15,10 9-1 16,11 17-30-16,5 8-4 16,18 13 2-16,-5-3-2 15,7 3-1-15,-4-7-3 0,-7-14-4 16,2-5-17-16,-12-16-14 16,-19-23-2-16,4 2 1 15,-23-23 0-15</inkml:trace>
  <inkml:trace contextRef="#ctx0" brushRef="#br0" timeOffset="3278.5766">21852 4668 45 0,'0'0'36'0,"-44"32"1"15,21 24-1-15,2 17-31 16,-17 10-3-16,3 16 0 0,-3 1-2 15,-4-6-1-15,19 6-11 16,2-21-22-16,2-31-2 16,21-2 0-16,-2-46 0 15</inkml:trace>
  <inkml:trace contextRef="#ctx0" brushRef="#br0" timeOffset="3514.0771">22055 4386 29 0,'30'-2'35'0,"20"38"2"16,-2 16 0-16,-14 25-30 0,25 34 1 16,-24 2-1-1,1 22 1-15,-36-12-3 16,-6 1-3-16,-24-10-5 0,-20-26-8 15,6-25-23-15,0-5-3 16,-4-33 0-16,14-2-1 16</inkml:trace>
  <inkml:trace contextRef="#ctx0" brushRef="#br0" timeOffset="3733.1873">22862 5063 39 0,'9'-25'36'0,"26"10"1"0,-1-16-2 16,23-3-28-16,6 13-4 15,-1-6-4-15,1 2-26 0,-12-10-7 16,7 20-2-1,-35-16 0-15</inkml:trace>
  <inkml:trace contextRef="#ctx0" brushRef="#br0" timeOffset="4094.3582">23818 4495 13 0,'2'-25'37'0,"-14"-6"0"16,10 12 1-16,2 19-21 0,-28-31-5 15,28 31-1 1,0 0-3-16,28 23-4 0,3 16-2 15,26 22 0-15,8 14-2 16,8 19 2-16,3 14-1 16,12 11 0-16,-9-4-1 15,-8-9 0-15,-10-7-4 16,-25-26-4-16,12-9-21 16,-23-16-9-16,-14-25-1 15,-11-23 1-15</inkml:trace>
  <inkml:trace contextRef="#ctx0" brushRef="#br0" timeOffset="4298.7452">24361 4468 29 0,'0'0'35'0,"-27"12"2"15,8 45-2 1,6 26-27-16,-33 13-3 15,4 23 0-15,-20 9-2 0,7 1-1 16,-8-2-3-16,13-20-2 0,12-7-6 16,3-27-15-16,9-25-11 15,28-4-1-15,-2-44 2 16</inkml:trace>
  <inkml:trace contextRef="#ctx0" brushRef="#br0" timeOffset="4595.418">24946 4347 40 0,'0'0'37'0,"8"-19"0"16,-8 44 0-1,0 25-30-15,-8 13-3 16,8 33 1-16,-2 10 0 16,2 28-2-16,-6 1-2 0,6-3-1 15,2-1-1-15,4-18-3 16,7-6-5-16,-11-41-7 16,12-16-19-16,9-8-3 15,-23-42 2-15,44 25-1 16</inkml:trace>
  <inkml:trace contextRef="#ctx0" brushRef="#br0" timeOffset="4829.3896">25137 4274 32 0,'-9'21'37'16,"-1"37"2"-16,12 34-1 15,11 23-29-15,-13 4 0 16,14 23-1 0,-10-17-3-16,7 0-2 0,-7-12-3 15,0-21-4-15,7-3-15 16,-5-24-18-16,-8-27-1 16,4-7 0-16,-2-31 0 15</inkml:trace>
  <inkml:trace contextRef="#ctx0" brushRef="#br0" timeOffset="5438.3009">25860 5313 27 0,'19'0'34'16,"-19"0"3"-16,-15 46-14 16,-4 8-12-1,-29-8 0-15,6 19-3 0,-25-11-3 16,-2 3-3-16,0-16 0 16,-1-7-1-16,12-20 1 15,14-7-1-15,12-16 0 16,20-12 1-16,16-10-1 15,21-4 1-15,9-1-2 16,12 1 1-16,6 3-2 16,9 9 1-16,2 17 0 0,-4 17-2 15,3 9 2 1,-5 12-1-16,-3 1 1 0,3 3-1 16,-2-7 2-1,-5-6-1-15,9-15 0 16,-9-12 3-16,-6-17-1 0,-4-10 0 15,-21-15 0-15,-5-4 1 16,-22-7-1-16,-13 1 0 16,-11 10-5-16,-18-4-23 15,-6 21-11-15,18 14-2 16,-6 11 0-16</inkml:trace>
  <inkml:trace contextRef="#ctx0" brushRef="#br0" timeOffset="6474.3735">17281 7907 22 0,'4'-16'35'16,"-4"16"0"-16,0 0-14 31,-48 19-9-31,8 12-2 0,-31-8-2 16,-7 14-4-16,-12-3-2 16,-7 5 0-16,-3-9-1 15,8-1 1-15,12-10 0 16,19-5-1-16,15-5 1 15,13-3-1-15,33-6 0 16,0 0 0-16,0 29 2 16,29-4-2-16,13 2 1 0,8 9-2 15,9 1 3-15,10 7-2 16,8 0 1-16,-1 0-2 16,-3-7-1-16,-8-3-2 15,0 10-9-15,-21-11-21 16,-10-12-4-16,-5 6-1 15,-29-27 1-15</inkml:trace>
  <inkml:trace contextRef="#ctx0" brushRef="#br0" timeOffset="6694.608">16289 8492 18 0,'-31'23'35'0,"10"-2"2"15,54 25-1-15,20 12-18 16,20 1-12-16,32 20 0 16,0-8 0-16,12 8-2 0,-18-12 0 15,-5-9-3-15,-17-6-7 0,-30-14-25 16,-14-17-6-16,-4 2-1 16,-29-23 0-16</inkml:trace>
  <inkml:trace contextRef="#ctx0" brushRef="#br0" timeOffset="10104.0497">21202 7799 36 0,'0'0'31'16,"-2"-36"-2"-1,-10 9-5-15,12 27-6 16,-15-29-6-16,15 29-3 15,0 0-3-15,0 0 0 16,0 0-3-16,-8 48-1 16,8 8-1-16,4 24 0 15,-8 22 1-15,4 21-1 16,-7 13 0-16,7 6 0 16,-2-7 1-16,0-9-2 15,-2-12-1-15,-2-26-2 0,16-6-7 16,-20-37-21-16,14-20-7 0,-4-25-1 15,0 0 1-15</inkml:trace>
  <inkml:trace contextRef="#ctx0" brushRef="#br0" timeOffset="10343.2954">21351 7768 33 0,'0'0'37'15,"2"-21"2"-15,-8 46-1 16,14 23-26-16,-22 6-6 16,14 32 0-16,-15 8-1 15,7 27-2-15,1 2-1 16,-1 4-1-16,8-8-1 16,-2-15-3-16,12-1-1 0,-10-41-10 15,21-14-22-15,2-14-2 16,-2-24-2-16,9-8 2 15</inkml:trace>
  <inkml:trace contextRef="#ctx0" brushRef="#br0" timeOffset="10967.256">22441 8173 16 0,'6'-32'38'0,"-6"32"-1"15,0-21 0-15,0 21-20 16,0 0-8-16,3 42-1 16,5 8-3-16,-10 2 0 15,2 11-4-15,-2 0 2 0,2-1-1 16,-4-8 0-1,1-8-1-15,-3-18 0 0,6-8 0 16,0-20 1 0,0 0-1-16,0 0 1 0,-12-23 0 15,3-10 0-15,3-15 1 16,-9-17-3-16,7-14 1 16,-9-17-1-16,5-17 0 15,9-10-1-15,6 0 0 16,11 8 0-16,16 17 0 15,14 21 1-15,14 21 0 16,14 35-1-16,-1 31 1 16,-4 34 0-16,-11 16 1 15,-16 14-1-15,-25 9 1 0,-26 3-1 32,-24-7 0-32,-15-2-2 0,-15-18-1 15,8 3-7-15,-6-24-23 0,19-11-6 16,19-2-3-16,25-25 3 15</inkml:trace>
  <inkml:trace contextRef="#ctx0" brushRef="#br0" timeOffset="11317.8998">22764 8463 35 0,'0'0'38'15,"0"0"0"-15,36-15-1 16,-1 13-26-16,-12-11-4 16,21 20 1-16,-10 3-5 0,10 15-1 15,-13 9 0-15,5 14-1 16,-13 4 0-16,-8 4 0 16,-11-6 0-16,-10 0 0 15,-13-16 0-15,-6-9 0 16,-9-19 1-16,9-14-1 15,-2-19 1-15,10-13-1 16,4-12 1-16,15-9-1 16,9-4 0-16,10 3 1 0,4 5-1 15,2 7-2-15,5 19-5 0,-20-4-24 16,-12 35-10-16,32-15-1 16,-32 15 0-16</inkml:trace>
  <inkml:trace contextRef="#ctx0" brushRef="#br0" timeOffset="11682.4828">23944 7613 38 0,'-8'-56'38'16,"-7"18"0"-16,-10 22-15 0,-21-7-8 16,12 43-3-16,-20 14-4 15,16 33-4-15,-4 18-2 16,11 22-1-16,3 14 1 31,16 6-2-31,12 0 0 0,19-14-2 0,12-15-1 0,7-27-3 31,18-6-4-31,-12-36-15 16,13-23-13-16,8-8 0 16,-17-27 0-16</inkml:trace>
  <inkml:trace contextRef="#ctx0" brushRef="#br0" timeOffset="11886.0622">24315 7820 36 0,'0'0'37'0,"34"2"1"16,-5 19 0 0,-10 8-31-16,37 23-2 0,-3-4 0 15,14 15 1-15,-15-5-1 16,5 1-4-16,-13-3-3 15,-17-12-7-15,2-2-20 16,-14-3-8-16,-13-18-2 16,0 0 1-16</inkml:trace>
  <inkml:trace contextRef="#ctx0" brushRef="#br0" timeOffset="12089.0466">24663 7843 35 0,'-38'-13'36'0,"17"51"1"0,-16 4 0 16,-1 24-30-1,6 22-3-15,-12-2 1 0,2 5-4 16,7-9-1-16,-3-17-5 16,26-3-8-16,-5-16-21 15,17-46-4-15,10 21 2 16,-10-21 0-16</inkml:trace>
  <inkml:trace contextRef="#ctx0" brushRef="#br0" timeOffset="12307.2234">24728 7653 35 0,'73'25'39'0,"7"21"1"15,0 31-3-15,-22-10-26 16,14 35 0-16,-47-10-2 16,-15 19-3-16,-35-7-4 15,-19-12-6-15,-2 0-25 16,-11-17-10-16,-1-23 0 16,9-10-2-16</inkml:trace>
  <inkml:trace contextRef="#ctx0" brushRef="#br0" timeOffset="12892.5745">25948 8099 22 0,'-53'-2'34'16,"53"2"0"-16,-39 15-13 0,39-15-8 16,0 0-1-1,25 0-3-15,29 4-2 16,1-14-2-16,22 8 0 15,-7-9-1-15,3 5-3 16,-4 4-4-16,-21-2-28 16,-14-5-5-16,-5 16-2 0,-29-7 1 15</inkml:trace>
  <inkml:trace contextRef="#ctx0" brushRef="#br0" timeOffset="13157.8181">26879 7670 51 0,'-24'-13'37'0,"-1"-2"1"16,25 15-16-16,36 28-14 15,2-1-1-15,27 25-2 16,4-2-1-16,15 19-1 15,4-7-1-15,4 7-1 0,-2 0-2 16,-21-19-6-16,0-2-28 16,-18-2-3-16,-20-17 0 15,-4-1-1-15</inkml:trace>
  <inkml:trace contextRef="#ctx0" brushRef="#br0" timeOffset="13376.192">27499 7557 28 0,'-6'-23'37'0,"-15"19"1"16,4 43-1-16,-17 39-25 16,-10 1-7-16,0 25 0 15,-16 7 0-15,-5 16-1 16,-7-10-3-16,7-17-5 15,17-6 0-15,-2-33-13 0,25-15-19 0,25-7-2 16,0-39 0-16</inkml:trace>
  <inkml:trace contextRef="#ctx0" brushRef="#br0" timeOffset="13688.6892">27918 7302 33 0,'6'-23'37'0,"-12"-2"2"16,6 25-1-16,19 48-27 15,-17 4-3-15,17 36-2 16,-8 10-3-16,3 21-1 16,1 11 2-16,0 7-3 15,-3-5-1-15,-6-20-3 16,5-7-5-16,-17-32-19 0,10-21-10 16,10-8-3-16,-14-44 0 15</inkml:trace>
  <inkml:trace contextRef="#ctx0" brushRef="#br0" timeOffset="13958.4736">28224 7302 17 0,'-2'-25'38'15,"13"44"1"-15,-11 21-1 16,6 14-22-1,6 50-6-15,-24 1 0 16,20 26-2-16,-12-2-2 0,4 7-3 16,-4-15 0-16,4-10-2 15,4-17-1-15,0-19-2 16,9-8-3-16,-11-30-14 0,4-12-20 31,9-6 0-31,-15-19-2 16,25 4 3-16</inkml:trace>
  <inkml:trace contextRef="#ctx0" brushRef="#br0" timeOffset="18577.2187">17901 10800 0 0,'19'-21'36'16,"6"17"-1"-16,-25 4 3 15,21-23-18-15,-21 23-8 16,-29 25-3-16,-1 2-1 15,-30 1-3-15,-5 3-4 16,-21 2 1-16,-7 3-2 16,-5-7 1-16,4-2-2 15,6-6 3-15,16-4-3 16,16-9 2-16,12 0-1 16,21-6 2-16,23-2 0 15,0 0-1-15,21 13 0 0,12-5 0 16,15 9 1-16,15 6-1 31,17 12 0-31,8 9 0 16,8 11 0-16,1 1 0 0,1 7 0 15,-6-1-1-15,-8-1 1 16,-15-5-2-16,-8-12 0 16,-13-4-3-16,-18-26-4 15,10 15-15-15,-40-29-15 0,0 0-2 16,0 0 1-16</inkml:trace>
  <inkml:trace contextRef="#ctx0" brushRef="#br0" timeOffset="18796.2761">17241 11481 22 0,'-42'4'36'0,"44"25"2"15,21 0-1-15,23 5-23 16,36 20-6-16,-2-8-1 15,18 14-1-15,-6-7-2 16,3 1-1-16,-16-15-1 16,-5-3-1-16,-20-11 0 15,-6-6-2-15,-8-3-3 0,-15-22-14 16,-4 0-19-16,2 6-3 16,-23 0 1-16,21-13 0 15</inkml:trace>
  <inkml:trace contextRef="#ctx0" brushRef="#br0" timeOffset="25633.2809">21961 10445 22 0,'0'-29'33'16,"-8"-13"-8"0,-7 1-3-1,15 14-4-15,-15-15-3 0,15 42-5 16,-6-44-2-16,6 44-3 15,0 0 0-15,0 0-2 16,0 0-1-16,15 42 1 16,-9 2-1-16,2 18 0 15,5 15-1-15,-5 17 1 0,1 19-1 16,3 10-1-16,-3 0 0 16,-1 3 0-16,5-10-1 15,-5-7 1-15,7-17-1 16,-3-13 0-16,-1-20 1 15,1-16 0-15,-3-7-2 16,-5-17 0-16,4 4-5 16,-8-23-7-16,3-19-22 0,-3 19-3 15,6-50 1-15,2 12 0 16</inkml:trace>
  <inkml:trace contextRef="#ctx0" brushRef="#br0" timeOffset="25992.561">22324 10264 13 0,'2'-42'35'16,"-19"-8"0"-16,15 10-6 15,0 20-11 1,-9-6-4-16,11 26-2 0,3 30-4 16,9 24-2-16,-10 15-2 15,11 25-1-15,-7 18 0 16,9 22-2-16,-9 6 0 16,5 4-1-16,-3-13 1 15,4-10-2-15,-3-16 1 16,-1-20-1-16,5-18 0 15,-5-21 0-15,7-10-3 0,-15-36-11 16,0 0-22-16,29 4-1 16,-20-25-3-16,5 0 2 15</inkml:trace>
  <inkml:trace contextRef="#ctx0" brushRef="#br0" timeOffset="37502.7628">23070 10385 17 0,'-17'-44'30'15,"17"44"-5"-15,-12-23-5 16,12 23-6-16,0 0-5 16,0 0-3-16,0 0-1 15,0 0-1-15,0 0 1 16,-15-19 0-16,15 19 0 15,0 0-1-15,0 0 0 16,0 0 0-16,15 40-1 16,-11-13 0-16,6 19-1 15,5 4 0-15,4 15 1 16,0 0-2-16,14 6 1 16,-5-9-2-16,5-3 1 0,-4-14 0 15,5-7 0-15,-3-13 0 0,-1-10 0 16,3-13 1-16,1-11-1 15,-1-11 1-15,5-5 0 16,0-15 0-16,10-8-1 16,-4-11 1-16,6-5-2 15,-4-3 1-15,3 4-1 16,-10 5 1-16,-1 10-1 16,-11 14 1-16,-4 22-1 15,-23 12 1-15,11 40 0 16,-26 3 0-16,-12 12 0 15,-15 3-1-15,-2 5 1 16,-2-7 0-16,-2-8-1 16,4-12 0-16,6-9 1 15,11-11-1-15,4-5 0 16,23-11 1-16,0 0-1 16,0 0-1-16,-17 29 1 15,13 7 0-15,2 9-2 16,-5 18 1-16,-1 14 0 15,0 9 0-15,1 4-1 16,5 1 1-16,-2-7-1 0,12-13 0 16,-1-19-2-16,16 0-5 15,-19-31-22-15,-4-21-8 0,29 17-2 16,-29-17 1-16</inkml:trace>
  <inkml:trace contextRef="#ctx0" brushRef="#br0" timeOffset="37729.162">24246 11038 35 0,'21'-21'38'16,"38"11"1"-16,3-13 0 15,1 0-32-15,23 10-1 16,-4-7-2-16,-2-1-8 16,-22-2-28-16,-1 16-5 0,-34-9 0 15,-2 12-1 1</inkml:trace>
  <inkml:trace contextRef="#ctx0" brushRef="#br0" timeOffset="38017.4614">25457 10544 47 0,'-6'-30'39'16,"4"3"1"-16,2 27-2 0,52 11-27 15,-14 12-4-15,27 29-1 16,-6 4-3-16,18 21-3 15,-1 9 1-15,1 2-1 16,-5 1-2-16,-14-11-1 16,-3-5-2-16,-20-21-2 15,12 2-8-15,-26-25-18 0,0-18-8 16,-1-3 1-16,-20-8 1 16</inkml:trace>
  <inkml:trace contextRef="#ctx0" brushRef="#br0" timeOffset="38204.639">26166 10443 35 0,'-29'-31'37'0,"3"48"0"16,-18 16 0-16,-6 21-25 16,14 34-5-16,-16 6-4 15,2 15-1-15,-7-1-5 16,-2-12-8-16,9-8-26 0,6 6-2 15,4-25 1-15,19 1 0 16</inkml:trace>
  <inkml:trace contextRef="#ctx0" brushRef="#br0" timeOffset="38501.0818">26539 10331 56 0,'6'-19'39'0,"-6"19"-1"0,0 0-12 15,19 50-15 1,-19 2-3-16,15 30-3 15,-7 3-2-15,9 22-2 16,-4 3 0-16,-1-1-2 0,-1-3-2 16,-3-20-4-16,13 6-12 15,-17-21-19-15,5-23-3 16,5-13 2-16,-14-35-1 16</inkml:trace>
  <inkml:trace contextRef="#ctx0" brushRef="#br0" timeOffset="38750.6564">26851 10241 36 0,'13'-19'39'0,"-13"19"2"16,17 71-2-16,12 29-22 15,-25 9-9-15,15 26-1 16,-8-1-2-16,5 6-2 15,-3-17-1-15,2-12-2 16,-5-15-2-16,-6-23-3 16,13-2-6-16,-17-23-26 15,8-19-4-15,5-4-1 16,-13-25 0-16</inkml:trace>
  <inkml:trace contextRef="#ctx0" brushRef="#br0" timeOffset="41608.4112">28868 8431 14 0,'0'0'35'15,"27"25"2"-15,-40 0-2 16,13 17-19-16,5 27-8 0,-14 4-1 16,13 17-1-16,-12-5-3 15,14 1 0-15,-8-13-1 16,11-10 2 0,-7-22-1-16,10-5 0 0,-12-36 1 15,0 0 0-15,0 0 0 16,21-25 0-16,-25-17-1 15,2-6-1-15,-11-21 0 16,5-12-1-16,-13-11 1 16,6-6-2-16,-1 0-1 15,-3 6 1-15,8 8-1 16,5 11 0-16,12 15 0 0,11 12 0 16,21 15-1-16,12 6 2 15,9 12 0-15,14 5-1 16,-2 4 2-1,3 2-2-15,-11 4 0 0,-15-4-3 16,-13 20-6-16,-35-18-30 16,-16 23 1-16,-18-4-2 15,-25-2 1-15</inkml:trace>
  <inkml:trace contextRef="#ctx0" brushRef="#br0" timeOffset="41780.0109">28476 8619 30 0,'48'25'39'0,"25"-16"1"0,30-1-1 16,21 4-17-16,-26-24-11 15,15 14-3-15,-27-10-5 16,-19 4-4-16,-12 10-7 16,-55-6-29-16,23 2-2 15,-23-2-1 1,0 0 0-16</inkml:trace>
  <inkml:trace contextRef="#ctx0" brushRef="#br0" timeOffset="48782.6884">27421 11228 38 0,'15'-27'35'16,"-15"27"-7"-16,0 0-5 16,0 0-7-16,23 54-6 15,-27-4-4-15,10 23-3 16,-8 11 0-16,6 10-1 0,-4 2-1 16,2-2 0-16,3-13-1 15,-3-12 1-15,6-17-1 16,3-14 0-16,-7-17 1 15,-4-21 2-15,0 0-2 16,25-9 1-16,-25-18 0 16,0-10 0-16,-11-20 0 15,3-12 0-15,0-16-1 16,-5-9 0-16,5-6 0 16,1 2-1-16,1 4 1 15,4 12-1-15,2 13 0 16,2 17-1-16,4 15 1 0,5 14 0 15,-11 23-1 1,40-15 1-16,-3 17-1 0,8 4 0 16,9 1 1-16,0 1 0 15,9 5 0-15,-6-3 0 16,-9 0 0-16,-12 1-2 16,-7 10-6-16,-29-21-16 15,-17 19-15-15,-1 3-1 16,-18-5 0-16</inkml:trace>
  <inkml:trace contextRef="#ctx0" brushRef="#br0" timeOffset="48970.6356">27264 11675 9 0,'82'-2'37'16,"-7"-19"0"-16,13 10 1 15,-8 11-19-15,-11-23-10 16,5 15-5-16,-14-2-31 16,-16 20-8-16,-44-10-2 15,21 23-1-15</inkml:trace>
  <inkml:trace contextRef="#ctx0" brushRef="#br0" timeOffset="50176.1366">30660 8095 21 0,'103'-12'21'15,"-5"-7"-2"-15,3 4-3 0,-3 7 0 16,-24-4-5-16,-12 18-1 15,-41 4-3-15,-14 22-2 16,-35 7 1-16,-3 24-3 16,-7 10 1-16,5 27-2 15,8 25-1-15,6 26 0 0,10 24-1 16,3 15 0-16,14 19-1 16,-1 12 1-16,-3 8-1 15,-8-1 1-15,-3-13-1 16,-3-19 1-16,-3-19-1 15,13-24 1-15,-2-28 0 16,-2-27 0-16,2-29 0 16,4-21 1-16,-12-21 1 15,10-27-1-15,-44 13 1 16,2-22 0-16,-23-12 1 16,4 5 0-16,-10-11-1 15,4-1-1-15,8 1-6 0,6 2-27 31,14-21-4-31,28 15 1 16,3-23-2-16</inkml:trace>
  <inkml:trace contextRef="#ctx0" brushRef="#br0" timeOffset="50695.454">31962 8997 26 0,'14'-40'34'0,"1"19"0"0,-15 21-13 15,-46-18-6-15,-2 41-5 16,-26 2-5-16,7 16-3 15,-4 9-3-15,18 9 1 16,24 6-1-16,27 1 1 16,31-3-1-16,30-2 1 15,10-5 1-15,5-2 1 16,-12-8 1-16,-11 6 0 16,-34-12 0-16,-24 6 0 15,-37-13 0-15,-14 1 0 16,-18-13 0-16,3 1-3 0,1-5-4 15,7-19-7-15,30-4-24 16,35 6-2-16,0-29 0 16,44 12 0-16</inkml:trace>
  <inkml:trace contextRef="#ctx0" brushRef="#br0" timeOffset="51038.94">32106 9285 33 0,'0'0'37'0,"38"2"-1"15,-17 25-3-15,-4-4-23 0,18 25-3 16,-12 4-2-16,7 17-2 16,-11-4-1-1,-3 0 0-15,3-9-2 0,-8-8 2 16,1-13 0-16,1-3-1 15,-13-32 1-15,25 6 1 16,-17-25 0-16,11-10 0 16,-10-19 0-16,-1-6 0 0,0-15-1 15,7-4 0-15,-9-2-1 16,3 0 0 0,3 6-2-16,-5 4-3 15,7 25-3-15,-18-12-7 0,29 29-21 16,-4 13-5-16,-21 10-1 15,27 2 1-15</inkml:trace>
  <inkml:trace contextRef="#ctx0" brushRef="#br0" timeOffset="51245.2924">32792 9245 10 0,'0'0'35'0,"46"23"1"16,-38 9-3-16,-4 7-13 15,13 30-4-15,-27-8-7 16,12 16-3-16,-15-8-1 0,11 0-3 16,-11-13-1-1,5-12-2-15,8-9-5 0,0-35-8 16,0 0-22-16,0 0-2 16,0 0 1-16,0 0-1 15</inkml:trace>
  <inkml:trace contextRef="#ctx0" brushRef="#br0" timeOffset="51635.2534">32611 9268 27 0,'23'-18'33'16,"-16"-14"3"-1,1 5-18-15,17 15-3 0,-23-16-3 16,-2 28-3-16,15-33-3 15,-15 33-2-15,13-27 0 16,-13 27-1-16,29-23 1 16,-4 17-3-16,4-5 1 15,13 7-1-15,2 2 0 16,7 4 0-16,-1 6 1 16,2 9-1-16,-6 6 0 0,-2 15 1 15,-10 3-1-15,-7 16 0 16,-8 5 0-16,-8 16 0 15,-16-1 0 1,-5 4 0-16,-11-4 0 0,-15-1 1 16,-12-14-1-16,-6-8-1 15,-11-10 1-15,2-12 0 16,10-7-2-16,-1-17-4 16,22 13-12-16,5-19-23 15,27-2 0-15,-10-19-2 16,10 19 1-16</inkml:trace>
  <inkml:trace contextRef="#ctx0" brushRef="#br0" timeOffset="52936.3511">18071 13324 27 0,'0'0'26'0,"17"-19"-3"15,-17 19-2-15,23-17-6 16,-2 17-4-16,-21 0-3 16,29-10-2-16,-29 10-1 15,23-2 0-15,-23 2-1 16,0 0-1-16,-29 27 0 16,-5-6 0-16,-16-3 0 0,-11 10 0 15,-19-3-2-15,-6 6 0 16,-4-4 1-16,0-2-2 15,6-6 1-15,11-2-1 32,14-7 0-32,13-2 1 15,13-3 0-15,16-3-1 16,17-2 1-16,0 0 0 0,-19-2 0 16,19 2-1-16,0 0 0 0,0 0 0 0,0 0 1 15,29 16-1-15,-3 3 2 16,7 4-2-16,15 6 2 15,13 11-2-15,12 6 2 16,13 8-1-16,2 2-1 16,0 7 0-16,5-5 1 15,-5 1-1-15,-13-7 0 16,-6-6 1-16,-16-11-1 16,-13-5 1-16,-13-9 0 15,-4-9-1-15,-23-12 0 16,0 0-5-16,0 0-17 0,0 0-16 15,-23-25 0-15,23 25-2 16,-38-31 0-16</inkml:trace>
  <inkml:trace contextRef="#ctx0" brushRef="#br0" timeOffset="53279.5105">17279 13877 41 0,'-51'-21'34'15,"24"21"3"-15,8 8-11 0,19-8-14 16,29 23-4 0,15-4-1-16,26 16-1 15,3 3-1-15,19 12-1 16,-2 0-1-16,9 9-1 0,-15-3-1 15,-3 2 0-15,-16-3 0 16,-6-5-1-16,-15-11 0 16,-4-1 1-16,-15-13-1 15,0-4 0-15,-25-21 1 16,25 23-1-16,-25-23-1 16,0 0-2-16,24 0-6 15,-24 0-26-15,-9-29-3 16,9 29-3-16,-6-30 2 0</inkml:trace>
  <inkml:trace contextRef="#ctx0" brushRef="#br0" timeOffset="56694.367">19771 13729 31 0,'0'0'31'16,"-21"-7"-4"-16,21 7-6 16,0 0-6-16,-30-10-4 0,30 10-3 15,0 0-3-15,0 0-1 16,-16-21-1-1,16 21-1-15,6-25 0 0,-6 25 0 16,17-36-1-16,-17 36 0 16,29-35-2-16,-10 18 2 15,2-2-3-15,2 5 3 16,2 1-2-16,2-1 1 16,5-1-1-16,3-2 2 15,3 3-1-15,8-3 0 16,-2 2 1-16,2 3-1 15,-2 4 1-15,-2 6-1 16,-4 8 1 0,0 10 0-16,-5 10 1 0,-3 15-2 15,-5 5 3-15,0 11-2 16,-6 3 1-16,2 5-1 16,-6-1 1-16,-7 1-2 15,-4-4 1-15,-8-5 0 16,0-8-1-16,-7 0 1 15,3-10-1-15,-3-5 1 16,1-4-1-16,-1-8 0 16,11-21 0-16,-10 27 0 15,10-27 0-15,0 0 1 0,0 0 0 16,0 0 0 0,0 0 0-16,0 0 0 0,0 0 0 15,0 0 0-15,0 0 0 16,-23-25 0-16,17 6 0 15,3-6-1-15,1-4 0 0,-2-6 0 16,8-5 0-16,1-6 0 16,1-2 0-16,6 0 0 15,-1 2 0-15,-1-2 0 16,1 4 0-16,-3 3 1 0,3 1-3 16,-1 4 2-16,1 5-1 15,-1 0 1 1,5 2-1-16,6 2 1 0,0 4-2 15,4-2 2-15,4 2 0 16,1 0 0-16,3 0 0 16,-1 2 0-16,-3 0 0 15,0 2-1-15,-4 4 1 16,-6 7 0-16,2 6 0 16,-2 10 0-16,-2 11 0 15,-2 8 0-15,-1 11 1 16,1 12-1-16,0 8 1 0,-3 7 0 15,-1 6 0 1,-5 0-1-16,-2 0 1 16,0-2-1-16,3-2 0 15,1-7 0-15,5-10-1 0,3-6 1 16,5-8 0-16,2-9 1 16,7-8-1-16,1-7 0 15,-2-8 1-15,5-8-1 16,-5-4 1-16,5-5 0 15,-7-1-4-15,-14-16-19 16,1 7-16-16,-14 23-1 16,5-25-2-16,-5 25 1 0</inkml:trace>
  <inkml:trace contextRef="#ctx0" brushRef="#br0" timeOffset="59323.0835">22718 13169 5 0,'-13'-48'37'16,"7"15"0"-16,-9-3-2 16,-8-3-14-1,23 39-5 1,-21-34-4-16,25 55-3 0,-12 10-4 16,12 30-1-16,0 16-2 15,-1 21-1-15,-3 11 2 16,0 16-2-16,-7-2 1 15,7-6-2-15,0-11 0 16,0-16-3-16,13-8-2 0,-13-34-18 16,12-13-16-16,12-8-1 15,-4-25 1-15,6-6 0 16</inkml:trace>
  <inkml:trace contextRef="#ctx0" brushRef="#br0" timeOffset="59579.4268">22967 12958 38 0,'2'-25'39'16,"-2"25"1"-16,13 25-1 0,-19 11-29 16,31 33-2-16,-15 8-2 15,13 27 0-15,-8 11-2 16,6 15-1-16,-8-3-1 15,-5-8-1-15,-6-9 0 0,-2-16-2 16,6-10-1-16,-8-32-7 0,19-8-26 16,-2-19-4-1,-15-25-2-15,27-4 1 0</inkml:trace>
  <inkml:trace contextRef="#ctx0" brushRef="#br0" timeOffset="60202.9904">23560 13205 17 0,'0'0'35'15,"-10"-42"2"-15,10 42-11 16,0 0-10-16,-4-19-3 0,14 44-3 16,-6-2-5-16,17 21-1 15,-2 2-2-15,13 8 0 16,3 2 3 0,7 3-4-16,2-7 2 0,2-8-3 15,-8-9 3-15,4-10-2 16,-6-14 2-16,4-9-2 15,-5-17-1-15,5-5 1 16,-2-20-1-16,6-4 2 16,2-14-3-16,4-1 2 15,-4-1-2-15,-4 5 2 16,-4 7 0-16,-11 11-1 16,-10 14 1-16,-17 23 0 15,-19 10-1-15,-17 19 1 0,-14 7 0 16,-6 4-1-16,-12 3 0 31,-3 1 1-31,6-4-1 16,7-9 0-16,14-8 0 15,14-2 0-15,30-21-1 0,-15 36 1 0,22-9 1 16,7 8-1-16,5 11 1 16,-4 8-1-16,-5 11 1 15,-1 6-1-15,-5 2 1 16,-4-2-1-16,-4-10 0 15,4-7 0-15,6-12 0 16,3-15-3-16,18 4-8 0,-27-31-23 16,33 13-5-16,-5-13-1 15,-7-15 0-15</inkml:trace>
  <inkml:trace contextRef="#ctx0" brushRef="#br0" timeOffset="60452.5623">24659 13766 18 0,'0'-21'34'15,"31"15"3"-15,5-13-3 16,16 0-20-16,32 13-5 15,-11-13 1-15,9 13-3 16,-15-6-2-16,-8 3-1 16,-11 11-14-16,-23 7-24 0,-25-9-2 15,0 0-2-15,-21 6 1 16</inkml:trace>
  <inkml:trace contextRef="#ctx0" brushRef="#br0" timeOffset="61030.5589">25954 13332 25 0,'-31'-50'36'0,"12"14"2"16,-4 7-13-16,-7-8-9 15,30 37-4-15,-23-28-3 16,23 28-3-16,23 34-1 16,19 8-2-16,0 6-1 15,17 10 0-15,8 7 2 16,9 10-3-16,3-8 2 16,-5-1-2-16,-3-11 1 15,-15-7-4-15,-1 0-6 0,-22-13-28 16,-14-16-2-16,-4 0-2 15,-15-19 0-15</inkml:trace>
  <inkml:trace contextRef="#ctx0" brushRef="#br0" timeOffset="61295.6511">26348 13082 19 0,'0'-23'36'0,"0"23"1"16,4 33-1-16,-29 2-25 15,11 32-3-15,-20-2 1 16,1 25-2-16,-18-1-2 0,3 10-1 0,-6-8-1 16,3-5-2-16,7-3-1 15,4-16-3 1,13 2-4-16,-4-31-5 0,26-7-20 15,3-4-4-15,2-27-3 16,0 0 3-16</inkml:trace>
  <inkml:trace contextRef="#ctx0" brushRef="#br0" timeOffset="61638.8862">27260 12887 23 0,'8'-37'38'0,"-8"-7"2"16,7 19-3-1,-7 25-21-15,0 0-6 0,8 44-1 16,-18 14-5-16,5 28-2 16,1 14 0-16,0 19 0 15,-2 8 1-15,10 1-2 16,-2-9 0-16,4-19-3 16,7-11-1-16,-9-30-6 0,23 4-13 15,-12-26-16-15,-15-37-2 16,38 21 2-16</inkml:trace>
  <inkml:trace contextRef="#ctx0" brushRef="#br0" timeOffset="61921.2207">27553 12877 25 0,'0'-33'37'0,"0"33"1"16,0 0-1-16,-8 23-23 16,14 33-5-16,-20 2-1 15,16 26-1-15,-13 1-4 0,11 20 1 16,-4 1 0-16,4 1-2 16,-2-18 0-1,4-9-1-15,4-11 0 0,-1-19-4 16,13 2-9-16,-11-17-26 15,-7-35-1-15,23 27-2 32,-23-27 1-32</inkml:trace>
  <inkml:trace contextRef="#ctx0" brushRef="#br0" timeOffset="62693.7576">28304 13695 26 0,'19'-4'35'0,"-26"-19"1"15,7 23-10-15,21-23-12 16,-27 4-1-16,6 19-4 15,0 0-4-15,0 0-1 16,0 0 1-16,6 32-3 16,-24 1 0-16,1 13 0 15,-17 8-1-15,-3 9 1 16,-14-3-1-16,-7 5 0 16,-7-11 0-16,0-6 0 15,-3-12 0-15,14-7 0 0,-1-12 0 16,11-9-1-16,9-12 1 15,12-11 0-15,8-12-1 16,13-8 1-16,10-11-1 16,7-4 0-16,8-7 1 15,6 3-2-15,9 6 1 16,4 10 0-16,2 11-1 16,6 19 0-16,3 14 1 15,-1 15-1-15,3 15 0 16,-1 5 1-16,1 9 0 0,-1-2 0 15,3 2 0-15,-5-8 0 16,-1-8 0-16,1-9 0 16,-8-11 0-16,4-12 0 15,-4-10 0-15,-4-7 1 16,-4-12 0-16,-3-6-1 16,-12-9 2-16,-10-4-2 0,-13-6 2 15,-17 2-2-15,-13-4 1 16,-12 6 0-16,-12 4-1 15,1 8 0-15,1 11 0 16,1 13 0-16,18 18-8 16,-9 4-25-16,18 7-6 15,14 10-2-15,-5 0 1 0</inkml:trace>
  <inkml:trace contextRef="#ctx0" brushRef="#br0" timeOffset="131193.2615">17639 4679 12 0,'0'0'27'16,"-38"-2"1"-16,38 2-9 15,-31-5-15-15,6-3 1 16,25 8 0-16,-23-27 1 15,21 8 0-15,-11-18 0 16,11-3-1-16,-17-19-2 16,15 1 0-16,-11-19-2 15,5-5 1-15,-5-7-1 0,5-3 0 16,-3 2-1-16,3 2 0 16,-1 9 2-16,5 6-1 15,-3 10 0-15,3 15 0 16,2 17-1-16,4 12 1 15,0 19-1-15,31-6 0 16,11 17 0-16,25 1 0 16,28 1-1-16,24-7 1 15,49-6 1-15,35-6-1 16,51-15 1-16,27-2-1 16,43-4 1-16,22-3-1 15,27 5 0-15,19 7 1 0,5 3-1 16,3 11 0-1,-6 4 0-15,2 4 0 16,-6-4 0-16,-6 2 0 0,-5 0 0 16,7-4-1-16,-13-2 2 15,-2-4-1-15,-21-1 0 16,-21 1 0-16,-21 4 0 16,-19-1 1-16,-31-1-1 15,-25 2 0-15,-38 0 0 31,-23 4 1-31,-22-4-1 0,-24 4 1 16,-31-4-1 0,-18 1 1-16,-22 1-1 0,-20 4 0 15,-12 3 1-15,-23-5-1 16,15 29 1-16,-19 4 0 16,-7 13 0-16,-3 17 1 15,-7 12-1-15,-2 15 0 16,-7 4 0-16,1 6 0 15,0-2 1-15,8-6-1 16,4-13 1-16,4-8-1 16,13-13-2-16,0-18-18 0,7-19-16 15,16 2-3-15,-19-44 0 16</inkml:trace>
  <inkml:trace contextRef="#ctx0" brushRef="#br0" timeOffset="134167.4877">23829 14557 0 0,'0'0'22'16,"0"0"-10"-16,-21 2-3 15,21-2-3-15,0 0-1 16,0 0-1-16,0 0 0 16,0 0 1-16,0 0 0 15,-19 6 2-15,19-6 0 0,0 0 0 16,0 0-1 0,0 0-1-16,0 0-2 0,0 0-1 15,0 0-1-15,0 0-1 16,0 0 0-1,0 0-1-15,0 0-2 0,0 0-6 0,0 0-14 16,-34 5-5-16,34-5-1 16</inkml:trace>
  <inkml:trace contextRef="#ctx0" brushRef="#br0" timeOffset="135777.5788">4652 15782 27 0,'-59'-48'33'0,"34"25"0"0,-11-2-14 15,36 25-6-15,0 0-2 16,0 0-3-16,25 61-3 16,5-11-2-16,5 23 0 15,9 10 0-15,11 18-1 16,-7-7 1-16,2-1-3 16,-1-11 2-16,-3-11-2 15,-2-19 1-15,4-17 0 16,-8-32 0-16,10-28 3 0,0-30-3 15,11-22 1-15,2-32 0 16,4-9 0-16,4-10-1 16,-1 16 1-16,-16 5-1 15,-4 26 0-15,-24 26 1 16,-26 55 0-16,-40 17 0 16,-23 46-1-16,-19 12 0 15,-10 13 1-15,-2 8-2 16,-3 6 0-16,18-10 0 15,28-13 0-15,28-10 0 16,38-7-1-16,29 3 2 16,15 2-1-16,12 8-1 15,0 17 2-15,-4 10-1 16,-14 9 1-16,-16 4-2 0,-22-3 1 16,-9-12-2-16,-12-22-1 15,12-12-7-15,-6-45-17 16,19-29-10-16,27-23-3 15,7-49 3-15</inkml:trace>
  <inkml:trace contextRef="#ctx0" brushRef="#br0" timeOffset="135964.7449">6083 16277 25 0,'32'0'33'0,"1"-29"4"0,45 8-2 15,-3 0-20 1,18-17-8-16,5 9-7 16,3 2-24-16,-13 33-9 0,-59 1-2 15,-8 36-1-15</inkml:trace>
  <inkml:trace contextRef="#ctx0" brushRef="#br0" timeOffset="136167.5195">6140 16811 4 0,'44'-27'29'16,"50"21"-5"0,-22-25-15-16,3-13-27 0,32 29-2 15,-38-27-4-15</inkml:trace>
  <inkml:trace contextRef="#ctx0" brushRef="#br0" timeOffset="136917.3541">8018 16177 62 0,'29'-34'39'16,"-39"7"-1"-16,-21 4-14 16,-20 36-12-16,-33 8-5 15,5 18-5-15,-5 11 0 16,11 11-2-16,18 8 0 15,24 0 0-15,22-9 0 0,26-10-1 16,21-18 1-16,18-16 0 0,11-18 1 16,7-12-1-1,-9-18 1-15,-9 1 0 0,-12-4 0 16,-16 3 0-16,-20 9-1 16,-8 23 0-16,-29-2 0 15,-5 23 0-15,5 15 0 16,-1 1-1-16,16 5 0 15,14-3 1-15,25-5 0 16,23-15 0-16,21-15 0 16,21-15 1-16,17-18-1 15,6-15 1-15,-4-10-1 16,-6-4 2 0,-23-7-1-16,-17 0 0 15,-34 1 0-15,-25 9 0 16,-27 16-2-16,-10 14 2 15,-13 18-1-15,6 16-2 16,12 26 1-16,14 21 0 16,22 24 0-16,19 14 0 15,5 16 1-15,8 5 0 16,-7 6 0-16,-8-4 1 16,-23-15-1-16,-23-12 0 15,-18-15 1-15,-20-21-1 16,-10-20 1-16,-5-17 0 15,14-20-1-15,11-11 0 0,26-20 1 16,23-11-1-16,23-14 0 16,21-8-1-1,15-4 2-15,15-4-2 16,-3 4 1-16,-6 9 0 0,-13 9 0 16,-8 16-1-16,-10 16 1 15,-5 15-1-15,-4 18 1 16,2 11-1-1,1 6 1-15,1 1 0 0,3-3-1 16,9-6 1-16,-1-9 0 16,4-3 1-16,-4-9-1 15,-8-3 0-15,-5 1 0 16,-10 4 0-16,-17-2 0 0,14 21-3 16,-14 9-4-16,0-30-6 15,9 46-3-15,-9-46-1 16,33 25 0-16,-16-38 1 15,40 15 1-15,-20-29 1 16,20 0-4-16,-3 4-7 16,-33-33 3-16</inkml:trace>
  <inkml:trace contextRef="#ctx0" brushRef="#br0" timeOffset="137120.1326">9548 16100 60 0,'0'0'36'16,"0"0"-6"-16,-35 18-20 0,7-26-40 16,28 8-4-16,0 0 0 15,61-4-3-15</inkml:trace>
  <inkml:trace contextRef="#ctx0" brushRef="#br0" timeOffset="137510.0936">11791 15519 27 0,'8'-37'36'0,"-8"-9"1"16,0 46-1-16,0 0-19 15,0 44-6-15,7 45-1 16,-14 30-6-16,5 32-3 0,0 22-3 16,-2 6-5-16,12 13-4 15,-3-37 0-15,20-9-4 16,-8-52-7-16,12-29-9 15,4-32-4-15,-5-52 2 16</inkml:trace>
  <inkml:trace contextRef="#ctx0" brushRef="#br0" timeOffset="137744.0772">12061 15503 33 0,'7'-61'37'0,"-7"61"1"15,23 21-1 1,-9 31-20-16,1 52-6 0,-11 15-6 16,11 25-1-16,-9 15-2 0,-2 0-2 15,11-9-2-15,-4-23-2 16,14-14-4-16,-4-40-9 16,16-25-18-16,5-21-3 15,-4-41 1-15,15-14 2 16</inkml:trace>
  <inkml:trace contextRef="#ctx0" brushRef="#br0" timeOffset="138182.3326">12887 15473 40 0,'0'0'35'0,"0"0"3"0,11 34-2 15,-7 30-24-15,-12 3-7 16,18 25 0-1,-8-4-2-15,15 8-1 0,-2-15 0 16,14-10-1-16,7-27 0 16,8-19 0-16,4-27 0 15,6-19 0-15,11-27 0 16,2-15 0-16,11-5 0 16,-3-1-1-16,-3 6 1 15,-12 15 0-15,-20 21 0 16,-40 27 0-16,-4 27 0 15,-36 21 1-15,-33 11-2 0,-13 5 2 16,-6-1-2-16,8-7 0 16,6-12 0-1,32-13 0-15,27-14 0 16,19-17 0-16,49 17 0 0,3-11 0 16,7 6 0-16,-7 9-1 15,-2 15 2-15,-22 12-1 16,-20 10 1-16,-16 7-1 15,-13 4 0-15,-9-2-2 16,9 8-2-16,0-23-4 16,36 6-4-16,0-33-13 0,29-6-13 15,21-6-1-15,8-24 1 16</inkml:trace>
  <inkml:trace contextRef="#ctx0" brushRef="#br0" timeOffset="138385.1363">14019 16185 50 0,'27'-12'38'0,"32"3"-3"16,6-5-3-16,8-14-27 16,22-3-8-16,1-13-27 15,11 17-5-15,-19-15-1 0,2 17-1 16</inkml:trace>
  <inkml:trace contextRef="#ctx0" brushRef="#br0" timeOffset="138604.1405">14990 15688 45 0,'0'0'38'0,"0"30"1"15,25 5-2-15,21 19-23 16,-4-6-7-16,27 25-1 15,-4-2-2-15,6 11-5 16,-4 3-4-16,-16-14-4 16,7 9-8-16,-28-18-18 0,-1-20-3 15,0-7-1-15,-29-35 0 16</inkml:trace>
  <inkml:trace contextRef="#ctx0" brushRef="#br0" timeOffset="138806.8921">15413 15588 56 0,'-17'-12'37'15,"-25"24"0"-15,5 26-4 16,-9 54-24-16,-17 14-5 16,2 28-1-16,-8 14-5 15,-5-6-10-15,30 4-11 0,11-23-13 16,14-31-2-16,27-13 1 15</inkml:trace>
  <inkml:trace contextRef="#ctx0" brushRef="#br0" timeOffset="139009.6711">15996 15455 51 0,'0'0'39'16,"23"56"-1"-16,-23 9 1 16,12 12-29-16,1 36-5 15,-9 12-3-15,-4 10-6 16,11 9-22-16,-7-8-10 0,-13-27-3 16,14-15 1-16</inkml:trace>
  <inkml:trace contextRef="#ctx0" brushRef="#br0" timeOffset="139228.0412">16325 15281 26 0,'0'-27'37'16,"10"46"2"-16,-8 27-2 15,1 25-22-15,11 42-5 0,-18 8 1 0,4 25-5 16,-13 14-11-16,-20-7-18 16,-1-15-14-16,15-13-1 15,-6-35 0-15</inkml:trace>
  <inkml:trace contextRef="#ctx0" brushRef="#br0" timeOffset="139574.8174">16910 16294 27 0,'12'75'36'15,"-12"17"0"-15,-42-21-1 16,-18-9-21-16,3 3-6 16,-16-40-1-16,22-8-2 15,1-30-1-15,25-14-2 16,18-19-1-16,16-8-1 0,24 4 0 15,5 0-1-15,15 14 1 16,-5 15-1 0,-8 21 0-16,-5 19 0 0,-5 17 0 15,-9 12-1 1,-1 2 2-16,6 0 2 0,1-11-2 16,15-9 2-16,4-20-1 15,13-10 2-15,-3-19 0 16,5-8 0-16,-19-19 1 15,-11 2-2-15,-18-4 1 16,-19 2-1-16,-24 9-2 16,-16-1-2-16,-2 22-6 15,-25-7-21-15,12 8-9 0,13 13-2 16,4-11 1-16</inkml:trace>
  <inkml:trace contextRef="#ctx0" brushRef="#br0" timeOffset="139982.6653">17260 15198 49 0,'-9'-46'37'0,"-5"13"-1"15,-22-3-2-15,-19-16-28 16,7 8-2-16,-2-8 0 16,12 4-3-16,11-4 0 15,19 2-1-15,14 0 0 16,17 8 0-16,19 10 1 16,10 12-1-16,7 13 1 15,4 18 1-15,-11 20 1 16,-14 25-1-16,-23 17 1 0,-22 24 0 15,-30 7-1-15,-7 6 0 16,-13-1-1-16,-2-3 1 16,15-16-2-16,28-21 1 15,37-21-1-15,39-21 0 16,41-16 0-16,10-11-4 16,21 4-27-16,-8 0-7 15,-30-8-1-15,-21 23 0 16</inkml:trace>
  <inkml:trace contextRef="#ctx0" brushRef="#br0" timeOffset="140903.9541">12508 17506 39 0,'-46'-41'37'0,"46"41"0"16,-27-23 0 0,27 23-21-16,29 16-8 15,-8 20-4-15,12 16-2 16,-1 4-1-16,10 9-1 15,-5-2 1-15,1-1-1 0,-8-12 1 16,-1-6-1-16,-2-17 1 16,2-10-1-16,7-15 1 15,4-8 0-15,-4-17 0 16,8-6-1-16,0-13 1 0,0-6 0 16,-5 0 0-1,-5 6 0-15,-13 9 0 0,-13 14-1 16,-8 19 0-16,-44 10 0 15,-2 22 0-15,-10 14-1 16,1 8 1-16,-1 8-1 16,5 1 0-16,20-2 1 15,24-3-1-15,22-4 1 16,17 5 0-16,7-1 0 0,1 5-1 16,-2-1 1-16,-11 3-2 15,-14-4-2-15,-7 12-4 16,-31-23-11-16,2-6-17 15,0-3-3-15,-4-18 3 16,18-4-2-16</inkml:trace>
  <inkml:trace contextRef="#ctx0" brushRef="#br0" timeOffset="141815.5357">10447 17997 22 0,'-44'-29'33'0,"44"29"3"16,34-17-1-16,25 19-22 15,35 29-5-15,-2 3-1 16,15 24 0-16,-25 3-2 16,-11 18 0-16,-39-2-2 0,-28 5-1 31,-40-16 0-31,-20-9 0 15,-12-20-1-15,1-14 1 0,9-27-1 16,18-21 0-16,25-25 1 16,36-19-2-16,29-17 2 15,24-5-2 1,12-1 0-16,4 4-1 0,2 17 1 16,-10 17-1-16,-11 27 0 15,-21 27 0-15,-16 25 0 16,-13 17 1-16,-13 10-1 15,-1 0 1-15,-7 2 0 16,4-6 0-16,-8-10 1 16,4-13-1-16,0-25 1 15,0 0 0-15,0 0 0 16,0 0 0-16,0 0-1 16,0 0 0-16,-21 19 0 0,16-1 0 15,8 9-1-15,3-4 0 16,11 7 1-1,6-12-1-15,12-5 1 0,7-13 0 16,2-13 0-16,2-3 1 16,-10-5 0-16,0 2 0 15,-15 4 0-15,-21 15-1 16,0 0 1-16,-15 26 0 0,-4 3-1 16,2 4 0-16,9 3-1 15,8-1 1-15,10-4-1 16,20-8-1-1,16-8 1-15,2-7 1 0,9-4-2 16,-7-8-2-16,2 11-12 16,-16-10-20-16,-36 3-1 0,29-16-2 31,-35-5 2-31</inkml:trace>
  <inkml:trace contextRef="#ctx0" brushRef="#br0" timeOffset="142033.2935">12435 17245 27 0,'-38'0'33'15,"-36"19"2"-15,14 58-2 16,-14 32-22-16,5 16-5 16,23 21-3-16,12 11-5 15,30-9-10-15,27-17-20 16,38-1-3-16,12-45 2 15,34-7 0-15</inkml:trace>
  <inkml:trace contextRef="#ctx0" brushRef="#br0" timeOffset="142283.1389">13573 17515 30 0,'50'46'39'0,"13"41"0"0,-15 13-1 16,-6 9-16-16,-13 29-14 16,-27-3-6-16,-20-7-3 15,-16-9-12-15,-18-28-14 16,1-20-9-16,16-21-3 16,5-33 1-16</inkml:trace>
  <inkml:trace contextRef="#ctx0" brushRef="#br0" timeOffset="142501.7542">15004 17811 51 0,'57'10'40'0,"-28"13"-1"16,-41 0-2-16,-37-6-28 15,5 8-3-15,-21-10-3 16,0 6-1-16,-2 6-3 15,5 4 1-15,18 7-1 16,20 7 1-16,22 8-1 16,15 3 1-16,20 2-1 15,11 1 2-15,7-5-2 16,1-14 0-16,1 2-7 0,-24-15-27 16,-4-17-1-16,-6 1-3 15,-19-11 2-15</inkml:trace>
  <inkml:trace contextRef="#ctx0" brushRef="#br0" timeOffset="142751.599">14512 18485 22 0,'-9'23'34'16,"39"17"0"-16,3-7-2 16,18-10-26-16,14 0-8 15,6-19-21-15,17 17-8 16,-27-25-1-16,16 10-2 15</inkml:trace>
  <inkml:trace contextRef="#ctx0" brushRef="#br0" timeOffset="142985.8285">15310 18091 53 0,'57'56'39'0,"8"19"-1"16,-13 11-8-16,-20-13-20 15,1 14-3-15,-31-18-1 16,-2-6-2-16,-25-19-2 16,-8-13-1-16,-5-23 1 15,0-12-1-15,9-27 0 16,21-25-1-16,24-28 1 16,22-18-1-16,25-7 0 0,12-3-2 15,13 11-2-15,-2-1-8 16,9 27-27-1,-20 31 0-15,-25 21-1 0,-6 34 1 16</inkml:trace>
  <inkml:trace contextRef="#ctx0" brushRef="#br0" timeOffset="165282.5646">18366 14910 20 0,'-62'-6'19'16,"1"-1"-1"-1,13 3-3 1,8 4-2-16,6 2-4 0,34-2-3 16,0 0-1-16,13 27-3 15,33-20 1-15,34 1 0 16,37-6 0-16,42 2 1 16,36-6-1-16,42 0-1 15,40-6 0-15,37 1-1 0,44-1 0 16,28 2 0-16,29-7-1 15,17 5 1-15,27-7-1 16,17 7 1-16,16-2-1 16,16 3 1-16,3-1-1 15,15 6 1-15,2 0 0 16,9 2 1-16,2-2-1 16,-5 0 1-16,-8-5-1 0,-8 3 1 15,67-6 0-15,-88-1 0 16,-19 1-1-16,-26 4 0 15,-26-5 0 1,-15 3 0-16,-32-1 0 0,-23 3-1 16,-117-2 1-16,48 2-1 15,-31-5 0-15,-19 1 0 16,-38-1 1-16,-29 3-1 16,-32-2 0-16,-20 1 0 15,-30 3 1-15,-15 0-1 16,-25 1 1-16,-16 3-1 15,-13 2-3-15,-19 0-6 0,-38-14-24 16,-8 24-3-16,-36-22 1 16,13 14-2-16</inkml:trace>
  <inkml:trace contextRef="#ctx0" brushRef="#br0" timeOffset="166417.8311">27004 15432 28 0,'-35'-19'33'0,"35"19"2"16,-21-11-12-16,2-12-8 0,19 23-3 15,-15-31-1-15,15 31-3 16,-10-25-1 0,10 25-2-16,0 0-2 0,-15-19 0 15,15 19-1-15,0 0-1 16,-15 38 1-16,20-3-1 16,3 22-1-16,9 20 1 15,2 21 0-15,-3 13 0 16,-3 6 0-16,-7 4-1 15,-10-7 0-15,-17-3 0 16,-17-21 0-16,-12-19 0 16,-11-25 0-16,-2-17 0 15,9-17 0-15,6-22 1 0,18-19-1 16,28-15 2 0,25-21-1-16,30-16 0 15,26-17-1-15,24-15 1 0,14-6 0 16,13-6-1-16,2-3 1 15,-4 7-2-15,-21 9 2 16,-23 12-1-16,-38 18 0 16,-21 17 0-16,-25 17 0 15,-19 19 0-15,-23 23 1 16,-6 25-1-16,2 25 0 16,4 24 0-16,11 28 0 15,8 23 0-15,8 13 0 16,9 10 0-16,6-7 0 15,6-9-1-15,7-9-1 0,-7-28-1 16,9-9-3-16,-20-39-6 16,26-1-21-16,-8-13-5 15,-13-27-2-15,23 11 2 16</inkml:trace>
  <inkml:trace contextRef="#ctx0" brushRef="#br0" timeOffset="166698.9073">27751 16156 60 0,'10'-19'40'15,"-10"19"-3"-15,25-42 1 16,-21 21-32-16,7-4-14 0,10 2-26 16,-2 15-3-16,-19 8 0 15,25-21-2-15</inkml:trace>
  <inkml:trace contextRef="#ctx0" brushRef="#br0" timeOffset="167136.1372">28354 15471 43 0,'13'-52'39'0,"-13"4"1"0,4 13-1 16,-4 35-19-16,0-34-9 15,15 59-3-15,-17 15-4 16,4 31-1-16,-4 19-2 16,-5 14 1-16,1 13-1 15,-2 0-1-15,-3-7 0 0,5-14-1 16,2-18 1 0,4-20-1-16,6-25 1 15,15-18 0-15,8-19 0 16,3-17 2-16,3-14-2 0,7-11 1 15,-4-4 0-15,0 2-1 16,-9 4 0-16,-4 12 0 16,-2 18-1-16,-6 16 0 15,-2 21 0-15,4 14-1 16,1 13 1-16,10 7-1 16,8 1 0-16,6-6 1 15,2-10 0-15,2-15-1 0,-2-16 3 16,4-9 1-16,-12-21-1 15,-9-14 1-15,-14-22-1 16,-7-16 1 0,-10-22-1-16,-4-12 1 15,-9-16-1-15,5 0-1 0,-3 2 0 16,1 11 0-16,-3 16 0 16,7 19 0-16,8 27 0 15,0 27-1-15,0 19-2 16,12 40-5-16,11 20-17 15,-6 5-15-15,-2 16 0 16,-3 19-1-16,-5 9 1 16</inkml:trace>
  <inkml:trace contextRef="#ctx0" brushRef="#br0" timeOffset="167401.5991">29557 16408 64 0,'25'-16'41'15,"-10"-5"1"-15,-4 0-1 16,-24-10-29-16,21 12-7 16,-3-4-1-1,5 4-3-15,-10 19-6 0,4-23-3 16,-4 23-23-16,11 19-9 16,-11-19-1-1,-21 38 0-15</inkml:trace>
  <inkml:trace contextRef="#ctx0" brushRef="#br0" timeOffset="167698.2874">30436 17270 50 0,'0'0'40'15,"0"0"-2"-15,-36 9 1 16,-33-13-28-16,-2 14-5 0,-45-12 0 16,-22 10-2-16,-44-1-2 15,-39 3 0-15,-55-2 0 16,-45 7 0-16,-29-3 1 16,-13 3-1-16,15-7 0 0,32 5 0 15,39-7-1 1,55 0 1-16,69-8-1 0,65-2-1 15,59-4 1-15,29 8-1 16,54-6-1-16,-8 4-1 16,11 6-2-16,-3-11-6 15,18 16-30-15,-5 1-1 16,-9-4-1-16,1 9 0 16</inkml:trace>
  <inkml:trace contextRef="#ctx0" brushRef="#br0" timeOffset="175418.7743">3650 4322 26 0,'75'0'31'16,"-33"-21"2"-16,11 10-15 0,-11 14-3 15,-21-14-3-15,8 19 1 16,-29-8-6-16,0 0 1 15,-53 23 0-15,5 2-1 0,-27-8-1 16,-24 14-3 0,-39 1 0-16,-38 16-1 0,-36 6 1 15,-16 9 0 1,-22 8-2-16,-1 4 0 16,10 0-1-16,27-4 0 0,38-4 0 15,52-9 1-15,47-12-2 16,47-11 1-16,45-14 0 15,44-10 0-15,18-9 1 16,18-2-1-16,14-2 0 16,2-4-1-16,-2 3 0 15,-19 10 1-15,-6 11-1 16,-24 20 0-16,-18 16 1 16,-19 21-2-16,-44 15 4 0,-18 12-1 15,-31 15 0 1,-20 9 0-16,-31 1 0 15,-22-4-1-15,-10-6 1 16,-4-17 0-16,14-16-1 0,22-16-1 16,20-15 1-16,40-20 0 15,40-12 0-15,53-13 0 16,48-6 0-16,37-6 1 16,46-4-1-16,28-5 0 15,46-8 1-15,31-4-1 16,24-6 0-16,1 0-1 15,1-5 1-15,-11 7-1 16,-28 0 1-16,-28 8 0 16,-53 6 0-16,-40 9 0 15,-44 2 2-15,-31 2 0 16,-59 2 0-16,0 0 0 0,-13-23 0 16,-23 0 0-16,-8-13 0 15,2-1-1-15,-10-7 0 16,8 0-1-16,4 2 0 15,5 3-1-15,12 12-2 16,-5-7-14-16,28 34-24 16,0 0 0-16,-19 15-3 15,5 25 2-15</inkml:trace>
  <inkml:trace contextRef="#ctx0" brushRef="#br0" timeOffset="175699.8504">2373 7023 39 0,'-16'-32'38'0,"16"32"2"16,0 0-3-16,-19 21-19 0,19 33-9 16,-15 5-3-16,7 16-3 15,1 8-5-15,-1-3-6 0,12 1-23 16,-2-10-7 0,-2-27-1-16,13-13 1 0</inkml:trace>
  <inkml:trace contextRef="#ctx0" brushRef="#br0" timeOffset="175965.3118">2262 6895 31 0,'-23'-33'34'0,"23"33"0"16,0 0-5-16,32 17-40 15,-3 14-20-15,-29-31-1 16,59 46-1-16</inkml:trace>
  <inkml:trace contextRef="#ctx0" brushRef="#br0" timeOffset="176246.3874">3115 7071 40 0,'32'14'38'15,"-32"-14"2"-15,6 42-2 16,-6 4-18-16,-4 2-11 15,23 31-2-15,-13 9-4 16,11 18 0-16,-13 3-3 16,0-3 1-16,-12-6-1 15,-7-14 0-15,-23-11-1 16,-14-19 2-16,-19-16-1 16,-5-17 1-16,-3-13 0 15,1-7 0-15,13-20 0 16,19-10 0-16,25-17 0 15,34-10 0-15,26-9 0 16,20-2-2-16,15 3 0 0,3-3-1 16,13 19-4-16,-21-2-24 0,-4 15-8 15,-10 18-1-15,-22 0-2 16</inkml:trace>
  <inkml:trace contextRef="#ctx0" brushRef="#br0" timeOffset="176355.6939">3388 6958 49 0,'0'0'39'16,"-44"-42"0"-16,44 42-5 0,-23-31-37 16,21 12-31-16,27 21-2 15,-25-2-1-15,52-10-2 16</inkml:trace>
  <inkml:trace contextRef="#ctx0" brushRef="#br0" timeOffset="176949.0759">6651 4393 22 0,'-20'-55'33'15,"9"12"-3"-15,-8 5-5 16,-14-6-2-16,33 44-4 16,-63-31-7-16,35 58 0 15,-20 19-4-15,6 44-1 16,-10 31-2-16,8 37-2 15,0 24 0-15,10 16-1 16,20-2 0-16,22-12-2 0,21-21 0 16,26-30-1-1,20-34-2-15,7-43-4 0,36-18-22 16,-9-32-9-16,-11-27-1 16,-2-12-2-16</inkml:trace>
  <inkml:trace contextRef="#ctx0" brushRef="#br0" timeOffset="177448.7854">7389 4566 51 0,'-31'-31'40'0,"10"14"-1"0,-6 7-2 15,1 12-26-15,26 31-3 16,3 5-2-1,18 24-3-15,2 5-1 0,6 10-2 16,0 3 0-16,7-7 1 16,-9-15-1-16,-2-12 0 15,0-17 0-15,1-21 1 16,3-24-1-16,13-16 1 16,-4-16 1-16,12-8-2 15,0-4 2-15,1-1-2 16,-3 7 1-16,-13 10-1 15,-5 17 1-15,-30 27 0 16,-9 21-1-16,-28 25 0 0,-24 16 1 16,-8 7 0-1,-5 2-1-15,5 0 0 16,4-4-1-16,17-11 1 16,27-16 0-16,27-15 0 0,24-11-1 15,12-1 1-15,4 0-1 16,-2 5 2-16,-5 9-1 15,-13 9 0-15,-14 12 0 16,-16 4 0-16,-11 2 1 16,-1 3-2-16,1 1-1 15,2-14-3-15,28 6-8 16,-9-27-16-16,32-10-10 16,12-3-1-16,9-16 0 15</inkml:trace>
  <inkml:trace contextRef="#ctx0" brushRef="#br0" timeOffset="177620.5353">7972 5261 32 0,'0'0'35'0,"59"-4"2"0,-15 4-2 16,33-4-24-16,7 10-5 15,2-10-5-15,2-3-27 16,-10-20-7-16,12 11-3 15,-29-22 0-15</inkml:trace>
  <inkml:trace contextRef="#ctx0" brushRef="#br0" timeOffset="177823.5346">8890 4741 43 0,'0'0'38'16,"4"57"2"-16,13-5-2 15,14 2-24-15,22 27-6 0,-5-10 0 16,17 13-4-16,-10-11-2 16,3-8-2-16,1-5-5 15,-17-24-8-15,4-3-24 16,-4-2-2-16,-19-14 0 16,6-2 0-16</inkml:trace>
  <inkml:trace contextRef="#ctx0" brushRef="#br0" timeOffset="178020.5542">9353 4685 55 0,'-33'10'39'16,"-18"26"-1"-16,12 31-2 0,16 18-29 15,-21 11-5-15,12 17 1 16,-6 2-2-16,5-5-3 15,10-5-5-15,-11-30-16 16,15-19-13-16,15-6-2 31,2-27 1-31,13-4-1 0</inkml:trace>
  <inkml:trace contextRef="#ctx0" brushRef="#br0" timeOffset="178254.7343">9678 4299 45 0,'46'0'37'15,"21"42"3"-15,5 20 0 16,-7 20-30-16,31 28-3 16,-14 5 2-16,-3 19-3 15,-37-15-3-15,-21 2 0 16,-40-13-3-16,-25-16-4 0,-8 4-14 15,-19-25-22-15,-5-23 2 16,18-8-3-16,1-17 1 16</inkml:trace>
  <inkml:trace contextRef="#ctx0" brushRef="#br0" timeOffset="178488.9885">10688 5349 51 0,'0'0'39'0,"24"46"-1"15,-39-9 0-15,4 15-27 16,-7 9-9-16,7-3 0 16,5 1 0-16,4-7-2 15,10-15-5-15,17 1-17 0,5-13-15 16,-30-25-1-16,39 15 1 15,-39-15 0-15</inkml:trace>
  <inkml:trace contextRef="#ctx0" brushRef="#br0" timeOffset="178629.5027">10653 4948 54 0,'-11'-40'37'16,"11"40"-3"-16,2-21-3 15,19 34-51-15,7 4-14 16,-28-17-2-16,52 33 1 0</inkml:trace>
  <inkml:trace contextRef="#ctx0" brushRef="#br0" timeOffset="179035.5018">11007 5605 55 0,'0'0'41'0,"0"0"-1"16,19-8 1-16,-19 8-28 15,0 0-6-15,-15 33-2 16,17 7-3-16,-4 16-1 16,2 17-2-16,-2 17 1 15,-4 12 0-15,-2 15-1 16,-13 0 1-16,-2-10 0 0,-7-7 0 15,-8-21 0 1,-6-16 0-16,-6-19 0 0,-2-21 1 16,-3-21 0-1,11-15 0-15,6-16-1 0,9-17 1 16,14-12 0-16,13-11-1 16,17-4 0-16,16-2 0 15,13 1 0-15,15 12-1 16,10 10 1-16,1 14-1 15,3 21-1-15,-10 5-3 16,10 31-16-16,-23-3-19 16,-16-3 0-16,-7 6-1 0,-27-19 1 15</inkml:trace>
  <inkml:trace contextRef="#ctx0" brushRef="#br0" timeOffset="179332.1939">11273 5453 64 0,'21'-13'39'15,"-21"13"0"-15,0 0-1 16,21-8-36-16,-21 8-13 16,0 0-26-16,0 0 0 15,9-29-3-15,-16-2 2 16</inkml:trace>
  <inkml:trace contextRef="#ctx0" brushRef="#br0" timeOffset="179722.576">11244 3750 36 0,'-8'-27'38'16,"8"27"0"-16,-13-29 0 15,-12-1-27-15,25 30-1 16,-42-56-4-16,19 18-2 16,-9-12-3-16,-1 0 0 15,6-2-1-15,4 2 0 16,16 2 1-16,11 4-2 0,17 7 1 15,11 9 0-15,6 10 0 16,6 5 0-16,2 11 0 16,-2 17 0-1,-13 16 1-15,-10 19 0 0,-25 21 0 16,-13 19 1-16,-25 12-1 16,-16 11 1-16,-12-3-2 15,-3-5 2-15,-2-11-3 16,8-15 2-16,12-19-1 15,15-14 0-15,26-16 1 16,39-12-1-16,23-7 1 16,25-5-1-16,22-2 1 0,14 0-1 15,2 1 1 1,-2-3-1-16,-5 10-5 0,-34-8-25 16,-26 7-8-16,-25 14-3 15,-30-6 2-15</inkml:trace>
  <inkml:trace contextRef="#ctx0" brushRef="#br0" timeOffset="180869.5168">154 7263 36 0,'0'0'35'16,"-101"-71"2"-16,101 71-1 16,0 0-25-16,0 0-1 15,0 0-1-15,50 154-4 16,-1-70-2-16,5 12-1 15,5 2 0-15,10-2 0 16,-69-96-2-16,128 144 1 16,-128-144 0-16,107 64-1 15,-70-66-1 1,7-17 1-16,-2-18 1 16,-17-22-1-16,1-20 0 15,-16-15 0-15,-6-21 1 16,-8-16 2-16,-2-19-1 0,-17-17 0 15,-9-23 0-15,-1-15 0 16,1-10-1-16,5-8 1 16,-2-11-1-16,6-2 0 15,2-2-1-15,10 5 0 16,1 9 0-16,8 18 0 16,8 16-1-16,4 19 1 15,5 20-1-15,6 22 1 0,6 22-1 16,-4 22-1-1,7 18 1-15,7 11 0 16,-1 14 0-16,-2 4 0 16,10 11 0-16,0 2-1 15,16 4 1-15,14-4 1 0,26 0 0 16,18-4 1-16,37-6 0 16,38-1-1-16,42-8 0 15,41-4 0-15,41-6 0 16,26 4-1-16,37-4 1 15,14 6-2-15,19 0 1 16,14 2 1-16,3 0-1 16,-6 2 1-16,7 4-1 15,-7 1 1-15,-16 3-2 16,-3 1 2-16,-7 3-1 16,-18 5 2-16,-16 6-2 15,-1 7 1-15,-9-1 0 16,-12 5 0-16,-7 1 1 0,-6 1-1 15,-18 2 0-15,-16 0 0 16,-27 3 0-16,-35 1 0 16,-48 2 1-16,-35 2-1 15,-38 1 0-15,-31-1 0 16,-33 4 0-16,-22-4 1 16,-26-2-1-16,0 0 1 15,0 0 0-15,0 0 0 0,0 0-1 16,0 0 0-1,0 0-8-15,0 0-28 0,-21 6-1 16,21-6-3-16,-23-21 1 16</inkml:trace>
  <inkml:trace contextRef="#ctx0" brushRef="#br0" timeOffset="196503.9015">24326 7425 19 0,'-30'17'32'16,"-12"-25"-2"-16,42 8-18 15,7-23-3-15,37-11-1 16,42-1-3-16,31-17-3 0,40-11-1 16,40-12-1-16,30-2 1 15,14 2-2-15,4 6 2 16,-19 10-2-16,-16 9-1 15,-34 17-2-15,-46 10-6 16,-55 10-17 0,-33 30-4-16,-77-15 2 15</inkml:trace>
  <inkml:trace contextRef="#ctx0" brushRef="#br0" timeOffset="196772.5791">26061 6580 30 0,'138'-8'18'0,"-20"8"-1"16,-22 18-3-16,-22 18-5 15,-37 14-4-15,-24 6-4 16,-34 7-7-16,-19 14-20 16,-40-35-1-16,18 12 0 15</inkml:trace>
  <inkml:trace contextRef="#ctx0" brushRef="#br0" timeOffset="197381.5765">26355 6705 9 0,'-51'-56'29'0,"26"33"-9"15,0 2-3-15,2 4-2 16,2 11-4 0,-2 2-3-16,23 4-3 15,-21 21-3-15,21-21 0 0,0 33-1 16,10-14 1-16,9-4 1 15,11 1-1-15,11-7 1 16,16-1 0-16,2-6 0 16,2 6 0-16,1-1-1 15,-3 7 0-15,-19 5-1 16,-11 15 1-16,-24 11-1 16,-20 12 0-16,-23 3 1 15,-8 7-1-15,-17-4 1 16,4-5-2-16,-3-8 2 15,9-8-4-15,11-9-3 0,-2-20-6 16,44-13-17-16,-14 23-7 16,14-23-1-16,29-2 1 15</inkml:trace>
  <inkml:trace contextRef="#ctx0" brushRef="#br0" timeOffset="197787.5762">27516 6267 22 0,'-21'-61'31'0,"2"45"-1"16,-27 14-16-16,-13 14-7 15,11 32-1 1,0 10-1-16,27 21 0 0,17 9-3 16,22 8 0-16,26 0 0 15,15-3 0-15,2-9 0 16,2-5 1-16,-15-17 0 15,-19 1 0-15,-35-16 0 16,-23-1-1-16,-38-15 0 16,-19-4-2-16,-11-8-4 15,-10-13-14-15,3-19-17 0,37 3 0 16,6-32 1-16</inkml:trace>
  <inkml:trace contextRef="#ctx0" brushRef="#br0" timeOffset="198146.7287">27671 6392 30 0,'33'-10'36'0,"3"39"1"0,-25 15-7 16,-7 8-20-16,17 23-3 16,-5-6 0-16,12 12-2 15,-5-12-2-15,8-6-1 16,-1-19 2-16,5-13-2 0,-5-23 0 15,11-10 0-15,-3-27 0 16,0-13 0-16,-9-29 0 16,1-14 0-16,-12-15-1 15,-1 6 0-15,-8 4 0 16,-9 6-1-16,4 22-3 16,-17 10-5-16,13 52-9 15,-8 21-21-15,2 8-1 16,20 10 0-16,7-5-1 15</inkml:trace>
  <inkml:trace contextRef="#ctx0" brushRef="#br0" timeOffset="198334.1126">28794 6357 13 0,'0'0'34'0,"36"69"-1"15,-36-21 3-15,-2 14-26 16,8 24-2-16,-10-7-1 0,10 7-3 15,-8-20 0-15,6-7-3 16,3-17-2-16,-7-21-4 16,0-21-8-16,0 0-13 15,0 0-10-15,-30-46 2 16,-10-9-1-16</inkml:trace>
  <inkml:trace contextRef="#ctx0" brushRef="#br0" timeOffset="198505.8811">28530 6409 5 0,'30'-65'34'16,"37"23"1"-16,10 9-5 16,9 0-11-16,23 35-3 15,-25 4-4-15,8 42-1 0,-37 6-2 16,-11 30-3-16,-30 1-3 16,-22 7 0-16,-28-6-2 15,-8-11-1-15,-10-8-2 16,-9-28-4-16,23 3-9 15,-14-27-15-15,24-17-7 16,30 2-4-16,-6-36 3 16</inkml:trace>
  <inkml:trace contextRef="#ctx0" brushRef="#br0" timeOffset="198865.0336">29645 6265 37 0,'26'21'37'0,"-35"2"1"15,-8 14-2-15,-10 24-30 16,-2-9-1-16,20 17 0 16,9-13-2-16,23 7 1 15,7-9-2-15,14-2 0 16,-9-8 0-16,-7 2 0 16,-26-6 0-16,-19-5-2 15,-31-8 1-15,-7-6-4 16,-5 2-2-16,-14-23-9 15,30-4-18-15,21-6-7 0,15-20 0 16,31-1 1-16</inkml:trace>
  <inkml:trace contextRef="#ctx0" brushRef="#br0" timeOffset="199052.4154">30184 6528 35 0,'4'48'35'15,"-14"-21"3"-15,6 8-3 16,14 16-28-16,-8-14-1 16,15 5-1-16,8-13-2 15,15-6 0-15,-2-12 0 16,12-5-1-16,-12-19 1 16,-3-1 0-16,-16-18-1 15,-10-5 0-15,-33-9-1 16,-15-4-2-16,-16 8-2 0,-22-12-11 15,16 10-23-15,4 13-2 16,7-3-1-16,27 13 1 16</inkml:trace>
  <inkml:trace contextRef="#ctx0" brushRef="#br0" timeOffset="199224.1845">30832 5979 27 0,'0'0'37'16,"29"44"2"-16,-29 4-2 15,-23 12-26-15,21 30-3 0,-15-6-1 16,11 14-1-16,-13-7-6 16,2-9-5-16,19 3-6 15,-18-30-10-15,24-9-13 16,7-7-5-16,-15-39 1 15</inkml:trace>
  <inkml:trace contextRef="#ctx0" brushRef="#br0" timeOffset="200457.7979">31106 6528 16 0,'0'0'36'0,"-8"21"1"15,-15 6-1-15,6 10-21 16,7 22-7-16,-11-13-1 0,25 6-2 15,4-19-2 1,17-8-1-16,11-18 0 16,21-11-1-16,-7-15 2 15,13-8-2-15,-13-9 1 0,0 3-1 16,-20-1 0-16,-9 7 1 16,-21 27-1-16,-7-21-1 15,7 21 1-15,-37 27-1 16,20-4 0-16,4 2 1 15,13 1-1-15,15-6 0 16,14-7 1-16,13-11-1 16,19-15 1-16,6-7 0 15,2-18 1-15,-4-12-1 16,-10-25 0-16,-3-19 0 0,-16-19 0 16,-13 0-1-1,-19 1 2-15,-8 9-2 16,-7 20 0-16,-3 35 1 0,14 48-1 15,-34 29 1-15,20 44-1 16,-1 25 1-16,4 15-1 16,-1 12 1-16,-3-6-2 15,-6-8 0-15,7-17-2 16,-12-25 0-16,7-15-3 16,-16-33-2-16,12-4-3 15,-23-40-2-15,18 4 0 16,-13-38-1-16,17 9 1 0,-11-23 1 15,26 15 4-15,3-11 3 16,27 9 6 0,23 8 3-16,6 6 4 15,28 29 3-15,-13 3 2 0,19 35 1 16,-28-4-2-16,9 33 0 16,-42-6-4-16,7 20 1 15,-28-7-5-15,-2 1-1 16,-4-12-3-16,2-10 0 15,4-9-3-15,-2-29-1 16,16 25-3-16,-16-25-3 16,32-21-2-16,-26-20-4 15,28 3-1-15,-30-31 1 0,25 2 3 16,-29-24 4 0,11 7 5-16,-15-4 3 0,-3 9 4 15,5 12 2-15,-10 15 2 16,3 17 0-16,1 12-2 15,8 23-3-15,17-7-3 16,8 16 0-16,8 3 0 16,13 3 1-16,9 10 1 15,4 13 2-15,-7 3 2 16,2 26 2-16,-28-6 1 16,1 24 1-16,-33-14 1 15,6 21 0-15,-23-23-1 16,8 8-2-16,-14-29-1 15,16-2-2-15,11-21-2 16,17-6 1-16,5-19-2 16,18-9 1-16,-2-16-1 0,8-6 1 15,-8-15-1 1,-5-6-1-16,-12-9 1 0,-15-1-1 16,-6 1 0-1,-4 1-1-15,-3 10 1 16,11 8-1-16,17 17 1 15,13 19 0-15,16 18 1 0,15 17-1 16,2 15 1-16,4 13 0 16,-10 5 0-16,-20 7 1 15,-16-2-1-15,-12-7 1 16,-22-12-1-16,-5-10 1 16,-5-15-1-16,0-13 0 15,21-10-1-15,-9-41 1 16,30-3-1-16,7-8 0 0,7-3 0 15,5 1-1 1,-4 4 1-16,1 12-1 0,-7 22 1 16,-30 16-1-1,14 27 1-15,-16 8 0 16,-4 11 0-16,-2 2-1 0,10 4-2 16,-9-10-4-16,22 19-5 15,-9-22-26-15,15-7-2 16,2 7-2-16,-2-9 1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00:11.49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11739 14265 21 0,'0'0'22'16,"0"0"-5"-16,0 0-5 15,0 0-2 1,0 0-1-16,0 0-1 16,0 0-1-16,0 0 0 0,0 0 0 15,0 0 2-15,0 0-1 16,0 0 1-16,0 0-2 16,0-31 0-16,0 31 0 15,0 0 0-15,-2-21-3 16,2 21-1-16,0 0 0 15,-11-21-1-15,11 21 0 0,0 0 0 16,0 0 0 0,0 0-1-16,0 0 1 0,0 0-1 15,0 0 0 1,0 0 0-16,0 0 0 0,0 0 0 16,0 31 0-16,0 3-1 15,0 16 1-15,4 14-1 16,-4 22 1-16,-4 20 0 15,2 18 1-15,0 5-1 16,-2 2 0-16,-3-5-1 16,-1-5 1-16,2-15 0 15,4-10-1-15,0-19 0 0,6-14 0 16,-4-11-1-16,4-16 0 16,2 3-7-16,-6-39-25 15,-10 19-6-15,10-19-1 16,4-23-2-16</inkml:trace>
  <inkml:trace contextRef="#ctx0" brushRef="#br0" timeOffset="410.091">12206 14150 17 0,'-2'-46'37'16,"12"19"2"-16,-10-4-2 0,5-3-16 15,-5 34-7-15,0 0-2 16,-5 57-6-16,-3 3-2 15,10 26-2-15,-2 12 0 16,6 21 0-16,-1 12 0 16,3 13-1-16,-2-4 1 15,5-4-1-15,-3-15 0 16,-2-6 0-16,3-17 0 16,-3-15-1-16,-2-18 0 0,3-15 1 15,-3-12-2 1,0-15-1-16,6 2-9 0,-10-25-28 31,0 0 1-31,13-32-3 0,-15-3 2 16</inkml:trace>
  <inkml:trace contextRef="#ctx0" brushRef="#br0" timeOffset="1667.3208">13361 14611 33 0,'-10'-35'34'15,"5"16"-3"-15,5 19-8 16,-25-33-5-1,25 33-5-15,-19-17-4 16,19 17-2-16,0 0-1 16,-8 46-2-16,6-6-2 15,10 24-1-15,-6 11 1 16,5 13-1-16,-5 6 1 16,2 2-1-16,-4-6 0 15,-4-7 0-15,2-14 0 16,-5-17-1-16,1-16 0 15,4-11 2-15,2-25-1 16,0 0 0-16,0 0 1 0,-8-34-1 16,3-14 1-1,5-16-1-15,0-22-1 0,0-12 0 16,5-17 0-16,3-8 0 16,0-6 0-16,7 4-1 15,4 6 1-15,6 18-1 0,0 14 1 16,9 16 0-16,10 16 0 15,10 22 0-15,7 25 0 16,-2 20 1-16,4 28-1 16,-9 23 1-16,-2 22 0 15,-10 19 0-15,-19 20 1 16,-8 5-1-16,-9-4 0 16,-6-6 1-16,0-19-2 15,-2-18 0-15,4-18-1 16,-2-24-3-16,13-9-4 15,-13-31-10-15,0 0-23 0,10-25 2 16,-18-4-2-16,0-2 2 16</inkml:trace>
  <inkml:trace contextRef="#ctx0" brushRef="#br0" timeOffset="1807.9258">13374 14862 22 0,'31'4'30'0,"5"-25"3"15,41 2-12-15,7 5-12 16,-4-5-6-16,4 17-27 16,-36-27-4-16,17 29-2 15,-65 0 0-15</inkml:trace>
  <inkml:trace contextRef="#ctx0" brushRef="#br0" timeOffset="2280.2742">14811 14004 39 0,'-12'-33'38'15,"10"10"1"-15,2 23-9 16,-42-42-14-16,42 42-2 15,-38-8-6-15,17 22-3 16,-10 9-2-16,-3 19-1 16,-6 21-1-16,1 18 0 15,-5 19 0-15,4 15 0 16,2 8 0-16,11 6 1 16,8-5-1-16,10-3 0 0,18-17 0 15,10-12 0-15,12-17-1 16,9-17-3-16,21-5-26 15,-5-20-11-15,-3-18 0 16,5-9-1-16</inkml:trace>
  <inkml:trace contextRef="#ctx0" brushRef="#br0" timeOffset="10479.6578">15344 14115 23 0,'-19'-17'35'0,"19"17"1"31,0 0-10-31,-29-13-9 16,29 13-4-16,0 0-5 0,0 0-4 16,0 0 0-16,-2 19-2 0,2-19 1 15,16 48 0-15,-3-10-1 16,10 16 0-16,4 7 0 15,9 12 0-15,2 0-1 16,8 2 0-16,-2-6 0 0,6-5-1 16,-6-9 1-1,0-9-1-15,-4-9 1 0,-7-12-2 16,1 4-1-16,-34-29-9 16,36 11-26-16,-36-11-2 15,0 0 1-15,0 0 0 16</inkml:trace>
  <inkml:trace contextRef="#ctx0" brushRef="#br0" timeOffset="10840.5035">15711 14075 28 0,'2'-27'35'0,"-2"27"2"15,0 0-12-15,4-34-8 16,-4 34-3-16,0 0-4 16,-23 53-3-16,-4-5-3 15,-1 21 0-15,-9 12-3 16,1 13 1-16,-4 6-1 15,0 2 1-15,3-14-1 16,7-9 0-16,9-14 0 16,5-19 0-16,7-11 0 0,1-16-3 15,12 2-1-15,-4-21-11 16,0 0-25-16,21-12 1 16,-13-7-2-16,13 8 1 15</inkml:trace>
  <inkml:trace contextRef="#ctx0" brushRef="#br0" timeOffset="11277.9335">15989 13975 43 0,'-29'-23'36'0,"29"23"1"16,4 19-13-16,-4-19-8 16,46 52-5-16,-8-2-2 0,12 29-4 15,-6 7-2 1,5 20 2-16,-20 1-3 16,-8 5 1-16,-19-7-1 0,-10-7-1 15,-11-17-2-15,-11-18-2 16,16-1-11-16,-3-22-24 15,2-19-1-15,11 0 0 16,4-21-1-16</inkml:trace>
  <inkml:trace contextRef="#ctx0" brushRef="#br0" timeOffset="11639.6739">17161 14593 24 0,'-42'2'36'16,"42"-2"0"-16,-31 2 1 16,31-2-21-16,25-17-7 0,13 2-1 0,35 7-2 15,7-9-3-15,14 7 0 16,0-5-1 0,-6 3-1-16,-8 4-1 0,-17-1-2 15,-15 20-9-15,-48-11-26 16,0 0 0-16,13 25-2 15,-13-25 1-15</inkml:trace>
  <inkml:trace contextRef="#ctx0" brushRef="#br0" timeOffset="12439.4297">18536 14931 8 0,'15'44'27'16,"-24"-26"1"-16,18 3-13 16,-1 4 1-16,-8-25-3 15,21 29 0-15,-21-29-2 16,23 0-1-16,-19-20 1 16,17 1-2-16,-12-25 0 15,16 2-3-15,-6-22-3 16,12-12-1-16,-1-18 0 15,5-8-1-15,-1-13-1 16,-1 1 1-16,-3-1 0 16,-3 8-1-16,-10 11 2 15,-1 17-1-15,-5 14 0 16,-3 24 0-16,5 16 0 16,-13 25-1-16,38 12 1 15,-15 21 0-15,6 22-1 16,0 16 0-16,3 16 0 15,1 11 1-15,-5 7-1 0,-5-1 0 16,-4-2-2-16,-9-10 0 0,9 0-4 0,-19-36-11 0,10-3-22 16,3-10 1-16,-11-20-1 15,11-2 1-15</inkml:trace>
  <inkml:trace contextRef="#ctx0" brushRef="#br0" timeOffset="12594.7838">18742 14735 15 0,'18'6'28'15,"-1"-29"2"-15,57 4-6 16,-1-2-27-16,-4-21-22 16,23 32 0-16,-35-28-2 15</inkml:trace>
  <inkml:trace contextRef="#ctx0" brushRef="#br0" timeOffset="13001.4889">20010 13923 24 0,'0'0'36'0,"-46"-21"1"15,14 19-9-15,3 35-8 16,-30 3-7-16,21 37-3 0,-12 12-4 16,12 24-2-16,1 8-1 15,18 8-1-15,10 0 0 16,18-8-2-16,16-15-1 16,15-22-2-16,14-12-5 15,-8-26-21-15,7-19-9 16,10-6 0-16,-15-26 0 0</inkml:trace>
  <inkml:trace contextRef="#ctx0" brushRef="#br0" timeOffset="13630.3702">20297 14380 43 0,'0'0'37'15,"-19"44"1"-15,0-11-2 16,-2 7-30-16,19 22-2 16,-10-3-1-16,7 10 1 15,-5-9-2-15,8-4 0 16,0-12-1-16,2-10 2 16,0-13 0-16,0-21 0 15,0 0-1-15,19-5 1 16,-13-30 0-16,13-5-1 15,-9-22 0-15,9-11-1 16,-4-23-1-16,4 0 0 0,-7-5 1 31,-3 3-1-31,-1 11 0 16,-2 9 0-16,0 16 1 16,-3 20-1-16,-3 19 0 15,0 23-1-15,0 0 1 16,18 31 0-16,-3 13 0 15,2 13 0-15,10 11-1 0,2 8 1 16,3 5 0-16,1-4 1 16,3-6-2-16,-2-8 1 15,-3-15 0 1,-6-13 0-16,2-18-1 16,-1-15 1-16,-5-17 0 0,0-16 0 15,-5-19 1-15,5-13-1 16,0-12 0-16,0-6 0 15,-4-1 1-15,-2 5-1 16,-3 8 1-16,-3 15-1 16,-5 23 1-16,-4 31-1 15,0 0 0-15,-19 54 1 16,8 7-1-16,1 10 0 16,8 12-1-16,-2 5 1 0,10 1-3 15,-6-16-2-15,29 13-11 16,-8-28-24-16,2-16 1 15,5-8-3-15,-5-18 3 16</inkml:trace>
  <inkml:trace contextRef="#ctx0" brushRef="#br0" timeOffset="13881.4469">21301 13966 44 0,'0'0'39'16,"21"13"1"-1,8 29 0-15,3 16-29 0,28 36-3 16,-13 4-1-16,5 23-1 16,-21 0-2-16,-8 0-4 15,-23-6-4-15,-29-21-28 16,-9-21-7-16,-1-10 0 15,-10-28-3-15</inkml:trace>
  <inkml:trace contextRef="#ctx0" brushRef="#br0" timeOffset="14790.3516">22347 13971 29 0,'-9'-32'35'0,"9"32"-3"0,-14-29-6 16,-3 6-5-1,17 23-8-15,-13-21-3 16,13 21-2-16,0 0-3 0,0 0-2 16,-4 38-1-16,4 8 0 15,-8 14-1-15,8 22 1 16,-11 14-2-16,5 14 2 16,-6 3-2-16,5 2 1 0,-1-5 0 15,8-11 0-15,4-14-2 16,0-20 0-1,11-11-3-15,-5-27-5 0,24-4-20 16,-9-14-8-16,-8-26-3 16,10-4 0-16</inkml:trace>
  <inkml:trace contextRef="#ctx0" brushRef="#br0" timeOffset="15039.6112">22647 13941 39 0,'-7'-27'38'16,"7"27"1"-1,0 0 0-15,-52 19-26 0,52 29-3 16,-15 8-4-16,15 28-2 16,-6 6-2-16,4 12 1 15,-4 2-2-15,6-1 0 16,0-10-2-16,4-7-2 15,10-5-3-15,-9-33-12 16,22-2-21-16,8-6 1 16,3-17-2-16,15-2 2 0</inkml:trace>
  <inkml:trace contextRef="#ctx0" brushRef="#br0" timeOffset="15369.0954">23185 14968 42 0,'-44'-33'36'0,"25"12"2"16,-6-10-2-16,4-11-23 15,15 15-5-15,0-13-3 16,18 11-2-16,1 2-1 16,12 8-1-16,2 11 0 15,5 12-1-15,-3 17 1 16,-10 18 0-16,-13 14 0 15,-16 9 1-15,-20 5-1 0,-7 4 0 16,-14-4 0-16,5-7 0 16,4-12-1-16,15-12 0 15,23-13 0-15,25-13 0 16,25-12 0-16,15-13-1 16,18-3-1-16,5-20-4 15,19-4-30-15,-15-6-3 16,-19-14 0-16,-4 3-1 15</inkml:trace>
  <inkml:trace contextRef="#ctx0" brushRef="#br0" timeOffset="15587.7988">23776 14461 38 0,'-29'-12'36'15,"29"12"2"-15,42-23-2 16,12 0-29-16,41 10-2 0,-5-4-1 16,4 7-2-16,-8 8-6 15,-33-2-13-15,-24 12-18 16,-17 23-2-16,-43 1 1 16,-11 22-1-16</inkml:trace>
  <inkml:trace contextRef="#ctx0" brushRef="#br0" timeOffset="15697.2259">23841 14933 42 0,'40'27'34'16,"4"-25"2"-16,30-10-15 15,5 4-11-15,5-19-28 0,4 16-13 16,-27-24-3-16,10 18-1 16</inkml:trace>
  <inkml:trace contextRef="#ctx0" brushRef="#br0" timeOffset="16266.104">25506 13835 42 0,'-13'-31'39'0,"-8"-5"-1"15,13 9-6-15,8 27-20 0,0 0-2 16,-13 48-4-16,11 13-3 16,8 26-1-16,1 20-1 15,3 18 0-15,-2 6 0 16,3 3 0-16,-3-9 0 16,5-12 0-16,-3-13-2 15,-1-23-2-15,12-8-10 16,2-23-25-16,-9-25 1 0,12-11-1 15,-3-24 0-15</inkml:trace>
  <inkml:trace contextRef="#ctx0" brushRef="#br0" timeOffset="16518.6669">25895 13779 50 0,'9'-30'40'0,"-9"10"-2"16,0 20 0-16,15 25-27 16,-24 18-5-16,9 35-1 15,-6 18-3-15,6 21 0 16,-9 12-1-16,3 4 0 16,4-5-2-16,-4-13-1 15,14-7 0-15,-8-33-5 0,27-4-11 16,-10-29-19-16,8-29-1 15,7-7-2-15,3-27 3 32</inkml:trace>
  <inkml:trace contextRef="#ctx0" brushRef="#br0" timeOffset="16918.1292">26522 14371 26 0,'0'50'35'0,"9"28"1"16,-16-14-2-16,-1-3-22 0,8 12-5 15,-11-27 0-15,11 2-1 16,-10-25-1-16,10-4 1 16,0-19-1-16,-4-21 0 15,0-17-1-15,12-12 0 16,-4-25 0-16,7-17-2 15,3-18 0-15,7-12-2 16,0-1 0-16,2 4 0 0,7 13 1 16,-1 14-1-16,0 29 0 15,11 28 0-15,-2 31 1 0,6 33-1 16,2 25 1 0,-2 28 0-16,0 14-1 15,0 12 1-15,-12 7-1 16,-14-4-1-16,-3-5-3 15,-19-22-2-15,12-3-8 0,-27-27-26 16,5-25 1-16,14-29-3 16,-30 15 3-16</inkml:trace>
  <inkml:trace contextRef="#ctx0" brushRef="#br0" timeOffset="17058.2278">26549 14524 25 0,'21'-4'34'0,"9"-19"2"0,33 14-4 16,-5-14-22-16,16-14-38 16,1 26-4-16,-41-16 0 15,6 25-2-15</inkml:trace>
  <inkml:trace contextRef="#ctx0" brushRef="#br0" timeOffset="18076.8916">28004 13777 35 0,'0'0'38'0,"6"-30"2"0,-6 30-5 0,-23 7-20 16,-25 5-3-16,13 32-3 16,-30 12-5-1,4 30-1-15,-4 18-1 0,6 17 0 16,13 2-1-16,12 1 0 15,32-8-1-15,13-9 0 16,35-15-1-16,8-32-2 16,34-6-6-16,-10-33-25 15,6-14-4-15,10-12-3 16,-20-15 3-16</inkml:trace>
  <inkml:trace contextRef="#ctx0" brushRef="#br0" timeOffset="18295.5698">28363 14006 48 0,'-21'19'39'0,"33"14"0"16,5 17-2-16,12-8-28 16,36 23-2-16,-2-9 0 15,19 13-3-15,-9-4-3 16,-6-7-3-16,7 1-6 15,-39-26-13-15,-5-4-17 0,-3 0-2 16,-27-29 2-16,21 19-1 16</inkml:trace>
  <inkml:trace contextRef="#ctx0" brushRef="#br0" timeOffset="18498.651">28836 13994 46 0,'-44'0'39'16,"23"37"-1"0,-14 7 0-16,-9 12-27 0,12 28-5 15,-18-5-1-15,4 11-2 16,-2-7-4-16,-3-14-4 16,26 4-5-16,-15-29-12 0,17-10-15 15,27-9-2-15,-4-25 1 16</inkml:trace>
  <inkml:trace contextRef="#ctx0" brushRef="#br0" timeOffset="18717.3539">29291 14259 21 0,'0'0'35'16,"0"0"2"-16,25-27 0 16,-6 6-23-16,21 14-5 0,-9-11 0 0,22 9-3 15,-3-1-4-15,-2-5-8 16,13 11-16-16,-2 2-14 16,-21-13-2-16,12 11 1 15</inkml:trace>
  <inkml:trace contextRef="#ctx0" brushRef="#br0" timeOffset="19363.6295">30123 13981 23 0,'-8'31'37'0,"-7"-3"0"15,19 24-1-15,7 6-21 16,-13-8-6-16,12 17-1 31,-10-13-2-31,7 1-3 0,-7-12-1 0,8-3 0 16,-8-19 1-16,0-2 0 0,0-19 0 15,0 0 0-15,-4-25-1 16,0-7 1-16,1-16-1 16,3-14-1-16,0-16-1 15,3-9 1-15,3-7-1 16,2-6 0-16,1 6 0 15,3 8 1-15,-3 15 0 16,-3 15-1-16,0 16 0 31,3 19 1-31,-9 21-1 0,0 0 0 16,27 40 0 0,-10-2 0-16,6 5-1 0,2 8 1 15,6 1 0-15,-1 0 0 16,1-6 0-16,-2-9 0 15,1-5 0-15,-9-7 0 16,0-13 0-16,0-8 0 16,-21-4 1-16,35-29-1 15,-18-4 1-15,2-9-1 0,-2-12 1 16,1-3-1 0,-5-1 1-16,0 6 0 15,-9 6-1-15,-2 10 1 0,0 13-1 16,-2 23 1-16,0 0-1 15,-15 48 0-15,13 3-1 16,4 11 1-16,-2 17 0 16,7 9 0-16,-1 8-1 15,2-2 1-15,1-2-3 16,-3-15-1-16,9 2-6 16,-22-37-12-16,7-4-17 0,7-13-2 15,-7-25 0-15,0 0 2 16</inkml:trace>
  <inkml:trace contextRef="#ctx0" brushRef="#br0" timeOffset="19663.7387">31144 13557 11 0,'23'-8'36'0,"-23"8"0"16,50 25 3 0,-6 19-21-16,-14-11-5 15,28 38 1-15,-32-2-1 0,13 29-4 16,-24 0-4-16,-9 15-1 15,-27-9-2-15,-8-6-3 16,-9-2-5-16,-20-33-6 0,22-15-28 16,-6-6 0-16,4-25 0 15,22-7-1-15</inkml:trace>
  <inkml:trace contextRef="#ctx0" brushRef="#br0" timeOffset="20075.2834">31769 13459 18 0,'4'-23'35'0,"21"23"2"16,-25 0 2-16,-10 19-23 16,16 35-2-16,-21 5-1 15,19 33-6-15,-18 10-1 0,7 25-2 16,-7 3 0-1,10 5-2-15,-5-12-2 0,9-8 0 16,6-17-2-16,-3-20 0 16,11-14-4-16,-8-35-5 15,22-3-18-15,-28-26-10 16,25-7 0-16,-4-14 0 16</inkml:trace>
  <inkml:trace contextRef="#ctx0" brushRef="#br0" timeOffset="20340.8508">31924 13547 26 0,'-13'-29'36'0,"13"29"3"16,0 0-1-16,0 0-23 15,15 67-4-15,-9-17-1 16,17 35-2-16,-16-1-1 15,1 24-3-15,-8 3-1 16,0 4-2-16,-8-11 0 16,-1-4 0-16,3-12-3 15,-5-19-1-15,16 2-6 16,-14-30-24-16,11-13-6 0,11-6-2 16,-13-22 2-16</inkml:trace>
  <inkml:trace contextRef="#ctx0" brushRef="#br0" timeOffset="20950.0955">32385 14624 30 0,'0'0'36'15,"0"0"1"-15,-29-6 0 16,8-17-25-16,21 23-2 15,-26-40-2-15,22 15-5 16,-10-8-2-16,12-5 0 16,4-4 1-16,16 1-1 15,3-5 0-15,13 8-1 16,2 3 0-16,6 5 0 16,-3 9 1-16,5 15 0 15,-12 15 1-15,-9 18-1 16,-15 14 0-16,-6 14 1 15,-16 5-1-15,-5 7 1 16,-8 0-1-16,-7 2 0 16,0-11 0-16,-5-6 0 15,7-8 0-15,3-6 0 16,-3-3 0-16,1-4 1 16,2-3-1-16,6-1 0 15,0-8 0-15,10-1 0 16,13-18 0-16,-23 23-1 0,23-23 1 0,0 0 0 15,23 11-1 1,-2-11 1-16,15-2 0 16,1 2 0-16,16-2-1 15,-3-1 1-15,9 1-1 0,-3 0 1 16,-5 2-1-16,-5 0 1 16,-6 4-1-16,-9 1 0 15,-8 1 0-15,-2 0 1 16,-21-6-1-16,23 9 0 15,-23-9 1-15,0 0-1 16,21 6 1-16,-21-6-2 16,0 0 0-16,-8-19-6 0,8 19-31 15,0 0-2-15,-23-31-2 16,4 24 0-16</inkml:trace>
  <inkml:trace contextRef="#ctx0" brushRef="#br0" timeOffset="28787.3298">13158 15473 21 0,'0'0'17'0,"0"0"-3"16,0 0-2-16,0 0-3 15,0 0-1-15,0 0-1 16,0 0-3-16,0 0-2 16,0 0 1-16,0 0-1 15,0 0-1-15,0 0 1 16,0 0-1-16,0 0-1 16,-19-2 1-16,19 2 0 0,0 0 0 15,0 0-1-15,0 0 1 16,0 0 1-16,0 0 0 15,0 0 0-15,0 0 1 16,0 0-1-16,0 0 0 16,0 0-1-16,0 0 0 15,0 0 0-15,0 0-1 0,0 0 0 16,0 0 0-16,0 0 0 16,0 0 1-16,0 0 0 15,0 0 1-15,0 0 1 16,0 0-1-16,0 0 1 15,0 0-1-15,0 0 0 16,0 0 0-16,0 0-1 16,0 0 0-16,0 0 0 15,0 0 0-15,0 0 0 16,0 0 1-16,0 0 0 16,0 0 0-16,0 0 0 0,0 0 1 15,0 0 0 1,0 0-1-16,0 0 1 15,0 0-2-15,0 0 0 16,0 0 0-16,0 0-1 0,0 0 0 16,0 0 0-16,0 0 0 15,0 0 0-15,0 0-1 16,0 0 1-16,0 0 1 16,0 0-1-16,0 0 0 15,-19 23 0-15,19-23 0 16,-11 19 0-16,11-19 2 15,-10 19-2-15,10-19 0 0,0 0 0 16,-8 21 0 0,8-21-2-16,0 0 2 0,0 0 0 15,-7 21 0 1,7-21 0-16,0 0 0 16,0 27 0-16,0-27 0 0,0 0 0 15,0 23-1-15,0-23 1 16,0 0 0-16,0 0 0 15,0 23 0-15,0-23 0 16,0 0 0-16,13 20 0 16,-13-20 0-16,0 0 1 15,17 19-1-15,-17-19 2 0,0 0-1 16,25 4 0-16,-25-4 1 16,25-8-1-16,-25 8 0 15,36-17 0-15,-7 7 0 16,7 0-1-16,1-3 1 15,7 3-1-15,11-1 0 16,-7 1 0-16,2 1 1 16,1 1-1-16,-9 2 0 15,-5-1 0-15,-5 3 0 0,-3 2 0 16,0-2 0-16,1 2 0 16,-1 0 0-1,5 2 1-15,-3-4-1 0,3 2 0 16,-3-3 0-16,-2 5 0 15,-6 0 0-15,-2-2 0 16,-21 2 0-16,23-2 0 16,-23 2 0-1,0 0 0-15,0 0 0 16,21-4 0-16,-21 4 1 16,0 0-1-16,21-4 0 0,-21 4 0 15,23 0 0 1,-23 0 0-16,0 0 0 15,21 0 0-15,-21 0 0 16,0 0 0-16,0 0 0 0,0 0 1 16,0 0 0-16,0 0 0 15,0 0 0-15,0 0 0 16,0 0 0-16,0 0 0 16,0 0 0-16,0 0-1 15,0 0 0-15,0 0 0 16,-21 12-3-16,21-12-1 15,-18 15-4-15,-8-19-6 0,26 4-18 16,-16 23-6-16,16-23 0 16,-28 27 0-16</inkml:trace>
  <inkml:trace contextRef="#ctx0" brushRef="#br0" timeOffset="30145.5644">13160 15467 12 0,'-21'0'21'0,"21"0"-2"16,-19 0-4-16,19 0-4 15,-21 13-2-15,21-13-4 16,-15 27-1-16,15-27 0 16,0 35 0-16,0-35 1 15,19 38 1-15,4-32 0 16,21 5 1-16,13-20 0 16,25 7-1-16,10-19 0 15,21 9-1-15,4-11-2 0,13 6-1 16,-4-2-1-16,2 7 0 15,-15 1-1-15,-6 7 1 16,-11 2-1-16,1 0 0 16,1-2 1-16,5 2-1 15,2-2 0-15,10-1 1 16,3-1-1-16,3 2 0 16,3-4 1-16,-1 1-1 15,-9 3 0-15,-5 0 0 0,-15 0 1 16,-12-2-1-1,-9-1 1-15,-8 3 1 16,-17-2-1-16,-8 2 1 0,-11-3-1 16,1 5 1-16,-9-4-1 15,0 6 0-15,-21 0-1 16,23-2 1-16,-23 2 0 16,0 0 0-16,0 0 0 15,0 0 0-15,0 0-2 16,-30 8-3-16,30-8-7 15,-31 30-24-15,4-30-2 16,27 0-1-16,-38 10 0 0</inkml:trace>
  <inkml:trace contextRef="#ctx0" brushRef="#br0" timeOffset="30853.844">18559 15286 24 0,'-31'-9'31'16,"31"9"1"-16,-36 15-14 16,36-15-6-16,0 0-3 15,0 0-2-15,30-2-2 0,7 0-2 0,22 4-1 16,16-4 0-1,22 4 1-15,14-4-2 0,13 4 0 16,14-2 0 0,13 2-1-16,10 0 1 0,9-2 0 15,0 0 0-15,10 2 0 16,-10-2-1-16,2 0 1 16,-9-2-1-16,-10 2 0 15,-17-2 1-15,-16 4-1 16,-32 0 1-16,-15 0-1 15,-18 0 1-15,-15 2-1 16,-19-2 1-16,-21-2 0 0,0 0 0 16,0 0-1-1,0 0 1-15,0 0-1 16,-21 17-1-16,21-17-2 0,-21 4-4 16,21-4-19-16,-30-12-9 0,30 12-1 15,0 0 0-15</inkml:trace>
  <inkml:trace contextRef="#ctx0" brushRef="#br0" timeOffset="31544.66">10263 14864 29 0,'0'0'34'15,"-42"6"2"1,42-6-13-16,-21 0-6 16,21 0-5-16,0 0-3 15,0 0-3-15,27-10 0 0,11 3-2 32,25 5 0-32,6-6-1 15,17 4 0-15,4-2-1 0,5 1 0 16,-16 3-1-16,-10 0-2 0,-10 9-1 15,-34-5-5-15,5 23-10 16,-30-25-15-16,-32 27-5 0,5-4-2 16,-19-7 1-16</inkml:trace>
  <inkml:trace contextRef="#ctx0" brushRef="#br0" timeOffset="31765.0987">10175 15175 22 0,'44'0'36'0,"-13"-8"1"16,22 3-2-1,12 5-16-15,-15-18-6 0,21 16-2 16,-16-15-4-16,10 11-3 16,-9-3-1-16,-3 5-2 15,-5 4-3-15,-14-6-3 16,12 14-6-16,-46-8-15 0,33-10-12 15,-3 10-1-15,-30 0 1 32</inkml:trace>
  <inkml:trace contextRef="#ctx0" brushRef="#br0" timeOffset="32476.6964">9169 14591 30 0,'0'0'30'0,"-17"-34"-5"15,-2 11-4-15,19 23-3 0,-35-31-5 16,35 31-2-16,-38-8-3 15,38 8-2-15,-42 16-1 0,19 9-1 16,-2 2-1-16,0 15-1 16,-7 4 0-16,3 10 0 15,-1 7 1-15,3 10-2 16,6-4 1-16,7 6-1 16,3-4 0-16,7 2 0 15,10-6 0-15,13 0-1 16,6-13 0-16,11-4 0 0,8-8 0 15,8-11 1-15,11-10-1 16,8-9 1-16,3-12 0 16,3-8 1-1,-1-13-1-15,1-2 1 0,-8-10-1 16,-6-5 1-16,-12-8-1 16,-9-4 0-16,-19-8 1 15,-9-5-1-15,-14-4-1 16,-10-3 1-16,-15-4-2 15,-5 3 1-15,-14 1 0 16,-2 3 0-16,-10 6-1 16,-3 9 0-16,-6 8 1 15,-4 7-1 1,4 10 0-16,0 6-2 16,15 21-3-16,-7-11-7 15,25 22-27-15,12 14 1 0,9 2-1 0,13 17 0 16</inkml:trace>
  <inkml:trace contextRef="#ctx0" brushRef="#br0" timeOffset="39357.8998">23848 16573 16 0,'-46'-14'27'0,"8"10"-1"15,-2 1-3-15,-8-7-3 0,12 14-4 16,-2-12-4 0,15 12-2-16,-4-10-3 0,27 6-1 15,0 0-1-15,29 23 0 16,9-13-3-1,17 7 0-15,12 0 0 0,23 3 1 16,8-1-1 0,13 2-1-16,-8-2 1 0,-4 2-2 15,-11-5 1-15,-13 1 0 16,-22 2-1-16,-18 2 1 16,-20 0 0-16,-26 6 0 15,-20 2 0-15,-21 9 0 16,-16 1 0-16,-17 5 0 15,-20 2 0-15,-17 2 0 16,-10 0-1-16,-8-2 1 16,-1-4-1-16,-1-5 1 0,12-6-1 15,12-5 0 1,24-1-2-16,21-11-3 16,43 9-4-16,7-23-13 0,46 9-15 15,28 1-2-15,16-6-1 16,12 4 1-16</inkml:trace>
  <inkml:trace contextRef="#ctx0" brushRef="#br0" timeOffset="39607.8532">24414 17295 36 0,'29'-6'36'15,"-29"6"1"-15,-4 19 0 16,-51-13-21-1,3 26-4-15,-36-14-4 0,6 16-4 16,-16-7-1-16,-5 6-1 16,6-4 0-16,11-1-1 15,7-1-1-15,12-4-1 16,10 4 0-16,5-13-4 16,20 16-3-16,-3-18-21 15,14 1-9-15,21-13-2 16,0 0 1-16</inkml:trace>
  <inkml:trace contextRef="#ctx0" brushRef="#br0" timeOffset="40326.4491">26034 16348 43 0,'23'-23'29'16,"-13"-2"-2"-16,-8-4-6 15,-2 29-4-15,-12-40-4 16,12 40-2-16,-59-10-4 16,15 30 0-16,-25 5-2 0,6 28-1 15,-10 9-1 1,6 28-1-16,0 14 0 15,16 20-1-15,11 3-1 16,17 0 1-16,23 0-3 0,11-14 1 16,22-4-3-16,7-28-1 15,29 1-4-15,-12-39-15 16,16-7-12-16,9-9-2 16,-8-21 2-16,9-2-1 15</inkml:trace>
  <inkml:trace contextRef="#ctx0" brushRef="#br0" timeOffset="40592.0165">26522 16367 35 0,'15'-38'37'0,"-15"7"1"15,0 31 0-15,-6 35-14 0,-15 11-17 16,19 36-3-16,-11 12-1 16,5 20-2-16,-1 12-1 15,3-3-1-15,10-2-5 16,-8-23-4-16,23-2-15 16,-2-21-12-16,-5-29-1 15,7-11 1-15</inkml:trace>
  <inkml:trace contextRef="#ctx0" brushRef="#br0" timeOffset="40795.1219">26631 16962 20 0,'46'-13'35'0,"-2"-14"2"16,26 6-1-16,-1 6-16 15,-11-22-8-15,18 20-2 16,-22-4-6-16,-10 5-11 16,0 7-26-16,-14 18-2 15,-30-9-3-15,21 18 2 0</inkml:trace>
  <inkml:trace contextRef="#ctx0" brushRef="#br0" timeOffset="41326.2342">28218 16448 20 0,'36'-15'34'15,"-24"-14"1"-15,9 13 0 16,-21 16-20-16,4-38-2 0,-4 38-3 16,-23-36-2-16,23 36-2 15,-58-25-2-15,18 25-2 16,-17 3 0 0,-2 15 0-16,-6 3-1 0,0 15 0 15,13 8-1-15,10 6 1 16,19 4 0-16,17 4 0 15,20-1 0-15,16 5 0 16,10 3 0-16,6 4 0 16,-2 2 0-16,-6 2 0 15,-9-4 0-15,-14 0 0 16,-20-9 0-16,-11-4 0 16,-14-14 0-16,-3-10 0 15,-11-14-1-15,2-11 1 16,0-12-1-16,4-9 1 15,7-11-1-15,6-4 0 16,10-9 1-16,6-4-2 16,9 0 0-16,0-10-3 0,15 19-5 15,-9-19-16-15,7 12-14 16,10 9 0-16,2 4-1 16,5 10 0-16</inkml:trace>
  <inkml:trace contextRef="#ctx0" brushRef="#br0" timeOffset="41779.2616">28312 17291 35 0,'0'0'35'16,"0"0"1"-16,-6-29-1 16,-19 12-24-16,25 17-4 15,-34-25 0-15,34 25-2 16,-14-31-2-16,12 12-2 16,2-6 1-16,8-2-1 15,7 0 0-15,8 2-1 16,4 2 1-16,0 8 1 15,-2 13-1-15,5 17 1 16,-18 10 0-16,-10 19 0 0,-16 4 0 16,-9 14-1-16,-13 1 0 15,-4 0 0 1,-2-7-1-16,4-8 0 16,9-11-1-16,10-7 1 0,19-9-1 15,0-21 1-15,42 12 0 16,-4-14 0-16,6-2-1 15,4-9-2-15,2 9-6 16,-16-17-19-16,0 2-8 16,-3 5-3-16,-10-7 1 15</inkml:trace>
  <inkml:trace contextRef="#ctx0" brushRef="#br0" timeOffset="42076.0729">28499 17210 33 0,'0'0'32'0,"0"0"3"16,0 0-8-16,40 29-13 16,-15-14-3-16,23 24-4 15,-12-5-1-15,8 16 1 16,-15-6-3-16,0 10 0 16,-22-6 0-16,-9 0-3 15,-17-13 1-15,0-7-1 16,-13-16 2-16,7-6-1 15,-2-12 0-15,6-9-1 16,13-14 1-16,8-4 0 0,8-9-2 16,7 2 1-1,6 3-4-15,-9-11-7 0,18 8-28 16,-14 9-2-16,-7 2 1 16,1 8-1-16</inkml:trace>
  <inkml:trace contextRef="#ctx0" brushRef="#br0" timeOffset="42466.6126">28696 16060 10 0,'2'-31'32'15,"19"39"1"-15,-21-8 4 16,59 40-17-1,-3 24-6-15,-10 7-2 16,21 42 0-16,-23 12-3 0,7 36-3 16,-24 4-1-16,-10 10-2 15,-24-10-2-15,-11-9-2 16,-12-14-3-16,-18-33-6 0,12-26-29 16,1-20 0-16,-5-27-1 15,13-9 0-15</inkml:trace>
  <inkml:trace contextRef="#ctx0" brushRef="#br0" timeOffset="43075.8552">29733 16152 44 0,'0'-19'36'16,"-12"-8"0"-16,-3-2-12 16,15 29-7-16,-6-23-4 15,6 23-4-15,-15 43-3 16,11 12-3-16,-15 14-1 15,4 20-2-15,1 14 1 16,-3 9-2-16,2 11-1 0,7-10-1 16,12-6-2-16,-6-26-3 15,25 5-6-15,-17-36-14 16,17-17-8 0,7-18-3-16,-7-24 3 15</inkml:trace>
  <inkml:trace contextRef="#ctx0" brushRef="#br0" timeOffset="43341.4237">29985 16020 52 0,'19'-23'38'0,"-17"4"0"16,-2 19-2-16,10 40-25 15,-24 8-3-15,12 27-4 16,-9 15-2-16,9 16-2 16,-2 16 0-16,6-1-2 15,4 0-1-15,3-17-1 16,12-4-4-16,-15-37-9 0,15-11-20 16,2-10-2-16,-23-42 3 15,42 25-1-15</inkml:trace>
  <inkml:trace contextRef="#ctx0" brushRef="#br0" timeOffset="43575.7477">30280 16200 48 0,'0'0'39'0,"24"12"-2"16,3 22 0-16,17 18-27 15,-19-2-3-15,19 25-1 16,-8 0-3-16,8 9-3 16,0 7-2-16,-7-13-3 15,9 9-4-15,-20-30-8 16,16-7-20-16,-11-4-2 16,-8-23 1-16,6-5 1 15</inkml:trace>
  <inkml:trace contextRef="#ctx0" brushRef="#br0" timeOffset="43794.4501">30691 16225 18 0,'-31'-15'33'0,"18"51"2"15,-18 1-1-15,10 22-18 16,-6 26-10-16,-17 3 0 15,6 12-1-15,-4-4-3 16,2-6-4-16,15 0-5 16,-4-26-15-16,3-18-11 15,29 0-3-15,-3-46 2 16</inkml:trace>
  <inkml:trace contextRef="#ctx0" brushRef="#br0" timeOffset="44005.1585">30851 16625 45 0,'0'0'35'0,"60"-6"0"16,-24 4-11-16,8-6-23 15,8-3-7-15,-1-12-25 16,3 23-3-16,-22-14 0 15,5 20 0-15</inkml:trace>
  <inkml:trace contextRef="#ctx0" brushRef="#br0" timeOffset="44610.8959">31408 16406 38 0,'0'0'36'0,"0"36"1"16,11 3-2-16,8 9-27 0,-19 3-4 15,6 9 1-15,-6-4-2 16,0 1-2-16,0-11 0 16,4-11 2-16,-10-12 0 15,6-23 0-15,0 0 1 16,0 0-1-16,2-42 1 15,4 3-1-15,-6-22 1 16,8-10-3-16,1-18 0 16,-3-1 1-16,3-6-2 15,-3 4 1-15,2 8 0 16,-2 13-1-16,1 17 0 16,-5 25 0-16,-2 29 0 0,0 0-2 15,6 56 2-15,-2-1-1 16,5 7 0-16,3 5 0 15,5-2 1-15,0-5-1 16,2-14 1-16,4-8 1 16,0-22-1-16,6-9 1 15,-6-18-1-15,4-16 1 16,-6-13 0-16,2-5 0 16,1-12 0-16,-10-3 0 31,1 1 0-31,0 7 0 15,-11 6-1-15,-2 19 1 16,-2 27-1-16,0 0-2 16,-11 42 2-16,1 10-1 0,6 15 1 15,-7 10-2-15,11 9 1 16,-8-3-3-16,12 3-4 0,-14-28-8 16,20-12-23-16,-2-2 0 15,-5-21-2-15,5-5 2 16</inkml:trace>
  <inkml:trace contextRef="#ctx0" brushRef="#br0" timeOffset="44845.1424">32014 16106 51 0,'0'0'39'0,"0"0"-1"16,6 31-1-16,-16 7-27 16,12 26-4-16,-15 3-1 0,11 17-3 15,-4 7-2 1,0-5-4-16,6 10-3 0,-3-31-5 0,20 10-17 16,-4-19-9-16,-7-20-1 15,11-5 1-15</inkml:trace>
  <inkml:trace contextRef="#ctx0" brushRef="#br0" timeOffset="45141.9537">32167 16035 42 0,'13'-40'38'15,"-11"1"2"-15,8 11-3 0,-10 28-21 16,0 0-7-16,0 0-2 16,4 50-3-16,-6 15-3 15,-6 17 0-15,2 18 0 16,-7 8 0-16,5 5-2 16,-1-2 0-16,-3-13-3 15,18 2-4-15,-19-33-2 16,20 10-8-16,-16-29-18 15,7-17-3-15,8-10 0 0,-6-21 2 16</inkml:trace>
  <inkml:trace contextRef="#ctx0" brushRef="#br0" timeOffset="45550.0856">32532 16866 10 0,'0'37'34'0,"21"26"-1"16,-21-13 2-16,8 4-21 15,2 11-4-15,-12-19-3 16,9 2-3-16,-7-19-1 0,6 2 0 16,-6-31 2-16,0 19-1 15,0-19 2 1,0-23 0-16,-6-12-1 15,10-7 0-15,-13-23 0 16,5-10-3-16,-4-13-1 0,2-1 0 16,-5-1 0-16,7 4-1 15,4 11 0-15,4 15-1 16,9 14 1-16,8 19-1 16,12 8 1-16,5 10-1 15,6 3 1-15,2 4 0 16,-2 2 0-16,-8 4 0 15,-1 2-1-15,-14 1-3 0,0 16-7 16,-25-2-28-16,4-21 0 16,-25 41 0-1,-2-24 0 1</inkml:trace>
  <inkml:trace contextRef="#ctx0" brushRef="#br0" timeOffset="45720.6952">32318 16888 3 0,'52'11'29'15,"-16"-26"0"-15,25 24 0 16,-17-18-29-16,-17-20-25 16,25 27 0-16,-33-29-3 0</inkml:trace>
  <inkml:trace contextRef="#ctx0" brushRef="#br0" timeOffset="46540.4972">32634 15580 24 0,'0'0'34'16,"28"-4"3"-16,-28 4-12 15,0 0-6-15,0 0-4 0,0 0-6 16,-21-9-1-1,-2-5-3-15,2 3-3 16,-7-5-1-16,-5-3 0 16,-1-4 0-16,5 2 0 0,-7-6 1 15,11 2-2-15,6 0 2 16,9 4-1-16,4 0-1 16,6 2 1-16,0 19 0 15,8-33-1-15,-8 33 0 16,21-27 0-16,-21 27 0 15,21-23 0-15,-21 23-1 16,23-19 1-16,-23 19 0 16,31-13-1-16,-12 9 1 15,2 0 0-15,-21 4 0 16,34-2 0-16,-34 2 1 16,33 0-1-16,-33 0 0 15,0 0 0-15,21 10 0 0,-21-10 0 16,0 0 0-16,0 0 0 15,0 0 0-15,0 0 0 16,0 0 1-16,0 0-1 31,0 0 1-31,11 19 0 16,-11-19-1-16,0 0 1 16,0 0 0-16,0 0 0 15,0 0-1-15,0 0 0 0,0 0 1 16,0 0-2-16,0 0 1 0,0 0-2 15,0 0-2-15,0 0-5 16,0 0-25-16,-23 23-4 0,2-19-2 16,4 11 2-16</inkml:trace>
  <inkml:trace contextRef="#ctx0" brushRef="#br0" timeOffset="47985.1211">32496 15407 33 0,'0'18'25'0,"0"-18"-5"0,0 23-3 15,0-23-6-15,-15 30-3 16,15-30 0-16,-19 27-1 16,-6-25-1-16,25-2 1 15,-33-4-1-15,33 4 1 16,-42-32 0-16,29 14-2 15,-6-14 0-15,9 7-2 16,4-8-1-16,8 4-1 16,2-3 0-16,11 3-1 0,8 0 0 15,4 4 0-15,6 2-1 16,-1 6 1-16,4 5 0 16,-5 7-1-16,3 7 1 15,-9 11 0-15,2 6 1 16,-10 10-1-16,-3 6 0 15,-1 7 1-15,-11 2-1 16,-6 6 1-16,-9 2 0 16,-8 5-1-16,-10-3 1 15,-11 0-1-15,-4-4 0 16,-2-6 1-16,4-4-2 16,8-9 1-16,7-6-1 0,8-6 1 15,21-19 0-15,0 27 0 16,0-27 0-16,35 17 0 15,-7-13 1-15,7 2 0 16,5-6 0-16,8 2 1 16,3-4-1-16,1 2 0 15,-6-4 1-15,4 4-1 16,-10-2 0-16,-2 4 0 16,-13 0-1-16,-25-2-2 0,29 15-6 15,-29-15-26-15,-18 6-3 16,18-6-3-16,0 0 2 15</inkml:trace>
  <inkml:trace contextRef="#ctx0" brushRef="#br0" timeOffset="48813.1167">32123 13021 15 0,'0'0'36'0,"44"17"1"15,-44-17-14-15,0 0-5 16,0 0-3-16,0-36-4 16,0 36-3-16,-25-52-3 15,6 14-1-15,0-10-1 16,0 3-1-16,-2-8 0 15,11 7 0-15,-1 1-1 16,11 5 0-16,7 2-1 0,11 13 0 16,8 6 0-1,3 11 0-15,7 8-1 16,1 13 1-16,-3 12 0 16,-9 14 0-16,-10 11 1 0,-9 11-1 15,-21 8 1-15,-6 6 0 16,-16 2-1-16,-7-2 1 15,-7-8-1-15,7-11 0 16,7-8 0-16,1-12 0 16,15-9 0-16,10-8 0 15,11-19 1-15,11 19-1 16,14-17 1 0,9 0-1-16,5-2 1 15,8 0 0-15,9-4 0 0,3-1 0 16,0 1-1-16,-3 0 1 15,-8-2 0-15,-4 2-1 16,-8 2 0-16,-9-3-1 0,-6 10-2 16,-21-5-6-16,25 0-13 15,-25 0-18-15,0 0 0 16,0 0 0-16</inkml:trace>
  <inkml:trace contextRef="#ctx0" brushRef="#br0" timeOffset="49752.6308">22911 13466 24 0,'21'-17'37'0,"8"13"0"15,-29 4 1-15,4-32-28 16,-4 32-2-16,-8-25 0 16,8 25-3-16,-25-37-1 0,10 12-3 15,-6-9 1 1,4 3 0-16,-4-4 0 15,13-3-1-15,0-2 1 16,3 3-1-16,12-3 1 16,11 3-2-16,6 5 0 0,7 5 0 15,5 6 0-15,1 11 0 16,-1 12-1-16,2 12 1 16,-9 20 0-16,-8 10 1 15,-13 10-1-15,-8 11 1 16,-14 1 0-16,-11 5 0 15,-11-4-1-15,-6-4 1 16,-2-9 1-16,-6-6-1 16,4-6 0-16,2-5-1 0,2-9 2 15,12-6-2 1,7-3 2-16,2-4-2 16,21-15 0-16,-21 19 0 0,21-19 1 15,28-5 0-15,1-5 0 16,15 2 0-16,8-5 0 15,13 1 0-15,7-1 0 16,3 3 0-16,-4-1 0 16,-8 7 0-16,-8 2-1 15,-11 2 0-15,-15 2 1 16,-6-2-1-16,-23 0 0 16,19 2 0-16,-19-2-1 0,0 0-1 15,0 0-7 1,-19 19-28-16,19-19-4 0,-29 10-1 15,4-5 0-15</inkml:trace>
  <inkml:trace contextRef="#ctx0" brushRef="#br0" timeOffset="53173.0145">7681 17949 12 0,'-7'-34'36'16,"14"13"2"-16,-14-6 0 16,-7-2-16-16,14 29-5 0,-11-25-3 15,11 25-5 1,0 25-3-16,9 17-2 16,-7 16-1-16,10 26-1 15,-5 14 0-15,1 23 0 0,-2 8-1 16,5 3 1-16,-5-3-2 15,7-16-2-15,3-13 0 16,-1-27-4-16,19-10-5 16,-20-28-29-16,9-28 1 15,5-12-2-15,-10-26 2 16</inkml:trace>
  <inkml:trace contextRef="#ctx0" brushRef="#br0" timeOffset="53392.7324">8098 17884 56 0,'0'0'40'0,"-19"27"-1"15,23 13 1-15,17 14-30 16,-8 7-4-16,18 20-2 16,-4 9-2-16,5 6-1 15,8 6-5-15,-13-16-4 16,15 5-12-16,-9-15-19 15,-14-26 1-15,10-13-2 16,-10-24 2-16</inkml:trace>
  <inkml:trace contextRef="#ctx0" brushRef="#br0" timeOffset="53599.7421">8557 17988 60 0,'0'0'38'0,"44"36"0"16,-11 18-8-16,7-6-21 16,34 25-1-16,-9-4-2 15,18 15-3-15,-9-5-2 16,-5-6-3-16,0 2-4 16,-25-25-5-16,4 0-18 0,-18-12-10 15,-30-38 0 1,33 27 1-16</inkml:trace>
  <inkml:trace contextRef="#ctx0" brushRef="#br0" timeOffset="53802.9113">9068 18097 35 0,'-17'-25'36'15,"11"50"1"-15,-15 6 0 16,-17 15-25-16,11 25-4 15,-13-2-1-15,5 14-3 0,-7 1-8 16,-4-15-9-16,4-4-22 16,21-3-1-1,2-24-1-15,19-3-1 16</inkml:trace>
  <inkml:trace contextRef="#ctx0" brushRef="#br0" timeOffset="54005.9123">9569 18439 52 0,'67'-16'36'0,"-6"-16"0"15,19 9-13-15,-7 0-24 16,-16-10-28-16,8 27-3 15,-42-13-3-15,4 21 0 16</inkml:trace>
  <inkml:trace contextRef="#ctx0" brushRef="#br0" timeOffset="54547.1584">10357 18157 43 0,'-8'30'37'0,"10"18"1"16,-6-2-2-16,2 0-28 16,14 14 0-1,-7-12-3-15,7-2-2 0,-4-11-1 16,5-3 1-16,-13-32 0 16,15 23 0-16,-15-23 1 15,0-30-1-15,-7-9 1 16,5-9-1-16,-6-19 0 15,4-10-2-15,-3-13 0 16,7-2-1-16,5 5 1 16,-1 9-2-16,2 14 1 0,-2 18-1 15,5 23 1 1,-9 23-1-16,14 25 1 0,-5 17 0 16,-1 12-1-16,5 0 1 15,4 5 0-15,10-3 0 16,2-12 0-16,7-11 1 15,4-16-1-15,1-17 0 16,3-15 1-16,5-10 0 16,-5-12-1-16,-7-7 1 15,-5-2-1-15,-7 2 1 16,-8 2-1-16,-5 11 0 16,-7 10 0-16,-5 21 0 31,0 0 0-31,-19 52 0 15,8-2-1-15,3 15 1 0,2 14-3 16,-5-1-3-16,22 16-4 16,-16-26-3-16,31-3-27 15,-12-13 0-15,1-16 0 0,4-11 1 16</inkml:trace>
  <inkml:trace contextRef="#ctx0" brushRef="#br0" timeOffset="54765.8926">11252 17821 41 0,'0'0'37'0,"7"65"3"16,-12-6-2-16,3 1-21 16,15 30-8-16,-13-7-2 15,15 11-4-15,3 0-8 16,-13-25-11-16,7-4-23 15,5-9 1 1,-11-18 0-16,9-9-1 16</inkml:trace>
  <inkml:trace contextRef="#ctx0" brushRef="#br0" timeOffset="55000.1342">11418 17767 39 0,'0'0'38'16,"0"0"2"-16,0 0-1 16,-8 67-17-16,8-21-14 0,21 25-1 15,-11 4-3-15,11 17 0 16,-8 2-4-16,-3-2-1 16,3 1-4-16,-20-19-5 15,26-1-16-15,-15-19-13 16,1-23-1-16,-5-31 1 15</inkml:trace>
  <inkml:trace contextRef="#ctx0" brushRef="#br0" timeOffset="55363.1787">11770 18391 57 0,'4'34'38'0,"11"16"-1"15,-5 4-6-15,-3-8-21 16,20 19-2-16,-14-20-2 16,5 3-3-16,-3-10-2 15,-2-7 1-15,-5-10-1 16,-8-21 0-16,13 19 1 16,-13-19-1-16,-5-21 0 15,1-4 1-15,-8-15-1 16,-3-12 0-16,-4-10 0 15,-4-7-1-15,6-4 0 16,-2 4 0-16,5 6 0 16,12 9-1-16,4 12 1 15,19 15-1-15,8 10 1 0,15 9 0 16,4 6 0-16,3 2 0 16,-3 4-1-16,-2-4-1 15,-6 15-6-15,-40-15-25 16,0 0-6-16,-2 27-1 15,-32-8 1-15</inkml:trace>
  <inkml:trace contextRef="#ctx0" brushRef="#br0" timeOffset="55566.2352">11617 18560 31 0,'0'0'35'15,"0"0"2"-15,36 11-2 16,-1-7-20-16,-1-19-6 15,20 9-3-15,-3-4-6 16,-5-15-12-16,-11-5-23 16,9 14-1-16,-23-18-1 15,2 9 1-15</inkml:trace>
  <inkml:trace contextRef="#ctx0" brushRef="#br0" timeOffset="56003.6432">12175 17325 46 0,'18'-19'36'0,"-18"-10"1"16,0 29-2-16,-16-32-25 0,-26 3-3 15,12 6-2-15,-9-4-4 16,5 0-1-16,5-2 1 16,8 2 0-1,12-3 0-15,14 1 0 0,5 4 0 16,13 4 0-16,6 7 0 16,11 9 1-16,-2 10-1 15,0 18 0-15,-9 16 1 16,-8 20-1-1,-19 12 0-15,-10 16 1 16,-22 9-1-16,-9 7-1 0,-8-12 1 16,-1-3-1-16,8-17 1 15,11-10-1-15,21-18 0 16,22-13 0-16,22-18 1 16,21-8-1-16,12-4-1 0,0-10-3 15,13 8-25-15,-15-7-9 16,-15-5-1-1,-2 5-1 1</inkml:trace>
  <inkml:trace contextRef="#ctx0" brushRef="#br0" timeOffset="56316.9371">13506 17702 51 0,'0'0'40'16,"-15"23"-2"0,-2-4 0-16,-4 8-26 0,-31-10-5 15,4 14-1-15,-24-8-3 16,9 2-2 0,-6-4-1-16,15-4 1 0,6 0-1 15,25 3 0-15,20 1 0 16,22 6 0-16,21 5 0 15,15 3 0-15,7 3 0 16,6-1 1-16,-3 1-1 16,-5-3 0-16,-5-1-2 15,-22-17-5-15,11-5-31 16,-23 1-1-16,-21-13 0 16,0 0-1-16</inkml:trace>
  <inkml:trace contextRef="#ctx0" brushRef="#br0" timeOffset="56520.2784">12996 18343 44 0,'-10'32'37'0,"10"-3"3"15,31 4-3-15,28 9-21 16,-2-21-9-16,18 6-6 16,5 0-26-16,-7-2-11 15,-16-12-2-15,-7 3 0 16</inkml:trace>
  <inkml:trace contextRef="#ctx0" brushRef="#br0" timeOffset="57302.2529">15237 17563 48 0,'0'0'31'0,"-23"-17"-4"15,10 36-5-15,-12-5-6 0,6 30-4 16,-21-4-3-1,11 22-2-15,-11 3-3 16,11 12-3-16,14-6 1 0,22-4 0 16,26-15-1-16,28-6 0 15,27-17-1-15,15-12 1 16,10-17 0 0,0-8 1-16,-14-17 0 0,-16-11-1 15,-20-10 1-15,-23-8-1 16,-29-6 1-16,-22 1-1 15,-14-6 0-15,-23 5 0 16,-11 8-2-16,-14 4-2 16,8 31-9-16,-9 4-27 0,14 5 0 15,16 14 0-15,10 3-1 16</inkml:trace>
  <inkml:trace contextRef="#ctx0" brushRef="#br0" timeOffset="57583.442">16398 17350 45 0,'40'-9'37'15,"-40"9"2"-15,-10 34-1 16,-14 26-27-16,-49 5-2 15,0 33-2-15,-24 9-4 0,-5 16-2 16,-12 12 0-16,1 5 0 16,8-10-1-1,13-16 0-15,19-11-3 16,8-28-5-16,27-19-30 0,3-6-1 16,1-27 0-16,34-23 0 15</inkml:trace>
  <inkml:trace contextRef="#ctx0" brushRef="#br0" timeOffset="58467.4055">16140 18212 14 0,'0'0'35'0,"-12"-36"2"16,8 13-7-16,4 23-7 15,-11-21-6-15,20 42-3 0,-20 2-5 16,13 31-2-16,-4 3-3 16,2 14-1-16,-2 4-2 15,4 2-1-15,9 2-6 16,-7-24-3-16,25 1-18 16,0-18-12-16,-12-17 0 15,13-7-1-15</inkml:trace>
  <inkml:trace contextRef="#ctx0" brushRef="#br0" timeOffset="58670.4696">16390 18423 32 0,'35'6'35'0,"-3"-17"1"16,31 3-5-16,4 8-23 15,-8-13-3-15,8-1-7 16,-19-9-30-16,4 19-4 16,-29-17 2-16,11 15-2 15</inkml:trace>
  <inkml:trace contextRef="#ctx0" brushRef="#br0" timeOffset="58967.3612">17146 17980 35 0,'0'0'39'15,"0"0"0"-15,-14 29-2 16,-13 15-22-16,-17-6-6 16,20 18-4-16,1 5-4 15,19 5 0-15,13-3-2 16,18-3 1-16,11-3 0 16,4-1 1-16,-3-8 0 15,-5-2 0-15,-17-8 0 16,-17-3 0-16,-15-10 0 0,-14-2 0 15,-3-8 0 1,-6-7 0-16,3-8-1 16,1-6 0-16,11-9-1 0,13-10 0 15,14-4-3-15,2-19-5 16,30 2-29-16,-5 6 0 16,-6-6-1-16,7 17 0 15</inkml:trace>
  <inkml:trace contextRef="#ctx0" brushRef="#br0" timeOffset="59373.5242">17756 18564 32 0,'0'0'37'16,"-18"-8"1"-1,-3 8-2-15,-21 2-22 0,-4-16-8 16,10 7 1-16,-6-7-3 16,13-1-3-16,6-6 1 15,16 0-1-15,14-4 1 16,9 7-1-16,14 1 0 15,-1 11 0-15,5 8 1 16,-5 19 0-16,-14 8-1 16,-7 15 1-16,-18 4-1 15,-11 10 1-15,-5-2-3 0,-5-3 1 16,4-5-3-16,8-19-1 16,23 0-3-16,-4-29-4 15,44 10-2-15,-12-30-2 16,26 7-7-16,-5-14-17 15,-9-19 3-15,6 6 1 16</inkml:trace>
  <inkml:trace contextRef="#ctx0" brushRef="#br0" timeOffset="59623.4727">17859 18439 4 0,'27'6'35'16,"3"22"1"-16,-3 1 2 15,2-2-16-15,22 27-2 0,-26-22-7 16,19 20-3-1,-30-19-4-15,1 5 0 16,-19-15-3-16,-7-5-1 16,-5-11-1-16,-5-5 0 0,-2-15 0 15,2-8-1-15,8-10-1 16,13-11 0-16,11-4 0 16,5-4-1-1,16 11-3-15,-13-14-24 16,10 10-10-16,3 13-2 0,-20-1 1 15</inkml:trace>
  <inkml:trace contextRef="#ctx0" brushRef="#br0" timeOffset="60015.3913">18746 17984 29 0,'0'0'37'15,"0"0"1"-15,0 0-1 16,0 0-22 0,40-29-5-16,14 27-1 15,1-11-5-15,14 9-3 16,0 0-1-16,-2-4-5 15,-2 22-15-15,-15 1-18 0,-50-15-1 16,21 35 2-16,-48-7-2 16</inkml:trace>
  <inkml:trace contextRef="#ctx0" brushRef="#br0" timeOffset="60249.7247">18790 18320 40 0,'10'34'35'16,"15"-36"2"-16,28-1-10 15,12 6-17-15,-4-14-5 0,6-3-8 16,6 3-8-16,-12-16-14 16,-2-9-11-16,6 11 0 15,-17-18 0-15</inkml:trace>
  <inkml:trace contextRef="#ctx0" brushRef="#br0" timeOffset="60468.4259">19691 17922 41 0,'0'0'38'0,"-17"41"1"15,-4 7-11-15,-14-4-10 16,12 25-5 0,-9-4-6-1,13 10-4-15,5-8-1 0,22-1-1 16,13-9 0-16,15-9-1 0,8-13 1 16,8-8 0-1,3-12 0-15,3-9 0 16,-5-16 1-16,-3-7-1 0,-10-20 1 15,-5-11-1-15,-5-13 0 16,-11-12 0-16,-17-4 0 16,-9-5-1-16,-9 7-1 15,-18 0-3-15,9 29-15 0,-13 4-22 16,-6 9 0-16,9 21-1 16,-3 7 0-16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3:55:06.19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26378 2007 24 0,'-44'-27'34'0,"23"12"-6"16,2 9-4-16,-6-15-4 16,25 21-5-16,-23-14-6 0,23 14-2 15,0 0-2-15,0 0 0 16,0 0-1-16,35 35-1 16,-8-4-1-16,13 28 0 15,8 16-1-15,13 21 1 16,17 13-1-16,6 10 0 15,8 6 0-15,4 0-1 16,1-8 1-16,-3-13-1 0,-6-20 1 16,-10-13-1-1,-18-15 0-15,-11-16-2 16,-14-9-1-16,-35-31-4 0,34 29-7 16,-34-29-16-16,-17-19-9 15,11 1 0-15,-9-18 0 16</inkml:trace>
  <inkml:trace contextRef="#ctx0" brushRef="#br0" timeOffset="281.0756">27166 2051 10 0,'12'-44'34'16,"-31"-6"-1"-16,11 21-3 0,-17 35-14 15,-23 9-3-15,12 43-3 16,-18 13-4-16,-1 31-1 16,-8 13-3-16,-2 25 2 15,-12 2-1-15,7 6-2 16,-3-12 2-16,4-11-3 16,2-23 1-16,8-8-1 15,11-17-1-15,4-24-8 16,27-12-23-16,5-5-4 15,12-36-3-15,0 21 3 16</inkml:trace>
  <inkml:trace contextRef="#ctx0" brushRef="#br0" timeOffset="702.6896">28539 2118 30 0,'-9'-46'34'15,"9"46"1"-15,-37-17-17 16,-22 17-2-16,6 40-3 16,-24 6-7-16,6 35-2 15,-7 11-1-15,13 19 0 16,0 10 0-16,21 6-3 16,11-8 1-16,22-13-1 15,17-16 0-15,20-17-1 16,18-21 1-16,18-12-1 15,14-25 1-15,10-15 0 16,2-11-1-16,-13-22-4 16,13 1-21-16,-18-9-9 0,-39-16-2 15,-2 14 1-15</inkml:trace>
  <inkml:trace contextRef="#ctx0" brushRef="#br0" timeOffset="858.8433">28057 2758 30 0,'0'0'34'0,"48"3"-1"16,10-10-17-16,3-11-6 15,25 5-1-15,-4-4-12 16,4 7-25-16,-15-26-4 16,7 20-1-16,-28-22 0 15</inkml:trace>
  <inkml:trace contextRef="#ctx0" brushRef="#br0" timeOffset="1108.6888">29253 2404 13 0,'0'0'32'0,"21"29"0"15,-23 2 1-15,-8 19-26 0,10 28-2 16,-9 3 0-16,3 17-2 16,-2-8-1-16,1-5-3 15,5-14 0-15,0-19-5 0,11-12-14 16,7-11-12-16,-16-29-1 16,19-14 1-1</inkml:trace>
  <inkml:trace contextRef="#ctx0" brushRef="#br0" timeOffset="1436.6111">29130 2299 21 0,'50'-64'35'16,"0"-12"2"-16,22 12-11 15,16 26-9-15,-15-8-3 16,13 44-2-16,-25 6-4 15,-5 42-1-15,-41 9-3 16,-19 24 1-16,-28 4-3 16,-18 5 1-16,-17-2-2 15,-2-9-1-15,8-4 0 0,17-13 0 16,31-7-1-16,32-8 1 16,36 1-1-16,18-4 0 15,19 2 1-15,-1-4-1 16,3-3 0-16,-15-12-5 15,-1 13-9-15,-38-17-22 16,-11-15-1-16,-2-2-2 16,-27-4 1-16</inkml:trace>
  <inkml:trace contextRef="#ctx0" brushRef="#br0" timeOffset="1983.148">29805 1874 17 0,'-11'-36'35'0,"26"9"2"16,-17-9-2-16,-2-7-22 16,22 13-1-16,-18-18-5 15,23 13-1-15,1-3-4 16,11 9 1-16,9 10-2 0,11 17 1 16,5 15-1-1,-1 26 0-15,-2 16 0 0,-11 20 0 16,-17 8 1-16,-8 13-1 15,-19-6 0-15,-4-9 1 16,-19-14-1 0,7-10 1-16,-3-28-1 0,17-29 1 15,0 0-1-15,-7-38 1 16,24-16 0-16,8-13-1 16,7-12 1-16,6-11-1 15,4 2 0-15,2 11 0 16,-7 15-1-16,-1 24-1 15,-5 23 1-15,-3 26 0 0,-1 24 0 16,-8 24-1 0,6 12 1-16,-2 12 0 15,8 3-2-15,-3-15-1 0,3 10-7 16,-18-31-23-16,1-10-6 16,-5-11-2-16,-9-29 1 15</inkml:trace>
  <inkml:trace contextRef="#ctx0" brushRef="#br0" timeOffset="2170.5298">30765 1763 11 0,'19'17'35'0,"33"26"1"16,-2-7 0-16,3 4-22 0,26 16-1 15,-18-14-5 1,10 2-6-16,-10 4-11 0,-19-7-23 15,-23-22-5-15,0 4 1 16,-19-23 0-16</inkml:trace>
  <inkml:trace contextRef="#ctx0" brushRef="#br0" timeOffset="2342.2983">31194 1790 10 0,'-58'23'33'0,"9"38"1"16,-18-16 0-16,9 16-23 0,18 10-2 0,-8-6-3 16,20-7-7-16,16 1-11 15,10-3-20-15,2-37-2 16,25 10 0-16</inkml:trace>
  <inkml:trace contextRef="#ctx0" brushRef="#br0" timeOffset="2810.7579">31347 1922 16 0,'23'-19'38'16,"-14"-15"0"-16,10 5 0 15,2 4-20-15,-17-21-6 16,21 21-4-16,-10-10-3 15,8 5-2-15,8 10-2 16,9 11 0-16,-6 9-1 0,10 15 1 16,0 8 0-1,-3 19 0-15,-7 8-1 0,-3 12 1 16,-14 3 0-16,-2-5 0 16,-5-5 0-16,-5-9 0 15,-5-13 0-15,0-33 1 16,0 0-1-16,21-8 0 15,-3-30 1-15,8-8-1 16,3-12 1-16,13-1-2 16,2-3 1-16,2 10-1 15,-4 14 1-15,0 15-1 16,-11 23 0-16,-1 25 0 0,-12 21 0 16,-7 19 1-16,-3 8-1 15,-1 6 0-15,1 7-1 16,5-11 0-16,3 0-3 15,-1-33-7-15,6-5-30 16,2-8 1-16,-23-29-2 16,19 19 1-16</inkml:trace>
  <inkml:trace contextRef="#ctx0" brushRef="#br0" timeOffset="28958.3779">15635 16429 12 0,'-4'-29'35'16,"4"29"1"-16,-10-35 1 15,-9 7-18-15,19 28-5 16,-15-31-2-16,15 31-2 0,0 0-5 16,13 31-2-16,-7 9 0 15,13 19-2-15,0 16 0 16,6 14-1-16,4 12 0 15,7 3 1-15,-7-10-1 0,7-13 0 16,-7-16 1 0,5-13 0-16,-3-29 1 15,0-17 0-15,-3-26 0 0,-1-14 0 16,-4-20 0-16,-2-11 0 16,-4-16 0-16,-3-3-1 15,-1-3 0-15,-11 5-1 16,4 11 0-16,-8 11 0 15,-2 12 0-15,-2 14-2 16,6 34-2-16,0 0-3 16,0 0-20-16,12 32-12 15,-3-9-1-15,20 4-1 16,11-4 2-16</inkml:trace>
  <inkml:trace contextRef="#ctx0" brushRef="#br0" timeOffset="29208.2233">16813 16419 20 0,'38'-8'36'0,"-38"8"2"16,0 0-2-16,0 0-14 0,-38 31-8 15,21 17-5-15,-16 0-6 16,18 14-1-16,15 5-1 16,19 4 1-16,10-8 0 15,18-3 1-15,-3-18 0 16,8 2 1-16,-23-15-1 15,-12 5 1-15,-29-12-1 16,-18 6-1-16,-20-3-2 16,-11-9-3-16,7 16-15 0,-5-22-22 15,9-12 0-15,20-6-2 16,16-11 1-16</inkml:trace>
  <inkml:trace contextRef="#ctx0" brushRef="#br0" timeOffset="29879.7091">19062 16605 8 0,'-29'-9'34'0,"29"9"1"15,-36 4 0-15,5-16-17 16,31 12-4-16,-44-11-1 15,44 11-5-15,-23-27-1 16,27 9-2-16,-2-12-2 16,17-5 0-16,0-7 0 15,12 2-1-15,7 1 0 0,6 7-1 16,4 10 0 0,3 17 0-16,-5 22 0 15,2 25-1-15,-15 20 1 16,-5 20-1-16,-12 12-1 0,-5 8 1 15,-7-2-1-15,-6-10 1 16,-4-15 0-16,2-16 1 16,-1-24-1-16,5-16 1 15,0-19 1-15,7-38-1 16,-5-8 1-16,12-10-1 16,-1-19 1-16,8-11-1 15,4-8-1-15,4 2 0 16,5 15 0-16,-5 8-1 15,9 26 1-15,-7 22 0 16,-3 29-1-16,-7 30 1 16,-5 28 0-16,-9 12 0 15,1 16 0-15,-2 6 0 0,-1-2-2 16,-1-11 1-16,10-5-3 16,-7-32-6-16,16-10-28 15,-2-9-2-15,-21-31 0 16,23 10 0-16</inkml:trace>
  <inkml:trace contextRef="#ctx0" brushRef="#br0" timeOffset="30307.3171">20215 15945 26 0,'-2'-50'36'0,"4"19"0"15,-17-9 0-15,-8 0-19 16,5 19-8-16,-20-10-1 16,21 6-2-16,-4-8-3 15,19-1-2-15,6-3 1 16,17-1-1-16,8 1-1 15,16 3 0-15,-1 3 1 16,4 16 0-16,-4 15 0 16,-9 25 1-16,-14 21 0 15,-16 21 0-15,-29 14 0 16,-7 15 0-16,-17 3-1 16,-2-1 1-16,-3-6-2 15,9-13 0-15,17-14 0 16,27-20-1-16,33-13 2 0,18-16-2 15,18-7 1 1,4-7-1-16,7-4-1 16,-15-13-9-16,0 5-29 0,-15 8 2 15,-21-5-3-15,-1 16 1 16</inkml:trace>
  <inkml:trace contextRef="#ctx0" brushRef="#br0" timeOffset="32634.0022">21647 16855 2 0,'4'19'24'15,"-25"-23"-6"-15,21 4-4 16,0 0-3-16,0 0-4 16,0 0-1-16,-19 0 0 15,19 0-1-15,0 0 1 16,0 0 0 0,0 0 1-16,0 0 0 15,0 0 1-15,0 0-1 16,0 0-1-16,0 0-1 15,0 0-1-15,0 0 0 16,0 0-2-16,0 0 1 16,0 0-1-16,-19-9-1 15,19 9 1-15,0 0-1 16,0 0 0-16,0 0 0 16,0 0 0-16,0 0 0 0,0 0 1 15,0 0-1-15,-10-25 0 16,10 25-1-16,12-19 1 15,-3 1 0-15,5-7 0 16,5-2-1-16,6-7 1 16,9 5-1-16,2 0 0 0,3 6 0 15,5 6 0-15,0 15 0 16,5 19 0-16,-3 18 1 16,-4 19-1-16,-5 13 0 15,-5 6 0-15,-5 2 1 16,-4-2-1-16,-8-8 0 0,-3-15 0 15,-3-14 1 1,-5-15 0-16,-4-21 0 16,0 0 0-16,4-25 0 15,-4-13 0-15,4-10 0 0,-2-17 0 16,7-14-1-16,1-15 1 16,7-8-2-16,6 6 1 15,11 8 0-15,1 28-1 16,-1 20 1-16,2 32 0 15,1 31 0-15,-7 31-1 16,-3 21 1-16,-10 17 0 16,-5 4 1-16,-6-9-1 0,-3-7 0 15,-3-20 0 1,0-16 1-16,0-23-1 16,0-21 1-16,-3-19-1 15,3-23 0-15,3-18 1 16,7-11-1-16,5-6 0 0,4 2-1 15,2 4 1-15,2 14-1 16,2 18 0-16,-2 24 1 16,-6 28-1-16,-3 18 1 15,-5 15-1-15,-3 8 1 16,9 7 0-16,-1-1 0 16,14-4 0-16,9-12 0 15,16-12 0-15,16-18 0 16,13-14 1-16,8-10-1 0,-4-17 1 15,-5-7 0 1,-9-10 0-16,-16-2 0 16,-20 1 0-16,-19 7 0 0,-24 5 0 15,-16 10 0-15,-10 10 0 16,-11 13 1-16,0 17-2 16,0 12 1-16,4 15 0 15,6 8-1-15,20 11 0 16,12 1 0-16,18 1 0 15,14-9 0-15,20-8 0 16,9-14 0-16,14-15 0 16,7-19 0-16,1-19 0 15,-1-13 1-15,-7-16-1 16,1-10 0-16,-18-5 1 16,-5 1-1-16,-20-1 1 15,-6 11-1-15,-14 8 0 16,-11 15 0-16,0 29 0 0,-32-10 1 15,5 28-1-15,-4 9 0 16,-3 9 0 0,3 8 0-16,-3 4 0 0,11 0 0 15,8-4 0-15,9-9 0 16,10-6 0-16,-4-29-1 16,30 25 1-16,-5-27 0 15,-4-4 0-15,2-2 0 16,-23 8 0-16,29-13 0 15,-29 13 0-15,-4 19 0 16,-9 2 0-16,-3 8-1 16,3 0 0-16,1-4 0 0,18-2 1 15,-6-23-1-15,44 0 0 16,0-23 0-16,15-12 1 16,14-17 0-1,7-9 0-15,-1 1 0 0,-5 1 1 16,-9 9-1-16,-13 8 1 15,-4 19 0-15,-16 17 0 16,-3 16 1-16,-14 16-2 16,-1 11 1-16,-7 7 0 15,5 6 0-15,-6 2-1 16,-10 0-1-16,-4-4 1 16,-11-8-1-16,-8-4 1 0,-5-11-1 15,1-5 0-15,-5-9 0 16,15-5 0-16,21-6 1 15,0 0-1 1,30-37 1-16,14 3 0 16,21-8 0-16,14-12 1 0,18-4 0 15,-5-13 0-15,4-2 0 16,-8 0 0-16,-2 10 0 16,-12 7 0-16,-22 14 0 15,-16 11-1-15,-13 14 1 16,-23 17 0-16,6 19-1 15,-21 12 1-15,-1 9 0 16,-3 8-1-16,4 2 0 16,0 0-1-16,9-6 1 15,4-5 0-15,4-14-1 16,9-6 1-16,-11-19 0 0,31-12-1 16,-8-15 1-1,-2-9 0-15,6-6 0 16,-4 1 0-16,-2 3 1 0,-6 0-1 15,-5 18 0-15,-10 20 0 16,3 20 0-16,-14 16 0 16,3 14 0-16,-5 8 0 15,11 7 0-15,4 4 0 16,13-8 0-16,20-9-1 16,14-19-1-16,24-2-1 15,2-33-6-15,28 9-17 16,-15-30-13-16,-12-15 0 15,-13-10-1-15,-28-15 1 0</inkml:trace>
  <inkml:trace contextRef="#ctx0" brushRef="#br0" timeOffset="32931.2582">25648 16498 31 0,'36'-14'35'15,"31"16"3"-15,-2 19-5 16,-6-13-16-16,16 29-1 15,-31-3-5-15,4 24-3 16,-29-8-4-16,-8 7 0 16,-30-9-2-16,-6-11 0 15,-13-12 0-15,-2-10-1 16,0-21-1-16,15-19 1 16,10-17-1-16,17-17 0 15,15-12 1-15,19-4-2 0,12 0 0 16,2 2-1-16,5 13-1 15,-7 7-2-15,-4 35-1 16,-44 18-3-16,36 23-8 16,-49 14-17-16,1 11-4 15,5 15 0-15,-7-9 2 16</inkml:trace>
  <inkml:trace contextRef="#ctx0" brushRef="#br0" timeOffset="34493.5452">26260 16788 36 0,'27'7'34'0,"9"5"3"15,-4-8-14-15,-12-25-5 16,22 13-3-16,-16-30-5 16,30 7-3-16,-12-15-2 0,2 4-2 15,-6-8 0 1,-11 11-2-16,-18 5 1 16,-17 13-1-16,-17 15 0 0,-17 21-1 15,-11 12 0-15,1 15 1 16,2 12-2-16,17 9 1 15,16 5 0-15,17 3 0 16,25-6-1-16,15-9 1 16,13-12 0-16,12-12 0 15,-4-14 0-15,-3-16 0 16,-3-16 0-16,-7-15 0 16,-12-19 0-16,-2-13 0 15,-9-6 0-15,-2-2 0 0,2 3 0 16,1 5-1-16,3 11 1 15,0 12 0-15,-1 20 0 16,5 18 0-16,-5 14 0 16,-7 20 1-16,-6 12-1 15,-5 4 0-15,-6 8 0 16,-6 1 1-16,-2-5-1 16,-4-6 1-16,-4-11-1 15,-1-12 1-15,11-25-1 0,-21 13 1 16,21-13-1-16,-8-38 0 15,6 5 1 1,4-7-1-16,6-8 0 0,3-6 0 16,5-2 0-16,1 1-1 15,0 3 1-15,0 11 0 16,-1 9-1-16,5 16 1 16,-2 11 0-16,-19 5 0 15,34 36-1-15,-20-5 2 16,5 9-1-16,-2 4 0 15,-2-5 1-15,-1-5 0 16,-3-7-1-16,-3-8 1 0,-8-19 0 16,0 0 0-16,0 0-1 15,17-19 0 1,-9-8 1-16,5 0-1 0,2-1 0 16,-1 1-1-16,3 6 1 15,4 11-1-15,-2 10 1 16,-19 0 0-16,31 42-1 15,-16-9 1-15,4 5 0 16,0-1 0-16,6-1 0 16,8-9 0-16,18-10 0 15,12-11 0-15,6-10 1 16,8-9-1-16,3-12 0 16,-4-8 1-16,-9-9-1 0,-17 0 1 15,-17 0-1-15,-22 5 0 16,-17 8 0-16,-20 12 0 15,-7 11 0-15,-7 18 0 16,-2 15-1-16,7 15 1 16,3 8 0-16,5 4 0 15,10 1-1-15,9-7 1 16,10-6-1-16,6-15 1 0,-8-27 0 16,40 12-1-1,-11-24 1-15,3-13 0 0,-1-7 0 16,5-1 0-1,-7 4 0-15,1 10-1 16,-3 13 1-16,-27 6 0 0,27 27 0 16,-19 6 0-16,-1 7 0 15,-5 2 0-15,0-5-1 16,2-1 2-16,2-16-1 16,-6-20 0-16,26 3 0 15,-3-20 0-15,4-10 0 16,2-7 1-16,1-5-1 15,5-7 0-15,3-6 1 16,0-1-1-16,6-7 0 0,4-11 0 16,-2-4 0-16,8-7 1 15,-5 7 0-15,-5 8 0 16,-9 9-1-16,-5 18 1 16,-30 40-1-16,21-2 0 15,-28 38 1-15,-3 18-2 16,-9 15 1-16,2 6-1 15,3 4 1-15,-5-6-1 16,10-8 0-16,3-15 1 16,4-14 0-16,4-13-1 15,-2-23 1-15,29 2 0 16,1-15-1-16,3 1 1 0,5 1 0 31,6 7 0-31,0 10 0 16,-2 13 0-16,-6 12 0 15,-11 11 0-15,-11 6 0 0,-9 0 1 16,-18-4-1 0,-8-4 0-16,-12-13 0 15,-9-15-2-15,0-12-1 0,-9-23-1 16,16 0-4-16,-13-33-5 16,22 10-4-16,-13-37-3 15,20 3 0-15,-19-26 1 16,17 12 6-16,-23-4 7 15,8 6 7-15,-1 19 7 16,-3 6 4-16,27 32 6 16,5 5 0-16,39 33 0 0,13-8-5 15,36 20-4 1,2-11-5-16,18 5-1 0,-3-1-8 16,-18-12-14-16,-9 2-16 15,-16 12-3-15,-33-4 1 16,-6 19 0-16</inkml:trace>
  <inkml:trace contextRef="#ctx0" brushRef="#br0" timeOffset="35158.6874">30157 18005 24 0,'0'0'34'0,"0"0"1"0,8-21-14 16,-8 21-4-16,0 0-6 0,-21 11-4 16,-19-3-5-1,-16 7-1-15,-26 3-1 0,-31 3 1 16,-34 4-1-1,-37 2 0-15,-51 1 1 16,-42 1 0-16,-46-2 0 0,-45 2 0 16,-47-4 0-16,-32 2 1 15,-43-2-1-15,-26 3 2 16,-31-10-1-16,-19 7 0 16,-25-6 1-16,0 4 0 15,-13-4-2-15,7 6 1 16,10-6-1-16,12 6 1 15,35-4 0-15,43-1 0 0,57-9-1 16,52 1 1 0,63-9 0-16,69-3 0 0,59-5 0 15,59-1-1 1,46-4 1-16,35-1-2 16,36 1 1-16,21 10-1 0,32-21 0 15,7 8 0-15,16 9-3 16,8-19-19-16,17 11-18 15,18 10 0-15,1-7-2 16,18 13 0-16</inkml:trace>
  <inkml:trace contextRef="#ctx0" brushRef="#br0" timeOffset="143909.1174">432 5042 4 0,'0'0'11'15,"0"0"-1"-15,0 0 0 16,0 0 0-16,0 0 0 15,0 0-1-15,0 0 0 16,0 0-2-16,0 0 1 16,0 0-2-16,0 0 0 0,0 0 0 15,0 0 0 1,0 0 1-16,74 52-1 0,5-60-1 16,16 6 0-16,37-17-1 15,17 0-1-15,50-6 0 16,0-2-1-16,61-7-1 15,-9 3 0-15,45-4 0 16,-7 5 0-16,21 3-1 16,-8 9 1-16,8-3-1 15,5 6 1-15,-5 5 0 16,2 5 0-16,-4 5 0 16,-4 2 0-16,-8-2 0 0,-5 9-1 15,-29-5 0-15,-14 6 0 16,-35-1 0-16,-24 1 0 15,-36 1 0-15,-23 1 0 16,-34-3 0-16,-14 1 0 16,-17 0 1-16,-17-1-1 15,-12-5 1-15,-11 2 0 16,-25-6 0-16,36 4 0 16,-36-4 1-16,0 0 0 15,0 0 1-15,0 0-1 16,0 0 0-16,0 0 0 15,0 0-1-15,0 0 0 16,0 0-1-16,0 0 1 16,0 0-1-16,0 0 0 0,0 0 0 15,0 0 1 1,0 0-1-16,0 0 0 16,0 0 0-16,0 0 0 15,0 0-1-15,0 0-3 0,0 0-3 16,-27-25-1-16,27 25-1 15,-30-14 0-15,30 14 0 16,-37-15-1-16,37 15 2 16,-28-8 2-16,28 8 3 15,0 0 1-15,0 0-8 16,0 0-19-16,0 0 0 0,32-11 1 16</inkml:trace>
  <inkml:trace contextRef="#ctx0" brushRef="#br0" timeOffset="144971.3952">6155 4789 22 0,'-21'-2'26'16,"21"2"0"-16,-2 25-18 0,2-25-5 15,8 23-2-15,0-4 1 16,3 2 2-16,-3 2 0 15,3 4 1-15,-5-2 0 16,2 8 1-16,-1-3 0 16,1 11 0-16,-4-1 0 15,7 18-2-15,-11 5-1 16,12 18 0-16,-12 7 0 16,9 16-1-16,-9 13-1 15,6 15 0-15,-8 12 0 16,-2 12 0-16,-5 3-1 15,-3 10 1-15,-3 6 0 16,0 11 1-16,1 10-1 0,-3 15 1 16,0 2 0-16,7 12 0 15,-1 11 1-15,5 13 0 16,-7 16-1-16,13 10 1 16,-8-1 0-16,2-1-2 15,-3 5 1-15,3-1-1 16,4-5-1-16,-2-7 0 15,4-11-1-15,0-3 1 16,0-5-1-16,4-4 1 16,-2-10 1-16,-2-5-2 15,-6-5 2-15,4-5-1 16,-7 0 0-16,3-2 1 0,0-11-1 16,4-6 1-16,4 1 0 15,2-5 0-15,4-2 1 16,3 0-1-16,10-6 0 15,-7-3 0 1,7-3 1-16,0 1-1 0,-4-12-1 16,4-2 1-16,0 0 0 15,0-2 0-15,-6-4 0 16,6-4 0-16,-5-5-1 16,3-2 1-16,0 5-1 15,4-3 0-15,-2-8 0 16,0-4 0-16,2-7 0 15,2-3 0-15,-2-1 1 0,2 1-1 16,-4-11 0 0,0-3 1-16,-2 1-1 0,0-4 1 15,-4-4 0 1,-1-5-1-16,-1-8 1 16,-5-4-1-16,1-5 1 0,-3-3-1 15,3-7-1-15,1-8 2 16,-2-4-1-16,3-5 0 15,-5-8 0-15,9-4 0 16,-7-6 0-16,-2-11 0 16,1-3 1-16,-5-5-1 15,2-5 0-15,-4-18-1 16,-8 25-2-16,-17-37-30 0,1-26-7 16,14-24-2-16,-26-66 1 15,36 128 41 32</inkml:trace>
  <inkml:trace contextRef="#ctx0" brushRef="#br0" timeOffset="151859.4059">839 5799 29 0,'-80'-41'29'15,"80"41"-2"-15,0 0-3 16,0 0-5-1,-37-38-4-15,37 38-3 16,0 0-4-16,-7-25-1 16,7 25-1-16,0 0-1 15,0 0-3-15,0 0 1 16,2 36-1-16,-2-36 2 0,0 87-1 0,0-87 0 16,-8 165 0-16,-7-61 0 15,7 9 0-15,2-4-2 16,-1-7 1-16,-1-12-2 15,8-90 0-15,-15 127 1 16,15-127-1-16,0 0 2 16,0 0 0-16,0 0 0 15,0 0 0-15,0 0 0 16,0 0 1-16,0 0-1 16,23-65-2-16,-4 3-1 15,4-7 0-15,9 0 0 16,18 4-1-16,15 11 1 15,2 16-1-15,9 20 0 0,1 24 2 16,-8 27 0-16,-10 15 0 16,-13 15 0-1,-19 6 0-15,-24 2 0 0,-18-2 0 16,-21-5 0-16,-22-9 0 16,-10-16-1-16,-17-7 2 15,85-32 0-15,-162 31-1 16,162-31-2-16,-145-6-6 15,145 6-21-15,-88-23-11 16,80-2-1-16,23 2-3 16</inkml:trace>
  <inkml:trace contextRef="#ctx0" brushRef="#br0" timeOffset="152156.2172">1644 6294 37 0,'-31'-6'36'0,"-3"-13"2"16,34 19-1-16,0 0-22 15,15-27-3-15,35 27-4 16,4-15-3-16,16 11-1 16,-1-8-2-16,0 7-2 15,-2 8-4-15,-25-3-16 0,-15 8-18 16,-12 15 0-16,-30 0-1 0,-6 16 0 16</inkml:trace>
  <inkml:trace contextRef="#ctx0" brushRef="#br0" timeOffset="152312.4339">1520 6726 21 0,'59'6'35'0,"4"-20"2"16,17 10-3-16,-5-5-15 0,13-5-18 16,-8 9-28-16,-22-22-4 15,1 21-4-15,-34-15 1 16</inkml:trace>
  <inkml:trace contextRef="#ctx0" brushRef="#br0" timeOffset="153874.5971">2862 5921 42 0,'-13'-28'35'16,"26"5"-4"-16,-13 23-7 15,-21-33-6-15,21 33-6 16,0 0-3-16,0 0-3 16,-15 48-2-16,15 4-1 15,-6 17-2-15,4 19 1 16,-11 12-1-16,9 11 1 0,-7-5-2 16,3-6 1-16,0-12 0 15,-5-13-1-15,9-23 0 16,0-12 1-16,2-19 0 15,2-21 1-15,0 0 0 16,0 0 1-16,0 0-1 16,-19-23 1-16,4-19-1 15,15-12 0-15,-8-21 0 16,16-15-2-16,-4-10 0 16,13-11 0-16,12-2 1 15,5 1-2-15,6 7 1 16,8 11 0-16,7 15 0 15,-5 10 0-15,9 15 0 0,-1 12 1 16,5 21-1-16,-8 13 1 16,3 16-1-16,-7 15 0 15,-10 21 1-15,-9 25-1 16,-7 19 1-16,-10 16-2 16,-7 9 1-16,-2 6 1 15,-10 0-1-15,2-9 0 16,-2-10-1-16,0-14-1 15,6-13-1-15,-8-25-4 16,18 2-8-16,-24-21-25 16,12-29 1-16,-7 27-3 0,7-27 3 15</inkml:trace>
  <inkml:trace contextRef="#ctx0" brushRef="#br0" timeOffset="154093.3242">2700 6459 23 0,'82'-13'34'16,"10"-18"3"-16,36 17-3 16,-4-3-18-16,-15-8-6 15,2 12-4-15,-31 3-7 16,-30-1-19-16,-29 3-13 0,-21 8-3 15,0 0 2-15</inkml:trace>
  <inkml:trace contextRef="#ctx0" brushRef="#br0" timeOffset="154577.5708">4419 5756 21 0,'21'-21'36'16,"-21"-17"2"-16,6 13-2 16,-6 4-16-16,-29-6-6 15,29 27-2-15,-61-6-5 16,19 31-2-16,-14 10-1 15,3 30-2-15,-7 14 0 16,3 26-1-16,0 5 0 16,13 7-1-16,11-2 0 15,16-4 1-15,13-9-2 16,14-14 0-16,20-13-3 0,5-27-4 16,32 2-17-16,-8-19-14 15,0-14 0-15,2-7 0 16,-13-18 1-16</inkml:trace>
  <inkml:trace contextRef="#ctx0" brushRef="#br0" timeOffset="155291.2706">4731 6100 39 0,'-10'-35'38'0,"10"16"2"0,0 19-2 0,0 0-14 16,-10 37-16-16,-1 11-3 16,11 21-2-16,-6 4-1 15,6 9 0-15,-7-1-1 16,5-4 0-16,-2-12-1 16,4-13 0-16,4-14 0 15,-4-11 1-15,0-27 1 16,2 23-1-16,-2-23 1 15,0 0 0-15,0-44 0 16,5 4 0-16,-5-18 0 16,4-15-1-16,0-15 0 15,2-6-1-15,3-2 0 16,1 4 0-16,-4 11 0 16,7 12 0-16,-2 17 0 0,-5 16 0 15,2 16 0 1,-8 20 0-16,21-7-1 0,-21 7 1 15,29 36-1 1,-14-5 0-16,4 11 1 0,-2 8-1 16,4 4 0-16,-4 0 1 15,3 3-1-15,-5-9 1 16,0-8 0-16,0-5 0 16,3-14 0-16,-18-21 0 15,34 17 1-15,-34-17-1 16,36-30 1-16,-18 3-1 15,3-15 1-15,-2-8 0 0,2-4 0 16,-2-4-1-16,-4-1 1 16,-5 5-1-16,-3 10 1 15,-1 9-1-15,-6 12 0 16,0 23 0-16,0 0 0 16,-4 21 0-16,2 14 0 15,4 13 0-15,-2 13-1 16,0 10 2-16,0 8-2 0,0 2 1 15,-2-1 0 1,-1-7 0-16,6-7-1 16,-10-9-1-16,16-7-2 0,-14-19-4 0,24 9-9 15,-19-40-24-15,11 23 1 16,-11-23-2-16,19-15 2 16</inkml:trace>
  <inkml:trace contextRef="#ctx0" brushRef="#br0" timeOffset="155666.2848">5467 5610 10 0,'17'-23'34'0,"-17"-9"1"15,0 32 0-15,19-16-15 16,-19 16-4-16,25 31-4 16,-10 2-1-16,35 38-4 15,-12 6-1-15,22 34-1 16,-20 10 1-16,4 23-1 15,-25-8-3-15,-10 4 1 16,-28-9-2-16,-15-14 0 16,-10-11-2-16,-12-26-5 15,22-9-19-15,-6-27-15 16,-2-19 0-16,19-7-1 0,-4-11 1 31</inkml:trace>
  <inkml:trace contextRef="#ctx0" brushRef="#br0" timeOffset="164226.5967">891 8436 39 0,'0'0'35'15,"-29"-11"-7"-15,29 11-5 16,0 0-7-16,4-29-4 16,-4 29-5-16,0 0-1 0,0 0-1 15,17 19-2-15,-9 8-1 16,1 10 1-16,10 22 0 16,-11 12-1-16,5 21 1 15,-9 10-1-15,13 6 1 16,-13-1-3-16,2-5 2 15,-6-12-2-15,-6-13 0 16,6-18 0-16,0-18 1 16,0-16-1-16,0-25 2 15,-2 23 0-15,2-23 0 0,0 0 0 16,-15-35 0 0,9-3 0-16,-11-12 0 15,-2-21 0-15,4-10-2 0,-6-13 1 16,7-8-1-16,12-5 0 15,4-6 0-15,4 3-1 16,21 5 2-16,-1 7-2 16,9 7 1-16,3 7 0 15,4 7 0-15,-7 10 0 16,-3 13 0-16,-3 14 0 16,-4 11 0-16,11 16 0 15,-7 13 0-15,11 17 1 16,2 12-1-16,4 15 2 15,5 17-2-15,-5 14 2 16,-11 15-1-16,-10 10 0 0,-6 12-1 16,-8 3 2-16,-11 4-2 15,-11-2 0-15,-3-13-1 16,-1-12 1-16,7-12-1 16,-7-14 0-16,9-20-2 15,6-6-4-15,0-40-6 16,-11 25-22-16,11-25-5 0,0 0-1 15,15-31 1-15</inkml:trace>
  <inkml:trace contextRef="#ctx0" brushRef="#br0" timeOffset="164429.7026">818 9049 16 0,'19'-42'34'0,"29"13"2"16,26-19 1-16,-9-4-19 16,29 23-6-16,2-17-4 15,-27 17-5-15,-4 8-17 0,-10 8-18 16,-26-3-3-16,1 22-1 16,-30-6 0-16</inkml:trace>
  <inkml:trace contextRef="#ctx0" brushRef="#br0" timeOffset="164818.4136">2271 8244 43 0,'-21'-38'38'0,"21"38"0"16,-30-19-13 0,1-2-6-16,29 21-6 0,-50 11-2 15,31 20-4-15,-21 7 0 16,11 20-4-16,-3 13 0 15,3 21-2-15,-5 8 1 16,15 9-1-16,5 1-1 16,10-10 0-16,12-6 0 15,7-10 0-15,14-15-1 16,7-21-3 0,22-2-6-16,-9-30-21 0,5-9-8 15,5-10 0-15,-9-17-2 16</inkml:trace>
  <inkml:trace contextRef="#ctx0" brushRef="#br0" timeOffset="165084.8651">2342 8454 61 0,'0'0'38'0,"-36"-31"-1"16,36 31-10-16,23 8-14 15,0 11-5-15,17 23-2 16,0 4-3-16,12 16 0 16,3 5-1-16,-1 8 0 15,3 3-2-15,-5-5 1 16,-3-5-2-16,-18-13-3 16,17 5-4-16,-29-28-18 0,0-3-12 15,4-6 0-15,-23-23-1 16,0 0 1-16</inkml:trace>
  <inkml:trace contextRef="#ctx0" brushRef="#br0" timeOffset="165350.4138">2658 8410 41 0,'7'-18'37'15,"-14"-1"1"-15,7 19-3 16,-6 25-19-16,-27-2-4 16,18 35-4-16,-25 3-4 0,11 24-1 15,-9 7-1 1,0 17 0-16,1-5-2 16,7-8 0-16,5-4-3 15,0-21-2-15,12-2-2 0,-8-34-6 16,28-1-17-16,-7-34-8 15,0 0 0-15,0 0 0 16</inkml:trace>
  <inkml:trace contextRef="#ctx0" brushRef="#br0" timeOffset="165678.4475">3185 8160 21 0,'-30'-10'33'0,"-14"-13"2"0,44 23-3 16,-40 0-17-16,40 0-3 16,0 0-2-16,36 37 0 15,12 9-3-15,-6 4 0 16,19 27-2-16,-17 11 1 15,15 21-1-15,-24 3-1 16,-7 9-1-16,-20-8-2 16,-16-6-1-16,-16-9-2 15,-11-23-2-15,3-4-6 16,-22-34-19-16,16-10-9 0,11-10-2 16,8-21 1-16</inkml:trace>
  <inkml:trace contextRef="#ctx0" brushRef="#br0" timeOffset="166006.5016">4015 8580 23 0,'-72'-7'32'16,"37"16"2"-16,-3-16-1 0,38 7-18 15,0 0-3-15,59-18-2 16,20 15-3-16,7-11 1 16,19 10-2-16,-6-11-1 15,5 9-1-15,-22-3-1 16,-9 7-2-16,-22 7-3 15,-32-5-10-15,-19 0-26 16,-9 25 1-16,-22-11-2 16,1 15 1-16</inkml:trace>
  <inkml:trace contextRef="#ctx0" brushRef="#br0" timeOffset="166178.3428">4086 8987 58 0,'59'-9'39'0,"22"3"-1"16,1 4-8-16,-11-25-15 15,24 25-6-15,-26-11-10 0,-15-6-13 16,-14 5-23-16,-4 10 0 16,-36 4-2-16,35-21 0 15</inkml:trace>
  <inkml:trace contextRef="#ctx0" brushRef="#br0" timeOffset="166678.2347">5023 8041 28 0,'14'-19'34'16,"-11"-2"2"-16,-3 21 0 15,27 42-24-15,-36-2-1 16,16 33-2-16,-18 2 0 16,15 29-3-16,-12 3-1 15,10 14-2-15,-4-8 0 16,2-3-1-16,0-18-2 16,2-15 0-16,-2-18 1 15,4-16 0-15,-6-17 1 0,2-26-1 16,0 0 1-1,0 0 0-15,-8-36 0 16,8 3-1-16,6-17 1 16,3-7-1-16,9-7-1 0,8-1 0 15,9 0 1-15,9 11-1 16,9 14 0-16,3 15 0 16,-3 23 0-16,1 23 1 15,-10 17-1-15,-10 20 1 16,-20 13-1-16,-14 2 1 15,-19 0-1-15,-16-4 0 16,-15-11 0-16,-7-14 0 16,-2-13 0-16,1-16-1 15,14-7-3-15,-7-33-11 0,32 2-25 16,9 0 0-16,2-8-2 16,12 10 1-16</inkml:trace>
  <inkml:trace contextRef="#ctx0" brushRef="#br0" timeOffset="167733.6815">793 10533 24 0,'-55'-35'33'0,"55"35"3"16,-29-19-12-1,21-2-5-15,8 21-6 16,23-21-5-16,-23 21 1 16,40-23-4-16,-7 19 0 15,30-4-3-15,2 16 1 16,15 7-1-16,1 16 0 16,3 13 0-16,-4 14 0 15,-17 13-1-15,-17 11-1 0,-27-5 1 16,-15-2-1-16,-19-13 1 15,-8-11-2-15,-12-18 2 16,-5-16-1-16,-2-28 2 16,6-14 0-16,11-19 0 0,6-12 1 15,9-19-1-15,10-7 1 16,10-7-2-16,11 3 0 16,2 7 0-16,4 4-2 15,5 18 0-15,-3 7-3 16,19 34-2-16,-10-7-6 0,12 29-24 15,3 19-3-15,-3 4-1 16,3 17 1-16</inkml:trace>
  <inkml:trace contextRef="#ctx0" brushRef="#br0" timeOffset="168870.4992">1883 10615 45 0,'17'-42'40'0,"-11"23"-1"0,-12-2 0 16,-17-4-20 0,23 25-7-16,-47 0-4 15,18 15-3-15,-15 3-3 16,2 12-1-16,-8 5-2 16,12 7 1-16,9 2-1 0,14-3 0 15,15-3 1-15,11-7 0 16,14-12-1-16,10-11 2 15,12-10-1-15,-1-8 1 16,-4-11 0-16,-5-6 0 16,-7-6 0-16,-5-3 0 15,-17 1 0-15,-8 3 0 16,-8 7-1-16,8 25 0 16,-42-19 0-16,15 32-1 15,4 14 0-15,2 13 0 16,14 6 0-16,12 4 1 15,5 4-1-15,11-6 1 16,8-8 0-16,1-13 0 16,5-13 1-16,-1-9-1 15,-5-16 1-15,-4-6 0 16,-10-12-1-16,4-4 1 16,-9-11 0-16,-1 0 0 15,-3-4-1-15,2 4 0 16,-3 9 0-16,3 4 0 15,0 10-1-15,-8 21 1 16,23 2-1-16,-6 21 1 16,-6 12-1-16,1 9 1 15,-1 6 0-15,-5 2 0 16,-2-2 1-16,-2-6-2 0,-2-10 2 16,0-9-1-16,0-25 1 15,2 18 1-15,-2-18-2 16,26-27 1-16,-16-4-1 15,11-7 1-15,0-7-1 16,-4 1 0-16,4-2-1 0,-5 6 0 16,-5 9 1-16,-3 10 0 15,-8 21-1-15,0 0 1 16,7 42-1-16,-12-7 0 16,10 13 0-16,1 0-1 15,4 2 2-15,5-6-1 16,0-8 0-16,8-13 1 15,2-15 0-15,0-12 1 16,2-15-1-16,-2-10 2 16,-6-13-1-16,-4-10 1 15,-7-13-1-15,1-6 0 16,-11-2-1-16,-5 4 0 16,1 5 1-16,-2 11-2 15,1 12 1-15,-1 20 0 16,8 21-1-16,-8 35 1 15,3 11-1-15,3 15 1 16,-4 8 0-16,4 6 0 16,-2 8 0-16,2-8-1 15,-5-10 1-15,7-15-1 16,5-10 1-16,1-11-1 0,-6-29 2 16,19 15-1-16,-19-15 1 15,40-46 0-15,-17 2 0 16,8-10 1-16,3-7-1 15,3-2 1-15,1 3-2 16,-4 8 1-16,-5 10-1 0,-10 11 0 16,-19 31 0-16,0 0 0 15,0 0-1-15,-38 48 1 16,2-9-1-16,7 3 1 16,0 4-1-16,4 0 0 31,14-4 0-31,24-9-1 15,24 0-2-15,7-22-4 0,34 16-15 16,-17-19-18-16,2-8 2 0,-3-2-3 16,-22-8 3-16</inkml:trace>
  <inkml:trace contextRef="#ctx0" brushRef="#br0" timeOffset="169136.0748">3407 10304 38 0,'-21'-53'38'0,"6"16"1"15,-14 1 0-15,-11 9-21 16,17 46-7-16,-17 6-3 16,15 33-3-16,2 7-4 15,12 19 0-15,5 5-1 16,12 3 0-16,13-2-2 15,6-19-2-15,15-2-3 16,-6-30-3-16,20 5-18 16,-3-21-11-16,-16-19 1 15,7 1-1-15</inkml:trace>
  <inkml:trace contextRef="#ctx0" brushRef="#br0" timeOffset="169495.3723">3732 10316 29 0,'0'0'34'0,"-21"-23"2"0,21 23-1 15,21 40-19-15,-9-11-5 16,30 25-2-16,-2 0-4 16,17 20-1-16,1-12 0 15,9 5 0-15,-8-13-4 16,-7-14-2-16,-1-5-4 15,-30-24-9-15,10-1-15 16,-31-10-8-16,0 0 0 16,0 0 0-16</inkml:trace>
  <inkml:trace contextRef="#ctx0" brushRef="#br0" timeOffset="169667.2343">4031 10439 43 0,'-31'19'33'15,"8"33"0"1,-17 5-13-16,0-5-13 16,17 17-1-16,-6-7-5 0,10-10-11 15,11-16-19-15,14 14-4 16,-6-50 1-16,15 40-1 16</inkml:trace>
  <inkml:trace contextRef="#ctx0" brushRef="#br0" timeOffset="169885.9136">4094 10185 47 0,'72'27'38'0,"-10"2"0"0,16-2-8 15,-3 42-18-15,-22-11-2 16,-3 24-2-16,-39-7-3 15,-9 10 0-15,-32-7-4 16,-12-9-4-16,7 2-7 16,-28-19-22-16,15-17-5 15,18-8-4-15,9-23 3 16</inkml:trace>
  <inkml:trace contextRef="#ctx0" brushRef="#br0" timeOffset="170229.6685">4845 10343 33 0,'0'0'38'0,"29"-17"0"0,-29 17 0 16,0 0-21-16,0 0-4 15,-31 7-3-15,20 16-4 16,-22-9-3-16,1 11 0 16,-10-4-2-16,9 6 1 15,-7 0-2-15,17 1 0 0,10 1-1 16,13 2 1 0,17 0-1-16,8 1 1 15,13-1-2-15,6-2 2 0,6-2-1 16,-6-8 0-16,0 2-6 15,-23-15-24-15,-21-6-7 16,29 9-2-16,-29-9 2 16</inkml:trace>
  <inkml:trace contextRef="#ctx0" brushRef="#br0" timeOffset="170417.2529">4513 10892 42 0,'26'8'39'0,"26"3"-2"16,0-1-8-16,-3-18-12 16,20 18-3-16,-21-20-8 0,2 6-7 15,-6 10-14-15,-10-10-23 16,-34 4 1-16,36-25-2 16,-28 0 1-16</inkml:trace>
  <inkml:trace contextRef="#ctx0" brushRef="#br0" timeOffset="170746.0108">5100 10504 35 0,'19'-2'37'16,"25"21"1"-16,0 10-1 0,-2-2-25 15,17 29 0-15,-15-10-3 16,4 19-2-1,-25-11-2-15,-2 5-2 16,-25-16 0-16,-2-5-1 16,-13-15 0-16,0-13-1 15,-6-16 1-15,6-6-1 16,4-22 0-16,15-8 0 16,9-8 0-16,12-4 0 15,12-4-1-15,1 6 1 0,8 4-1 16,-5 4-1-16,-1 12-1 15,-13 1-3-15,13 27-8 0,-36 4-27 16,0 0 1-16,27-11-3 16,-27 11 2-16</inkml:trace>
  <inkml:trace contextRef="#ctx0" brushRef="#br0" timeOffset="175623.3752">1963 11725 26 0,'23'-6'34'0,"-23"6"-3"16,27-32-4-16,-8 28-4 16,-19-21-5-16,0 25-3 15,0 0-6-15,0 0-1 31,-23-17-3-31,-2 30-2 16,-15 4-1-16,-6 12-1 16,-7 4-1-16,5 9 1 15,2 6-2-15,10 2 1 0,13 2 0 16,17-4 0-16,14-4 0 16,22-2 0-16,3-5 0 0,7-1 1 15,4 4 0-15,-8 1-1 16,-7-1 1-16,-8 2-1 15,-15-3 0-15,-14 3 1 16,-13-4-1-16,-13-5 0 16,-10-12 0-16,-6-4 1 15,-9-13-1-15,1-6 0 16,3-11 0-16,7-4 0 0,8-10 0 16,15-6 0-1,17-5 0-15,12 1 0 0,15-1 0 16,10 5 0-1,7 6-1-15,-1-7-3 0,13 32-12 16,-10-4-25-16,-2 2 3 16,4 8-4-16,-11-4 3 15</inkml:trace>
  <inkml:trace contextRef="#ctx0" brushRef="#br0" timeOffset="176267.7891">2214 12278 37 0,'-29'-2'30'16,"6"-2"-1"-16,23 4-5 0,-36-11-4 16,36 11-6-16,-19-4-1 15,19 4-3-15,0 0-2 16,0 0-2-16,19 0-4 16,15 13 0-16,-3-3-1 15,13 11-1-15,-2 2 1 16,4 12-1-16,2 1 1 15,-8 8-2-15,-11-1 1 0,-12-3 0 16,-8-4 0-16,-9-5-1 16,-11-10 1-1,11-21-1-15,-38 14 1 16,15-20 0-16,-4-8 0 0,8-5 0 16,-2-6 1-16,9-4-1 15,5-5 1-15,12-3-1 16,3-5 0-16,9 0 1 15,12 0-1-15,0 1 0 16,7 9-4-16,-15-7-8 0,10 9-27 16,-12 20 0-16,-19 10-1 15,30 8 0-15</inkml:trace>
  <inkml:trace contextRef="#ctx0" brushRef="#br0" timeOffset="184136.3366">3650 11815 22 0,'27'-2'33'15,"-27"2"-2"-15,23-26-6 0,-6 26-5 16,-17 0-6-16,0 0-3 16,13-20-2-16,-13 20-2 0,0 0-2 15,0 0-1-15,-28 25-1 16,-1-4 1-16,-15 1-2 16,-6 8 0-16,-15 1 0 15,-5 2-1-15,-7-1 0 0,4-3 0 16,8-6 0-16,16-4 0 15,5-7-1-15,15-6 1 16,10-1 0-16,19-5-1 16,0 0 1-16,0 0 0 15,0 0 0-15,0 0-1 16,0 0 1-16,0 0 0 16,0 0-1-16,0 0 1 15,0 0 0-15,0 0-1 16,32 23 1-16,-14-9 0 15,12 3-1-15,5 8 1 16,5 4 1-16,11 9-2 16,3-5 1-16,7 5-2 15,0-1 1-15,-1-1-1 0,1-3 1 16,-2-4-1-16,-7-6 1 16,3-4-1-16,-15-2 1 15,-3-5 1-15,-7-3-1 16,-9-3 0-16,0-2 0 15,-21-4-1-15,21 4-2 16,-21-4-4-16,0 0-10 16,0 0-24-16,-5-23-1 15,5 23 0-15,-23-25 0 16</inkml:trace>
  <inkml:trace contextRef="#ctx0" brushRef="#br0" timeOffset="184723.7241">4555 11813 46 0,'13'-38'36'0,"-11"15"-7"16,-2 23-5-16,-6-38-6 15,6 38-4-15,-7-27-2 16,7 27-4-16,-8-21-1 15,8 21-2-15,0 0-1 16,0 0-1-16,0 0 0 0,0 0-1 16,0 0-1-16,0 0 0 15,-15 23 0-15,24 11 0 16,-9 8 0-16,6 12 0 16,0 8-1-16,1 11 1 15,-5 9 0-15,4-1 0 16,-4 1 0-16,2-3-1 0,-2-6 1 31,-2-6-1-31,7-9 1 16,-3-6-2-16,0-12 1 15,2-7 0-15,-1-7 0 16,-1-8 1-16,-4-18-1 16,10 19 0-16,-10-19 1 15,0 0-1-15,0 0-1 16,11-23-2-16,-11 23-8 15,0 0-28-15,-7-29-5 0,7 29 0 16,-18-25 0-16</inkml:trace>
  <inkml:trace contextRef="#ctx0" brushRef="#br0" timeOffset="188253.2704">2723 13445 32 0,'7'-27'28'0,"-14"-9"-1"16,-3 1-5-16,14 14-3 15,-23-13-6-15,19 34-1 16,-10-33-3-16,10 33 0 0,0 0-2 16,0 0-1-16,-11 27-2 15,7 2 0-15,2 5-1 16,2 18 0-16,-8 13 2 16,3 14-3-16,-3 4 1 15,6 13-1-15,-9 0 0 16,11 0-2-16,5 0 1 15,-3-10-2-15,19-9-2 16,-13-23-4-16,36 13-12 0,-17-29-22 16,-4-17 1-16,5-7-2 15,-7-20 2-15</inkml:trace>
  <inkml:trace contextRef="#ctx0" brushRef="#br0" timeOffset="188550.0822">3006 13526 36 0,'0'-40'38'16,"9"20"1"-16,-11-1 0 16,-17 2-25-16,19 19-1 15,0 0-5-15,8 29-2 16,-16-8 0-16,2 23-3 15,-3 8 1-15,3 19-2 0,4 10 1 16,0 13-2 0,-5 2 1-16,9 7-2 0,-2-7 0 15,9-11-1 1,6-8-2-16,-9-22-3 16,17 5-8-16,-27-20-27 0,4-40 1 15,10 25-2-15,-10-25 2 16</inkml:trace>
  <inkml:trace contextRef="#ctx0" brushRef="#br0" timeOffset="188893.8355">2323 14192 50 0,'15'23'39'15,"6"-15"0"-15,21 15-6 0,18 13-24 16,-18-13 0 0,19 20-2-16,-13-7-4 0,3 6-1 15,-3-5-1-15,-8 1 0 16,-1-11-1-16,-3-4 1 16,2-13 0-16,8-8 1 15,-6-14 0-15,8-9 0 16,-8-19 1-16,10-6 0 15,-12-12 0-15,6 2-1 16,-15-3 0-16,-2 3-2 0,-6 8-2 16,-10-4-5-16,10 27-20 15,-13-3-14-15,-1 3 0 16,14 5 0-16,8-8-1 16</inkml:trace>
  <inkml:trace contextRef="#ctx0" brushRef="#br0" timeOffset="189266.298">3878 13480 20 0,'19'-21'34'0,"-17"-10"4"0,13 12-2 16,8 9-19-16,-17-15-6 0,28 18-2 16,-11-7-2-16,15 14-3 15,-1 2-2-15,7 13 1 16,-8 7-2-16,-2 16 2 16,-11 12 0-16,-13 11-2 15,-14 5 2-15,-11 8-2 16,-10-1 1-16,-4-7-2 15,-3-5 1-15,5-11-1 16,12-12-2-16,7-18-3 0,29 8-5 16,-21-28-8-16,36 6-16 15,-15 8-4-15,-21-14-1 0,16 34 0 16</inkml:trace>
  <inkml:trace contextRef="#ctx0" brushRef="#br0" timeOffset="189469.3787">4149 14288 48 0,'21'10'35'15,"23"13"1"-15,-4-10-13 16,-15-19-11-16,17 12-5 0,-17-6-10 16,2 4-29-16,-25-29-2 15,-2 25-3-15,0-33 1 16</inkml:trace>
  <inkml:trace contextRef="#ctx0" brushRef="#br0" timeOffset="190331.9951">1906 15112 30 0,'-25'-18'37'16,"25"18"4"-16,-25-19-6 15,8-4-11-15,17 23-6 16,0 0-5-16,0 0-4 15,0 0-3-15,25 39-2 16,-4-1-1-16,15 16-1 16,8 9 0-16,12 14-1 15,5 7-1-15,8 5 0 16,0-3-1-16,-2-3 0 16,-4-10 0-16,-6-10 0 15,-3-9-1-15,-12-14 1 0,2-5-5 16,-27-24-7-16,27-3-27 15,-44-8-2-15,27-2 1 0,-27 2-1 16</inkml:trace>
  <inkml:trace contextRef="#ctx0" brushRef="#br0" timeOffset="190631.2746">2371 15121 24 0,'-27'-30'36'0,"27"30"3"16,-42-10-1-16,0 20-18 15,23 38-4-15,-23 0-4 16,24 34-3-16,-22 3-3 16,15 20-1-16,-17-1-2 15,4 3-1-15,-6-14-2 16,6-9 0-16,3-13-2 15,1-19 1-15,13-12-2 16,21-40-4-16,0 29-19 0,25-31-14 16,0-19 1-16,26 2-2 15,1-20 2-15</inkml:trace>
  <inkml:trace contextRef="#ctx0" brushRef="#br0" timeOffset="190914.5821">3061 15542 43 0,'10'-23'35'0,"-10"23"1"15,0 0-1-15,-18-18-26 16,18 18-1-1,23-3 1-15,16 8-3 0,-1-14-2 16,23 7 0-16,4-10 0 16,8 10-2-16,-1-7 0 15,-5 5-2-15,-9 12-10 16,-18 3-29-16,-40-11 0 0,15 31-2 16,-49-8 2-16</inkml:trace>
  <inkml:trace contextRef="#ctx0" brushRef="#br0" timeOffset="191133.2608">2950 15941 27 0,'79'2'37'16,"-1"-15"1"-16,21 9-2 15,-11 0-16-15,-11-10-15 0,5 11-34 16,-30-24-5-16,7 19-3 15,-30-15 0-15</inkml:trace>
  <inkml:trace contextRef="#ctx0" brushRef="#br0" timeOffset="191961.639">4300 15398 54 0,'0'-35'40'0,"8"12"-1"16,0 4 0-16,-8 19-27 15,0 0-4-15,7 27-2 16,-1 21-2-16,-6 9-2 16,2 11-1-16,4 5 1 15,3 11-1-15,-3-5-1 16,7-6 1-16,-1-10-1 15,-1-13 1-15,-3-12-1 16,0-9 1-16,-3-10-1 0,-5-19 2 16,0 0-1-16,0 0 0 15,0 0 0-15,-2-40 0 16,-5-4 0-16,3-16-1 16,-2-16 1-16,2-13-1 15,-3-12 0-15,3 1 0 16,-4 2 0-16,6 6 0 15,-3 15 0-15,1 15 0 16,0 14 0-16,-2 14 0 16,6 9 0-16,0 25 0 15,0-29 0-15,0 29 0 16,0 0 0-16,27-15 0 0,-27 15 0 16,27 29 0-1,-12 5 0-15,0 10 1 0,-5 12-1 16,5 7 0-16,-1 3 0 15,1 5 0-15,-2-6 0 16,3-9 0-16,-1-8 0 16,0-10 0-16,-1-11 0 15,5-6 0-15,-19-21 1 16,32 13-1-16,-32-13 1 16,33-36 0-16,-12 1-1 15,2-9 1-15,0-15 0 16,5-7-2-16,-9-8 2 15,8-1-2-15,-10 4 2 0,-1 7-2 16,-7 5 1 0,1 15-1-16,-10 7 0 15,4 16 0-15,-4 21 0 16,5-23 0-16,-5 23 1 0,0 0 0 16,27 31 0-16,-19-1 1 15,5 13-1-15,-7 14 2 16,0 16-1-16,-6 8 0 15,-4 9-1-15,4 8 1 16,-6-2-1-16,6 0 0 16,0-8 0-16,0-11 0 15,0-12-1-15,4-11 2 16,2-10-1-16,-1-13 0 0,1-6-1 16,-6-25 0-1,6 31-3-15,-6-31-13 0,0 0-25 16,-8-18 0-16,8 18-1 15,0 0 0-15</inkml:trace>
  <inkml:trace contextRef="#ctx0" brushRef="#br0" timeOffset="192996.9374">5394 15394 29 0,'0'0'28'15,"0"0"-8"-15,10-19-1 0,-10 19-5 16,21-25-3-16,0 17-1 15,-2-17-1-15,19 14-1 16,-9-12-1 0,17 11 0-16,-8-7-2 0,12 13 1 15,-12 4-3-15,2 18 1 16,-23 16-2-16,-5 16 0 16,-20 10-1-16,-11 13 1 15,-6 6-2-15,-2 5 2 16,-3-1-2-16,3-10 0 15,19-2-6-15,-5-25-15 16,13-7-16-16,19 5 0 16,-9-17-1-16,16 13 0 0</inkml:trace>
  <inkml:trace contextRef="#ctx0" brushRef="#br0" timeOffset="193200.0103">5717 16321 27 0,'29'33'37'15,"-29"-33"0"-15,38 9-1 16,-38-9-15-16,0 0-16 16,21-5-13-16,-28-13-25 15,7 18-2-15,11-23-2 16,-11 23 1-16</inkml:trace>
  <inkml:trace contextRef="#ctx0" brushRef="#br0" timeOffset="282615.781">8052 12988 22 0,'-21'-32'22'0,"10"11"-1"16,-3 3-1-16,-3-3-4 15,17 21-6-15,-17-17-4 16,17 17-2-16,0 0-2 16,0 0 0-16,-6 23-2 15,6-23 0-15,6 35 0 0,-4-14 0 16,4 2 0-16,-1 0 0 16,-1 0 1-16,2 2-1 15,2-4 0-15,3 0 1 16,4 0-1-16,3 0 0 15,10-2 0-15,9-3 1 16,14-5-1-16,12-3 0 0,12-6 1 16,11-4-1-1,10-2 1-15,13-2-1 16,3 1 0-16,3 1 0 0,0 4 0 16,-2 4 0-16,-4 3 0 15,0 1 0-15,0 2 0 16,-8 1 0-16,2-3 0 15,-7 3 0-15,-2-5 0 16,3 4 1-16,-3-1-1 16,-2-1 0-16,-6 0 0 15,-4 3 0-15,-7-3 0 16,-1 1 0-16,-9-3 1 0,-2-2-1 16,-11-2 1-1,-2-2 0-15,3-2-1 16,-1-2 1-16,1 0 0 15,3-1-1-15,-3-1 1 0,3 4-1 16,-10-2 0-16,2 2 0 16,-10 2 0-16,-4 0 0 15,-9 0 0-15,-4 2 0 16,-21-2 0-16,31 2 0 0,-31-2 0 16,34 6 1-1,-34-6-1-15,29 4 0 0,-29-4 0 16,32 5 0-1,-32-5 0-15,21 2 0 0,-21-2 1 16,21 2-1-16,-21-2 0 16,0 0 1-16,21 2-1 15,-21-2 1-15,16 0 0 16,-16 0-1-16,23-2 2 0,-23 2-1 16,30-4 0-1,-30 4 0-15,27-5 0 16,-27 5 1-1,21-4-1-15,-21 4 1 0,0 0-1 16,23-8 1-16,-23 8 0 16,13-19 0-16,-11 0 1 15,6 1-1-15,2-12 1 16,1 1 0-16,-3-6-1 16,-1-1 0-1,1-1-1-15,-2 3 0 16,3 3 0-16,-3 4 0 0,-2 4-1 15,0 4 1-15,-4 19-1 16,0-23 0-16,0 23-5 0,0 0-9 16,0 0-23-16,-23 19 0 15,-2 0-2-15,6 16 1 16</inkml:trace>
  <inkml:trace contextRef="#ctx0" brushRef="#br0" timeOffset="284086.2441">10565 13192 10 0,'0'0'15'16,"44"6"-3"-16,-2-6-1 31,29 2-4-31,17 1 0 0,25-1-3 16,15 0-1-16,17-2-2 16,10 2 0-16,6-2 0 0,7 2 0 15,-7 0 0-15,-1 0 0 16,-12-2 1-16,-1 2 0 15,-8-2 0-15,-12 2 0 16,-13 0 0 0,-8 5 0-16,-24-1-1 0,-8 2-1 15,-16-2 1-15,-14 5-1 16,-10-3 0-16,-9 1 1 16,-25-9-1-16,31 8 1 15,-31-8-1-15,28 2 1 16,-9-2-1-16,1-2 1 0,6-2 0 15,3 2-1-15,11 0 0 16,0 0 0-16,8-1 1 16,-4 1-1-1,6 0 0-15,-2 2 0 16,-4-2 1-16,-2 0-1 16,-4 2 1-16,-4-2-1 15,-9 2 1-15,2 0-1 16,-10 0 0-16,4 2 1 15,-21-2-2-15,23 0-2 0,-23 0-12 0,19 13-13 16,-47-24 0-16</inkml:trace>
  <inkml:trace contextRef="#ctx0" brushRef="#br0" timeOffset="312192.0675">2101 12451 49 0,'0'0'27'0,"0"0"-3"15,0 0-3-15,0 0-6 0,-21 0-3 16,21 0-3-16,-19 9-1 16,19-9-2-16,0 0-2 15,-19 12-1-15,19-12-1 16,-25 0 0-16,25 0 0 16,-17-6 0-16,17 6-1 15,0 0 1-15,-21-25-1 16,21 25-1-16,-8-25 1 15,8 25 0-15,-2-34-1 32,2 34 1-32,0-33-1 15,0 33 0-15,10-31 0 0,-10 31 1 16,23-28-2-16,-23 28 1 0,40-18-1 16,-21 7 1-16,2 7 0 15,-21 4-1-15,44 2 0 16,-44-2 1-16,19 25 0 0,-17-4 0 15,-2 0 1-15,0 8-1 16,-6 2 0-16,2 5 0 16,-15-1 2-1,8 1-2-15,-3 2 0 0,-1-3 0 16,-4-4 0-16,2 1 1 16,-2-7-1-16,5-2 0 15,-1-3 0-15,15-20 1 16,-25 30-1-16,25-30 1 0,-19 23 0 31,19-23 0-15,0 0 0-16,-15 23 1 0,15-23 0 15,0 0 0-15,0 0 0 16,0 0-1-16,0 0 0 0,0 0 0 16,0 0 0-16,0 0 0 15,23 2 0-15,-2-4-1 16,0-3 1-16,2 3-1 15,7-2 1-15,-1 2 0 16,-2 0-1-16,5 0-1 0,-13 2 2 16,-19 0 0-1,25 4-1-15,-25-4 1 16,0 0 0-16,0 0 0 0,0 0 0 16,-9 19 1-16,9-19-1 15,0 0-2-15,0 0-6 16,0 0-31-16,-16 12-4 0,16-12-1 15,0 0 0-15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01:39.65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22508 7223 6 0,'0'0'16'0,"0"0"2"15,0 0-3-15,0 0-4 16,0 0 1-16,0 0 1 16,0 0-2-16,0 0 1 15,0 0-2-15,0 0-1 16,0 0-3-16,0 0-1 0,-14-19-1 16,14 19-1-1,0 0-1-15,0 0 1 16,0 0-1-16,0 0 0 0,0 0 0 15,0 0 0-15,0 0 0 16,0 0 0-16,0 0 2 16,0 0-2-16,0 0 0 15,0 0 0-15,0 0 0 16,0 0-1-16,0 0 1 16,0 0 0-16,-23-17 0 15,23 17-1-15,0 0 1 16,0 0 0-16,0 0-1 15,0 0 1-15,0 0-1 16,0 0 0-16,0 0 0 16,0 0-1-16,0 0 1 15,0 0-1-15,0 0 0 0,0 0 0 16,0 0 0-16,16 28 0 16,3-1 0-16,6 8 0 15,7 13-1-15,8 13 2 16,12 12-2-16,5 8 1 15,1 5 0-15,7-1 0 16,0 3 0-16,-4-9 0 16,2-6 0-16,-9-10 0 15,3-9 0-15,-11-8 1 16,-4-10-1-16,-6-7 0 16,-7-6 0-16,-6-4 1 15,-23-19-1-15,27 33 1 16,-27-33-2-16,0 0 0 0,0 0-5 15,0 0-9-15,0-19-25 16,-8-2-1-16,-3-12 0 16,-3-3-1-16</inkml:trace>
  <inkml:trace contextRef="#ctx0" brushRef="#br0" timeOffset="399.6132">23049 7127 27 0,'0'0'34'0,"-10"-38"1"15,-3 20-15-15,13 18-4 16,0 0-4-16,-15 22-4 16,-8 12-2-16,4 26-2 15,-23 16 0-15,1 24 1 0,-22 12-3 16,0 18 1 0,-13-3-2-1,7 3 1-15,-8-11 0 16,12-13-1-16,2-18 1 15,12-17-1-15,12-19 0 0,9-13 0 16,7-11 1-16,23-28-3 16,-17 23 0-16,17-23-3 15,21-7-21-15,5-14-12 16,1-18-3-16,17-3 0 0,6-16 1 16</inkml:trace>
  <inkml:trace contextRef="#ctx0" brushRef="#br0" timeOffset="671.0644">23596 7768 31 0,'-33'-30'37'0,"33"30"-1"15,16-43 0-15,16 9-28 16,33 13-3-16,8-12-1 16,21 10-2-16,9-6-1 15,4 12-1-15,-13 9-2 16,-29 6-8-16,-16 10-23 0,-28 23-3 16,-42 1 0-16,-13 22 0 0</inkml:trace>
  <inkml:trace contextRef="#ctx0" brushRef="#br0" timeOffset="811.6673">23831 8181 30 0,'46'-8'36'0,"23"5"-1"16,0-1-12-16,0-19-11 16,5 9-28-16,-15-24-13 15,14 21-7-15,-29-18 2 16</inkml:trace>
  <inkml:trace contextRef="#ctx0" brushRef="#br0" timeOffset="1505.2254">25807 7260 18 0,'-2'-27'36'16,"-12"-8"2"0,9 16-2-16,5 19-22 15,0 0-3-15,-8 21-3 16,0 25-4-16,6 27-1 0,-3 17-1 16,5 12-1-16,5 11 0 0,9 1 0 15,11-5-2-15,11-17 1 16,10-17 0-16,13-17 0 15,10-20-1-15,4-15 1 16,-1-13 0-16,-3-12 0 0,-10-12 1 16,-1-11-1-1,-14-17 1-15,-8-17 0 0,-7-20 0 16,-8-13 0 15,-8-18 0-15,-3-11 0-16,-10-5 0 0,-2 1 1 15,-10 6-1-15,1 19 1 0,-8 21-2 16,5 18 1-16,-1 24-4 16,-2 9-1-16,17 28-27 15,9 25-7-15,-7-6-2 0,19 15 1 16</inkml:trace>
  <inkml:trace contextRef="#ctx0" brushRef="#br0" timeOffset="2255.4837">27889 7171 30 0,'33'-9'34'0,"-22"-9"2"16,-11 18-18-16,0 0-5 16,4-23 0-16,-4 23-5 0,-42 14-4 15,4 5 0 1,-24 2-2-16,-14 6-1 16,-20 6 0-16,-7 7 0 0,-6 2-1 15,8-5 0-15,13 1 0 16,23-7-1-16,28-4 1 15,30-4 0-15,35-6-1 16,22-4 1-16,23-5 0 16,11 2 0-16,2-1 1 15,-4-3-1-15,-15 4 1 16,-11 7 0-16,-28 4 0 16,-22 6 2-16,-31 4-2 0,-11 7 1 15,-23 0-1-15,-8 7 0 16,-4-3 0-16,-2-2-1 15,4-9 0 1,10-6 1-16,11-4-2 0,12-4 0 16,13-5 0-16,23-12 1 15,0 0-1-15,0 0 0 16,36 15 0-16,-1-13 1 16,11-2-1-16,13 2 1 15,10-2 0-15,13 2 0 16,0 0 0-16,4 2 0 15,0 1 1-15,-5-1-1 16,-7 2 0-16,-9-2 0 16,-15 0 1-16,-10 1 0 0,-11-10 1 15,-6 3 0 1,-23 2 1-16,17-18 0 16,-23-1 0-16,6 19 0 15,-19-38 0-15,4 15 0 0,1-4-2 16,-7-2 0-16,6-7 0 15,0 3-1-15,7 6-2 16,-3-17-7-16,16 15-29 16,-1 8-2-16,-8 2-1 15,4 19-1-15</inkml:trace>
  <inkml:trace contextRef="#ctx0" brushRef="#br0" timeOffset="3034.7586">28476 7229 25 0,'0'0'27'0,"0"0"-4"15,4-27-1-15,-4 27-6 16,0 0-5-16,0 0-4 0,0-23-2 15,0 23-2-15,0 0-1 16,0 0-1-16,0 0 1 16,0 0 0-16,0 0 0 15,0 0 0-15,0 0-1 16,0 0 1-16,0 0 0 16,0 0-1-16,0 0 0 15,0 0-1-15,0 0 0 16,0 0 0-16,0 0 1 0,0 0-1 15,0 0 0 1,0 0 0-16,0 0 0 16,0 0 0-16,0 0 0 0,0 0 0 15,0 0 0-15,0 0 0 16,0 0 0-16,0 0 0 16,0 0 0-16,0 0 0 15,0 0 0-15,0 0 0 16,0 0 1-16,0 0-1 15,0 0 0-15,0 0 0 16,0 0 0-16,0 0 0 16,0 0-1-16,0 0-6 0,21 8-13 15,-21-8-15-15,0 0-2 32,21 17 2-32</inkml:trace>
  <inkml:trace contextRef="#ctx0" brushRef="#br0" timeOffset="3655.2152">28551 7248 19 0,'0'0'17'0,"-6"-21"-1"15,6 21-2-15,0 0-2 16,0 0 0-16,0-19-2 0,0 19-2 16,0 0 0-1,-6-19-1-15,6 19 0 16,0 0-1-16,0 0 0 0,-5-25-1 16,5 25-1-16,-4-18 0 15,4 18 0-15,-2-23 0 16,2 23-1-16,-4-21 1 15,4 21-1-15,0 0-1 16,0-19 0-16,0 19 0 16,0 0 0-16,0 0-2 15,0 0 1-15,-4 23 0 16,2 10 0-16,-3 17 0 0,-1 15 0 16,0 17-1-1,0 12 1-15,6 8 0 0,6 0 0 16,9-4-2-16,8-8 2 15,12-19-2-15,16-13 1 16,5-18 0-16,5-13 0 16,12-14 1-16,1-13-1 15,-7-15 1-15,-2-12-1 16,-7-17 1-16,-3-12 0 16,-11-22 0-16,-8-11 0 15,-13-16 0-15,-13-5 0 16,-6-3 0-16,-10 9 0 0,-9 12 0 15,-6 10 0 1,-2 24 0-16,-4 20-2 0,4 26 0 16,0 8-2-16,17 29-10 15,-7-2-25-15,17-2-2 16,11 8-3-16,2-10 2 16</inkml:trace>
  <inkml:trace contextRef="#ctx0" brushRef="#br0" timeOffset="4046.1482">29503 6298 24 0,'0'0'33'0,"31"-6"1"15,17-6-18-15,41 12-3 16,5-15-2-16,38 15-2 15,-2-15-2-15,17 15-2 0,-11-12-1 16,-6 12-1-16,-25-4-1 16,-24 1 0-16,-24 6-1 15,-28-3-4-15,-29 0-10 16,-2 29-20-16,-38-29-4 16,9 17 1-16,-26-15-1 0</inkml:trace>
  <inkml:trace contextRef="#ctx0" brushRef="#br0" timeOffset="4252.1101">30188 6342 16 0,'0'0'37'0,"0"0"2"16,-14 46 0-16,18 2-19 16,-23-6-7-16,23 33-1 15,-14 0-6-15,10 19-2 16,-11-4 0-16,11-1-4 15,2-5-1-15,-4-19-8 16,11-9-29-16,-1 2-2 0,-4-20-2 31,7 6 2-31</inkml:trace>
  <inkml:trace contextRef="#ctx0" brushRef="#br0" timeOffset="7705.1654">22735 8784 24 0,'0'0'18'15,"4"-19"0"-15,-4 19 0 16,0 0 0-16,-19-37-3 16,19 37-2-16,-11-21-2 0,11 21-2 15,0 0-2 1,0 0-2-16,-10-19-2 0,10 19-2 15,4 33 1-15,-2 5-2 16,2 14 0 0,-1 15 1-16,-1 12-1 0,0 9 1 15,-2-2-1-15,2-3 0 16,-2-12 0-16,0-10 1 16,-2-20-1-16,2-12 0 15,0-29 1-15,0 23 1 16,0-23 0-16,0 0-1 15,0 0 1-15,0 0-1 16,0 0 1-16,0 0-1 16,0 0 0-16,0 0-1 0,-11-25 1 15,11 25-1-15,0 0 0 16,-6-23-1 0,6 23 1-16,0 0-2 0,0 0-4 15,0 0-26-15,-15-25-5 16,15 25-2-16,0 0 1 15</inkml:trace>
  <inkml:trace contextRef="#ctx0" brushRef="#br0" timeOffset="8742.0648">22720 9131 39 0,'-21'-15'24'0,"-2"-6"1"15,0-2-7-15,23 23-5 16,-36-42-5-16,45 24-3 15,3-10-1-15,24 8-1 0,20-3-2 16,14 8-1-16,9 7 1 16,1 14 0-1,-13 13 0-15,-15 18 0 16,-31 7 0-16,-27 12 1 0,-34 1-1 16,-23 1 1-1,-16-14 0-15,1-6 0 0,1-15 0 16,12-13 0-16,25-16-1 15,40 6-1-15,2-34-3 16,29 5-23-16,20 2-8 16,22 15-4-16,-14-5 2 15</inkml:trace>
  <inkml:trace contextRef="#ctx0" brushRef="#br0" timeOffset="9734.9788">22276 9957 42 0,'-17'-31'35'0,"2"-5"-6"15,-8-8-6-15,19 24-5 16,-13-12-7-16,17 32-3 16,0 0-2-16,0 0-1 0,29 42-1 15,-14 23-1-15,-9 22 0 16,5 28 0 0,-11 15-2-16,0 11 2 0,-2 3-4 15,-7-8 0-15,1-6-3 16,-2-28-3-16,22-8-17 15,-3-30-16-15,5-30-1 16,11-7 1-16</inkml:trace>
  <inkml:trace contextRef="#ctx0" brushRef="#br0" timeOffset="9954.9488">22636 9696 41 0,'0'0'38'16,"0"0"1"-16,0 38-1 0,-4 37-29 15,-11 15-2-15,9 26-2 16,-2 10-1-16,8 7-2 16,0 1-3-16,0-13-1 15,14 2-6-15,-14-25-23 16,7-21-8-16,5-12 0 15,-1-34 2-15</inkml:trace>
  <inkml:trace contextRef="#ctx0" brushRef="#br0" timeOffset="10190.0846">23091 9955 42 0,'17'-6'37'15,"-17"6"1"1,54 31 0-16,-14 27-30 0,10 5-4 16,22 23 2-16,-12 1-1 15,14 13-2-15,-9-1-2 16,-7-10-3-16,-3 5-5 0,-22-29-19 16,-3-13-10-16,5-4-3 31,-20-23 2-31</inkml:trace>
  <inkml:trace contextRef="#ctx0" brushRef="#br0" timeOffset="10378.9364">23594 10059 43 0,'-36'15'37'0,"-14"14"0"15,6 34-1-15,-2 16-30 16,4 13-4-16,6 12-1 0,1 15-13 16,10-2-23-16,-11-19-2 15,23-4 0-15,-1-29 0 16</inkml:trace>
  <inkml:trace contextRef="#ctx0" brushRef="#br0" timeOffset="10644.717">24055 9851 40 0,'27'-23'38'0,"-27"23"1"15,11 25-2-15,4 33-29 16,-26 26-3-16,7 26 1 15,-11 9-2 1,11 15-2-16,-2 1-3 0,2-13-1 16,16-4-7-16,-12-30-18 15,6-23-11-15,15-13-2 16,-6-25 2-16</inkml:trace>
  <inkml:trace contextRef="#ctx0" brushRef="#br0" timeOffset="10878.8965">24349 9882 41 0,'0'-19'38'0,"6"42"1"16,-8 13-1-16,-2 1-28 15,10 45-2-15,-17 5-3 16,16 20 1-16,-14-3-4 15,9 2-1-15,4 3-3 16,-14-19-5-16,25 6-20 16,-11-19-12-16,-8-27 0 15,8-8-1-15</inkml:trace>
  <inkml:trace contextRef="#ctx0" brushRef="#br0" timeOffset="16308.1823">24915 10775 13 0,'-5'-35'36'16,"5"35"1"-16,15-34-11 15,-23 16-5-15,8 18-4 16,0 18-7-16,0 20-3 16,-13 8-2-16,5 19-4 0,-7 3 0 15,5 10-1-15,-5 1 0 16,-4-6-2-16,8-4 0 15,-7-19-4-15,16-6 1 16,2-44-1-16,-13 35-1 0,13-35-1 16,-17-21-1-16,-2-14-2 15,11-3 2-15,-21-20 1 16,12 4 1-16,-13-7 4 16,5 5 3-16,0 8 2 15,4 6 3-15,21 42 4 16,-8-25 1-1,33 50 0-15,-4-4 0 16,29 27-2-16,-6-4-3 0,23 12 0 16,-8-6-2-1,6 2-2-15,-15-14 0 0,1-9-2 16,-9 2-5-16,-19-24-6 0,2 5-12 16,-25-12-6-16,12-19-4 15,-7-1 2-15</inkml:trace>
  <inkml:trace contextRef="#ctx0" brushRef="#br0" timeOffset="16448.7798">25099 10999 27 0,'-36'-19'30'0,"-1"29"-1"15,-20 17-6-15,-10 5-7 16,2 22-8-16,-10 0-4 16,3 3-5-16,20 5-8 15,-1-20-11-15,18-19-15 16,29 2 2-16,6-25-1 15</inkml:trace>
  <inkml:trace contextRef="#ctx0" brushRef="#br0" timeOffset="16573.8497">24535 11247 21 0,'59'-6'34'0,"-13"4"-8"16,19-5-4-1,15 5-8-15,-5-10-23 0,17 8-18 16,-39-28-5-16,16 18-1 15</inkml:trace>
  <inkml:trace contextRef="#ctx0" brushRef="#br0" timeOffset="16808.2052">25552 10604 24 0,'29'-40'36'0,"28"20"0"15,-11-12-1-15,12 7-24 16,1 11-9-16,-9 7-15 16,3 16-19-16,-53-9-3 15,15 23 0-15</inkml:trace>
  <inkml:trace contextRef="#ctx0" brushRef="#br0" timeOffset="16933.1156">25663 11051 28 0,'61'-13'26'0,"22"-1"-30"0,-1 20-12 15,-36-37-5-15</inkml:trace>
  <inkml:trace contextRef="#ctx0" brushRef="#br0" timeOffset="17824.5344">28134 9911 10 0,'40'-6'37'15,"-19"-9"-1"-15,0 1-8 16,-21 14-6-16,-27-5-4 0,-5 22-7 15,-39-8-5-15,-9 11-2 16,-22 1-3-16,-7 4 0 16,-9 2-1-16,9 1 1 15,6-3-1-15,20-2 0 16,20-3 0-16,25-1 0 16,21 0 0-16,17-19-1 15,40 33 1-15,4-18 0 16,15 4 0-16,6 0 0 15,2 6-1-15,-8 4 2 16,-9 11-1-16,-23 8 0 16,-25 8 0-16,-23 11 0 15,-31 2 0-15,-22 4 1 0,-9-9-1 16,-12-1 0-16,1-13 0 16,6-8 0-16,17-13 0 15,12-10 0-15,21-9 0 16,38-10 0-16,0 0 0 15,32-4 0-15,16-4 0 16,19-1 0-16,17 1-1 16,14 0 1-16,13 6 0 15,13-1 0-15,2 6 1 16,6 1-1-16,2 0 1 16,2 0 0-16,-8 2 0 15,-10 1 0-15,-16-7 1 16,-16 2 1-16,-21-7-1 15,-12 1 1-15,-24-10-1 0,-29 14 0 16,10-46 0 0,-20 14 0-16,-11-7 0 0,0-1-2 15,-4 1 1-15,0 1-1 16,2 7-1-16,-3 1-3 16,26 30-9-16,-29 5-28 15,4 3 1-15,4 13-2 16,-13 6 2-16</inkml:trace>
  <inkml:trace contextRef="#ctx0" brushRef="#br0" timeOffset="18093.3285">27254 11414 33 0,'-11'-31'37'0,"11"31"1"16,0 0-13-16,-27 14-11 16,31 34-3-16,-14 0-6 15,10 17-2-15,-7 4-2 16,3 4-4-16,11 6-18 15,-3-12-16-15,-8-23-1 0,8 0-1 16</inkml:trace>
  <inkml:trace contextRef="#ctx0" brushRef="#br0" timeOffset="18265.2687">27126 11138 11 0,'33'-14'26'16,"-28"-18"-11"-16,11 18-14 15,24 20-29-15</inkml:trace>
  <inkml:trace contextRef="#ctx0" brushRef="#br0" timeOffset="18486.1593">27400 11543 35 0,'32'-2'36'16,"-32"2"0"-16,40-33-17 16,-3 29-8-16,-3-15-3 0,10 10-6 15,-6 5-3-15,-5-4-8 16,5 8-19-16,-7 12-8 15,-31-12 0-15,9 34 1 16</inkml:trace>
  <inkml:trace contextRef="#ctx0" brushRef="#br0" timeOffset="18611.0713">27472 11894 11 0,'21'-15'32'16,"31"15"-1"-16,-10-18-9 0,10-3-15 15,5-2-21-15,-17-23-16 16,19 21-1-16</inkml:trace>
  <inkml:trace contextRef="#ctx0" brushRef="#br0" timeOffset="18799.4337">28224 11347 19 0,'4'59'39'15,"-16"-3"0"-15,6 17-1 16,10 8-23-16,-19-12-6 16,19 8-2-16,3-12-5 15,1-11-4-15,13 3-9 0,-9-11-27 16,-3-25 0-16,12-1-1 16,-21-20 1-16</inkml:trace>
  <inkml:trace contextRef="#ctx0" brushRef="#br0" timeOffset="19474.2248">26996 9185 25 0,'-6'-21'35'16,"-15"-17"2"-16,19 5-6 0,10 4-16 15,-14-17-4-15,29 19-3 16,-9-13-3-16,20 15-1 15,-3 0-2-15,20 15 0 16,-7 12 0-16,8 16-1 16,-10 16 0-16,0 12 0 15,-13 10 0-15,-6 5 0 16,-14 1 0-16,-5-1-1 16,-10-11 0-16,-1-8 1 15,-5-17-1-15,12-25 1 0,-11 18-1 16,11-18 1-1,2-29 0-15,7-2 0 0,3-11-1 16,5-10 1-16,4-6 0 16,4-1-1-16,0 3 0 15,5 8 0-15,3 12 1 16,5 24-1-16,-2 22 1 16,-3 26-1-16,-3 16 1 15,-3 15-1-15,-4 10-1 16,4 2-1-16,2 5-3 0,-16-24-14 15,4-4-19-15,4-1-1 16,-11-18-2-16,7-1 2 16</inkml:trace>
  <inkml:trace contextRef="#ctx0" brushRef="#br0" timeOffset="20244.2542">29576 9828 3 0,'-12'-19'35'0,"12"19"2"16,-11-21-1-16,11 21-15 15,0 0-6-15,0 0-4 16,9 33-5-16,-3 3-2 16,8 16-1-16,5 11-1 15,-2 10 0-15,4 4 0 16,-4 2-1-16,-2-6-1 16,-11-8 1-16,-8-11-1 31,-5-14 1-31,-6-15-1 0,15-25 0 15,-37 15 0 1,9-22 0-16,3-14 0 16,-2-8 0-16,-9-13 0 15,-3-10 0-15,-5-10 1 0,-5-9-2 16,-1-9 2-16,4 3-1 0,4-2 0 16,13 2 1-16,18 8-1 15,15 8 0-15,22 13 0 16,18 13 0-16,25 8 0 15,17 10 1-15,10 11 0 16,13 4-1-16,2 6 2 16,4 0-1-16,-12 2 1 15,-2 5 0-15,-15-3-1 16,-13 0 0-16,-18-6 0 0,-7 7-1 16,-13-9 0-1,-9 6 0-15,-26-6 0 0,27 2 0 16,-27-2-1-16,0 0 0 15,0 0-4-15,-27 19-9 16,6-7-26-16,6 11 1 16,-8 0-2-16,6 13 1 15</inkml:trace>
  <inkml:trace contextRef="#ctx0" brushRef="#br0" timeOffset="20557.4357">30257 10541 35 0,'0'0'39'16,"5"-23"1"-16,-5 23-2 15,0 0-24-15,0 0-3 16,-5 28-4-16,-5-1-3 15,10 12-2-15,-8 3-1 16,5 6 1-16,-3 2-1 16,6 0 0-16,-2 0-2 15,0-12-2-15,6 2-1 16,-8-19-5-16,23 12-16 0,-13-12-16 16,-6-21 0-16,0 0 0 15</inkml:trace>
  <inkml:trace contextRef="#ctx0" brushRef="#br0" timeOffset="20776.2895">30199 10182 38 0,'19'-25'39'16,"14"17"1"-16,-33 8-2 0,17-33-25 16,-17 33-7-1,21 14-5-15,-21-14-26 0,-23 23-13 16,17 4-1-16,-18-10 0 16</inkml:trace>
  <inkml:trace contextRef="#ctx0" brushRef="#br0" timeOffset="29518.5423">22862 13265 35 0,'0'0'26'0,"9"-35"0"16,-18 10-5-16,9 25-2 31,-10-38-5-31,10 38-3 15,-4-29-2 1,4 29-2-16,-4-23 0 0,4 23-3 16,0 0 1-16,0 0-2 15,0 0 0-15,0 0 0 16,8-19-1-16,-8 19 0 16,0 0-1-16,0 0-1 15,0 0 0-15,0 0 1 16,0 0-2-16,0 0 2 0,-4 29-1 15,8-10 0-15,-4 6 0 16,0 9 1-16,4 9-1 16,-2 10 1-16,-4 7 1 15,2 13-1-15,0 6 1 16,0 7-2-16,0 0 2 16,-4 3-2-16,4-3 2 15,0-3-2-15,4-12 0 16,-4-8 0-16,0-13 0 15,0-8 0-15,0-13 0 16,0-8 0-16,0-21-1 16,0 0-2-16,0 0-3 15,0 0-9-15,11-29-26 0,-5 2 1 16,-2-11-2-16,7-2 1 16</inkml:trace>
  <inkml:trace contextRef="#ctx0" brushRef="#br0" timeOffset="29894.2827">23303 13119 29 0,'2'-35'36'0,"-6"-5"2"0,-1 7-12 16,5 33-10 0,-6-30-3-16,12 51-3 15,-12 2-2-15,12 29-4 0,-8 9 0 16,11 16-1-16,-7 15 1 16,8 14-1-16,-1 3 0 15,1 2-2-15,1-7 2 16,-1-2-3-16,3-12 2 15,-3-7-2-15,1-12-1 16,-5-14 1-16,2-11-2 16,-4-19-1-16,3 0-1 15,-7-27-6-15,0 0-28 0,25-21-1 16,-21-10-2-16,9-3 1 16</inkml:trace>
  <inkml:trace contextRef="#ctx0" brushRef="#br0" timeOffset="30825.3181">24743 13255 8 0,'29'-7'32'16,"-19"-13"2"-16,-10 20-12 15,30-17-3-15,-30 17-3 0,0 0-5 16,14-21-3 0,-14 21-1-16,0 0-1 0,0 0-1 15,0 0-1-15,0 0-1 0,-33-12 0 16,-11 22-1-1,-21 2-1-15,-15 11 0 16,-16 5-1-16,-7 3 0 0,0 4 0 16,7-1-1-16,12-3 1 15,21-6-1-15,24-2 1 16,39-23-1-16,-11 25 1 16,36-21 0-16,11 0 0 15,6 1 0-15,8-1-1 16,0 4 2-16,-1 3-1 15,-5 5 0-15,-15 9 2 16,-17 7-2-16,-18 3 2 0,-15 5-2 16,-16-1 2-1,-10 3-1-15,-9-6 1 16,-1-3-3-16,-1-10 1 16,14-4 1-16,4-7-1 0,12-3-1 15,7-5 1-15,21-4 0 16,0 0 0-16,0 0-1 15,0 0 1-15,34 10-1 16,10-8 1-16,15-2 0 16,16 0 0-16,13-2 0 15,15 2 0-15,-2-2 0 16,-5-2 0-16,-4 2 0 0,-16 2 0 16,-11 0 0-1,-21 0 0-15,-15 2 1 16,-8-2-1-16,-21 0 2 15,19-4 0-15,-19 4 0 16,0 0 0-16,4-25 1 0,-8 4 0 16,2 2-1-16,-9-12 1 15,3 2-2-15,-5-3-1 16,1 1 1-16,-3 2-2 16,0 0-1-16,15 29-3 15,-29-48-22-15,29 48-14 16,0 0-1-16,-19-23 1 0</inkml:trace>
  <inkml:trace contextRef="#ctx0" brushRef="#br0" timeOffset="31217.7908">25506 13075 3 0,'10'-25'35'16,"-14"-14"1"-16,8 16-2 15,-4 23-13-15,-15-44-5 16,15 44-5-1,0 0-4-15,0 29 0 0,0 6-4 16,0 26 1-16,-2 8-2 16,2 16 1-16,-4 11 1 15,4 11-2-15,-8-7 1 16,12-2-2-16,-4-12 0 16,2-11-3-16,6-8 0 15,-8-21-5-15,23 4-11 0,-16-23-18 16,-7-27-3-16,21 19-1 15,-21-19 2-15</inkml:trace>
  <inkml:trace contextRef="#ctx0" brushRef="#br0" timeOffset="31514.5644">25770 13050 24 0,'0'-52'38'16,"6"14"1"-16,-6 3 0 16,-13-3-22-16,13 38-6 15,9-23-1-15,1 44-4 0,-14 15-3 16,12 26 1-16,-10 16-2 16,4 18 0-1,3 12 1-15,1 13-1 16,-4-2 0-16,4-4-1 0,-4-15 0 15,3-16-3-15,-1-7-2 16,-13-27-10-16,9-8-25 16,-6-9-1-16,-2-12-1 15,8-21 0-15</inkml:trace>
  <inkml:trace contextRef="#ctx0" brushRef="#br0" timeOffset="32132.3973">26206 13860 30 0,'10'-27'36'16,"-10"27"3"-16,4-25-1 0,-10 2-22 16,6 23-5-16,0 0-2 15,0 0-5-15,0 0-1 16,-21 19-1-16,6 6-1 16,1 12 0-16,-1 7-1 15,3 6 1-15,1 7-1 16,7-1 0-16,10 0 1 0,7-1-1 15,8-7 0 1,8-7 1-16,5-12-1 0,10-8 1 16,-5-8-1-16,5-9 1 15,-4-14 1-15,4-5-1 16,-8-8 1-16,0-4-1 16,-13-9 1-16,-5-1-1 15,-9-9 0-15,-7 0 0 16,-8-4 0-16,-9 4-1 0,-8-4 1 15,-13 6-1 1,-1 9-2-16,-10-3-4 16,14 17-29-16,-13 9-5 0,-11 1-2 15,11 13 0-15</inkml:trace>
  <inkml:trace contextRef="#ctx0" brushRef="#br0" timeOffset="32813.6514">27275 13472 17 0,'0'0'34'15,"-25"-6"2"-15,25 6-5 32,25-5-14-17,-25 5-6-15,56-16-3 16,-20 1-3-16,16 9-2 16,1-7 0-16,5 5-2 0,-5 8-4 15,-22 2-25-15,-31-2-7 16,30 21-3-16,-49-7 2 0</inkml:trace>
  <inkml:trace contextRef="#ctx0" brushRef="#br0" timeOffset="32969.9127">27180 13829 44 0,'59'-2'36'0,"-2"-15"-1"16,18 11-9-16,1-7-26 0,-1-12-26 15,7 17-7-15,-17-24-2 16,12 14 1-16</inkml:trace>
  <inkml:trace contextRef="#ctx0" brushRef="#br0" timeOffset="33296.4442">28027 13330 19 0,'25'-2'36'0,"28"27"-1"0,-1-2 2 0,15 16-24 16,4 24-6-16,-12 0 1 15,0 14-2-15,-28-8-2 16,-10-2-2-16,-21-11 2 16,-16-6-4-16,-14-21 1 15,-3-10 0-15,-11-19 0 16,14-10 1-16,-5-20 1 15,16-7 0-15,6-20-2 16,26-1 2-16,4-17-1 16,16 0 0-16,5-7-2 15,2 5 0-15,10 10-3 16,-10 1-4-16,12 26-21 0,-16 11-11 16,-11 10-1-16,-2 21 0 15</inkml:trace>
  <inkml:trace contextRef="#ctx0" brushRef="#br0" timeOffset="34543.113">29126 13493 33 0,'18'-25'37'15,"8"4"1"-15,-16-8 1 0,-23-9-28 16,20 17-1-16,-22-10-1 16,15 31-4-16,-44-32-2 15,6 35 0-15,-14 7-1 16,0 17-1-16,-5 11 1 16,5 10-1-16,3 8 1 15,18 7-1-15,16-5 0 16,15-4-1-16,17-8 2 15,17-10-2-15,5-11 0 0,14-13 0 16,-3-14 1 0,0-10-1-16,-6-11 1 15,0-9 0-15,-10-3-2 16,-9-3 2-16,-6 1-2 0,-11 3 1 16,-10 7-1-16,2 27 1 15,-27-16 0-15,6 22-1 16,0 17 2-16,6 6-1 15,9 4 1-15,6 3-2 16,6-5 2-16,13-4-1 16,2-6-1-16,4-10 1 15,-2-11 0-15,5-11 0 16,-7-5 0-16,-5-9 1 16,-1-7-2-16,6-3 1 0,-4-5-1 15,8-4 1 1,0 3-2-16,4 7 1 15,1 9 0-15,3 8 1 0,-1 17 0 32,-5 13 0-32,-10 12 2 0,-5 17-1 0,-12 4 1 15,-4 4-1-15,-10-2 1 16,3-7-2 0,-4-7 2-1,1-5-1-15,14-29 0 16,-19 25 0-16,19-25 0 0,0 0 1 15,6-33-1-15,9 6 1 16,6-11-2-16,0 0 1 16,2-1-2-16,-2 3 1 15,-5 3-2-15,3 12 2 16,-19 21-2-16,0 0 2 16,9 27 1-16,-16 7-1 15,5 3 1-15,2 1-2 16,2 1 3-16,7-3-3 0,5-9 3 15,5-6-3-15,4-13 1 16,0-6 1-16,5-6-1 16,-3-13 0-16,-4-8-1 15,2-8 1-15,-4-11-1 16,-2-10 1-16,1-9-1 16,-3-8 1-16,0-2-2 15,-5 9 2-15,-3 5 0 0,1 11 0 16,-4 17 0-16,-4 31 0 15,-19 4 0-15,0 27-1 16,-6 17 1-16,0 11 1 16,-8 10 0-16,7 4-1 15,-3 0 2-15,10-9-2 16,4-7 1-16,13-9-1 16,-4-9 1-16,6-9-1 0,2-12 0 15,-2-18 0-15,0 0 0 16,0 0 0-16,27-8 1 15,-14-19-1-15,6-11-2 16,8-5 3 0,7-10-2-16,-1-1 0 0,7-4 0 15,-2 8 1-15,-1 2-2 16,-5 14 2-16,-7 7 0 16,-25 27 0-16,25-23-1 15,-25 23 1-15,0 0 0 16,-19 38 0-16,-2-9 0 15,0 6 0-15,5 7 1 16,3 6-1-16,9 0 2 16,10-2-3-16,17-4 0 0,-2-13-5 15,30 13-14-15,-14-24-19 16,7-5-3-16,0-9-1 16,-2-8 1-16</inkml:trace>
  <inkml:trace contextRef="#ctx0" brushRef="#br0" timeOffset="35043.0731">30798 13094 31 0,'0'0'36'16,"-4"-38"2"-16,-17 26-17 0,6 37-3 15,-33-2-4-15,15 40-4 16,-20-1-1-16,11 34-3 15,-8 4-1-15,21 15-1 16,6-2 0-16,27 0-1 16,15-9 0-16,23-12-4 15,14-5-5-15,-10-28-26 16,13-15-7-16,-7-5-2 16,-16-18 1-16</inkml:trace>
  <inkml:trace contextRef="#ctx0" brushRef="#br0" timeOffset="36978.9008">31033 13353 35 0,'-19'-21'30'16,"11"2"-5"-16,8 19-4 15,-30-33-4-15,30 33-4 16,-21-27-4-16,21 27-2 15,0 0-1-15,0 0-1 0,0 0-1 16,13 21-1-16,8 6 0 16,15 14-1-16,3 5 2 15,16 15-1-15,4-3 1 16,10 9-2-16,-4-6 2 16,0-3-3-16,-7-4 2 15,1-6-3-15,-11-6-1 16,-8-13-2-16,-2 3-3 0,-38-32-8 15,33 16-25-15,-33-16 0 16,0 0-2-16,0 0 1 16</inkml:trace>
  <inkml:trace contextRef="#ctx0" brushRef="#br0" timeOffset="37260.0473">31414 13282 41 0,'0'0'36'0,"5"-19"3"15,-5 19-12-15,-5 38-15 0,-24-11-4 16,6 25 1 0,-27 0-2-16,6 17-2 15,-17-4 0-15,2 6-3 0,-4-9 1 16,11-1-1-16,4-11-1 15,4-8-3-15,21-5-1 16,2-18-3-16,31 12-10 16,-10-31-23-16,0 0 0 15,30 17-1-15,-30-17 1 16</inkml:trace>
  <inkml:trace contextRef="#ctx0" brushRef="#br0" timeOffset="37884.9976">31970 12960 20 0,'0'0'32'16,"0"-20"-8"-16,0 20-1 15,-17-21-4 1,17 21-4-16,-21-25-4 0,21 25-1 15,-17-21-2-15,17 21 0 0,0 0-3 16,0 0 0 0,-14-19-2-16,14 19 0 0,0 0 0 15,0 0-1-15,0 0-1 16,0 0 0-16,0 0 0 16,21 10 0-16,-21-10 0 15,31 40 0-15,-2-4 0 16,9 14 1-16,4 12-1 15,-2 18 0-15,-4 7 2 16,-3 16-1-16,-12-3 0 16,-2-2-1-16,-23-6 2 0,-7-9-2 15,-12-12 1-15,2-8-2 16,-4-13 0 0,-4-13 0-16,-5-9 0 0,5-6 1 15,0-7-1-15,-3-7 1 16,3-5-1-16,-1-6 0 15,9-1-1-15,0-8-3 16,21 12-4-16,-27-23-24 16,27 23-10-16,0-29 0 15,0 29-1-15</inkml:trace>
  <inkml:trace contextRef="#ctx0" brushRef="#br0" timeOffset="39119.2717">30813 10235 23 0,'0'0'24'15,"-29"-5"-1"-15,29 5-1 16,-26 3-4-16,1-12-3 16,25 9-3-16,-29 4-2 15,29-4-3-15,-19 5-1 16,19-5 0-16,0 0-1 16,50-7-2-16,-6-3 0 15,21 6-2-15,9-7 1 16,3 5-1-16,1 0 0 15,-7-1-1-15,-12 14-1 16,-26-5-4-16,-10 25-14 16,-31-4-18-16,-32-4-3 0,7 14 2 0,-26-6-1 15</inkml:trace>
  <inkml:trace contextRef="#ctx0" brushRef="#br0" timeOffset="39322.3802">30528 10761 33 0,'63'-5'37'0,"6"-15"2"0,21 7-2 15,6 5-25-15,-16-11-6 16,0 0-10-16,-7 5-27 16,-14 11-6-16,-34-9-1 15,0 14 1-15</inkml:trace>
  <inkml:trace contextRef="#ctx0" brushRef="#br0" timeOffset="39744.244">31853 9529 40 0,'-3'-33'37'16,"3"33"0"-16,7-25-13 16,-7 25-8-16,0 0-5 15,-28 33-3-15,26 21-4 16,-2 13-1-16,2 25 0 16,-2 21-1-16,4 22 1 15,0 7-2-15,0 4 0 16,0-8-2-16,4-11 1 15,-2-3-4-15,-4-33-4 16,19-1-12-16,-17-29-18 0,6-32-2 0,7-8 1 16,-13-21 1-16</inkml:trace>
  <inkml:trace contextRef="#ctx0" brushRef="#br0" timeOffset="40041.0726">32135 9458 22 0,'0'-50'35'16,"15"31"0"-16,-15 19 0 15,0 0-21-15,13 59-4 16,-13-1-1-16,14 38-4 0,-9 11 0 15,7 24-2-15,-10 5 0 16,5 2-1 0,-1-13-2-16,-6-15 1 15,-2-5-4-15,-11-30-5 0,22-6-11 16,-9-19-19-16,0-50 0 16,6 33-1-16</inkml:trace>
  <inkml:trace contextRef="#ctx0" brushRef="#br0" timeOffset="40697.2935">32794 9972 6 0,'37'-40'34'15,"18"23"1"-15,-30-12 1 0,-2 6-20 0,11 21-3 16,-34 2-2-16,27-10-4 16,-27 10-2-16,0 0-2 15,-29 14 1-15,3 5-2 16,-11 2 0-16,-14 10-1 16,-14 7-1-16,-4 3 0 15,-15 3 0-15,9-4 0 16,4 0-1-16,6-7 1 15,25-4 0-15,21-6-1 16,19-23 1-16,29 27 0 16,22-14 0-16,1-1 0 0,9 3 0 15,-3 0 1-15,-5 1-1 16,-13 5 1-16,-19 2 0 16,-15 6 0-16,-21-4-1 15,-8 7 2-15,-12-5-2 16,-9 0 1-16,-3-2-1 15,1-2 0-15,13-4 0 16,8-3-1-16,25-16 1 16,6 26 0-16,21-18-1 15,13-4 1-15,10 0-1 16,5-4 1-16,-1 0 0 16,1-2 0-16,-11-2 0 15,-6 0 0-15,-9 0 0 16,-6-1 1-16,0-1-1 0,0-2 1 15,-4-7-1-15,-2-1 1 16,2-10 1-16,2-3-1 16,-7-8 0-16,1-3 0 15,-13-6 1-15,-4 2-1 16,-13 3 0-16,-4 3 0 16,3 9-3-16,-14 0-5 15,30 29-24-15,-25-7-8 16,2 9-1-16,23-2 0 15</inkml:trace>
  <inkml:trace contextRef="#ctx0" brushRef="#br0" timeOffset="40978.4967">33167 9757 24 0,'-4'-34'34'0,"4"34"2"15,0 0-10-15,10 27-12 16,-2 30-2-16,-16 5-4 16,12 32-2-16,-14 9-2 15,10 16 0-15,-9 2-4 16,1-7-3-16,4 3-9 0,-5-21-18 15,1-23-7-15,10-4-1 16,-6-33 1-16</inkml:trace>
  <inkml:trace contextRef="#ctx0" brushRef="#br0" timeOffset="41306.5953">33358 9780 11 0,'12'-25'37'16,"-20"-7"-2"0,8 32 2-16,0 0-19 15,-4-25-6-15,24 38-2 0,-20-13-3 16,24 48-1-16,-22-2-2 15,8 20 0-15,-8 12-1 16,-2 20 0-16,-8 8-2 16,-7 3-1-16,0 1-2 15,-1-12-2-15,9-1-3 16,-7-31-5-16,22 5-13 16,-2-16-14-16,-3-24-1 15,7 0 1-15</inkml:trace>
  <inkml:trace contextRef="#ctx0" brushRef="#br0" timeOffset="41556.5746">33569 10807 29 0,'0'0'38'16,"21"2"0"-16,-21-2 0 15,-15 29-28-15,22 15-1 16,-22-7-1-16,9 15-4 16,0 1-1-16,3 3-1 15,-3-2-1-15,0-2-1 16,-3-6 0-16,7-10-2 16,2 8-9-16,-6-13-24 0,6-31-4 15,-21 35-1-15,21-35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11:24.68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26751 15647 24 0,'-9'-50'26'0,"7"12"-2"15,-6 7-4-15,-13-3-3 16,21 34-3-16,-44-39-4 16,17 37-3-16,-15 4-1 15,2 29-2-15,-17 19-1 16,-8 29 0-16,-8 19-1 15,-9 30-1-15,-6 20 0 16,2 25 0-16,13 11-1 16,18 2 0-16,22-13 0 15,24-10 0-15,30-19 0 0,25-23 1 16,36-27-1-16,19-30 0 16,23-32 1-16,8-28 0 15,8-29 0-15,5-30-1 16,-13-30 3-16,0-26-3 15,-25-24 2-15,-15-22-2 16,-29-22 1-16,-28-9 0 16,-35 2-1-16,-35 19 0 15,-34 25 0-15,-34 31-1 0,-21 40-2 16,-20 26-6-16,3 38-20 16,11 37-6-16,9 1-2 15,45 23 2-15</inkml:trace>
  <inkml:trace contextRef="#ctx0" brushRef="#br0" timeOffset="343.7198">28180 15290 13 0,'0'-61'32'15,"-6"36"1"-15,-42 23-2 16,-21 21-18-16,-1 33-2 16,-22 25-1-16,17 38-2 15,-9 21-4 1,19 29-2-16,10 20-1 0,20 20 0 15,18 6-2-15,19-5 0 16,21-12-2-16,17-22-1 16,14-16-3-16,9-39-8 15,17-34-18-15,18-18-2 16,-1-54 2-16</inkml:trace>
  <inkml:trace contextRef="#ctx0" brushRef="#br0" timeOffset="875.6194">28480 16431 13 0,'-23'-52'27'0,"42"19"2"16,4-15-17-16,2-2-1 15,15 0-1-15,-7-5-1 16,18 12-2-16,-14-1-2 16,9 14 0-16,-8 10-1 15,6 22 0-15,-4 16 0 0,2 28-3 16,-8 19 2-16,-3 23-1 16,-10 14 0-1,-4 11-1-15,-9-5 1 0,-4-3-2 16,-10-14 0-16,0-15 1 15,-3-24 1-15,3-17 0 16,6-35 0-16,0 0 0 16,0-39 0-16,15-12 0 15,-3-24 0-15,18-16 0 16,1-24 0-16,13-6-2 16,15-11 1-16,6 3-1 15,12 14 0-15,-3 21 0 16,1 29 0-16,-6 40 2 15,-10 36-2-15,-15 37 0 0,-19 33 1 16,-10 26 0 0,-15 9 0-16,0 10-1 15,-6-5 1-15,-3-13-1 16,9-12-1-16,-6-18-2 0,21-5-7 16,-11-34-16-16,4-16-11 15,15-6-1-15,-23-17 1 16</inkml:trace>
  <inkml:trace contextRef="#ctx0" brushRef="#br0" timeOffset="1397.8626">29656 15221 36 0,'0'0'23'0,"0"-38"-4"15,6 13 1-15,17 2-7 16,4-6-3-1,22 4-3-15,-1-2-1 0,17 10-1 0,-9 5-1 16,9 18-1 0,-18 11 0-16,-12 20-1 15,-26 15 0-15,-9 17-1 0,-21 6 0 16,-2 5 0-16,2 5-1 16,6-1 1-16,15-5-1 15,15-8 0-15,18-10 1 16,11-5 0-16,-4-10 1 15,4 6 1-15,-23-12 0 16,-13 1 2-16,-33-7-2 16,-17 3 0-16,-23-10 0 0,-4 1-2 15,0-8-1-15,2-5 0 16,23-4-3-16,14-16-3 16,30 5-14-16,36-8-17 15,-9-19 0-15,19 4-1 16,-10-17 2-16</inkml:trace>
  <inkml:trace contextRef="#ctx0" brushRef="#br0" timeOffset="1680.159">30601 14998 23 0,'59'-11'35'0,"-9"9"0"16,26 42 1-16,12 37-26 0,-15 25-1 15,19 50 2-15,-37 18-3 16,1 36-2-16,-35 3-3 16,-19 6 0-16,-33-11-2 15,-21-18 0 1,-20-27-1-16,-7-30-4 15,7-22-5-15,-7-34-24 16,20-34-4-16,15-14-1 16,15-35 0-16</inkml:trace>
  <inkml:trace contextRef="#ctx0" brushRef="#br0" timeOffset="2088.3516">32167 17753 19 0,'-59'-21'30'0,"7"16"1"15,-22-7-19-15,-30-5-2 16,-16 3-1-16,-47-1-4 0,-31 7-3 16,-61 4 1-16,-62 16 1 15,-63-2 1 1,-54 26 1-16,-54-7 2 16,-24 21 0-16,-8-14-1 15,34 16 1-15,37-17-1 0,73 1-2 16,66-13-3-16,88-6 0 15,73-9-1-15,71-4-1 16,55 0 0-16,27-4-1 16,35 7-1-16,1-7-4 15,20 8-29-15,-7 9-3 16,-14-9-1-16,5 17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04:36.78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9039 1506 31 0,'0'0'32'0,"-21"-16"-3"16,-4-5 0-1,25 21-8-15,-48-30-6 16,48 30-2-16,-38-16-5 15,38 16-2-15,-25-9-1 0,25 9-2 16,10 19 0-16,13 12-4 16,11 11 3-16,12 17-1 15,13 14 0-15,20 21-1 16,7 12 1-16,13 15-1 16,-1 2 0-16,-1-6 2 15,-1-4-3-15,-8-7 1 16,-8-16 0-16,-11-11 0 15,-15-14-1-15,-5-17 0 0,-12-6-2 16,-20-21-5-16,17 6-20 16,-34-27-11-16,0 0-1 15,0 0 0-15</inkml:trace>
  <inkml:trace contextRef="#ctx0" brushRef="#br0" timeOffset="344.9588">9886 1462 20 0,'14'-71'36'16,"9"25"1"-1,-18 7-1-15,-28 22-21 16,10 38-3-16,-31 12-2 0,-2 36-3 15,-19 6-3-15,-4 30-2 16,-13 20 0-16,-4 29 0 16,-10 5-1-16,5 6 0 15,-7-15-2-15,16-8 2 0,0-10-1 16,11-22 0 0,13-24 0-16,13-30 0 15,10-14 1-15,14-21-3 16,17-2-1-16,4-19-12 0,0-25-21 15,19 12-2-15,-9-18-1 16,13 10 0-16</inkml:trace>
  <inkml:trace contextRef="#ctx0" brushRef="#br0" timeOffset="627.958">10374 2074 28 0,'-42'-15'35'16,"42"15"1"-16,-19-23-1 16,23 0-25-16,28 13-2 15,1-17-1-15,32 12-3 16,3-8-1-16,20 4-2 15,6 1 0-15,-2 3 1 16,-2 11-6-16,-25 2-5 16,-8 12-26-16,-26 26 0 0,-41-1-3 15,-9 28 2-15</inkml:trace>
  <inkml:trace contextRef="#ctx0" brushRef="#br0" timeOffset="784.1217">10594 2594 17 0,'74'-30'31'0,"30"22"-2"15,-11-13-13-15,-1-8-29 16,-2 29-7-16,-46-25-7 16,10 35-2-16</inkml:trace>
  <inkml:trace contextRef="#ctx0" brushRef="#br0" timeOffset="1649.061">13594 1719 17 0,'-15'-46'32'0,"23"7"-7"16,-8 3-1-16,-8-8-4 0,12 19-4 15,-21-14-4-15,17 39-3 16,-14-38-3-16,14 38-1 16,-17 21 0-16,11 23-3 15,-1 14 1-15,12 23-2 16,-3 24 0-16,6 24-1 31,5 15 1-31,3 2 0 0,5-8-2 16,9-11 2-16,3-14-2 15,7-17 1-15,2-23 0 16,8-25 0-16,3-21 0 16,3-12 0-16,-1-13 0 15,-5-6 1-15,5-17-1 0,-7-8 1 16,-8-17 0 0,-1-11 0-16,-9-24 1 0,-1-17-1 15,-4-21 0-15,-2-12 0 16,-12-11 0-16,4 0-1 15,-9 2 1-15,-2 15 0 16,-2 22-1-16,-4 20 0 16,-2 22-1-16,2 20 0 15,2 41-2-15,2-23-4 16,12 43-17-16,1 3-16 16,-2-2 1-16,3 19-2 0</inkml:trace>
  <inkml:trace contextRef="#ctx0" brushRef="#br0" timeOffset="2843.7478">16679 1554 26 0,'25'0'33'0,"-25"0"-6"0,27-25-4 15,-10 23-4-15,-13-17-7 16,-4 19-2-16,15-18-4 15,-15 18 0-15,0 0-1 16,0 0-1-16,-23-21-2 16,-4 23 0-16,-17 0-1 15,-13 8 0-15,-16 9-1 16,-15 6 0-16,-9 6 0 16,-5 7 0-16,1 0 0 0,5 1 0 15,12-1 0-15,15-3-1 16,14-8 0-16,17 0 0 15,17-4 1-15,13-4-1 16,14 2 1-16,11-8-1 16,17-3 1-16,5-4 0 15,20 1 0-15,2-3 0 16,8 0-1-16,0 0 1 16,-6 4 0-16,-4 3 0 15,-9 6 0-15,-10 6-1 16,-17 6 1-16,-17 8 0 15,-18 5 0-15,-18 8 0 16,-14 4 0-16,-14 5 0 16,-14 1 0-16,-3-3 1 0,-5-3-1 15,3-6 0-15,8-6 0 16,6-7-1-16,19-8 1 16,8-4 0-16,13-6-2 15,23-17 2-15,-15 27-1 16,15-27 1-16,19 11-1 15,0-9 1-15,10-4 0 16,7 0 0-16,8-5 1 0,13-1-1 16,8 2 0-1,8 1 0-15,9 1 0 16,-1 2 0-16,8 4 1 16,-1 2-1-16,-9 3 0 0,-5-1 0 15,-9 0 0-15,-9 1 2 16,-14-3-2-16,-8 2 0 15,-7-6 1-15,-6 0 0 16,-21 0 1-16,21-15-1 16,-21 15 2-16,8-31-1 15,-8 8-1-15,2 0 1 16,-4-4-1-16,0 2 0 0,-2-2 0 16,-2 2 0-16,-5 0-1 15,-1-2 0-15,-1 2-2 16,-4-9-4-16,17 13-26 15,-6 2-6-15,-9-8-2 16,15 27 0-16</inkml:trace>
  <inkml:trace contextRef="#ctx0" brushRef="#br0" timeOffset="7164.8221">18589 1688 19 0,'0'0'33'15,"0"0"-5"1,-19-27-4-16,19 27-5 16,-15-21-4-16,15 21-6 0,0 0-2 15,0 0-2-15,0 0-2 16,0 0 0-16,11 29-1 15,3 2-2-15,-1 5 0 16,-3 8 1-16,-3 2 1 0,1 12-2 16,-8-10 1-16,-4-4-1 15,-3-2-4-15,-5-15-1 16,10 10-9-16,-11-10-21 16,13-27-2-16,0 0 1 15,0 0 0-15</inkml:trace>
  <inkml:trace contextRef="#ctx0" brushRef="#br0" timeOffset="7628.3892">18683 859 7 0,'0'0'29'0,"0"0"0"15,0 0-11-15,0 0-2 0,0-19-3 16,36 19-4-16,8-18-2 16,35 9-2-16,9-18 1 15,23 17 0-15,5-17-1 16,16 18 0-16,-15-12 0 15,-8 15-3-15,-25-2 0 16,-21 6-1-16,-19 10-3 0,-44-8-8 16,0 0-22-16,0 33-3 15,-38-24-1-15,7 16 1 16</inkml:trace>
  <inkml:trace contextRef="#ctx0" brushRef="#br0" timeOffset="7841.8143">19106 878 25 0,'0'0'36'0,"0"23"2"16,9 10-1-16,10 26-21 0,-26-11-5 16,24 37 0-16,-25-7-3 15,16 28-4-15,-12-8-2 16,4-2-1-16,2-4-5 0,-13-23-11 15,9-2-24-15,7-5 1 16,-12-18-3-16,1 4 4 16</inkml:trace>
  <inkml:trace contextRef="#ctx0" brushRef="#br0" timeOffset="8699.3744">17723 1730 19 0,'-6'-51'33'0,"12"33"3"16,-10-5-13-16,-11-7-4 15,15 30-4-15,0-33-5 16,0 33-3-16,0 0-2 16,0 0-1-16,0 19-1 31,4 16-1-31,-10 7 0 0,2 19-1 16,2 7 0-16,2 16 0 15,0 6 0-15,2 2 0 16,4 4-2-16,9-5 2 15,-1-3-2-15,5-9 2 16,4-8-2-16,2-8 1 16,7-13 0-16,1-8 0 15,3-11 1-15,2-6-1 16,6-10 1-16,2-5-1 0,2-8 1 16,2-4 0-1,3-8 0-15,1-5 0 16,-5-6 1-16,-1-2-1 15,-6-10 0-15,-2 0 0 0,-5-9 0 16,-3-2 0-16,-11-6 0 16,0-6 0-16,-7-3 0 15,1-6 0-15,-7 3 0 16,3-3 0-16,-7-2 0 16,-4 3-1-16,-2 5 1 15,-4 5 0-15,-3 4-1 16,1 8 0-16,-1 2 1 0,-1 11-1 15,2 4 0 1,-1 4 1-16,9 21-1 0,-8-23 0 16,8 23-1-1,0 0 1-15,0 0 0 16,-9-25-1-16,9 25 0 0,0 0 0 16,0 0-1-16,0 0-2 15,0 0-1-15,0 0-5 16,11 25-27-16,-11-4-2 15,0-21-2-15,-9 36 2 16</inkml:trace>
  <inkml:trace contextRef="#ctx0" brushRef="#br0" timeOffset="11660.5751">24097 1500 26 0,'-36'-33'36'0,"15"16"1"15,21 17-13-15,-39-40-5 16,39 40-5-16,-21-14-4 16,21 14-3-16,10 25-2 15,17 16-3-15,11 14 0 16,21 20 0-16,14 19-1 15,15 18 0-15,7 18 0 16,7 5 0-16,1 1-2 0,-9-11 2 16,-8-14-2-16,-15-15-1 15,-10-13-4-15,-25-30-2 16,8-5-19-16,-17-21-11 0,-27-27-1 16,0 0 0-16</inkml:trace>
  <inkml:trace contextRef="#ctx0" brushRef="#br0" timeOffset="11895.8336">24634 1414 15 0,'2'-25'38'16,"2"46"0"-16,-15 17 0 15,-9 14-22-15,-8 42-4 16,-30-2-2-16,7 33-2 16,-22 6-3-16,-7 11-3 15,5-8-2-15,1-11-1 0,16-6-3 16,1-23-8-16,28-9-25 0,14-7-1 16,7-32-1-16,22-11 0 15</inkml:trace>
  <inkml:trace contextRef="#ctx0" brushRef="#br0" timeOffset="12145.7951">25191 1932 24 0,'34'-15'37'16,"1"-16"0"-16,39 10-1 16,3 17-27-16,11-25-2 15,17 16-1-15,-13 1-6 16,-16 12-26-16,-22 0-9 16,-16 23-2-16,-51 4 0 15</inkml:trace>
  <inkml:trace contextRef="#ctx0" brushRef="#br0" timeOffset="12318.4067">25309 2560 19 0,'69'-25'35'16,"29"13"0"-16,-8-26-2 15,3 11-31-15,11 8-27 16,-32-31-4-16,12 21-4 15,-38-17-2-15</inkml:trace>
  <inkml:trace contextRef="#ctx0" brushRef="#br0" timeOffset="12834.0116">26776 1583 14 0,'-6'-39'37'0,"3"14"2"16,-13-4-2-16,-7 3-18 15,23 26-5-15,-30 23-2 16,24 25-6-16,-17 11-1 16,12 26-3-16,-3 9-1 0,3 25 0 15,7 4 0 1,8 3-1-16,17-9-1 0,15-11 1 16,10-14-1-1,13-17 1-15,10-17 0 16,4-18 0-16,3-21-1 0,1-15 2 15,-10-16-1-15,-2-16 1 16,-8-22 0-16,-9-12 0 16,-12-26 1-16,-1-12-1 15,-14-13 0-15,-6-4 0 16,-15-8 0-16,-2 6 0 16,-11 15 0-16,-1 18 0 15,-5 21-2-15,4 15 0 0,7 23-4 16,-9 0-6-16,17 27-28 15,2 19-2 1,2 0 0-16,7 10 1 16</inkml:trace>
  <inkml:trace contextRef="#ctx0" brushRef="#br0" timeOffset="13584.7798">28853 1604 25 0,'21'-29'37'0,"8"10"1"0,-14-4-1 0,-11-4-25 31,17 27 1-31,-27-21-4 0,6 21-3 0,0 0-3 15,0 0 0-15,-19 5-1 16,-17 9-3-16,-16 13 3 16,-21 5-3-16,-22 3 2 0,-7 9-2 15,-14 2 1-15,5 2-1 16,15-2 1-16,10-2 0 16,33-11 0-16,24-4-1 15,31-2 1-15,23-8-1 16,24-2 1-16,9-3-1 15,14-1 1-15,-5-3 0 16,-2 3 0-16,-13 4 0 31,-10 6-1-31,-23 4 2 0,-30 4-1 16,-18 7 0 0,-21 1 0-16,-11 3 1 0,-15 2-1 15,-7-5 0-15,1-1-1 16,6-7 0-16,13 3 0 15,13-9-1-15,21 0 1 16,29-25-1-16,-11 35 1 16,11-35 0-16,55 19 0 15,-11-15 0-15,27-2 1 16,11-4 0-16,14 0 0 16,5 2 0-16,6 0 1 15,-2 6-1-15,-9 1 0 0,-2 1 1 16,-16 2 0-16,-17 3 0 15,-11-5 0-15,-12 3 1 16,-13-9 0-16,0-2 1 16,-25 0 0-16,19-23 0 15,-23-4 0-15,-3 0 0 16,-3-13 0-16,-3-2-2 16,-8-8 1-16,3 4-2 15,-3 0 0-15,-2-2-1 16,8 15-4-16,-10-21-8 0,18 16-28 15,3 7 1 1,0-1-1-16,2 9 0 0</inkml:trace>
  <inkml:trace contextRef="#ctx0" brushRef="#br0" timeOffset="14167.2175">29912 1600 10 0,'-9'-40'37'15,"13"15"1"-15,-10-8-1 16,-9-2-17-16,15 35-3 16,-4-32-5-16,4 32-4 15,-2 19-3-15,11 21-2 16,-1 14-1-16,7 23-1 16,6 17-1-16,4 15 1 15,6 16-1 1,5 0 0-16,4-8-1 0,-5-9 2 15,9-16-2-15,0-14 1 16,-6-20-1-16,-2-14 1 16,-7-17 0-16,-4-10 1 0,-2-11 0 15,-6-8-1-15,-17 2 2 16,29-42 0-16,-14-4 0 16,6-12 0-16,-9-26 0 15,5-10-1-15,-2-18 1 16,6-3-1-16,-4-6 0 15,-3 6 0-15,-3 13 0 16,-3 16 0-16,-2 21-1 16,-1 17 1-16,-5 15-1 15,0 12 1-15,0 21-3 16,0 0-1-16,0 0-4 0,0 0-30 16,-11 19-3-1,5 0-3-15,0 0 0 0</inkml:trace>
  <inkml:trace contextRef="#ctx0" brushRef="#br0" timeOffset="14573.0958">30635 794 22 0,'-53'-20'33'0,"53"20"1"16,0 0-15-16,-21-19-2 15,47 25-5-15,5-18-3 16,42 18-2-16,9-10-2 0,31 14 0 16,0-10 0-1,22 13 0-15,-14-9-1 16,-1 8-2-16,-32-5 0 16,-15 1 0-16,-33-2-2 0,-15-4-4 15,-15 27-11-15,-10-29-22 16,-54 17-1-16,14-4-1 15,-4-11 1-15</inkml:trace>
  <inkml:trace contextRef="#ctx0" brushRef="#br0" timeOffset="14761.1705">31152 943 8 0,'-8'37'37'0,"-9"1"3"15,3 22-2-15,14 24-14 16,-34-13-7-16,38 39-2 15,-23-22-7-15,19 19-4 16,-6-16-1-16,10-3-2 16,-2-15-1-16,3-10-5 0,16-5-26 15,-17-16-8-15,-13-15-2 16,1 4 1-16</inkml:trace>
  <inkml:trace contextRef="#ctx0" brushRef="#br0" timeOffset="16275.813">3258 5144 41 0,'4'-23'37'15,"-16"-6"2"-15,9 0-13 16,3 29-6-16,0 0-5 15,11 37-6-15,-13 13-3 16,10 34-3-16,-4 14-2 16,1 17 0-16,1 12-1 15,2 0-3-15,5 3-5 0,-13-28-18 16,8-16-12-16,7-13 0 16,-5-27-1-16,9-13 1 0</inkml:trace>
  <inkml:trace contextRef="#ctx0" brushRef="#br0" timeOffset="16703.9727">3015 4639 20 0,'-65'-21'35'15,"-25"27"2"1,10 61-1-16,-12 44-17 0,4 14-6 15,37 44-3-15,-16 13-4 16,38 28-1-16,0 5-4 16,29 7 0-16,16-18-2 15,26-22 0-15,30-32 0 16,18-27 0-16,25-31 0 16,11-29 1-16,21-45-1 15,12-34 1-15,6-24 0 16,-1-18 0-16,-11-20 1 15,-6-11-1-15,-19-18 2 16,-15-12-1-16,-27-14 1 16,-23-11 0-16,-38-23 0 15,-32-11 0-15,-41-7 0 0,-23 1-1 16,-36 9 1-16,-17 16-1 16,-12 23 1-16,-6 28-2 0,7 33 0 15,12 27-2-15,31 43-6 16,8 14-26-16,38 7-4 15,37 18-1-15,9-9-1 16</inkml:trace>
  <inkml:trace contextRef="#ctx0" brushRef="#br0" timeOffset="17215.7228">6454 4770 31 0,'0'0'36'16,"-50"7"2"-1,-15 16-1-15,-17 12-22 0,24 36-4 16,-7-2-3-16,25 23-3 16,11-2-2-16,29 1-1 15,23-1-2-15,12-8 0 16,5-18 1-16,-4-1 0 16,-22-13 1-16,-16-4-1 0,-35-6 1 15,-28-1-2-15,-28-10 1 16,-11-3-3-16,11 11-15 15,3-16-21-15,23-19 0 0,40-2-2 16,23-19 1 0</inkml:trace>
  <inkml:trace contextRef="#ctx0" brushRef="#br0" timeOffset="17637.5744">7008 5434 30 0,'-13'-62'37'16,"17"14"2"0,-4-9-1-16,-12 7-23 0,31 29-2 15,-19-4-2-15,19 38-4 16,-13 10-2-16,13 29-2 15,-9 19-1-15,5 14-1 16,0 7 0-16,8 11-1 0,2-10 1 16,0-7-1-16,4-19 0 15,1-13 0-15,3-25 0 16,3-18 1-16,-3-22 0 16,3-14 0-16,-9-21 0 15,3-18 1-15,-10-18 0 16,-3-8 0-16,-4-8-1 15,-5 2 0-15,-1 9-2 16,-7 3-2-16,10 26-3 16,-10-1-15-16,15 36-20 15,12 19 0-15,-4 13-1 0,17 11 1 16</inkml:trace>
  <inkml:trace contextRef="#ctx0" brushRef="#br0" timeOffset="17856.3128">8427 5190 62 0,'6'-33'40'16,"-6"-1"-1"-16,0 34 0 0,0 0-31 15,-10 42-3-15,12 21-1 16,-9 14-2-16,1 15-2 15,6 14-3-15,-8-4-5 0,20 11-16 16,-10-25-14-16,5-21 0 16,1-13-2-16,1-27 1 15</inkml:trace>
  <inkml:trace contextRef="#ctx0" brushRef="#br0" timeOffset="18122.0019">8127 5063 29 0,'92'-38'35'15,"5"5"3"-15,26 29-1 16,16 29-25-16,-37 0-1 16,10 48 2-16,-50 2-4 0,-15 40-3 15,-39-7-1-15,-16 13-3 16,-30-14 1-1,-19-7-2-15,-12-19 0 16,-4-16-1-16,1-19-2 0,5-27-2 16,25-1-26-16,7-22-9 15,5-12-1-15,24-5 0 16</inkml:trace>
  <inkml:trace contextRef="#ctx0" brushRef="#br0" timeOffset="18838.8256">10032 5146 38 0,'-8'-48'33'0,"8"48"0"15,0-19 0-15,0 19-28 16,21 23-9-16,-4-2-26 15,12 29-3-15,-23-14 1 16,22 35-1-16</inkml:trace>
  <inkml:trace contextRef="#ctx0" brushRef="#br0" timeOffset="19104.4354">10491 5616 16 0,'74'25'31'0,"-24"-34"-3"15,38 12-22-15,4 7-28 0,-25-37-2 16,24 19-5-16</inkml:trace>
  <inkml:trace contextRef="#ctx0" brushRef="#br0" timeOffset="20230.5716">13631 5148 24 0,'-23'2'32'16,"0"-6"-10"-16,-8-6 0 16,31 10-1-16,-42-11-5 15,42 11-4-15,0 0-3 16,0 0-3-16,17-21 0 16,35 9-3-16,17-15-1 15,21 0 0-15,19-13-1 16,9 5 1-16,-9-5 0 15,-2 6 1-15,-34 1-1 16,-27 18 0-16,-46 15 0 0,-29 21-1 16,-32 19 0-16,-12 14 1 15,-5 15-3-15,3 13 1 16,12 14-1-16,12 10 0 16,35-2-1-16,9-6-1 15,16-4 2-15,1-14-2 16,1-11 2-16,-18-11-1 15,-7-16 2-15,-24-15-1 16,-12-13 1-16,-9-5 1 16,-2-9 0-16,7-2 0 0,14-9-1 15,40 11 1 1,0-37 0-16,46 5-1 16,32-9 0-16,22-12 0 0,18-11 0 15,5-9 1-15,-1-13-1 16,-9-10 1-1,-19-8-1-15,-18-3 1 16,-26 5 0-16,-18 17 0 0,-14 9 1 16,-11 24-1-1,-7 33 0-15,-7 40 0 0,1 34-1 16,0 28 1-16,6 21-1 16,0 15 0-16,8 13 1 15,-2-1-2-15,9-10-1 16,0-25 0-16,6-14-1 15,-7-28 0-15,7-18 0 0,-21-36-2 16,28 2-4-16,-43-42-8 16,2-4-9-16,-28-21 0 15,-4 5 6-15,-24-13 8 16,13 21 3-16,-11-3 3 16,23 16 6-16,23 14 10 15,23 0 11-15,36 8 2 16,35 0-7-16,27 9-8 15,16-11-8-15,22 2-25 16,-18-22-6-16,18 14-1 16,-29-19-1-16</inkml:trace>
  <inkml:trace contextRef="#ctx0" brushRef="#br0" timeOffset="22140.4065">16635 5338 60 0,'-6'-23'39'16,"-24"-6"0"-16,-9-15-12 16,-16 38-19-16,-22-2-2 15,7 12-2-15,-9 4-2 16,7 15-1-16,16 10-1 15,18 7 0-15,32 4-1 16,27-6 0-16,23-3 0 16,21-10 0-16,17-6 1 0,3-13-1 15,-3-8 1-15,-6-8 0 16,-16-7 0 0,-22 2 0-16,-19 7 0 0,-19 8 0 15,0 0-1-15,-33 6 0 16,33-6 0-16,-15 29 1 15,15-29-1-15,35 19 1 16,18-19 0-16,16-10 0 16,9-13 1-16,12-13 1 15,-6-16 0-15,-3-10-1 16,-9-24 1-16,-10-10 0 16,-22-19 0-16,-10-8-1 0,-9-19-1 15,-13-6 0-15,-8 0 0 16,-6 10-1-16,2 21 1 15,-7 25-1-15,3 34-1 16,-7 37 2-16,0 56 2 16,-6 43-2-16,-2 43 1 15,0 35 0-15,-6 26-1 16,0 12 1-16,5-2 0 16,10-15 0-16,10-22-1 0,12-28-1 15,13-35 2 1,13-38 0-16,12-35 0 15,17-25 0-15,-1-30 0 16,10-10 0-16,-5-20 0 0,-2-3 1 16,-7-4-2-16,-14 2 1 15,-8 8-1-15,-17 19 0 16,-11 17 0-16,-8 27-1 16,-19 10 0-16,3 20 1 15,3 11-1-15,5 7 0 16,14 9 0-16,0-3 1 15,11-6 0-15,6-8 0 0,4-13 0 16,3-6 1-16,-1-13 0 16,2-12 0-1,-3-11 0-15,1-10 0 16,-6-8 0-16,-2-1 0 0,0-1 1 16,-6 4-2-16,-3-1 0 15,-12 32 0-15,0 0-1 16,0 0 1-16,19 32 0 15,-13 1-1-15,7 11 1 16,4 2 0-16,8 2 0 16,0-9 0-16,4-7 1 15,1-9-1-15,-1-11 1 16,-2-12 1-16,-4-16-1 0,-8-12 0 16,-9-15 0-16,-8-14-1 15,-8-7 1-15,-5-3-2 16,-6 0 1-16,2 11-1 15,0 10 0-15,9 10-1 16,10 36 1-16,0 0-1 16,48 6 1-16,3 15 0 15,22 2 0-15,15 0 0 16,21-4 1-16,4-6 0 16,-4-7 1-16,-6-4 0 0,-19-8 0 15,-15-7 0 16,-36-8 1-31,-33 21-1 16,-10-35 0-16,-28 20 0 0,-12 5 0 16,-5 3-1-16,1 12-1 15,1 13 1-15,12 14 0 16,13 5-1-16,14 7 0 16,18 2 1-16,6-4 0 15,11-7 0-15,2-8 0 16,11-8 0-16,-3-10 0 0,5-12 1 15,-13-5 0-15,0-2-1 16,-23 10 2-16,19-32-2 16,-19 32 0-16,-2-23 0 0,2 23 0 15,0 0-1 1,0 0-1-16,0 0 1 16,37 0 0-16,-1 5 0 15,4-1 0-15,4-2 1 16,4-4 0-16,-8-4 1 0,-6-9 0 15,-9-4 0-15,-13-6 1 16,-10-2-2-16,-6-2 2 16,-6 4-2-16,-5 2 0 15,15 23 0-15,-29-17-1 16,29 17 0-16,-15 44 0 16,15-4 0-16,15 10 0 15,-3 4 0-15,9 2 0 16,-4-4 1-16,6-10 0 0,-2-11 1 15,0-18 0 1,-21-13-1-16,34-8 1 16,-20-20 0-16,3-11 0 0,6-3-1 15,0-4 0-15,2-2 0 16,5 11-1-16,-5 5 0 16,4 18-1-16,-2 12 1 15,-2 20 0-15,-8 16 0 16,-6 14 1-16,-7 8-1 15,-10 11 1-15,-9 4-1 16,-10 2 1-16,-9 2-1 16,-8 0 1-16,-10-2-1 0,-7-12 0 15,-4-11 1-15,5-13-1 16,-1-14 1 0,7-12-1-16,10-15 2 0,19-19-1 15,16-13 0-15,22-8 1 16,25-4 0-16,12-4-1 15,15 0 1-15,9-2-1 16,10-1 1-16,-5 1-1 16,-1 4 1-16,4-2-1 0,-7 4 1 15,-5 6-1 1,-1 5 0-16,-10 14 0 16,-3 10 0-16,1 17 0 0,-4 15 0 15,-16 21 0-15,-11 8-1 16,-11 4 1-16,-13 2 0 15,-23-2 1-15,-13-6-2 16,-18-8 1-16,-17-13-2 16,2-4-8-16,-21-21-24 15,13-6-6-15,20-9-2 16,9-12 2-16</inkml:trace>
  <inkml:trace contextRef="#ctx0" brushRef="#br0" timeOffset="23071.3053">21923 5353 1 0,'-8'21'31'0,"8"-21"1"16,-15 29 2-16,17-6-19 16,-2-23-3-16,21 31 1 0,-21-31-4 15,59 2-2-15,-17-16-1 16,15 1-1-16,-3-20 1 15,9 1-1 1,-15-18-2-16,-4-2 0 0,-25-4-1 16,-17 6-1-16,-27 6 0 15,-17 17 0-15,-23 18-2 16,-8 20 0-16,-1 22 0 16,7 17 0-16,25 15-1 31,19 12 1-31,36 0 1 0,25-8-1 0,29-10 1 15,19-15 1-15,10-17-1 0,1-15 1 32,-9-16 1-32,-5-15 0 15,-18-18-1-15,-10-7 2 16,-17-17-2-16,-13-1 1 0,-11-5-1 16,-3 9-1-1,-3 7 1-15,5 18-1 16,8 21-1-16,8 22 1 0,13 23-1 15,6 17 1-15,3 19-1 16,14 6 0-16,0 1 1 16,-5-5-1-16,-5-11 2 15,-9-14-2-15,-12-8 2 16,-9-11-1-16,-2-17 1 16,-23-10 0-16,29-19-1 15,-16-10 2-15,-5-13-2 16,0-8 1-16,-1-10 0 0,-3-5 0 15,-8 2-2 1,-7 9 2-16,-8 19-1 16,-16 18-1-16,-9 34 0 15,-9 20 1-15,-3 20 0 0,1 14-2 16,5 10 1-16,4 0-1 16,16-1 0-16,9-18-2 15,26-5-3-15,-5-34-8 16,33-7-20-16,-3-11-3 15,-3-18-2-15,6-6 2 16</inkml:trace>
  <inkml:trace contextRef="#ctx0" brushRef="#br0" timeOffset="23274.711">23724 5228 31 0,'19'25'39'0,"-4"29"1"0,-18 2-1 16,3 3-21-16,3 18-10 0,-12-12-2 16,13-3-4-16,1-8-5 15,-5-18-6-15,20 4-7 16,-20-40-11-16,0 0-12 16,30 6 1-16,-16-29 1 15</inkml:trace>
  <inkml:trace contextRef="#ctx0" brushRef="#br0" timeOffset="23399.705">23762 4892 12 0,'-21'-32'12'16,"21"32"-12"-16,0 0-1 16</inkml:trace>
  <inkml:trace contextRef="#ctx0" brushRef="#br0" timeOffset="23649.7616">24334 5079 31 0,'-15'34'38'16,"-2"8"0"-16,-20-7 0 16,-18-4-26-16,38 26-1 15,-12-13-3-15,27 4-5 0,6-7-1 16,7 1-1-1,-1-9 1-15,5 3 1 0,-5-11 0 16,-12-2-1 0,-21-6-1-16,-12-7-1 0,-9 5-4 15,-15-20-15-15,11 1-20 16,2 4-1-16,14-10 0 16,32 10 0-16</inkml:trace>
  <inkml:trace contextRef="#ctx0" brushRef="#br0" timeOffset="23884.1347">24797 4691 18 0,'29'-21'36'15,"-29"21"1"-15,45 21 1 0,-10 38-25 16,-33 7-1-1,7 35-1-15,-30-3-2 0,12 19-4 16,-18-1-5-16,-2-11-8 16,14-5-14-16,-8-31-5 15,15-17-7-15,10-16-4 16,-2-36 1-16</inkml:trace>
  <inkml:trace contextRef="#ctx0" brushRef="#br0" timeOffset="24024.694">24732 5065 6 0,'-4'-40'28'16,"48"36"0"-16,-8-2-10 0,20 4-9 15,11 4-6-15,5-4-15 16,9 20-13-16,-22-26-2 16,23 31-1-16</inkml:trace>
  <inkml:trace contextRef="#ctx0" brushRef="#br0" timeOffset="24243.4319">25520 5238 55 0,'4'33'39'0,"-22"5"-6"15,-16-19-9-15,5 18-5 16,-24-20-10-16,16 8-4 16,-7-4-4-16,10 2 0 15,17 2-2-15,13-2 1 16,19 2-1-16,2-2 1 0,6 2 1 15,-7 2 0-15,-18-2 0 0,-17-2 0 16,-25-4-3-16,-29-7-28 16,0-5-8-16,1 1-2 15,-1-16 0-15</inkml:trace>
  <inkml:trace contextRef="#ctx0" brushRef="#br0" timeOffset="43784.0854">23699 3251 14 0,'-30'4'10'16,"-3"2"-6"-16,12 1-1 15,21-7 1-15,-13 19 2 16,13-19-1-16,34 18 1 0,6-7-1 15,18 8 0 1,16-1 0-16,24 5-1 0,16 2-1 16,13 2-2-16,8 7 0 31,3 1 0-31,-12 1-1 0,-7-1-2 0,-22 1-8 16,-45-17-15-16,9 26-1 15</inkml:trace>
  <inkml:trace contextRef="#ctx0" brushRef="#br0" timeOffset="45340.0453">26696 3069 16 0,'-21'0'16'16,"21"0"1"-16,-27-2-3 15,4 0-1-15,23 2 0 16,-36-4-2-16,36 4-1 16,-29-4-2-16,29 4-2 15,-21-2-1-15,21 2-1 16,0 0-1-16,0 0 0 16,40-6-1-16,0 4 0 15,18-5-1-15,11 3 1 16,11-2-1-16,8 4 1 0,-4-5-1 15,-4 7 0-15,-13-2 0 16,-9 4-1 0,-18 1 0-16,-10 1 1 0,-30-4-1 15,25 6 0-15,-25-6 1 16,0 0-1-16,0 0 0 16,0 0 1-16,0 0 0 15,0 0-1-15,0 0 2 16,0 0 0-16,0 0 0 0,0 0 0 15,0 0 1 1,0 0 0-16,0 0-1 16,0 0 0-16,0 0-1 0,0 0-1 15,0 0 1-15,0 0-1 16,0 0 0-16,0 0 0 16,0 0 0-16,0 0 1 0,0 0-1 15,0 0 0-15,0 0-1 16,0 0-2-1,0 0-8-15,0 0-21 0,0 0-6 16,0 19 0-16,0-19-1 16</inkml:trace>
  <inkml:trace contextRef="#ctx0" brushRef="#br0" timeOffset="47172.9851">27943 3074 28 0,'0'0'21'16,"-42"2"-3"-1,24-2-3 1,18 0-4-16,-32-2-3 16,32 2-3-16,0 0-1 0,0 0 0 15,0 0 0-15,38 0 0 16,-3-7 0-16,24 7 0 0,15-6 0 16,18 4-1-16,10-8-1 15,3 5 0-15,-2-1-1 16,-9 2 1-16,-14 0-1 0,-11 2 0 15,-25 0 0-15,-12 2 0 16,-32 0 1-16,21 2-1 16,-21-2 0-16,0 0 1 15,-19 4-1-15,19-4-2 16,-19 6-2-16,19-6-5 0,0 0-12 16,-19 31-14-16,19-31-3 15,15 21 0-15</inkml:trace>
  <inkml:trace contextRef="#ctx0" brushRef="#br0" timeOffset="47548.4497">30400 3140 18 0,'-36'-14'32'0,"36"14"-6"0,5-19-8 15,-5 19-2 1,46-17-4-16,-11 3-6 0,24 10-2 16,0-7-1-16,14 7-1 15,-4-4 0-15,-6 6 0 16,-6-3 0-16,-13 5-1 15,-15 0 1-15,-6 0-2 16,-23 0 1-16,0 0 0 16,0 0-1-16,21 9 1 15,-21-9-1-15,0 0 0 16,0 0-2-16,0 0-3 0,-6 21-17 16,6-21-12-16,0 0-3 15,-9 27 2-15</inkml:trace>
  <inkml:trace contextRef="#ctx0" brushRef="#br0" timeOffset="61154.5893">3350 8244 13 0,'0'0'28'0,"0"0"-1"15,0 0-2-15,0 0-6 0,0 0-3 16,0 0-4-16,0 0-2 15,-33-19-3-15,10 17-2 0,-9-9-2 16,5 7 2-16,-2-6-2 16,5 3 0-16,-3-5-1 15,27 12 0-15,-17-32 0 16,28 12 0-16,-1-5-1 16,13-3 0-16,5 1-1 15,1 0 0-15,-4 4 0 16,2 7-1-16,-3 11 1 0,-6 16 0 15,-7 16 0-15,-11 13 0 16,-11 16 1-16,-7 13 0 16,-6 6 0-16,-9 11 0 15,-13 1 0-15,-13-1 0 16,-6-7 0-16,-6-6-1 16,8-14 0-16,4-9-1 15,17-11 1-15,9-9 0 16,22-12 0-16,28-9 1 15,27-7-1-15,23-9 1 0,11-3 0 16,10-2 0 0,0-5 0-16,4 2-2 15,-8 5-3-15,-25-9-4 0,6 15-19 16,-23 0-11-16,-42 4-1 16,31-15 0-16</inkml:trace>
  <inkml:trace contextRef="#ctx0" brushRef="#br0" timeOffset="61730.1773">3271 7880 24 0,'8'-35'32'15,"-25"-13"2"1,2 6-13-16,3 13-1 0,-17-11-5 16,12 21-4-1,-31-6-3-15,-1 21-2 0,-20 8-2 16,0 30-1-16,-17 12-1 0,4 25 0 15,-10 18 0-15,6 24-1 16,-2 17 0-16,23 16 0 16,6 6 0-16,15 9 0 15,21-7-1-15,17-4 1 16,21-16-2-16,20-15 2 16,24-15-2-16,29-22 2 0,19-24 0 15,17-22 0 1,14-22 1-16,17-10-1 15,4-16 0-15,1-15 0 16,-9-15 0-16,-13-12 0 0,-25-17 0 16,-10-8 0-16,-28-18 0 15,-18-9 0-15,-26-11 1 16,-10-10-1-16,-23-3-1 16,-17 5 0-16,-10 2 0 15,-11 6 0-15,-14 9-1 16,-20 7 1-16,-9 16-1 15,-16 12 1-15,-10 14-2 16,-17-1-4-16,28 29-24 0,-11 8-9 16,14 10-1-16,33 19-1 15</inkml:trace>
  <inkml:trace contextRef="#ctx0" brushRef="#br0" timeOffset="96097.8337">6578 8456 10 0,'0'0'31'0,"0"0"-4"15,-25-18-1-15,25 18-6 16,-17-19-2-1,17 19-4-15,0 0-4 16,0 0-2-16,0 0-2 16,0 0-2-16,27 12-1 15,7 22-1-15,6 12-1 16,16 16 0-16,5 24 0 16,17 22 0-16,1 13 0 0,5 5 0 15,-6-1-1-15,-3-4 1 0,-1-10-1 16,-16-13-1-16,1-19-2 15,-17-27-4-15,6-6-15 16,-14-15-15-16,-34-31-1 16,29 17 1-16,-29-17 0 15</inkml:trace>
  <inkml:trace contextRef="#ctx0" brushRef="#br0" timeOffset="96349.2585">7287 8371 45 0,'-17'-29'35'15,"17"29"3"-15,-51 27-3 16,5 17-25-16,4 37-2 16,-16 19-5-16,-1 32 1 15,-14 14-2-15,4 10 1 16,-1-5-2-16,7-7-1 15,9-15-2-15,6-18-4 16,31-15-15-16,4-25-15 0,7-32-2 16,25-5 1-16,6-32-1 15</inkml:trace>
  <inkml:trace contextRef="#ctx0" brushRef="#br0" timeOffset="96583.6212">7995 9007 39 0,'34'-41'34'0,"20"18"1"15,3-21-1-15,16 6-30 16,15 11-1-16,0 0-1 0,0 4-7 15,-14 15-18-15,-12 22-10 16,-62-14-1-16,21 65 1 16</inkml:trace>
  <inkml:trace contextRef="#ctx0" brushRef="#br0" timeOffset="96739.8624">8228 9567 16 0,'58'-11'31'15,"39"9"-1"-15,-18-12-11 16,14-18-32-16,5 26-7 16,-43-29-5-16,10 32-4 0</inkml:trace>
  <inkml:trace contextRef="#ctx0" brushRef="#br0" timeOffset="97971.8956">11233 8523 4 0,'0'0'32'0,"-6"-35"1"15,-2 16-9-15,8 19-5 16,-19-31-2-16,19 31-4 0,-15-23-2 16,15 23-3-1,0 0-3-15,0 0 0 16,-10-21-1-16,10 21-2 0,0 0-1 16,-11 25 0-16,3 4-1 15,-7 17 1-15,1 12-2 16,-7 15 1-16,4 13 0 15,-4 8 0-15,6 0 0 16,3-6 0-16,3-11-1 0,13-10 1 16,7-11 0-16,8-14 0 15,10-15 0-15,7-6 0 32,4-9 0-32,10-8 0 0,2-10 1 15,5-4 0-15,-5-13 0 16,7-7 0-16,-5-9 0 0,-5-9 0 15,-5-9 0-15,0-3 0 16,-9-7 0-16,-1 0 0 16,-11-4 0-16,0-2-1 15,-8 4 1-15,-1 9 0 16,-5 6-1-16,-3 6 1 16,-6 4-1-16,0 10 0 15,-6 7 1-15,6 27-1 16,-9-31 0-16,9 31 1 0,0 0-1 31,-21-2 0-31,21 2-1 16,-23 42 1-16,13-3 0 15,-3 13 0-15,-3 15-1 0,3 11 1 16,0 7 0-16,7 5 0 16,4-3-1-16,8-5 1 15,7-9 0-15,6-13 0 16,10-12 0-16,7-12 0 15,12-11-1-15,-2-17-4 16,17-3-27-16,-9-1-6 16,-20-15-1-16,-1 7 0 15</inkml:trace>
  <inkml:trace contextRef="#ctx0" brushRef="#br0" timeOffset="100727.9881">10366 8292 39 0,'16'-23'25'16,"10"6"-3"-16,-3 2-5 15,-9-6-5-15,3 15-2 16,-17 6-5-16,0 0-2 0,-17 4 2 16,-16 17-3-16,-22 8 1 15,-14 9-1 1,-13 2 1-16,-12 6-2 15,-2 2 1-15,-5 2-2 0,17-9-1 16,9-1 1-16,22-5-1 16,22-5 1-16,18-5-1 15,22-6 1-15,20-7 0 16,21-4 0-16,7 3 0 16,4 1 0-16,0 7 1 15,-9 15 1-15,-21 11-1 16,-22 20 1-16,-28 10-1 15,-36 15 1-15,-26 2-1 16,-14 4 1-16,-14-11-2 16,7-9 0-16,11-20 0 15,18-12 0-15,33-17-1 0,40-27 1 16,36 17 0 0,35-19-1-16,24-3 1 0,16 1 0 15,12 0 0-15,9 2 0 16,-8 2 0-16,-13 4 0 15,-17 0 0-15,-20 3 0 16,-16-1 1-16,-14-2-1 16,-14-4 1-16,-5-2 0 15,-6-6 0-15,6-5 1 16,0-8 0-16,5-2 0 0,-1-12 2 16,0-1-2-1,-4-10 1-15,-6-2 0 16,-13-4-1-16,-6 2 0 15,-10 4-3-15,-11-2-5 0,6 19-26 16,-12 21-5-16,-15 10-1 16,4 29-1-16</inkml:trace>
  <inkml:trace contextRef="#ctx0" brushRef="#br0" timeOffset="101033.7313">9427 10270 16 0,'-32'-27'34'0,"32"27"1"0,-42 17 0 16,34 8-15-16,2 23-11 16,-1 2-5-16,9 15 0 15,-4 1-3-15,0-5-10 0,-4-7-24 16,14 9-3 0,-20-26 2-16,14 5-2 15</inkml:trace>
  <inkml:trace contextRef="#ctx0" brushRef="#br0" timeOffset="101198.1975">9339 10103 40 0,'10'-40'33'15,"15"26"-1"-15,-27-15-6 16,2 29-45-16,40-5-14 15,-40 5 1-15,50 5-1 0</inkml:trace>
  <inkml:trace contextRef="#ctx0" brushRef="#br0" timeOffset="101385.6876">9643 10448 20 0,'2'31'35'0,"-2"-31"1"16,58-25-1-16,1 8-22 15,-15-14-3-15,19 8-3 16,-17 2-6-16,-2-2-13 16,-23 13-22-16,-2 30-2 15,-38-1 1-15,-4 27-1 16</inkml:trace>
  <inkml:trace contextRef="#ctx0" brushRef="#br0" timeOffset="101541.9294">9728 10767 26 0,'49'-36'26'0,"24"11"-22"16,5 7-19-16,-32-33-3 15,19 22-4-15</inkml:trace>
  <inkml:trace contextRef="#ctx0" brushRef="#br0" timeOffset="101714.0098">10299 10126 32 0,'4'29'36'0,"15"36"0"16,-24 2 0-16,-3 6-26 15,16 25-1-15,-12-12-6 0,0-5-7 16,8-16-25-16,0-5-6 16,-4-33-1-16,19-4 0 15</inkml:trace>
  <inkml:trace contextRef="#ctx0" brushRef="#br0" timeOffset="102510.8147">9343 7331 14 0,'-34'-18'33'0,"34"18"1"16,-16-11-7-16,16 11-11 15,0 0-3-15,23-6-3 16,27 29-3-16,2 2-2 15,26 25-2-15,-3 8-1 16,11 20 1-16,-17 1 0 16,-4 11 0-16,-29-7-1 15,-15-1 0-15,-29-16-1 16,-20-9 1-16,-16-26-1 16,-2-14 1-16,-2-26-1 15,8-18 1-15,11-31-1 16,18-17 1-16,18-25-1 0,16-5 0 15,19-3 0-15,8 5-1 16,7 9 0-16,-9 13-4 16,6 37-6-16,-22 21-27 15,-9 15-1-15,6 23-2 16,-16 8 1-16</inkml:trace>
  <inkml:trace contextRef="#ctx0" brushRef="#br0" timeOffset="103730.0937">12342 9131 42 0,'0'0'31'0,"0"0"-5"15,0-23-5 1,0 23-5-16,0 0-5 0,9 37-3 16,-14-12-4-16,12 15-1 15,-1 4-2-15,2 8 0 16,1-2-1-16,-3 2 1 15,3 2-2-15,-9-18-8 16,10-13-24-16,0 10-3 16,-10-33 1-16,0 27-2 15</inkml:trace>
  <inkml:trace contextRef="#ctx0" brushRef="#br0" timeOffset="103917.5041">12309 8701 25 0,'-17'-28'29'16,"17"28"2"-16,0 0-2 16,0 0-36-16,17 21-22 0,-17-21-1 15,29 2 2-15</inkml:trace>
  <inkml:trace contextRef="#ctx0" brushRef="#br0" timeOffset="104575.5616">13172 8477 12 0,'7'-37'35'15,"-7"37"0"1,0-36 1-16,-7 9-19 16,7 27-2-16,0-25-5 0,0 25-4 15,0 0 0-15,0 44-2 16,-8 0-2-16,6 20-1 15,-7 14-1-15,5 7 1 0,0 11 0 16,6-4 0-16,4-6-1 16,11-11 0-16,10-19 0 15,13-16 0-15,9-19 0 16,7-15 1-16,7-21 0 16,0-16 0-16,-2-19 0 15,2-13 1-15,-11-18 0 16,-6-7-1-16,-6-12 1 15,-11 2 0-15,-12 2-1 16,-9 15-1-16,-3 10 0 16,-10 18 0-16,-9 28 0 15,-3 21 0-15,-4 25-1 16,-2 21 0-16,4 18 2 16,2 15-2-16,5 13 2 15,3 8-1-15,14 6-4 16,-1-16-3-16,36 8-19 0,-7-19-13 0,1-21-1 15,10-8 1-15</inkml:trace>
  <inkml:trace contextRef="#ctx0" brushRef="#br0" timeOffset="104794.2742">14134 8982 33 0,'0'44'34'15,"-16"-8"3"-15,11 20-3 16,10 0-26-16,-18-10-3 16,13 11-1-16,6-16-3 0,3-5-1 15,5-7-2-15,-14-29-4 16,44 29-5-16,-44-29-13 16,30-21-12-16,-1 3 1 15,-23-26 1-15</inkml:trace>
  <inkml:trace contextRef="#ctx0" brushRef="#br0" timeOffset="104982.2329">14168 8673 40 0,'0'0'36'0,"-27"-16"1"16,27 16-1-16,0 0-31 15,0 0-9-15,0 0-27 16,0 0-3-16,21-23-2 0,-28-6 0 15</inkml:trace>
  <inkml:trace contextRef="#ctx0" brushRef="#br0" timeOffset="105216.8605">14111 7626 22 0,'-44'-57'35'15,"23"22"1"-15,11-13-1 16,35 2-26-16,32 23-2 0,8-6 0 16,37 16-3-16,12-3-1 0,13 9-2 15,1 3 1 1,-4 8-1-16,-17 7-3 0,-32-7-11 15,-31 8-22-15,-14 16-2 16,-53-16 1-16,0 11-1 16</inkml:trace>
  <inkml:trace contextRef="#ctx0" brushRef="#br0" timeOffset="105404.2737">14464 7515 18 0,'-15'56'36'0,"-10"-1"1"15,18 26-2-15,-5 23-22 16,1-14-4-16,20 21-3 16,-3-13-7-16,5-2-27 0,-1-27-6 15,15 2-2-15,-10-27 1 16</inkml:trace>
  <inkml:trace contextRef="#ctx0" brushRef="#br0" timeOffset="105638.7133">15331 8811 30 0,'72'-4'36'16,"1"-21"0"-16,28 10 0 15,3-1-29-15,7-11-1 0,19 12 0 16,-19-8-1-16,-6 8-4 16,-21 9-15-16,-17 2-21 15,-67 4-2-15,21-19 0 16,-56 5 0-16</inkml:trace>
  <inkml:trace contextRef="#ctx0" brushRef="#br0" timeOffset="105810.5">15700 8584 33 0,'-10'35'37'15,"20"24"2"-15,-6 5-2 16,-4 9-29-16,23 19 0 0,-12-10-3 16,6-5-7-16,12-8-29 15,-2 2-6-15,-16-25 0 16,10-3-1-16</inkml:trace>
  <inkml:trace contextRef="#ctx0" brushRef="#br0" timeOffset="106740.7191">20295 8202 29 0,'23'-19'35'16,"10"13"1"-16,-7-1-14 0,-29-16-8 16,3 23-1-16,-12-22-5 15,-17 22-4-15,-41 2-2 16,-18 12 0-16,-27 11 0 16,-21 15-2-16,-17 6 3 15,-4 6-5-15,8 2 4 16,13 1-2-16,31-3 1 15,27-6-1-15,38-11-1 16,40-12 1-16,40-6 0 0,23-5 0 16,23-8 0-1,15 1 1-15,-3-1-1 16,-4 4 0-16,-20 5 0 0,-30 12 1 16,-32 12-1-16,-33 7 0 15,-31 15 0-15,-30-1 1 16,-20 7-2-16,-14-5 2 15,-5-1-2-15,8-11 1 16,20-11-1-16,14-5 1 16,24-12-1-16,22-3-1 15,33-17 2-15,39 13 0 16,24-15-1-16,21-3 1 16,23-3 0-16,17-2 1 15,20-3-1-15,14-1 0 16,3-3 2-16,0 6-2 0,-6 1 0 15,-8 4 1-15,-17 4-1 16,-19 2 1-16,-23 2-1 31,-14 4 1-31,-32-4 1 16,-9 4 0-16,-33-6 0 16,25-14 1-16,-25-5-1 15,0-4 1-15,-6-10-1 16,-2-3 1-16,-7-8-2 15,0 2 1-15,1-1-2 0,-7-1-4 16,16 21-14-16,-11-4-22 16,-7 2 0-16,23 25-1 0,-32-32 1 15</inkml:trace>
  <inkml:trace contextRef="#ctx0" brushRef="#br0" timeOffset="107337.426">18974 9717 25 0,'-23'-29'35'0,"23"29"1"15,0 0-14-15,-21 4-3 16,28 27-6-16,-20 1-5 16,17 24-4-16,-12 7-2 0,8 14 1 15,-11 2-3-15,7-4-2 16,8 9-16-16,0-15-17 15,-12-26-3-15,19-5 2 16,-11-38-1-16</inkml:trace>
  <inkml:trace contextRef="#ctx0" brushRef="#br0" timeOffset="107524.9161">18844 9400 11 0,'-14'-44'31'0,"14"44"-1"0,0 0-1 0,35-6-32 15,-5 29-28-15,-30-23 1 16,50 41-1-16</inkml:trace>
  <inkml:trace contextRef="#ctx0" brushRef="#br0" timeOffset="107728.0431">19142 9865 31 0,'52'-4'35'16,"-8"-11"0"-16,19-1-11 16,4 7-12-16,-8-9-2 15,6 7-9-15,-4 11-16 0,-19 11-18 16,-42-11-2-16,8 33 0 15</inkml:trace>
  <inkml:trace contextRef="#ctx0" brushRef="#br0" timeOffset="107821.7738">19280 10241 20 0,'72'-2'30'0,"-22"-34"-6"16,27 3-26-16,3 14-20 15,-30-37-3-15</inkml:trace>
  <inkml:trace contextRef="#ctx0" brushRef="#br0" timeOffset="108119.1545">19932 9838 21 0,'30'27'35'0,"20"19"3"15,-8-4-3-15,-5 0-21 16,12 18-3-16,-35-12-3 16,1 6-3-16,-25-14-1 15,-14-7-2-15,-11-14-1 16,1-8 1-16,-6-15-1 16,7-15 0-16,12-19 0 15,15-8 0-15,12-12 0 16,19-1 0-16,4 1 0 15,13-1-2-15,5 11-1 16,-12-4-11-16,9 19-24 0,-10 16 0 16,-34 17-3-16,25-14 2 15</inkml:trace>
  <inkml:trace contextRef="#ctx0" brushRef="#br0" timeOffset="108306.6523">20259 10055 39 0,'74'-8'37'0,"-7"-15"0"15,12-2-2-15,7 14-25 16,-25-10-6-16,-4 7-7 0,-13 1-28 16,-15 18-4-16,-29-5-3 15,0 0 2-15</inkml:trace>
  <inkml:trace contextRef="#ctx0" brushRef="#br0" timeOffset="108509.7649">20500 9928 17 0,'-29'19'31'0,"27"33"1"16,-25-10 0-16,12 14-25 15,13 7-3-15,2 1-4 16,6-10-8-16,13-3-11 0,10 1-12 15,-10-33 0-15,21 6 0 16</inkml:trace>
  <inkml:trace contextRef="#ctx0" brushRef="#br0" timeOffset="108728.5033">20932 9838 39 0,'0'0'37'15,"29"59"2"-15,-22-5-2 16,-22 13-27-16,21 18-5 16,-12 3 0-16,4-5-9 15,2-3-27-15,0-3-5 16,-13-23-2-16,13-2 0 0</inkml:trace>
  <inkml:trace contextRef="#ctx0" brushRef="#br0" timeOffset="109663.4539">18987 7334 28 0,'0'0'29'16,"0"0"-3"0,-15-32-2-16,15 32-5 15,-12-35-4-15,12 35-4 16,6-40-4-16,9 21-2 16,-7-10-1-16,21 6-1 15,1 0-1-15,9 6-2 16,5 9 0-16,5 10 0 15,-1 17 0-15,-2 19 0 0,-6 14-1 16,-9 12 2-16,-10 12-2 16,-10-3 2-16,-1-2-2 15,-10-11 2-15,-4-14 0 16,4-15 1-16,0-31-1 0,0 0 1 16,6-46 0-16,9 0 0 15,0-20 1-15,8-5-1 16,-2-9-1-16,2 7 0 15,4 2 0-15,-2 17-2 16,4 14 1-16,-1 24 0 16,5 22-1-16,1 23 1 15,-1 17-1-15,-1 17 1 16,3 18-4-16,-12-8-8 16,11 15-27-16,-9 0 0 0,0-17-1 15,9-5 0-15</inkml:trace>
  <inkml:trace contextRef="#ctx0" brushRef="#br0" timeOffset="111023.1883">14646 8642 30 0,'0'0'36'15,"-15"-27"0"-15,15 27-14 16,0 0-8-16,0 0-4 16,0 56-3-16,0-1-3 0,4 20-2 15,-2 6-2-15,3 7 1 16,-7-3 0-1,-1-5 0-15,-9-18 0 0,1-12 1 16,-7-27-1-16,-1-14 2 31,-6-26-1-31,8-10 1 16,-10-21 0-16,12-8-1 0,-8-20 1 16,12-5-1-16,-1-11 0 15,8 5 0-15,1 1-1 16,12 11 0-16,10 6 0 0,10 13-1 15,17 14 0 1,13 17 0-16,14 10-1 16,11 11 1-16,0 8 0 0,4 9 0 15,-8 14-4-15,-24-4-17 16,-10 10-18-16,-16 15 0 16,-30 0-1-16,-9 11 0 15</inkml:trace>
  <inkml:trace contextRef="#ctx0" brushRef="#br0" timeOffset="111226.324">15004 9277 12 0,'-16'29'32'0,"22"19"-1"16,-19-19 3-1,7 4-25-15,19 3-5 0,-5-5-14 16,13 5-21-16,-21-36 1 15,23 27-2-15</inkml:trace>
  <inkml:trace contextRef="#ctx0" brushRef="#br0" timeOffset="111429.4229">15040 8932 35 0,'13'-27'35'15,"-20"-4"2"-15,7 31-2 0,0 0-28 16,27 27-19-16,-1-4-21 16,-26-23-2-16,33 31 0 15</inkml:trace>
  <inkml:trace contextRef="#ctx0" brushRef="#br0" timeOffset="112091.4091">22047 8504 5 0,'-12'-33'36'0,"-12"-9"0"15,10 17 2-15,-7 15-19 16,4 1-6-16,19 32-3 16,2 9-5-16,13 20-2 15,6 13-2-15,7 10-1 16,-3 6 1-16,0 1 2 16,-10-12-2-16,-9-7 0 15,-14-21 0-15,-9-15 1 16,-14-23-1-16,-9-14 0 0,-6-24 0 15,4-10 0-15,-2-18 0 16,7-11 0-16,7-11 0 16,18-1 1-16,10-1-3 0,17 5 1 15,12 8-1 1,19 12 1-16,7 11-2 16,18 13 2-16,1 14-2 0,3 12 1 15,-6 9 2-15,-8 4-1 16,-6 13-2-16,-13-9-4 15,-2 11-28-15,-21 10-4 16,-15-4 0-16,-2 10 0 16</inkml:trace>
  <inkml:trace contextRef="#ctx0" brushRef="#br0" timeOffset="112294.4431">22521 8980 11 0,'2'71'34'16,"-13"-23"-1"-16,18-4-3 0,-3 4-14 16,-6-19-7-16,8-4-11 0,2-6-15 15,-8-19-16-15,0 0 1 16,30 8-2-16</inkml:trace>
  <inkml:trace contextRef="#ctx0" brushRef="#br0" timeOffset="112403.8123">22603 8678 24 0,'23'-27'34'16,"-19"-11"0"-16,19 27-10 0,-23 11-46 16,2-33-9-16,25 29 0 15</inkml:trace>
  <inkml:trace contextRef="#ctx0" brushRef="#br0" timeOffset="112891.2077">23778 8287 55 0,'11'-29'39'16,"-11"29"-2"-16,0 0-14 0,0 0-12 15,-31 61-3-15,-1-13-1 16,3 21-7-16,-1 10 2 16,7 4-2-16,15 1 1 15,12-5 0-15,17-16-1 16,21-15 0-16,13-19 0 15,9-14 1-15,6-26 1 16,3-12-1-16,-10-23 1 16,-7-14-1-16,-3-17 1 15,-17-9 0-15,-13-6-2 16,-5 4 1-16,-15 7-2 16,-6 10 1-16,-3 17-1 15,-6 23 0-15,12 31 1 0,-30 29-2 16,22 25 3-1,-1 17-1-15,3 17 1 16,-2 10-1-16,2 10 0 0,-1-12-5 16,22 4-15-16,-9-24-18 31,0-24-2-31,15-13 0 16,2-22 0-16</inkml:trace>
  <inkml:trace contextRef="#ctx0" brushRef="#br0" timeOffset="113111.773">24575 8786 48 0,'0'57'40'16,"-8"-5"-2"-16,8 4 0 16,8 7-31-16,-8-13-4 15,10-4-1-15,1-9-4 16,-3-18-5-16,17 4-4 0,-25-23-10 15,26-29-16-15,-3 4-3 16,-13-23 3-16</inkml:trace>
  <inkml:trace contextRef="#ctx0" brushRef="#br0" timeOffset="113221.1411">24552 8442 38 0,'0'0'33'0,"0"-32"-6"15,19 1-32-15,10 35-25 16,-27-22-2-16</inkml:trace>
  <inkml:trace contextRef="#ctx0" brushRef="#br0" timeOffset="113612.737">25172 8385 39 0,'-8'40'38'16,"-13"-2"-1"-16,13 18 0 15,10 9-32-15,-17-3-1 16,21 9 2-16,1-12-2 16,16-7-2-16,10-17 0 15,15-10 1-15,3-22-1 16,14-14 1-16,2-26 0 15,6-9-1-15,-8-25 1 16,-2-7 0-16,-13-11-2 0,-10 1 0 16,-11-2-1-1,-14 13 0-15,-9 10-1 16,-8 19 2-16,-10 27-3 0,12 21 1 16,-36 42 3-16,21 14-2 15,9 15 1-15,2 13-1 16,0 10 1-16,4-2-2 15,8-3 0-15,-2-20-4 16,18 4-8-16,-27-35-20 16,12-13-7-16,-9-25-1 15,25 0 1-15</inkml:trace>
  <inkml:trace contextRef="#ctx0" brushRef="#br0" timeOffset="113862.7578">25998 8696 42 0,'4'53'39'0,"-12"-5"1"16,4 12-2-16,4 9-29 15,-11-13-1 1,16 9-2-16,-5-19-5 0,6-6-3 0,8-3-5 16,-14-37-5-1,30 27-10-15,-30-27-17 0,27-25 0 16,-10-8 0-16</inkml:trace>
  <inkml:trace contextRef="#ctx0" brushRef="#br0" timeOffset="113988.7559">26084 8502 27 0,'0'0'34'0,"-17"-41"1"0,17 41-3 15,0 0-30-15,11-30-24 16,10 28-10-16,-23-19-1 0,2 21 0 15</inkml:trace>
  <inkml:trace contextRef="#ctx0" brushRef="#br0" timeOffset="114223.8104">26162 7223 12 0,'-7'-19'35'16,"3"-8"1"-1,44 14 1-15,23 5-25 16,25-9-2-16,40 15-1 16,6-10-3-16,25 8-1 15,-8-3-4-15,-12 3-3 16,-20 4-24-16,-37 4-9 0,-61-8-4 0,-21 4 2 15</inkml:trace>
  <inkml:trace contextRef="#ctx0" brushRef="#br0" timeOffset="114364.4279">26698 7286 5 0,'0'81'36'15,"-14"-4"0"-15,7 25 0 16,-7 11-17-16,-9-6-7 15,16 12-7-15,-1-11-21 16,16 3-17-16,-12-32-3 0,15 2 1 16</inkml:trace>
  <inkml:trace contextRef="#ctx0" brushRef="#br0" timeOffset="125038.4231">14315 11888 5 0,'16'-32'34'15,"-16"32"1"-15,19-33 0 16,-19 8-14-16,0 25-6 16,11-29-3-16,-11 29-4 15,0-19 0-15,0 19-2 16,-32 15-2-16,3 12 0 16,-13 4-2-16,-4 17 0 15,-9 15-1-15,-5 18 0 16,-5 11 0-16,-2 14 0 15,10 3 0-15,7 1 0 16,10-5 0-16,11-7-1 16,10-13 0-16,19-9 0 15,12-14 0-15,13-16-1 16,11-15 1-16,8-12 0 16,0-10 0-16,6-12 1 15,-1-9-1-15,-3-15 1 0,2-15 0 16,-4-8 0-16,-6-8 0 15,-7-1 0-15,-6-1 1 16,-8 5-1-16,-17 1 0 16,-13 12 0-16,-5 9 0 15,-8 10-1-15,3 8 0 0,-4 5 0 16,27 10-1-16,0 0 0 16,0 0 1-16,55-17-1 15,-9 17 0-15,6 2 0 16,3 9 1-16,-3 7 0 15,-8 12 0-15,-21 9 1 16,-10 11-1-16,-17 11 1 16,-5-3-1-16,-6 5 1 15,5-2-1-15,4-7 0 16,8-6-1-16,10-17-2 16,18 3-7-16,-14-26-26 0,8-4-5 15,3-6 0-15,-27 2-1 16</inkml:trace>
  <inkml:trace contextRef="#ctx0" brushRef="#br0" timeOffset="125323.7315">15040 12374 13 0,'15'-21'35'16,"24"17"2"-16,-1-11-2 16,17-3-15-16,3 11-11 15,-14-3-1-15,11 4-5 0,-11 8-10 16,-19 4-23-16,-25-6-6 15,21 21 0-15,-42-7-1 16</inkml:trace>
  <inkml:trace contextRef="#ctx0" brushRef="#br0" timeOffset="125558.8371">15065 12766 16 0,'52'9'36'0,"3"-20"1"16,16 7-1-1,3-2-19-15,-11-7-11 16,6 9-35-16,-27-19-4 0,8 21-3 16,-25-13 0-16</inkml:trace>
  <inkml:trace contextRef="#ctx0" brushRef="#br0" timeOffset="126219.0954">17245 11819 5 0,'-4'-40'34'0,"4"40"0"15,-4-21-8-15,4 21-7 16,0 0-5-16,-7-21-3 0,22 44-3 16,-19 0-1-1,12 34 0-15,-12 7 0 16,10 26-3-16,-6 6 0 0,7 25 0 16,-7-6 0-16,2 2-2 15,2-9 0-15,-2-16-2 16,6-15 0-16,-3-16-1 15,3-11-2-15,-6-25-3 16,25 4-19-16,-10-22-14 16,-17-7-1-16,36-32 1 15</inkml:trace>
  <inkml:trace contextRef="#ctx0" brushRef="#br0" timeOffset="126910.6521">18083 12013 34 0,'0'0'35'15,"0"0"3"-15,-23-17-18 16,23 17-5-16,0 0-5 16,0 0-3-16,7 32-3 0,1-1-1 15,-2 6 1-15,3 13-3 16,-1 11 1-16,0 4-1 15,-1 1 2-15,1-1-2 16,-8-6 1-16,0-7-1 0,-4-17-1 16,-2-5 2-1,6-30-1-15,-28 27 0 16,5-32 0-16,-4-5 1 0,-2-13-1 16,-7-6 0-16,-2-13 0 15,-1-12-1-15,-1-7 0 16,2-1 0-16,2-1 0 15,11 3 0-15,0 1 0 16,10 13-1-16,11 9 0 16,4 12 1-16,11 6 0 15,12 6-1-15,12 7 1 16,16 0 0-16,12-1-1 0,12 1 1 16,11 0 0-1,4 0 1-15,-2-1-1 16,0 3 0-16,-17 2 0 0,-10 0 0 15,-15 2 1-15,-14 2 0 16,-15-2 0-16,-17 0 1 16,0 0-1-16,0 0 0 15,0 0-1-15,0 0-1 16,-5 19-5-16,5-19-19 16,-25 4-14-16,25-4-3 15,-10 31 2-15,6-3-2 0</inkml:trace>
  <inkml:trace contextRef="#ctx0" brushRef="#br0" timeOffset="127193.3011">18574 12553 44 0,'0'0'38'0,"0"0"1"16,0 0-7-16,0 0-21 15,0 0-2-15,-15 36-4 0,15-3-3 16,0 7-1-16,0 6 0 16,0-2-1-1,0-5-2-15,4 11-6 0,-12-14-27 16,4-15-2-16,10 0-2 15,-6-21 1-15</inkml:trace>
  <inkml:trace contextRef="#ctx0" brushRef="#br0" timeOffset="127456.6288">18559 12326 39 0,'0'0'39'0,"-10"-21"0"16,10 21 0 0,0 0-27-16,0 0-5 0,0 0-3 15,0 0-4-15,0 0-8 0,17-10-30 16,-17 10 1-16,0 0-2 15,20 10 1-15</inkml:trace>
  <inkml:trace contextRef="#ctx0" brushRef="#br0" timeOffset="127816.9324">19245 12372 24 0,'-21'6'37'0,"-11"-12"0"15,32 6 0-15,-12 19-22 16,12-19-5-16,27 4-2 16,4-6-2-16,30 4-2 15,2-8 0-15,10 8 0 16,-3-11-1-16,-3 7 0 16,-15-6-1-16,-10 6 0 15,-17 0-2-15,-25 2-3 16,0 0-11-16,0 0-25 0,0 0-2 15,-17 23 0-15,17-23 0 16</inkml:trace>
  <inkml:trace contextRef="#ctx0" brushRef="#br0" timeOffset="128949.6911">20362 12105 30 0,'0'0'34'0,"-15"-19"3"16,15 19-17-16,0 0-4 15,-35-21-6-15,35 21-4 16,0 0-3-16,0 0 0 16,0 0-1-16,0 0-1 15,0 0 0-15,0 0 1 16,0 0 0-16,0 21 1 15,0-21-1-15,0 0 0 0,0 0 0 16,0 0 0-16,-19 15 0 16,19-15 0-16,0 0 0 15,0 0-1-15,-19 10 0 16,19-10 0-16,0 0 0 16,0 0 0-16,0 0-1 15,0 0 1-15,0 0-1 0,0 0 0 16,0 0 0-16,0 0 0 15,0 0 0-15,0 0 0 16,0 0 0 0,0 0 0-16,-15 27 0 0,15-27 0 15,9 44 1-15,-5-9-1 16,4 3 2-16,-2 6-2 16,1 0 1-16,-3 4 0 15,0-5 0-15,-4-1 0 16,-4-6-1-16,0-5 0 15,-7-6 1-15,7-6 0 16,4-19-1-16,-19 23 1 16,19-23 0-16,-23 2 0 15,23-2-1-15,-36-21 1 0,16 6 0 16,-4-3-1-16,1-1 1 16,2-4-1-16,0 2 0 15,7 2 0-15,3 0 0 16,1 1 1-16,10 18-1 15,-9-34 0-15,9 15 0 16,0 19 0-16,-6-35-1 16,6 14 0-16,-2-2 0 0,2 2 1 15,-2 0-2-15,2 3 2 32,0 18-1-32,-4-34 1 15,4 34 0-15,4-31 0 16,-4 31 0-16,-4-29 0 15,4 29 0-15,0-32 0 0,-7 14 0 16,7 18 0 0,-4-34 0-16,4 34 0 0,-10-27 0 15,10 27-1 1,-4-21 1-16,4 21 0 0,0 0-1 16,0 0 1-16,37-21-1 15,-1 19 1-15,16 0 0 16,18 2-1-16,13 2 1 15,8 2 0-15,3 3 0 0,2-1 0 0,-10 2 0 16,-12-1 0-16,-18-1 0 16,-16-2 0-16,-15 0 0 15,-25-4 0-15,23 2 0 16,-23-2 0-16,0 0 1 16,0 0-1-16,0 0 0 15,0 0-3-15,0 0-25 16,0 0-11-16,0 0-1 0,-31 2-3 15</inkml:trace>
  <inkml:trace contextRef="#ctx0" brushRef="#br0" timeOffset="129717.4286">18406 12384 33 0,'0'0'36'16,"-8"-18"1"-16,8 18-13 0,0 0-7 16,-21-28-5-16,21 28-4 15,0 0-1-15,0 0-2 16,0 0-1-16,25 17 0 15,-6-6-1-15,17 14 0 16,8 2-1-16,10 15 1 16,1 6-1-16,1 12 0 15,-6 1-1-15,-6 7 0 16,-12-3 0-16,-9 0 0 16,-13-7 0-16,-14-8 0 0,-10-12-1 15,-1-11 1 1,-10-10 0-16,-2-11-1 0,-7-14 1 15,0-7-1 1,1-10 0-16,8-8 1 0,0-9-1 16,10-10 0-16,7-7 0 15,14-7 0-15,8-1 0 16,10 0 0-16,5 0 0 16,4 9 0-16,3 6-1 15,-4 12 1-15,-1 9-1 16,-2 12 0-16,-1 8 0 15,-7 5-3-15,10 23-11 0,-31-17-24 16,23 14-2-16,-23-14-2 16,25 17 2-16</inkml:trace>
  <inkml:trace contextRef="#ctx0" brushRef="#br0" timeOffset="130475.3628">20595 12522 23 0,'-21'-19'35'15,"21"19"2"-15,0 0-13 16,-30-25-5-16,30 25-5 16,0 0-6-16,0 0-2 15,0 0 0-15,19 11-3 16,4 3 0-16,15 16-1 16,0 7-1-16,4 7 1 15,-5 2 0-15,1 6-1 0,-17-2 0 16,-6 0 1-1,-15-8-1-15,-9-7 0 16,-12-12 0-16,-2-10 0 16,-4-9 0-16,2-6-1 0,2-15 1 15,4-6-1-15,11-12 1 16,8-9-1-16,8-6 0 16,11-4 0-16,6-1 0 15,4-3 0-15,7 2 0 16,-3 8 0-16,1 8 0 15,-7 9-2-15,5 18-5 0,-32 13-24 16,29-19-9-16,-4 28-1 0,-25-9 0 16</inkml:trace>
  <inkml:trace contextRef="#ctx0" brushRef="#br0" timeOffset="130725.349">21010 12731 19 0,'54'-13'36'15,"-23"1"2"1,16 10-1-16,-3 4-21 0,-7-19-8 16,20 17 0-16,-15-10-3 15,6 10-2-15,-8-7-1 16,4 1-1-16,-4 4-1 15,-5-6-5-15,7 12-5 0,-21-6-18 16,-21 2-9-16,34-4-2 16,-34 4 1-16</inkml:trace>
  <inkml:trace contextRef="#ctx0" brushRef="#br0" timeOffset="130990.96">21385 12495 27 0,'0'0'36'0,"0"0"2"16,-23 15-1-16,2 10-25 0,25 23-4 0,-19-7-1 16,15 18-1-1,-12-1-3-15,12 5 0 16,-2-5-2-16,-3-8-3 0,16 7-9 15,-17-20-22-15,1-12-5 16,18 3-1-16,-13-28 1 16</inkml:trace>
  <inkml:trace contextRef="#ctx0" brushRef="#br0" timeOffset="131240.9501">21785 12537 39 0,'0'0'38'0,"0"0"4"16,21 12-2-16,-29 18-27 15,24 26-5-15,-18 2-1 16,17 17-1-16,-13-2-3 0,2 5 0 16,-4-7-4-16,-4-13-2 15,10 3-8-15,-14-20-27 16,10-13-2-16,4-10-3 15,-6-18 3-15</inkml:trace>
  <inkml:trace contextRef="#ctx0" brushRef="#br0" timeOffset="131742.4673">22232 11852 28 0,'4'-23'39'0,"-8"-6"2"0,4 10-1 16,0 19-26-16,0 0-1 0,0 0-5 16,6 46-2-16,2 19-1 15,-1 14-1-15,7 26-1 16,-10 9 1-16,11 26-1 16,-9-2-1-16,7 0 0 15,-7-13 0-15,3-8-1 16,-3-19-1-16,0-15 1 15,0-16-2-15,-3-21 1 0,9-8-4 16,-12-38-4-16,13 25-30 16,-13-25-4-16,0 0-1 15,-7-34 0-15</inkml:trace>
  <inkml:trace contextRef="#ctx0" brushRef="#br0" timeOffset="132731.1556">22714 13547 31 0,'0'0'35'0,"19"0"-2"0,-19 0-13 15,0 0-2-15,0 0-5 16,0 0-5-16,0 0-4 16,-28-2-1-16,28 2 0 15,-46 0 0-15,13 0-2 16,-16-2-2-16,-11 0 1 15,-7 2 0-15,-7-2-1 16,-1 4-1-16,-13-6-1 16,-7 6 1-16,-18-7-1 15,-8 10 2-15,-28-7-3 16,-15 8 2-16,-33-4-1 0,-27 10 1 16,-23-3 1-16,-17 7 0 15,-5-1 0-15,-1 6 1 16,-5 0 0-16,9-2 0 15,8 1 0-15,13-7 1 16,10 4 0-16,9-9 0 16,-3 5 0-16,3-7-1 15,6-2 2-15,4-2-1 16,4 2 0-16,1-4 0 16,7 0 0-16,5-4 0 15,4 2 0-15,-2-2 0 16,0 2-1-16,-8 0 1 15,-3 4 1-15,-16 2-1 16,-4 8 1-16,-9 1-1 0,2 4 2 16,6-3 0-1,24 3 0-15,18-7 0 0,41 1-1 16,26-7 0-16,36-2 0 16,26-8 0-16,28 4-1 15,30 2 0-15,0 0-1 16,0 0 1-16,0 0-1 15,0 0-2-15,28 14-5 16,-5-3-28-16,0 5-2 16,-23-16-2-16,37 21 0 15</inkml:trace>
  <inkml:trace contextRef="#ctx0" brushRef="#br0" timeOffset="139111.1933">2593 14545 20 0,'-33'-9'23'16,"33"9"-4"-1,-36 4-2-15,36-4-3 16,-23 0-4-16,23 0-3 16,0 0-1-16,-21-6 0 15,21 6 0-15,0 0 0 16,0 0 0-16,0 0 0 16,0 0 0-16,0 0 0 15,0 0-2-15,0 0-1 16,0 0-1-16,0 0 1 15,0 0-2-15,0 0-1 16,0 0 0-16,0 0 0 0,0 0 0 16,0 0-4-16,0 0-23 15,0 0-8-15,0 0-2 0,0 0 1 16</inkml:trace>
  <inkml:trace contextRef="#ctx0" brushRef="#br0" timeOffset="139788.3439">2656 14620 4 0,'-35'-4'32'15,"35"4"-1"-15,-42 6-8 16,8-10-3-16,34 4-2 16,-50-2-6-16,50 2-3 0,-34 2-2 15,34-2-3-15,0 0 0 16,23-9-1-16,17-3 0 16,15-1-2-16,10-1 1 15,14-3-1-15,3-2 0 16,6 5 0-16,-12-1 1 15,-9 5 0-15,-23-1 0 0,-4 7 0 16,-40 4-1-16,0 0 1 16,0 0 0-1,0 0-1-15,-32 6 0 16,11 9 0-16,4 14-1 0,-1 13 1 16,7 20 0-16,-2 16 0 15,7 13 0-15,2 18 0 16,-6 8 0-16,5 0 0 15,-7-7 0-15,-5-5 0 16,-10-20-1-16,-3-10 1 16,-12-16-1-16,3-20-1 15,-5-7-1-15,-7-24-2 16,12 5-5-16,-14-36-12 0,17-11-16 16,5-3-2-16,-5-20-1 15,20-1 1-15</inkml:trace>
  <inkml:trace contextRef="#ctx0" brushRef="#br0" timeOffset="140067.2871">2717 15048 53 0,'88'-7'35'0,"21"3"-8"16,6 2-4-16,-10-15-8 15,17 5-9-15,-28-13-28 0,3 19-11 16,-49-19-3-16,6 27 0 15</inkml:trace>
  <inkml:trace contextRef="#ctx0" brushRef="#br0" timeOffset="141878.8231">4981 15121 45 0,'4'-46'34'16,"-4"46"2"-16,-33-25-14 16,1 2-9-16,5 25-4 0,-17-2-2 15,0 21-1 1,-2 4-3-16,2 14 0 15,0 5-1-15,14 10 0 0,3 1-1 16,19-3 0-16,10-4-1 16,12-13 0-16,20-10-1 15,10-16 1-15,6-15 0 16,5-15 1-16,1-9-1 16,-3 1 1-16,-11-4-1 15,-7 6 0-15,-14 14 1 16,-21 13 0-16,5 23-1 15,-10 13 0-15,-5 5-1 16,10 3 1-16,12 2-1 16,9-10 1-16,19-16 0 15,19-20 0-15,14-20 0 16,11-18 1-16,4-18 0 16,-2-13 0-16,-10-21 0 0,-16-6 1 15,-18-15-1 1,-19-10 0-16,-18-8-1 0,-20 0 1 15,-15 3 0-15,-3 14-1 16,-3 22 0-16,3 19 0 16,1 48 0-16,7 44 0 15,2 44 0-15,2 31 0 16,2 27 1-16,3 19 0 16,-5 12 0-16,0 9 0 15,6-21-1-15,7-19 1 16,8-21-1-16,12-20 0 15,13-32 0-15,23-21 0 0,11-27 0 16,17-23 0-16,3-14 1 16,9-11-1-16,-4-6 1 15,-8-3 0-15,-18 1 0 16,-7 4 0-16,-24 4 0 16,-17 8 0-16,-16 5-1 15,-13 10 1-15,-10 6-1 16,-5 9 0-16,5 10 0 15,0 11 0-15,12 12-1 16,6 6 1-16,18 4-1 16,14-1 1-16,6-1-1 15,2-6 1-15,1-4 0 16,-1-4 0-16,-12 2 0 16,-9 10 0-16,-16 13 0 0,-9 17 0 15,-12 10 0 1,-5 12 0-16,3 13 0 15,-5 0 0-15,0 0 0 16,5-14 0-16,4-18-1 0,-3-14 1 16,7-16 0-16,-4-15 0 15,8-17-1-15,-6-15 1 16,10-16 0-16,9-17 0 16,12-17 1-16,9-18-1 15,21-13 0-15,12-8 0 16,10-9 0-16,12 5 0 15,3 10 0-15,-8 12-1 0,2 22 1 16,-12 24 0 0,-16 25 0-16,-11 24 0 15,-16 22 0-15,-8 13 1 16,-12 4-1-16,2 7 1 16,4-1-1-16,0-4 0 0,6-8 0 15,10-11 0-15,7-10-1 16,9-8 1-16,-1-9-1 15,7-6 1-15,-7-8 1 16,-6-5 0-16,-2-7 0 16,-6-3 0-16,-15-9 0 15,-7-1 0-15,-9-7 0 16,-5 3 0-16,-7 1-1 16,1 3 0-16,2 6 0 0,4 2 0 15,21 25-1 1,-10-32 1-16,10 32 0 15,37-21-1-15,-7 11 1 0,3-3-1 16,7 1 1 0,-2-1 0-16,-3 7 0 15,-1 8 0-15,-11 11-1 16,-2 10 1-16,-4 12 0 0,-3 11 0 16,1 0-1-16,4 2 1 15,4-2 0-15,0-8 0 16,6-13-1-16,3-13 1 15,10-12 0-15,0-12 0 16,-2-11 1-16,4-5-1 16,-9-7 1-16,7-3-1 15,-13 3 1-15,-5 2-1 16,-4 5 1-16,-7 10-1 0,-13 18 0 16,0 0 0-16,11 43 0 15,-11-3-1-15,6 10 1 16,0 4-1-1,2 3 1-15,1-1 0 16,6-10-1-16,3-10 0 0,1-7-2 16,-19-29-5-16,48 23-16 15,-48-23-15-15,26-21 0 16,-16 0-2-16,-14-19 2 16</inkml:trace>
  <inkml:trace contextRef="#ctx0" brushRef="#br0" timeOffset="142175.6015">7037 14954 17 0,'9'18'30'0,"-9"-18"-9"15,-17 36-2 1,13-13-1 0,4-23-3-16,-9 29-4 0,9-29-7 15,0 0-14-15,-10-33-18 0,29 24-4 16,-22-26 1-16,33 14-2 15</inkml:trace>
  <inkml:trace contextRef="#ctx0" brushRef="#br0" timeOffset="143115.4986">7490 14570 20 0,'23'29'35'15,"-25"6"3"1,4 15-12-16,13 30-5 15,-15-11-3-15,18 31-5 16,-18-15-5-16,11 11-5 0,-3-2-3 16,-10-10-4-16,4-1-3 15,-18-24 0-15,7-1 0 16,-20-29 1-16,6-6 0 16,-13-25 2-16,7-10 2 15,2-20 3-15,6-18 1 16,16-4 0-16,14-17 0 15,16-4 0-15,17-9 0 16,10 7 1-16,7-8 0 16,4 16 0-16,-11-2 1 15,1 12 0-15,-20 5 1 16,-8 23-1-16,-10 2 0 16,-15 29-1-16,0 0-2 0,25 2 1 15,-21 37-1-15,5 20 0 16,-7 12 0-16,-4 14-1 15,-2 5 1-15,-5 4 0 16,-6-8 0-16,-1-15 0 16,-1-19-1-16,2-15 0 15,3-18 0-15,12-19 0 16,0 0 0-16,14-35 1 16,1 1-1-16,4-3 0 15,2-9 1-15,-2 2-1 16,0 2 0-16,-5 9 0 15,-1 6-1-15,-5 8 0 16,-8 19 1-16,0 0-1 0,25 12 0 16,-18 9 0-1,5 2 1-15,-3 2-1 16,-1 0 1-16,5-2 0 0,-5-4 0 16,-8-19 0-16,17 19 0 15,-17-19 1-15,21 0-1 16,-21 0 1-16,29-13-1 15,-29 13 1-15,29-19 0 16,-29 19-1-16,30-14 1 16,-30 14-1-16,0 0 0 15,25-6-1-15,-25 6 1 16,19 14 0-16,-19-14-1 16,29 29 1-16,-10-10 0 15,-2-2 0-15,-17-17 0 0,33 31 0 16,-33-31 0-1,21 13 1-15,-21-13 0 16,0 0-1-16,19-27 1 0,-19 27-1 16,15-32 1-16,-15 32-1 15,12-31 0-15,-12 31 0 16,0 0-1-16,0 0 1 16,23-6-1-16,-23 6 1 15,0 0-1-15,23 23 1 16,-23-23 0-16,21 10 1 15,-21-10-1-15,23-2 0 16,-23 2 1-16,19-10-1 0,-19 10 1 16,0 0-1-1,26-21 0-15,-26 21 0 16,18-7-1-16,-18 7 1 16,30 7 0-16,-14-1-1 0,10 7 1 15,-7 5 0-15,-5 7 0 16,-3 2 0-16,-16 7 0 15,-3 1 0-15,-13-1 1 16,-4-1-1-16,-9-4-1 16,-3-12-5-16,16-2-26 0,0-5-5 15,0-14-3-15,21 4 2 16</inkml:trace>
  <inkml:trace contextRef="#ctx0" brushRef="#br0" timeOffset="143487.7672">6356 16148 12 0,'-42'12'28'16,"40"-31"3"-16,98 11 2 16,53-13-21-1,52-14-4-15,51 7 2 16,18-17 1-16,32 17-2 16,-27-9-1-16,-7 18-2 0,-63-4 0 15,-29 19-1-15,-54-7 1 16,-32 16-2-1,-46-7-1-15,-19 6 0 0,-25-4-1 16,0 0-5-16,0 0-26 16,0 0-10-16,-27-4 1 15,27 4-3-15</inkml:trace>
  <inkml:trace contextRef="#ctx0" brushRef="#br0" timeOffset="150680.7823">16702 15075 31 0,'0'0'25'0,"6"-36"-2"15,-6 36-1-15,5-41-2 0,-1 22-5 16,-17-15-3-16,17 11-3 16,-22-14-1-16,11 12-1 15,-16-9-3 1,6 18 0-16,-20-1-2 0,-3 21 1 16,-19 17 0-16,-6 23 0 15,-8 16-1-15,-7 24-1 16,3 20 1-16,3 19-1 0,5 15 0 15,19 6 0 1,20 0-1-16,16-6 0 16,24-9 0-16,20-10-1 0,22-16 1 15,19-18-1-15,19-20 1 16,15-17-1-16,17-19 1 16,4-21-1-16,6-16 1 15,-2-21 1-15,-9-19-1 16,-8-21 1-16,-12-21 0 15,-19-20-1-15,-24-26 1 16,-16-6 0-16,-29-12 0 16,-24 5-1-16,-26-1 0 0,-22 14-1 15,-21 20 1-15,-14 22-1 16,-9 29-2-16,-6 15-1 16,17 37-9-16,-9 9-27 15,24 8 1-15,22 21 0 16,20-2-1-16</inkml:trace>
  <inkml:trace contextRef="#ctx0" brushRef="#br0" timeOffset="151183.9916">18266 14674 27 0,'38'-25'33'0,"-11"-11"-5"16,-13-7-5-16,10 13 0 16,-33-13-7-16,9 43-3 15,-31-40-1-15,-3 55-4 0,-25 10-3 16,-6 37-1-16,-10 24 0 15,-3 35-2-15,-1 35 0 16,5 30 0-16,14 19-1 16,11 5 0-16,20 3 0 15,21-12-1-15,16-16 0 0,17-22-1 0,15-33 1 16,12-30-1 0,11-29 0-16,4-29-2 15,17-9-13-15,-6-27-25 0,-19-20 1 16,-9-3-2-16,-15-19 1 15</inkml:trace>
  <inkml:trace contextRef="#ctx0" brushRef="#br0" timeOffset="152146.968">18884 15244 28 0,'-25'-11'24'0,"25"11"-1"16,-17-14-2-16,-4-3-1 0,21 17-3 15,-17-21-2 1,17 21-2-16,-18-19-2 16,18 19-2-16,0 0-2 0,0 0-2 15,-19-18-2-15,19 18 0 16,0 0-2-16,0 0 0 15,0 0-1-15,25 6 0 16,4 4 1-16,15 5-1 16,13 8 0-16,10 12 0 15,6 13 0-15,9 11 1 16,-4 10-1-16,-7 8 0 16,-17 4 1-16,-10 3-1 15,-23-7 0-15,-6-8 1 16,-17-11-1-16,-6-12 1 0,-11-17 0 15,-2-14-1 17,-4-13 1-32,-3-14-1 15,-1-15 1-15,0-15-1 0,-3-15 1 16,5-9-1-16,6-10 0 0,6-9 0 16,13-3 0-16,13-4 0 15,16 1 0-15,11 3-1 16,16 7 0-16,9 3 0 15,6 16 1-15,-6 5-1 0,-6 16 0 16,-13 9 0-16,-7 11 0 16,-16 9 0-1,-21 12-1-15,0 0-4 16,13 40-10-16,-19-15-24 0,-7-2 0 16,5 10-1-16,-7-4 1 15</inkml:trace>
  <inkml:trace contextRef="#ctx0" brushRef="#br0" timeOffset="155488.0576">20662 15129 26 0,'0'0'32'0,"0"0"-5"15,0 0-3-15,0 0-6 16,-30 0-4-16,30 0-4 16,0 0-2-16,0 0-1 15,0 0-1-15,0 0-2 16,0 0-1-16,0 0-1 16,0 0 0-16,0 0 0 15,-4-19 0-15,4 19 0 16,0 0-1-16,15-27 0 0,-15 27 0 15,10-23 0-15,-10 23 0 16,19-23 0-16,-19 23 0 16,17-23 0-16,-17 23-1 15,23-25 1-15,-8 6-1 16,3 3 0-16,1-5 0 16,9 0 0-16,-5 0 0 15,6 4 0-15,0-1-1 16,1 5 1-16,-1 9 0 0,-2 6 0 15,0 15 1-15,-3 10 0 16,-1 12 0 0,-2 14 0-16,-9 11 0 0,-1 9 0 15,-5 7 0-15,-6 1 0 16,-6-8-1-16,-1-4 0 16,-3-11 0-16,-1-10 0 15,1-12 0-15,4-11 1 31,6-25-1-31,-9 19 1 16,9-19-1-16,7-23 1 0,-1-6 0 0,4-11-1 16,3-12 1-16,4-9-1 15,4-8 1-15,0-2-1 0,2 0 0 16,-2 0-1-16,4 11 1 16,-4 6-2-16,8 10 2 15,-2 10-2-15,5 12 1 16,1 7 0-16,5 15 1 15,-7 12 0-15,5 11 0 32,-7 13 1-32,-3 12 0 0,-10 17 0 15,-9 12 0-15,-12 8 0 16,-5 5-1-16,2 2 0 16,-3-4 0-1,11-9 0-15,6-10 0 0,9-15 0 16,23-16 0-16,10-15 0 15,11-15 0-15,1-12 0 16,-1-7-2-16,-9-18-4 16,13 8-24-16,-25-10-11 0,-17-11 1 15,-6 7-2-15</inkml:trace>
  <inkml:trace contextRef="#ctx0" brushRef="#br0" timeOffset="157519.098">21974 14282 29 0,'27'10'32'16,"-27"-10"-6"-16,0 0-9 15,25 10-1-15,-25-10-4 16,0 0-3 0,0 0-1-16,0 0-1 0,0 0 0 0,0 0-2 15,-31 5 0-15,10-5-1 31,-11-11-2-31,-1 3-1 0,-5-7 0 16,2 3 0 0,1-5-1-16,5-2 1 15,5-6 0-15,6 0-1 16,5-2 1-16,7 2-1 0,3-2 1 16,6-2-1-16,5-1 0 15,3 3 0-15,9 2 0 16,4 2 0-16,4 2 0 15,3 5 0-15,-1 1 0 16,2 7 0-16,-1 1 0 16,-1 7 0-16,-6 7 0 15,-2 5 0-15,0 9 0 0,-6 6 0 16,-7 11 0-16,1 4 0 16,-9 4 0-16,-3 8 1 15,-9 0-1-15,-3 4 0 16,-4-1 0-16,-6-5 1 15,0-2-1-15,-2-2 0 16,-3-6 0-16,3-5 1 16,-2-3-1-16,6-5 0 15,0-4 0-15,2-4 0 0,4-2 0 16,17-19 0 0,-34 29 0-16,34-29 0 15,-29 19 0-15,29-19 0 16,-19 14 0-16,19-14 0 0,0 0 0 15,0 0 0-15,-19 13 0 16,19-13 0-16,0 0 0 16,0 0 0-16,0 0 0 15,0 0 0-15,0 0 0 16,0 0 1-16,0 0-1 16,0 0 1-16,0 0-1 15,0 0 0-15,0 0 0 16,32-2 1-16,-13 2-1 15,8-2 1-15,6 0-1 16,11-3 1-16,7-3 0 0,5 2 0 16,3-3 0-16,0 5 0 15,-3-4 0-15,-3 4 0 16,-3 0 0-16,-6 2-1 16,-8 2 1-16,-5 2-1 15,-8-2 0-15,-4 2 0 16,-19-2 0-16,25 4 0 15,-25-4 1-15,0 0-1 16,0 0 0-16,0 0 1 0,0 0 0 16,0 0-1-16,0 0-1 15,0 0-2-15,0 0-14 16,0 0-24-16,-25 14 1 16,4-5-3-16,-12-3 2 15</inkml:trace>
  <inkml:trace contextRef="#ctx0" brushRef="#br0" timeOffset="162334.9355">22915 14296 19 0,'0'0'18'16,"0"0"-2"-16,0 0-2 0,0 0-2 16,0 0-1-16,-13-19-2 15,13 19-1-15,0 0-2 16,0 0 1 0,0 0 0-16,0 0-1 0,0 0 1 15,0 0-1-15,0 0 0 16,0 0-1-16,-6-18-1 15,6 18 0-15,0 0 1 16,0 0-3-16,0 0 1 16,0 0-2-16,0 0 1 15,0 0-1-15,0 0 0 16,0 0 0-16,0 0-1 0,0 0 0 16,0 0 0-1,0 0 1-15,0 0-1 0,0 0-2 16,0 0-3-16,0 0-26 15,-29 10-7-15,29-10-1 16,-19 11 1-16</inkml:trace>
  <inkml:trace contextRef="#ctx0" brushRef="#br0" timeOffset="166391.6564">22538 15432 28 0,'-19'-2'34'15,"38"2"3"-15,2-17-2 0,16-4-23 16,41 15-2-16,4-19-2 15,20 14-1-15,1-8-3 16,0 9 0-16,-11-3-1 16,-10 7-2-16,-24 2-1 15,-16-2-3-15,-12 16-9 16,-30-10-24-16,0 0-1 16,0 0-1-16,-38 9 0 15</inkml:trace>
  <inkml:trace contextRef="#ctx0" brushRef="#br0" timeOffset="166594.769">22900 15154 37 0,'-33'-21'38'16,"33"21"2"-16,0 0-2 16,0 34-23-16,14 11-5 15,-14-3-2-15,15 21-2 16,-9-1-3-16,3 7-3 15,5 4-3-15,-9-16-4 16,24 5-21-16,-6-9-10 16,0-20-1-16,13-4 0 0</inkml:trace>
  <inkml:trace contextRef="#ctx0" brushRef="#br0" timeOffset="167032.2481">23607 14964 43 0,'0'0'38'16,"25"-8"1"-16,19 18 0 16,4 17-27-16,0 0-5 15,30 24 1-15,-17-1-2 16,10 25-2-16,-19-2-2 15,-4 10 0-15,-22 1 0 0,-20-5-1 16,-15-10-1 0,-12-8 0-16,-4-18 0 15,-8-18 1-15,-3-18-1 16,1-18 0-16,9-20 1 0,5-17-1 16,7-15 1-16,7-12 0 15,7-10 0-15,15-5-1 16,8-6 0-16,11 4-1 15,6 6 0-15,-1 9-1 16,7 19-1-16,-8 3-5 16,19 28-26-16,-19 13-7 15,-13 7 1-15,0 18 1 0</inkml:trace>
  <inkml:trace contextRef="#ctx0" brushRef="#br0" timeOffset="167638.2805">24399 14296 7 0,'0'0'32'15,"0"0"1"-15,15-27-9 16,-15 27-7-16,0 0-1 16,0 0-5-16,-9-27-5 0,9 27 0 15,0-19-1 1,0 19-1-16,17-29 0 0,-17 29-1 16,36-42 1-16,-1 21-2 15,3-4 1-15,10 7-2 16,5 9 1-16,-1 15-1 15,-4 13 1-15,-8 23-1 16,-15 14 0-16,-16 15 0 16,-22 9 0-1,-12 1 0-15,-11-4-1 0,1-8 0 16,5-13 0-16,13-10-1 16,20-10 0-16,17-9 1 15,18-6-1-15,6 0 1 0,2 0 0 16,-4 2 1-1,-14 2 0-15,-20 2 1 16,-23-2 1-16,-18 0-2 16,-20-4 2-16,-5 0-2 0,-7-3-1 15,-2-13-9-15,10-1-28 16,17 2-1-16,7-10-2 16,33 4 1-16</inkml:trace>
  <inkml:trace contextRef="#ctx0" brushRef="#br0" timeOffset="169200.9059">25237 14511 32 0,'0'0'34'0,"0"0"4"16,23 6-14-16,19 40-8 15,-4 2-2-15,21 40-2 16,-9 6-4-16,0 40 1 16,-22 7-3-16,-20 22 0 15,-33-2-4-15,-30-4-2 16,-16-3-7-16,-30-25-28 15,3-22-3-15,14-15-2 0,7-34 0 32</inkml:trace>
  <inkml:trace contextRef="#ctx0" brushRef="#br0" timeOffset="169962.9534">18727 14872 27 0,'-15'-33'35'0,"15"33"1"16,0 0-9-1,-44 21-9-15,30 43-3 0,-22 16-6 16,13 39-1-16,-6 14-4 16,14 24 0-16,4 4-1 15,16-1 0-15,16-7-3 16,16-16-3-16,20-11-4 0,-1-32-19 15,14-21-12-15,18-7-2 16,-11-24 1-16</inkml:trace>
  <inkml:trace contextRef="#ctx0" brushRef="#br0" timeOffset="170753.3732">26375 14488 24 0,'-16'-44'36'15,"12"15"2"1,-3 4-12-16,-7-6-6 16,14 31-5-16,0 0-4 0,10 46-3 15,-12 6-4-15,12 34 1 16,-14 10-1-16,4 20-1 15,-6 5 0-15,4 7 0 16,-4-11-2-16,-3-13-2 0,9-8-2 16,-2-31-6-16,23-1-19 15,-2-24-10-15,2-21-2 16,2-11 1-16</inkml:trace>
  <inkml:trace contextRef="#ctx0" brushRef="#br0" timeOffset="171128.327">26625 14922 35 0,'0'0'36'0,"0"0"0"15,4 50 0-15,7-2-22 16,-18-8-7-16,22 19 2 16,-5-11-4-16,16 8-2 15,3-16-2-15,21-7 1 16,3-12 0-16,12-11-1 15,2-18 1-15,6-9 0 16,-12-18 1-16,-7-5-1 16,-16-14 0-16,-17-7-1 15,-23 1-2-15,-27 1 1 0,-20 7-3 16,-13 4 0-16,-3 19-4 16,-13-4-5-16,26 24-19 15,5 15-8-15,8 1 1 16,32 18 1-16</inkml:trace>
  <inkml:trace contextRef="#ctx0" brushRef="#br0" timeOffset="171690.8215">27637 14993 41 0,'30'-16'37'0,"-22"-11"-1"15,-2 8 1-15,-6 19-27 0,-33-38 0 16,14 32-4-16,-21-5-2 16,4 14-1-16,3 7-2 0,4 11 1 15,3 4-1-15,12 6 0 16,14 3-2-16,10-1 2 16,1 0-1-16,10-3 1 15,-5-16-1-15,10-3 1 16,-1-18-1-16,4-5 1 15,-2-7 0-15,-4-10-1 16,0-2 1-16,-2-1-1 16,0-1-1-16,-4 6 1 15,-11 2 0-15,3 4 1 16,-9 2 0-16,0 19-1 16,-9-23 1-16,9 23 0 0,0 0 1 15,0 0 0 1,-21 48 0-16,19 2-1 0,0 15 1 15,2 20-1 1,-4 22 0-16,-6 18 1 0,-5 11-2 16,-4 2 1-16,-6-1-1 15,-6-7 0-15,-1-13 0 16,-4-11 0-16,-1-18 0 16,3-19 0-16,-4-21 0 15,7-15-1-15,-3-21 2 16,3-7 0-16,2-18-1 15,1-14 2-15,12-19-1 16,9-14 0-16,9-22-1 0,11-16 1 16,16-4-1-1,13-5 1 1,9 5-1-16,7 6-1 16,3 17 1-16,-2 14-2 0,-1 32-1 0,-14 8-5 15,7 33-20-15,-22 2-13 16,-10 5 1-16,-9 4-2 15</inkml:trace>
  <inkml:trace contextRef="#ctx0" brushRef="#br0" timeOffset="172526.7462">29260 14238 38 0,'-9'-36'37'0,"11"18"1"0,-2 18-16 15,-14-32-6-15,20 53-3 16,-19 4-5-16,20 29-2 0,-7 7-2 15,14 20-1 1,-1 3-1-16,4 12 0 16,-3-9 1-16,7-1-1 15,-6-13-2-15,-7-14-3 0,7-1-7 16,-15-18-23-16,0-15-5 16,6 0-1-16,-6-25 0 15</inkml:trace>
  <inkml:trace contextRef="#ctx0" brushRef="#br0" timeOffset="172886.3096">30222 14724 49 0,'23'-23'39'16,"-2"19"-3"-16,-21 4-8 16,-40 12-19-16,13 20 1 15,-34-1-2-15,-6 21-4 16,-23 7-1-16,-11 12-1 16,-14 2 0-16,4 6 0 15,2-6-1-15,8-2 0 16,11-10-1-16,19-9 0 0,18-10-1 15,16-9 1 1,16-8 0-16,21-25-1 16,-2 29-1-16,2-29-3 0,18 4-9 15,-18-4-23-15,15-18-1 16,-15 18 0-16,19-32 0 16</inkml:trace>
  <inkml:trace contextRef="#ctx0" brushRef="#br0" timeOffset="173398.4028">30050 15229 38 0,'6'-31'36'16,"-6"31"2"-16,0-27-11 16,-29 10-8-16,6 34-4 15,-30-3-6-15,-1 30-3 0,-13 6-2 16,8 25-1-16,-12 7 0 16,12 10-1-1,0-1-1-15,20 1 0 16,9-10-1-16,20-9 1 0,16-11-1 15,19-12 0-15,19-10 0 16,17-13 0-16,15-6-2 16,-1-15-2-16,13 3-3 15,-19-32-6-15,11 0-23 16,-15-6-4-16,-27-17 0 16,-9 4 1-16</inkml:trace>
  <inkml:trace contextRef="#ctx0" brushRef="#br0" timeOffset="173726.4269">29677 15624 57 0,'21'-9'36'0,"2"-12"1"16,36 1-15-16,18 15-13 15,-8-15-3-15,15 13-1 16,-4-1-10-16,-17 10-26 15,-17-15-4-15,-6 18-2 16,-40-5 0-16</inkml:trace>
  <inkml:trace contextRef="#ctx0" brushRef="#br0" timeOffset="174648.2515">25751 16713 13 0,'-53'-10'32'16,"22"14"0"-1,-11-6-5-15,17-7-10 0,25 9-4 16,0 0-3-16,0 0-3 16,0 0-2-16,59 11 0 15,-1-19-1-15,30 5 1 16,23-9-1-16,36 4 0 16,27-9-2-16,32 2 0 15,18 1 0-15,19 3-2 16,13 3 1-16,12 4-1 0,2 2 0 15,-1 2 0 1,-11 2 0-16,-9 0 0 16,-4-2 0-16,-8-2 0 15,-11 0 0-15,-14 0 0 0,-19-1 0 16,-15 3 0-16,-16-4 0 16,-18 6 0-16,-33 0 0 15,-16 1 0-15,-24 1 0 16,-17 0 0-16,-12 0 0 15,-12 0 1-15,-9 0-1 16,-21-4 1-16,29 7 0 16,-29-7 0-16,0 0-1 15,0 0-1-15,0 0-9 16,-21 14-26-16,-23-18-2 16,0 10-1-16,-21-4-1 0</inkml:trace>
  <inkml:trace contextRef="#ctx0" brushRef="#br0" timeOffset="175133.8537">26514 17183 11 0,'-27'-59'36'0,"16"11"2"16,-8-6-1-16,-4 2-15 15,21 31-7-15,-10-2-2 16,20 46-4-16,-14 10-3 15,10 34-3-15,-8 12 0 0,-5 15-1 16,3 15-1 0,-2 4-2-16,1-3-2 0,-1-18-4 15,16 4-21-15,3-23-10 16,-3-19-2-16,9-10 0 16</inkml:trace>
  <inkml:trace contextRef="#ctx0" brushRef="#br0" timeOffset="175477.5861">26736 17331 48 0,'6'23'38'16,"-6"12"-2"-16,-6-1 1 0,-2 8-31 15,22 16 0 1,-1-12-1-16,18 4-3 0,5-12 0 15,16-5-2-15,-1-14 2 16,12-13-2-16,-9-23 1 16,5-10 2-16,-11-17-1 15,-8-8 0-15,-19-10-1 16,-7-5 0-16,-16 2-2 16,-21 5 0-16,-2 16-3 15,-21-2-4-15,19 33-16 0,-11 11-14 16,2 4-1-16,20 21 1 15,3-2 1-15</inkml:trace>
  <inkml:trace contextRef="#ctx0" brushRef="#br0" timeOffset="175993.1811">27727 17421 34 0,'34'-13'34'0,"-34"13"2"15,0 0-3-15,0 0-22 16,0 0-4-16,-40 6-1 16,9 15-3-16,-1 11-2 15,3 7 0-15,4 5-2 0,10-2 2 16,15-3-2 0,13-9 1-16,10-16 0 15,8-18 1-15,5-8-1 16,-3-20 1-16,-3-5 3 0,-16-9-3 15,-3 2 2-15,-11 0-2 16,0 17 2-16,0 27-2 16,0 0 1-1,-19 29-1-15,13 26 0 0,-1 15 0 16,1 16-1-16,-4 12 1 16,-5 11-1-16,-6-1 1 15,-2 1-2-15,-6-15 2 16,-3-9 0-16,-6-16-1 15,7-8 2-15,-7-18-1 16,9-11 0-16,0-22 0 16,3-12 0-16,8-17 0 15,5-14 0-15,5-13 0 0,8-10-1 16,8-11 1-16,13-4-2 16,15-4 1-16,8 4 0 15,10 6 1-15,11 9-2 16,2 12 1-16,2 8 0 15,-2 14-1-15,-10 3-2 16,-9 17-3-16,-27-11-22 16,-21 13-11-16,27 0-1 15,-27 0 0-15</inkml:trace>
  <inkml:trace contextRef="#ctx0" brushRef="#br0" timeOffset="178173.2204">28945 17204 30 0,'0'0'23'0,"23"-23"1"16,-23 23-1-16,15-23-3 16,-15 2-5-16,0 21-3 15,6-25-2-15,-6 25-3 16,9-25 1-16,-9 25-3 16,4-25 0-16,-4 25-2 15,-6-23 1-15,6 23-1 16,0 0-1-16,-30-19 0 15,11 21-1-15,-4 8 0 0,-6 7 0 16,0 14 0-16,-7 7 0 16,0 12 0-16,-3 9 0 15,-1 5-1-15,-4 3 1 16,6 8 0-16,9-4-1 16,3-2 0-16,8-2 0 15,3-2 0-15,13-7 0 16,4 0-1-16,11-7 1 15,3-8-1-15,7-5 1 0,7-7 1 16,-1-8-1-16,11-8 1 16,0-9-1-1,4-6 1-15,0-12-1 16,4-5 1-16,-8-8 0 0,-5-4-1 16,-5-5 1-16,-5-1 0 15,-10-1-1-15,-11 1 1 16,-13 3-1-16,-1 3 1 31,-5 2-1-31,-6 4 1 16,2 4-1-16,19 19 1 15,-31-27-1-15,31 27 0 0,-8-21 0 16,8 21 0-16,25-16 0 16,-2 7-1-16,4 3 1 15,0-2 0-15,5 6-1 16,-3 4 1-16,-2 12 1 15,-4 9-2-15,-4 13 1 16,-4 10-1-16,0 8 1 16,-5 6 0-16,-2 3 0 15,-1 6 0-15,-1-9-1 0,-8-3 2 16,-2-7-2-16,-3-8 0 16,5 1-4-16,2-43-7 15,-6 40-25-15,6-40-3 16,0 0-2-16,0 0 0 15</inkml:trace>
  <inkml:trace contextRef="#ctx0" brushRef="#br0" timeOffset="179845.0138">31136 14248 28 0,'0'0'33'0,"0"0"-4"0,-30-35-4 16,30 35-4-16,-16-27-6 15,16 27-4-15,0 0-1 16,2-19-4-16,-2 19 0 16,0 0-3-16,0 0 0 15,0 0-1-15,0 0-1 16,14 39 1-16,-1 1-1 16,12 19 0-16,4 14 0 15,15 23 1-15,0 25 0 16,11 27 0-16,-7 23 0 0,-4 29 0 15,0 15-1-15,-14 19 0 16,-10 12-1 0,-7 19 1-16,-15 11-1 0,-11-5 0 15,-14 1 0-15,-8-9-1 16,-18-5 0-16,-1-1 2 16,-20-11-2-16,-5-20 1 15,-7-26 1-15,-9-16-1 16,5-28 0-16,4-26 0 15,9-26-2-15,-1-37-5 16,30-13-23-16,2-29-11 0,10-33-1 16,24-13 0-16</inkml:trace>
  <inkml:trace contextRef="#ctx0" brushRef="#br0" timeOffset="181073.8343">18142 14636 41 0,'0'-23'31'15,"0"23"-4"1,27-29-4-16,-25 10-8 16,-2 19-3-16,19-18-4 0,-19 18-1 15,0 0-1-15,25-2-2 0,-25 2 0 16,0 0-1 0,0 0 1-16,-6 20-1 15,-8-1-1-15,5 15 0 0,-12 5-1 16,4 18 1-16,-6 7-1 15,4 14 1-15,-4 7-1 16,2 7 0-16,3 6 0 16,-1 13 0-16,-2 6 0 15,0 2 0 1,6 2 0-16,0 4 0 16,1 0-1-16,10 2 0 15,-1-1 1-15,5-1-1 16,9-6 0-16,1 2 1 15,5 0-1-15,2 8 0 0,-1 1 0 16,-1-1 1-16,6-4-1 16,2 3 1-16,-2-7-1 15,4 2 0-15,0-10 1 16,9-7-2-16,0-6 2 16,1-2-2-16,5-6 1 15,0-6 0-15,8-3 0 16,0-6 0-16,3-4 0 15,-1-6 0-15,-2-4 0 16,0-5 0-16,3-6 0 16,-10-4 0-16,1-6 0 15,-4-6 1-15,-6-7-1 16,1-4 0-16,-8-6 0 16,-2-5 0-16,-23-14 1 0,30 15-2 15,-30-15 0-15,0 0-4 16,0 0-17-16,0 0-18 15,-9-40-1-15,3 9-3 16,-2-17 2-16</inkml:trace>
  <inkml:trace contextRef="#ctx0" brushRef="#br0" timeOffset="317839.0447">25673 18462 12 0,'-33'-8'17'16,"33"8"-3"0,0 0-4-16,-15 19-2 0,15-19-1 15,23 25-2-15,7-9 0 16,9-3 0-16,16 4 1 16,8-7-2-16,18 3 1 15,12-9-1-15,18 4 0 16,0-6-1-16,19 2-1 15,4-4 1-15,11 4-1 16,1-6-1-16,1 4 0 16,6-6 0-16,-2 0 0 15,-2-4-1-15,0-5 1 16,-11 3-1-16,-2-1 0 0,3 5 0 16,-7 0 0-1,-5 4 0-15,-7 0 1 16,-3 4-2-16,-3 0 1 0,-6-2 1 15,-3-4-2-15,-8-5 1 16,-3-3 0-16,0-3 1 16,3-1-2-16,-3-3 1 15,0 0 0-15,5 2 0 16,-1 1 0-16,5 5-1 16,-2-3 1-16,-5 5 0 15,-1-3 0-15,-1 1-1 16,0-3 1-16,-16 1 0 0,-9 1-1 15,-10-3 1-15,-7 0 0 16,-8 3 0 0,-2-1 0-16,-13-1 0 0,-6-1 0 15,-2-2 0 1,2 1 0-16,-2-7 0 0,-2-2 1 16,0-9-1-16,-4-1 1 15,-3-11-1-15,1-6 1 16,2-9 0-16,1-8-1 15,3-12 0-15,0-9 1 16,2-6-1-16,2-12 0 16,6-7 0-16,3-15 1 15,-5-1-1-15,-6-5 0 0,-2-4 0 16,-2-8 0-16,4-8 1 16,0-11-1-1,2-11 0-15,4 1 1 16,4-1-1-16,5 3 1 15,-5 6-1-15,-1 6 0 16,-5 13 0-16,-10 16-1 16,-13 16 0-16,-15-1 0 0,-2 2 0 15,-3-9 0-15,-8 1 0 16,-3 0 0-16,10 2 1 16,-6-2-1-16,8 8 2 15,3 21-1-15,-1 10 0 16,0 21-1-16,-4 15 0 15,5 13 1-15,-9 14-1 0,-2 6 0 16,-7 3-1 0,-12-3 1-16,-15-2-1 0,-14-2 1 15,-11 0 0-15,-14 2 0 16,-16 3-1-16,-13 1 2 16,-8 7 0-16,-3 6 0 15,0 6 0-15,2 2 0 16,1 5-1-16,-5-1 2 15,-5 0-1-15,-8 1 0 16,-21-1 1-16,-14 1 0 16,-20-1 0-16,-16 1 0 15,-9 1 0-15,-4-3-1 16,5 1 2-16,7-2-2 0,28 1 0 16,26-3 0-1,18-2 0-15,18-2 0 0,18 7 0 16,14-5 1-16,15 4-2 15,15-2 2-15,8 3-1 16,4-1 0 0,13 7-1-16,8-3 0 15,11 5 0-15,8 2 0 16,6 4 0-16,3 6-1 16,-3 4 2-16,0 7-1 0,-2 6 1 15,-6 8 0-15,-2 9 0 16,-4 3 0-16,0 16 0 15,-1 3 0-15,9 11 1 16,2 11 0-16,0 6 0 16,5 16 2-16,-7 9-1 15,4 20 1-15,-6 11-1 16,-4 19 2-16,-5 4-2 0,3 17 1 16,-11 6-2-1,11 12 1-15,-3 9-1 16,11 2 2-16,0-2-1 0,15 2-1 15,-6-6 0-15,7-5 1 16,3-8-1-16,9-8 1 16,-3-27-1-16,8-13 0 15,-3-31-1-15,5-15 2 16,1-23-1-16,6-14 0 16,0-25 1-16,0-17-2 15,-2-15 2-15,0-10-2 16,-19-21 1-16,29 18-2 0,-29-18-2 15,29-29-6-15,-1 0-14 16,5-2-10-16,-3-19-1 16,18 6 1-16</inkml:trace>
  <inkml:trace contextRef="#ctx0" brushRef="#br0" timeOffset="376562.2329">19115 16131 3 0,'0'0'5'16,"0"0"0"-16,-19 14-1 15,19-14 1-15,0 0-1 16,0 0 1-16,0 0-1 15,0 0-2-15,0 0 0 16,0 0 0-16,0 0 0 16,0 0 0-16,0 0 0 15,0 0 0-15,0 0 0 16,0 0-1-16,0 0 1 16,25 3 0-16,-25-3-1 0,25 2 0 15,-25-2-1-15,34 4 0 16,-15-2 0-16,-3 0 1 15,5 0-1-15,0 0 0 16,-21-2 0-16,36 2 1 16,-17-2-1-16,2 2 1 15,-21-2-1-15,35 2 1 16,-16 0-1-16,-19-2 1 16,34 5-1-16,-13-3 1 15,2 2-1-15,-4 0 0 16,4 0 1-16,-2 0-1 15,0 3 0-15,-3-3 0 0,1 0 1 16,-19-4-1-16,23 15 0 16,-23-15 0-1,0 0 1-15,19 18-1 16,-19-18 2-16,0 0 0 0,0 0 0 16,0 0-1-16,0 0 2 15,0 0 0-15,0 0 2 16,0 0-1-16,0 0-2 15,0 0 1-15,-25-6-1 16,25 6 2-16,-23-8-3 16,23 8 1-16,-36-4-2 15,15 2 0-15,-4 4 1 16,2-2-1-16,-2 4 0 0,0 0-1 16,4 0 1-1,-2 2 0-15,2 1 0 16,0-1-1-16,21-6 1 15,-36 12-1-15,36-12 1 0,-29 9 1 16,29-9-1-16,-31 6 0 16,31-6 0-16,-30 4 1 15,30-4-1-15,-27 4 1 16,27-4-1-16,-21 0 1 16,21 0 0-16,0 0-1 15,-19-2 1-15,19 2-1 16,0 0 1-16,0 0-1 15,0 0 0-15,0 0 0 16,0 0 0-16,0 0 0 16,19-10 0-16,2 8 0 15,2-7 0-15,11 3 1 16,3-4-1-16,9-1 1 0,3 1 0 16,1-1 0-16,-4 3-1 15,-4 0 1-15,-2 4-1 16,-13-1 0-16,2 3 0 15,-10 2 0-15,-19 0 0 16,25-2 0-16,-25 2 0 16,0 0 0-16,0 0 1 15,19 2 0-15,-19-2 0 16,0 0 0-16,0 0 0 0,0 0 0 16,-25-14 0-1,25 14-1-15,-31-11 0 16,3 5 0-16,-1 2 0 0,-4 2 0 15,-9 0 0-15,-2 4 0 16,-5 0 0-16,3 0 0 16,2 2 0-16,-4 2 0 15,10-1 0-15,3-1 0 0,5-2 0 16,5 0 0 0,25-2 0-16,-33 4 0 15,33-4 1-15,0 0-1 16,-17 0 0-16,17 0 0 15,0 0 0-15,0 0 0 16,0 0-1-16,25-6 1 16,-6 4-1-16,12-5 1 15,5 1 0-15,12 0 0 16,7-2 0-16,3-1 0 0,7 1 0 16,2 0 0-16,-4-1 0 15,-4 1 0-15,-13 4 0 16,-2 0 0-16,-15-1 0 15,-1 5 1-15,-28 0-1 16,0 0 0-16,0 0 1 16,-28 19-1-16,-5-8 0 15,-11 1 1-15,-11 1-1 16,-3 1 1-16,-3 1-1 16,-4-3 0-16,6-1 1 15,9-3-1-15,8-2 0 16,11 1 0-16,8-5 0 15,23-2 0-15,-21 2 0 0,21-2 0 16,0 0-1-16,27-2 1 16,-8-2 0-16,10-1 1 15,7 1-1-15,8 0 0 16,6-2 0-16,7 4 0 16,-3-2 0-16,3 1 0 15,-7 3 0-15,-6 0 0 16,-8 3 0-16,-11-1 0 15,-25-2 0-15,0 0 1 16,-4 23-1-16,-32-13 0 0,-12 3 0 16,-11-1 0-16,-6 3 0 15,-10-1 0-15,-1-1 0 16,1-5 0-16,14-6 1 16,9 2-1-16,16-4 0 15,17-2 0-15,19 2 0 0,21-18 1 16,15 3-1-16,16 0 1 15,5 1-2-15,10-3 2 16,-2 0-1-16,-2 7 1 16,-11 2-1-16,-10 1 0 15,-17 5 0-15,-25 2 0 16,0 0 1-16,-6 25 0 16,-28-6-1-1,-12 0 0-15,-6 2 0 16,-3 0 0-16,-3-1 0 15,3-3 0-15,11-2-1 0,8-5 0 16,13-4 1 0,23-6-1-16,0 0 1 15,0 0 0-15,44-12 0 0,-6 1 0 0,2-1 1 16,4-3-1 0,-4-1 0-16,2-1 2 0,-13 0-1 15,-6 7 1-15,-23 10 0 16,27-19 0-16,-27 19-1 15,-21-8 1-15,-8 12-1 16,-13 2 0-16,-4 2 0 16,-11 3-2-16,3 1 1 15,-5-1-1-15,13-1 2 16,2-3-2-16,15-1 1 16,6-4-1-16,23-2 2 15,0 0-1-15,0 0-1 0,0 0-2 16,0 0-8-16,0 0-18 15,0 0-3-15,0 0-1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cm"/>
          <inkml:channel name="Y" type="integer" max="16520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0.07599" units="1/cm"/>
          <inkml:channelProperty channel="Y" name="resolution" value="1000.60571" units="1/cm"/>
          <inkml:channelProperty channel="F" name="resolution" value="6.33226E-7" units="1/dev"/>
          <inkml:channelProperty channel="T" name="resolution" value="1" units="1/dev"/>
        </inkml:channelProperties>
      </inkml:inkSource>
      <inkml:timestamp xml:id="ts0" timeString="2015-06-11T04:08:09.33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7257 2210 33 0,'0'0'26'16,"9"-28"-3"-16,-11 8-2 15,2 20-4-15,0-38-4 0,0 38-1 16,2-38-3 0,-2 38-1-16,0-35 0 0,0 35-3 15,-5-38 0-15,5 38-2 16,-18-29-1-16,18 29 0 16,-36-17 0-16,13 22-1 15,-13 1 0-15,-4 11 0 16,-2 14-1-16,-4 13 1 15,-2 14-1-15,2 13 0 16,-2 11 0-16,8 11 1 16,0 6-1-16,5 3 1 15,3 0-1-15,5 2 0 16,8-3 1-16,4-7-1 0,9-11 0 16,8-8 0-1,11-4 0-15,8-10 0 16,10-11-1-16,15-11 1 0,9-7 0 15,6-13 1-15,8-9-1 16,0-10 0-16,2-10 1 16,0-11-1-16,-8-11 1 15,2-9 0-15,-6-10-1 16,0-3 1-16,-9-6-2 16,-2-3 2-16,-8-2-1 15,-2 3 1-15,-9-1-2 16,-8 3 2-16,-8-1-1 0,-11 3 0 15,-2-3 1 1,-9-4-2-16,1 1 2 16,-5-5-1-16,-1 0 1 0,-1-2-2 15,-6 4 2-15,-2 3-1 16,0 5 1-16,-4 9-1 16,4 10 0-16,-3 11 0 15,-3 8 1-15,-2 15-1 16,-3 12 0-16,-2 9 0 15,-5 8 0-15,-3 8 0 16,0 7-1-16,0 3 1 16,6 5-1-16,4 2 1 15,20 7 0-15,9-1-1 16,16 9 1-16,12 3 0 16,13 3 0-16,8 4 0 15,10 7 1-15,1-1-1 16,10 0 0-16,0-2 0 0,-7 1 1 15,-1-7-1 1,-7-5 0-16,-6-3 1 0,-6-13-2 16,-13-4 2-16,-15-8 0 15,-14-7-1-15,-10-8 0 16,-16-4 0-16,-1-5-3 16,-17-16-7-16,16 2-28 15,-1-2-2-15,-1-8-2 16,9 3 1-16</inkml:trace>
  <inkml:trace contextRef="#ctx0" brushRef="#br0" timeOffset="707.2056">8068 3230 29 0,'7'-39'35'0,"1"20"3"16,3 0-13-16,-16-19-5 15,5 38-5-15,9-48-2 0,-9 48-5 16,12-35-3-16,-12 35-1 16,0 0-1-16,0 0 0 15,-2 42-2-15,-8 1 0 16,-7 18 0-16,0 14-1 16,-4 15 0-16,0 10 0 15,5 4 0-15,3-3 0 16,13-7-1-16,10-13 1 0,11-12-1 15,13-17 0-15,10-19 1 16,6-14-1-16,5-13 0 31,-5-14-1-31,7 4-9 16,-26-21-27-16,-2-15 0 16,-10 1-3-16,-23-7 1 15</inkml:trace>
  <inkml:trace contextRef="#ctx0" brushRef="#br0" timeOffset="911.8981">7693 3635 15 0,'55'-33'37'0,"3"-1"1"15,22 13-1-15,0 7-18 16,-1-26-6-16,7 19-5 15,-17 5-18-15,-6 5-24 16,-33-6-2-16,-7 22-2 16,-23-5 0-16</inkml:trace>
  <inkml:trace contextRef="#ctx0" brushRef="#br0" timeOffset="1533.8285">9152 3230 30 0,'8'19'38'0,"7"37"1"16,-13 9-1 0,13 8-24-16,4 21-6 15,-15-11 0-15,17 5-4 16,-2-13-5-16,-11-25-13 0,1-4-23 15,3 0 0-15,-16-23-2 16,4 0 1-16</inkml:trace>
  <inkml:trace contextRef="#ctx0" brushRef="#br0" timeOffset="2400.1855">10152 2552 27 0,'-46'2'32'16,"27"0"-5"-16,0 2-3 0,-4-10-5 15,23 6-6 1,-23 4-4-16,23-4-2 16,0 0-3-16,29 6 0 0,11-10 0 0,25 2-1 15,15-6-1-15,16 4 0 16,9-7 0-16,2 7 0 16,-2-2-1-16,-15 2-1 15,-17 8-2-15,-35-4-10 16,-38 0-23-16,12 31-2 15,-47-16-2 1,-5 12 1-16</inkml:trace>
  <inkml:trace contextRef="#ctx0" brushRef="#br0" timeOffset="2604.7087">9959 3074 23 0,'59'14'39'15,"12"-22"0"-15,30 0 0 16,8 3-21-16,-11-20-3 16,20 19-6-16,-26-9-4 15,-13 9-3-15,-20 2-4 16,-27-13-13-16,-12 11-24 16,-20 6 1-16,19-6-3 15,0 2 2-15</inkml:trace>
  <inkml:trace contextRef="#ctx0" brushRef="#br0" timeOffset="3388.2578">12977 2306 32 0,'-33'-42'37'0,"33"42"1"16,-27 17 0-16,12 8-26 15,19 39-3-15,-10 5-1 16,14 33-3-16,-8 7 0 0,9 16-3 16,-11-4 0-16,8-6-2 15,-6-15 1-15,0-10-1 16,-2-17 0-1,0-19 0-15,0-18 0 16,2-11 1-16,0-25-1 0,0 0 2 16,-21 2-1-16,6-21 1 15,0-16-1-15,-6-11 0 16,-2-17 0-16,2-14 0 16,-4-17 0-16,6-10-1 15,5-11 0-15,7-13 0 16,9 1 0-16,9-4 0 15,16 3 0-15,13 3-1 16,14 8 1-16,16 11 0 0,18 20 0 16,4 24 0-16,11 32 0 15,-1 39 0-15,-14 30 0 16,-10 39 1-16,-30 24 0 16,-23 19 0-16,-44 10-1 15,-20 3 1-15,-35-15-1 16,-14-15 1-16,-10-20-2 15,10-22 2-15,8-18-2 16,25-12 1-16,34-5 0 16,32-4-1-16,37 2 2 15,23 2-2-15,20 8 1 16,11 5-1-16,5 4 2 16,-4 0-2-16,-13-3 1 0,-8-1-1 15,-13 2-2-15,-19-15-3 16,9 2-29-16,-19-4-4 15,-11-12-3-15,11-5 2 16</inkml:trace>
  <inkml:trace contextRef="#ctx0" brushRef="#br0" timeOffset="4142.9569">13682 1333 31 0,'-21'-40'36'16,"21"40"1"-16,-30-35-12 16,1-1-8-16,29 13-5 15,-15-18-4-15,26 7-2 16,-1-10-2-16,20 7-2 16,3 1 0-16,11 7-2 0,2 10 1 15,5 19 0 1,-5 19-1-16,-2 25 1 15,-9 14-1-15,-12 20 1 0,-12 5 0 16,-7 9 0-16,-12-9 0 16,-1-3-1-16,-5-18 1 15,1-14-1-15,-2-14 1 16,7-13 0-16,8-21-1 16,-6-19 1-16,12-8-1 15,9-17 1-15,-1-15 0 16,7-16 0-16,2-19-1 15,7-4 0-15,5 9 0 16,1 5 0-16,2 24 0 16,-1 26-1-16,-1 32 1 15,4 33 0-15,-7 30-1 0,1 18 1 16,-5 9 0-16,3 4-1 16,-5-3 2-16,-4-9-3 15,0-16-1-15,-12-24-7 16,14-6-25-16,-17-12-4 15,-8-22-1-15,0 0 2 16</inkml:trace>
  <inkml:trace contextRef="#ctx0" brushRef="#br0" timeOffset="4346.1234">14311 1237 22 0,'14'44'36'0,"7"-13"3"0,17 17-1 15,27 13-25-15,-17-18-2 16,21 26-2-16,-10-23-2 16,6 9-4-16,-2-10-3 15,-17-11-4-15,6 10-9 16,-31-13-20-16,-21-31-5 16,34 31-1-16,-34-31 1 15</inkml:trace>
  <inkml:trace contextRef="#ctx0" brushRef="#br0" timeOffset="4565.4387">14690 1314 49 0,'-25'19'37'0,"-13"4"2"15,7 14-15-15,1 34-14 16,-14-6-2-16,13 19-2 15,-11-5-3-15,8 0-4 16,7 9-7-16,-9-23-21 16,9-15-9-16,19 0-1 15,-3-19 1-15</inkml:trace>
  <inkml:trace contextRef="#ctx0" brushRef="#br0" timeOffset="4987.3151">15048 1275 22 0,'-23'-15'38'15,"2"-12"1"-15,21 6-1 16,0 21-20-16,36-46-7 15,23 46-1-15,-1 0-5 16,26 25-1-16,-2 15-2 16,6 18 0-16,-13 15 0 15,-10 13 0-15,-21 1-1 0,-10 3 0 16,-24-15 0-16,-24-12 0 16,-16-17 1-16,-7-19-2 15,-7-23 1-15,-2-12 1 16,2-17-1-16,10-23 1 15,13-17-1-15,21-16 0 16,25-22-1-16,15-3 1 16,17-5-1-16,3 5 1 15,10 8-2-15,-5 18 1 16,-11 20-1-16,-6 20-2 16,-14 49-5-16,-28 9-30 15,-6 20-2-15,-6 14-3 0,-11 2 2 16</inkml:trace>
  <inkml:trace contextRef="#ctx0" brushRef="#br0" timeOffset="16339.1851">7448 6570 10 0,'34'-15'32'0,"-34"15"2"16,25-8-6-16,-11 41-7 15,-16 13-5-15,11 27-8 16,-9 2 0-16,21 21-3 15,-13 2-1-15,11 9-3 0,-9-9 2 16,11-6-3 0,-12-21 0-16,10-9 2 15,-17-20 0-15,4-17 0 16,-6-25 0-16,-21-23 1 0,-2-25 0 16,-4-19 0-16,-5-27-1 15,-1-16-1-15,-5-24-1 16,9-8 1-16,8-10-2 15,31-5 1-15,24 5-1 16,24 16 0-16,28 19 1 16,23 23-1-16,21 32 0 15,2 24 0-15,-6 38-1 0,-38 25-4 16,-17 21-32-16,-48 34 1 16,-44 1-2-16,-37 19 2 15</inkml:trace>
  <inkml:trace contextRef="#ctx0" brushRef="#br0" timeOffset="16660.6471">7337 6910 31 0,'94'-11'35'0,"1"-14"1"16,9 13-1-16,-9 14-20 15,-24-6-4-15,-4 31-2 16,-38 10-4-16,-16 16-3 0,-19 5 0 15,-9 5-1 1,2-3 0-16,11-8 0 0,15-16-1 16,20-13 0-16,22-23 1 15,18-13 1-15,7-14 0 32,4-6 1-32,-15-19-1 0,-8 4 0 15,-32-9 0-15,-21 7 0 16,-37 2-1-16,-21 11-1 15,-13 7-3-15,-13 3-2 16,22 36-10-16,4-7-25 16,16 6 1-16,34-8-1 0,40 19 1 15</inkml:trace>
  <inkml:trace contextRef="#ctx0" brushRef="#br0" timeOffset="17324.1796">8773 6972 14 0,'-34'-14'33'16,"-4"-17"0"-1,38 31 1-15,-4-21-18 16,4 21-4-16,36 0-3 0,4 12-4 16,14 19-1-16,-1 9 0 15,3 10-2-15,-6 4 2 0,-3 7-1 16,-16-13-1-16,-12 4 0 16,-34-20 0-16,-10-7 0 15,-19-17 0-15,-4-12 0 16,2-13 0-16,8-12-1 15,11-13 0-15,23-12 0 16,18-5-2-16,22-3-1 16,29 7-4-16,-6-7-12 0,22 10-19 15,14 18-1-15,3-1-2 16,15 22 1-16</inkml:trace>
  <inkml:trace contextRef="#ctx0" brushRef="#br0" timeOffset="17636.7439">11709 6446 32 0,'13'-66'38'16,"-3"18"1"-16,-16 8-1 15,-17 28-25 1,17 49-1-16,-24 11-4 0,14 36-4 16,-5 12-1-16,6 18-2 15,2 12 0 1,9 1-1-16,8-12 1 16,11-17-2-16,6-15 0 0,6-20-1 15,-4-15-3 1,-23-48-14-16,0 0-19 0,0 0 0 15,-31-48-1-15,-17 4 2 16</inkml:trace>
  <inkml:trace contextRef="#ctx0" brushRef="#br0" timeOffset="17761.6801">11060 6835 6 0,'23'-23'30'15,"58"23"-1"-15,9-23 2 16,28 6-26-16,24 5-23 0,-5-26-5 15,26 21-4-15,-33-29-1 16</inkml:trace>
  <inkml:trace contextRef="#ctx0" brushRef="#br0" timeOffset="17936.184">12298 6872 30 0,'25'-6'36'15,"43"4"0"1,5-19 0-16,17-4-28 16,17 8-7-16,-2-4-22 15,-7 17-12-15,-45-6-2 0,-11 20-1 16</inkml:trace>
  <inkml:trace contextRef="#ctx0" brushRef="#br0" timeOffset="18059.9896">12638 7164 24 0,'88'5'27'15,"-15"-28"-6"-15,1-13-37 16,20 13-4-16,-29-33-5 0</inkml:trace>
  <inkml:trace contextRef="#ctx0" brushRef="#br0" timeOffset="18272.3039">14076 6346 40 0,'0'34'36'0,"8"20"3"16,-10-2-2-16,2 2-31 31,8 22-1-31,-10-6 2 16,11 8-3-16,-9-11-2 15,0-9-7-15,14 2-14 0,-5-12-18 0,-9-20-1 16,12-1 1-16,-12-27-1 16</inkml:trace>
  <inkml:trace contextRef="#ctx0" brushRef="#br0" timeOffset="18475.4501">15017 7164 45 0,'27'7'40'15,"-27"-7"-2"-15,0 0-1 16,32-7-30-16,-32 7-3 16,-11-18-4-16,11 18-30 0,11-19-6 15,-11 19-3-15,8-27 2 16</inkml:trace>
  <inkml:trace contextRef="#ctx0" brushRef="#br0" timeOffset="18694.1875">16365 6968 27 0,'0'0'34'16,"0"0"1"-16,0 0-12 0,0 0-14 15,25 0-14-15,-25 0-23 16,50-6-6-16,-6-11 1 16</inkml:trace>
  <inkml:trace contextRef="#ctx0" brushRef="#br0" timeOffset="18834.805">17689 7000 14 0,'30'-3'30'0,"3"18"0"16,-33-15-12-16,44-8-14 0,4 4-22 16,3-28-8-16,41 22-3 15</inkml:trace>
  <inkml:trace contextRef="#ctx0" brushRef="#br0" timeOffset="18975.399">19048 6820 38 0,'42'13'34'0,"-42"-13"-2"16,0 0-12-16,16 20-7 16,-16-20-32-16,19 17-12 15,-19-17-3-15,0 0-1 16</inkml:trace>
  <inkml:trace contextRef="#ctx0" brushRef="#br0" timeOffset="19842.7161">11244 9727 11 0,'-25'17'-8'0</inkml:trace>
  <inkml:trace contextRef="#ctx0" brushRef="#br0" timeOffset="20222.7132">11307 9794 39 0,'0'0'23'15,"10"-25"0"-15,-12 4-3 16,2 21-2-16,0-27-3 16,0 27-4-16,-2-19-2 15,2 19-2-15,0 0-1 16,0 0-2-16,0 0-2 0,0 0 1 16,0-18-2-1,0 18 0-15,0 0 0 16,0 0 0-16,0 0-1 0,0 0 0 15,0 0 1-15,0 0-1 16,0 0 0-16,0 0 0 16,0 0 0-16,0 0 0 15,0 0 0-15,0 0-5 16,0 0-24-16,19 16-8 16,-19-16-2-16,0 0 1 15</inkml:trace>
  <inkml:trace contextRef="#ctx0" brushRef="#br0" timeOffset="21426.737">11739 9427 35 0,'14'-19'24'15,"-5"-2"0"-15,-1-4-2 16,-8 25-4-1,19-35-3-15,-19 35-2 0,10-29-3 0,-10 29-1 16,0-26-3 0,0 26-1-16,-8-27-1 0,8 27-1 15,-21-29 0-15,21 29-1 16,-33-19-1-16,12 28 1 16,-19 12-1-16,-4 18 0 31,-11 18-1-31,-1 16 0 0,-9 16 0 15,4 16 0-15,-2 10 1 16,4 1-1 0,13 3 0-16,8 0 1 15,13-2-1-15,15-8 0 0,10-7 0 16,10-10 0-16,11-11 0 16,17-8 0-1,10-18-1-15,13-14 2 0,4-14-1 16,8-14 0-16,7-13 1 15,8-17-1-15,-4-14 1 16,0-17-1-16,-3-19 1 16,-1-16 0-16,-7-15 0 15,3-11-1-15,-9-8 2 16,-8-8-2-16,-13 0 0 16,-11 4 0-16,-12 6 1 15,-16 11-1-15,-24 10-1 16,-17 14 1-16,-20 13-1 0,-19 19 1 15,-15 21 0-15,-11 17 0 16,-6 25-1-16,7 18 1 16,22 23 0-16,20 17 0 15,35 13 0-15,33 12 0 16,32 8-1-16,23 3 1 16,32 4 0-16,4-1 0 15,-3-5-1-15,-16-3 2 0,-17-6-2 16,-31-6 1-1,-28-13 0-15,-18-6 1 0,-26-14-2 16,-14-17-1-16,4 1-8 16,-17-11-30-16,10-22 1 15,11-1-3-15,9-18 2 16</inkml:trace>
  <inkml:trace contextRef="#ctx0" brushRef="#br0" timeOffset="21808.2607">12961 10422 41 0,'27'-58'39'0,"-19"2"2"16,-1 16-1-16,-7 40-24 15,-21-15-6-15,2 55-1 16,-21 14-5-16,8 21-1 16,-1 15-2-16,4 19-1 0,-1 10 0 15,16 0 0-15,14-11-1 16,14-12-1-16,13-16 1 15,5-18-1-15,14-12 1 16,-4-23-2-16,8-12-1 16,-8-28-4-16,11-1-23 15,-18-15-8-15,-18-13-1 0,-7-4 0 16</inkml:trace>
  <inkml:trace contextRef="#ctx0" brushRef="#br0" timeOffset="21980.1271">12579 10804 21 0,'-44'11'34'0,"13"-17"2"16,31 6-1-1,40 8-18-15,16-21-11 16,26 5-2-16,6-7-6 16,6-12-13-16,-8-4-18 0,2 14-3 15,-29-10 1-15</inkml:trace>
  <inkml:trace contextRef="#ctx0" brushRef="#br0" timeOffset="22158.6542">13114 10882 29 0,'29'2'35'0,"32"4"0"16,2-4-14-16,10-21-5 31,13 13-2-31,-15-15-7 0,3 9-4 15,-14 3-7-15,-24 7-30 16,-13-12 0-16,-23 14-3 16,0 0 1-16</inkml:trace>
  <inkml:trace contextRef="#ctx0" brushRef="#br0" timeOffset="22330.5449">13390 10654 37 0,'-14'29'36'15,"-11"1"1"-15,12 24-2 16,7 13-26-16,-9-5-4 16,15 13-3-1,6-2-5-15,3-10-9 0,14-11-24 16,12 3-1-16,-5-24 1 16,20 0 0-16</inkml:trace>
  <inkml:trace contextRef="#ctx0" brushRef="#br0" timeOffset="22513.926">13981 10671 52 0,'0'0'39'0,"21"52"0"16,-8 6-1-1,8 13-32-15,-11 0-5 16,-1-2-9-16,-9-6-27 0,14 2-3 15,-16-19-1-15,4-3 0 16</inkml:trace>
  <inkml:trace contextRef="#ctx0" brushRef="#br0" timeOffset="22842.4549">14552 9903 39 0,'-34'-25'35'16,"34"25"3"-16,25-13-3 15,11-6-24-15,37 15-3 0,9-8-2 16,23 10-3-16,0-7-1 16,6 5-3-16,-9 8-3 15,-22-8-12-15,-28 8-21 16,-20 17-1-16,-43 0 1 16,-18 23-1-16</inkml:trace>
  <inkml:trace contextRef="#ctx0" brushRef="#br0" timeOffset="22983.3997">14717 10558 16 0,'61'0'35'0,"33"6"0"0,1-18 0 16,-1 1-19 0,9 3-14-16,-17-13-30 0,4 25-5 15,-36-14-1-15,1 22-1 16</inkml:trace>
  <inkml:trace contextRef="#ctx0" brushRef="#br0" timeOffset="24437.1947">17344 9394 31 0,'-5'-21'27'16,"-9"-4"0"-16,-7-9-4 0,12 15-3 16,-20-14-6-1,29 33-1-15,-29-40-4 16,29 40 0-16,-21-23-4 0,21 23-1 16,0 0-1-16,0 0-1 15,0 0 0-15,0 0-1 16,29 25 0-16,7 11 1 15,8 12-1-15,19 25 1 16,12 13-1-16,17 22 2 16,7 17-2-16,10 15 1 15,6 2-1-15,-4 2 0 16,-4-10-1-16,-11-15 2 0,-14-15-2 16,-11-16 0-1,-18-24 0-15,-9-16 0 16,-15-16 1-16,-10-16-2 15,-19-16 0-15,0 0-2 0,21-8-3 16,-34-32-12-16,1-1-23 16,8-14-1-16,-11-14 0 15,2-8 1-15</inkml:trace>
  <inkml:trace contextRef="#ctx0" brushRef="#br0" timeOffset="24774.2523">18201 9329 13 0,'6'-57'37'16,"-12"-3"2"-16,6 18-1 16,-11 23-20-16,-18-1-5 15,10 47 0-15,-27 6-5 16,4 40-3-16,-23 21-1 15,-8 31-1-15,-11 26-1 16,-17 32 0-16,-16 5-1 16,4 0 1-16,2-11-1 15,2-8-1-15,12-25 0 16,11-20 0-16,17-33 0 16,21-28-1-16,21-25 2 15,10-13-2-15,17-25 2 0,0 0-3 16,0 0-4-16,8-38-23 15,7 3-11-15,6-3-1 16,0-14 1-16</inkml:trace>
  <inkml:trace contextRef="#ctx0" brushRef="#br0" timeOffset="25704.3922">19607 9423 22 0,'11'-29'35'0,"-13"-13"3"15,0 2-9-15,2 19-12 16,-28-16-3-16,28 37-4 0,-44-27-2 15,23 43-3-15,-21 11-1 16,13 26-1-16,-9 20-1 16,7 23 0-16,-7 16-1 15,3 16 1-15,-5 5-2 16,10-3 1-16,12-9-1 16,3-11 1-16,11-18-2 0,12-17 1 15,17-18-1 1,13-18 1-16,12-18 0 0,15-15 0 15,2-14 1-15,7-11-1 16,-1-18 1-16,0-9 0 16,-6-19 0-16,5-10-1 15,-12-11 1-15,-1-3 0 16,-11-14-1-16,-4 3 0 16,-12 2 0-16,-5 2 0 15,-14 4 0-15,-13 9-1 16,-19 3 1-16,-11 9-1 15,-20 9 2-15,-11 10-2 0,-16 14 1 16,-5 13 0 0,-4 21 0-16,4 16 0 15,17 20-1-15,15 18 1 0,27 17 0 16,31 16-1-16,34 9 2 16,17 8-1-16,14 7 0 15,11 1 1-15,0 5-1 16,-11-3 1-16,-14-1-1 15,-19-9 2-15,-21-6-2 16,-19-10 0-16,-15-16 0 16,-8-13-3-16,2-3-8 0,-15-23-30 15,3-16 2-15,-1-7-2 16,5-17 1-16</inkml:trace>
  <inkml:trace contextRef="#ctx0" brushRef="#br0" timeOffset="26531.6514">20662 10212 39 0,'10'-32'27'15,"-8"9"-2"-15,-2 23-3 0,2-45-5 16,-2 45-3-16,13-38-2 15,-13 38-4-15,6-27 0 16,-6 27-3-16,0 0-2 16,6-21 0-16,-6 21 0 15,0 0-1-15,0 0 0 16,0 0-1-16,0 0 1 16,0 0-1-16,0 0 0 15,0 0 0-15,0 0 0 16,-18 29-1-16,9 5 1 0,-3 14-1 15,-3 14 0-15,-4 13 1 16,-2 13-1-16,0 6 1 16,0 2-1-16,0-4 0 15,7-3 0-15,3-9-1 16,5-11 1-16,8-11-1 16,6-12 1-16,13-8-1 15,9-11 1-15,7-6-1 0,5-9 0 16,-4-8-1-16,12 0-2 15,-16-22-3-15,18-3-31 0,-16-2-1 16,-19-11-1-16,6 3 1 16</inkml:trace>
  <inkml:trace contextRef="#ctx0" brushRef="#br0" timeOffset="26783.9522">20209 10589 48 0,'71'-4'38'0,"19"-10"0"15,32-11-9-15,10 23-17 0,-15-17-2 16,1 15-4 0,-30-11-1-16,-9 11-3 0,-28 0 0 15,-14 4-2 1,-16 8-4-16,-21-8-6 0,0 0-29 15,-6 27 0-15,6-27-1 16,-17 40 0-16</inkml:trace>
  <inkml:trace contextRef="#ctx0" brushRef="#br0" timeOffset="28464.4221">12099 12796 35 0,'13'-25'27'16,"-13"25"-2"-16,8-32-4 16,-16 3-4-16,8 29-4 15,-7-46-2-15,7 46-3 0,-8-44-2 16,8 44-1-1,-23-33 0-15,23 33-2 16,-38-6-1-16,11 24 0 0,-11 16 0 16,-4 18-1-16,-8 23-1 15,0 21 1-15,-9 17-1 16,5 10 1-16,1 2 0 16,13 0 1-16,11-10-1 15,14-10-1-15,20-18 1 16,11-16-1-16,16-12 1 15,12-13-1-15,10-13 0 16,7-10-1 0,6-13 1-16,4-8 1 15,3-14-1-15,10-9 1 0,-7-17 0 16,9-7 0 0,-8-14-1-16,-3-6 0 0,-8-10 0 15,-8-8 1 1,-15-9-1-16,-11-12 0 0,-18-1 0 15,-15-1 0-15,-19 1 1 16,-10 7-1-16,-21 11 0 16,-18 16 0-16,-11 19 0 0,-3 24 0 15,-4 24-1-15,4 23 1 16,22 25-1-16,16 18 1 16,31 16-1-16,30 11 1 15,29 10-1-15,23 3 1 16,19 0-1-16,6-4 2 15,3-2 0-15,-11-12-1 16,-19-7 2-16,-17-8-2 16,-23-5 0-16,-24-9-1 15,-14-3-1-15,-29-21-11 0,-4-4-26 16,4 0 1-16,-14-14-2 16,14 0 1-16</inkml:trace>
  <inkml:trace contextRef="#ctx0" brushRef="#br0" timeOffset="28918.5054">13221 13474 29 0,'0'-40'36'16,"8"13"3"-16,-8-4 0 15,-6-3-25-15,6 34 0 16,0 0-4-16,21 23-3 16,-28 21-1-16,-1 25-3 15,-7 8 1-15,1 19-2 0,-7 11 1 16,6 1-2 0,9-1 0-16,8-13-2 15,17-17 0-15,16-19 0 0,18-12-1 16,5-27-2-16,7-6-1 15,-10-32-6-15,4-15-29 16,-26-3 1-16,-27-17-2 16,-14 1 2-16</inkml:trace>
  <inkml:trace contextRef="#ctx0" brushRef="#br0" timeOffset="29060.1502">12885 13741 27 0,'0'0'33'0,"-31"-15"1"15,56 13-1 1,25-8-25-16,17-3-8 0,11-5-15 16,-3-12-15-16,32 20-1 15,-27-17-2-15</inkml:trace>
  <inkml:trace contextRef="#ctx0" brushRef="#br0" timeOffset="29249.6007">13696 13862 45 0,'44'-8'35'15,"28"4"3"-15,-12-5-14 16,3-12-9-16,17 13-6 16,-26-7-4-16,1 5-5 15,-15 10-12-15,-11 2-23 0,-29-2-2 16,0 0 0-16,-36-17-1 15</inkml:trace>
  <inkml:trace contextRef="#ctx0" brushRef="#br0" timeOffset="29405.8502">13952 13607 52 0,'-29'28'36'0,"22"9"0"0,-11 7-5 15,-1 2-25 1,19 10-5-16,0 13-13 0,14 4-22 15,-7-21-3-15,16 7 2 16,-9-24-1-16</inkml:trace>
  <inkml:trace contextRef="#ctx0" brushRef="#br0" timeOffset="29577.7403">14478 13568 54 0,'19'12'39'16,"-13"11"-2"-16,13 27 0 16,-13 21-31-1,13 4-16-15,0 7-25 0,-19-13 0 16,11 8-2-16,-15-25 0 16</inkml:trace>
  <inkml:trace contextRef="#ctx0" brushRef="#br0" timeOffset="29843.326">15235 13317 34 0,'-19'-43'38'0,"48"30"0"16,13-6 0-16,17-2-28 0,29 17-4 16,4-8 0-16,7 7-5 15,-13 10-7-15,-28-1-20 16,-20 2-11-16,-17 23-1 16,-38 1 1-16</inkml:trace>
  <inkml:trace contextRef="#ctx0" brushRef="#br0" timeOffset="29983.9459">15390 13810 38 0,'57'10'37'0,"3"-16"0"16,18 8-2-16,2-6-27 0,-5-15-32 16,7 17-8-16,-32-19-4 15,9 15 0-15</inkml:trace>
  <inkml:trace contextRef="#ctx0" brushRef="#br0" timeOffset="31308.9905">17924 12748 10 0,'6'-44'29'16,"-1"21"-8"-16,-5 23-2 0,-5-46 1 15,5 46-5-15,-6-46-2 16,6 46-2-16,-10-40 0 15,10 40-2-15,-28-31-3 16,28 31 0-16,-37-6-2 16,14 22-1-16,-13 12-1 15,-6 22 0-15,-8 19-1 16,-3 22 0-16,-5 18 0 16,-1 12 0-16,2 4 1 0,18-2-1 15,9-2 0-15,24-12 0 16,23-17 0-16,23-21-1 15,20-15 1 1,16-16-1-16,10-17 0 0,10-11 0 16,3-22 0-16,-1-11 1 15,-4-21-2-15,-1-10 2 16,-18-23-1-16,-1-17 1 16,-16-19 0-16,-14-10-1 15,-19-8 0-15,-25 0 1 16,-27 7 0-16,-23 14-1 15,-19 18 0-15,-15 25 0 0,-11 30 0 16,5 27 0-16,9 29-1 16,18 24 1-16,38 22-1 15,27 13 1 1,29 9-1-16,32 7 1 0,23 4 0 16,6-1 0-16,9-8-1 15,-13-5 2-15,-15-7 0 31,-25-4-1-31,-25-8 1 16,-23-4-1-16,-18-9 0 0,-16-10-4 16,9 8-7-16,-9-19-28 0,5-14-1 15,29-19 0-15,-27 15 0 16</inkml:trace>
  <inkml:trace contextRef="#ctx0" brushRef="#br0" timeOffset="31997.5948">19465 12825 53 0,'14'-23'40'0,"-14"4"-1"15,0 19-10-15,0 33-19 16,-14 9-2-16,20 33-1 16,-14 5-3-16,8 20-1 15,-2 6 0-15,2 9-1 16,0-4 0-16,2-13-2 0,0-17 1 15,4-14-1 1,-6-17 2-16,6-10-1 16,-4-15-1-16,-2-25 1 0,0 0 0 15,0 0 0-15,-18-40 0 16,7-2 0-16,-6-14-1 16,1-15 0-16,-5-19-1 15,0-16 1-15,4-15-1 16,2-9 0-16,9-3 1 15,10-3-1-15,13 5 1 16,14 1-1-16,22 20-1 16,16 22 2-16,13 30-1 0,8 28 1 15,2 34 0 1,-10 30 0-16,-17 26 0 16,-21 28 1-16,-36 14 1 15,-29 13-1-15,-29-4 0 0,-24-7-1 16,-14-16 0-16,5-15 0 15,5-15 0-15,26-8-1 16,35-10 1-16,32-2-1 16,33-5 0-16,25 2 1 15,17 7 0-15,7 2 0 16,1 2 1-16,-4 2-1 16,-16 0-1-16,-23-13-4 0,1 13-15 15,-12-16-21-15,-14-11 0 16,7-5 0-16,-1-14-1 15</inkml:trace>
  <inkml:trace contextRef="#ctx0" brushRef="#br0" timeOffset="32377.3348">21544 12172 14 0,'6'-36'36'16,"-18"-2"2"-16,3 16-6 0,9 22-9 15,-65 22-7-15,28 39-5 16,-30 14-3-16,8 36-4 16,-6 16 0-16,6 25-1 15,3 11-1-15,12 0-1 16,18-9 0-16,14-16-4 16,20-2-2-16,1-44-8 0,30-15-26 15,1-14-1-15,9-34 0 31,5-10 1-31</inkml:trace>
  <inkml:trace contextRef="#ctx0" brushRef="#br0" timeOffset="32861.7024">22395 12516 41 0,'-61'-25'38'0,"15"39"3"0,-10 12-2 16,-12 15-31-16,16 36-1 15,-11 11-1-15,15 27-1 16,0 4-3-16,12 10 0 16,19-3 0-16,15-10-2 15,21-11 1-15,21-18-1 16,14-20 2-16,18-19-3 15,3-16 3-15,3-22-2 16,-3-18-1-16,-4-20 2 16,-10-22-2-16,4-18 2 0,-14-31-1 15,-1-17 1 1,-12-18-1-16,-15-4 0 16,-17-2 1-16,-21 5-1 15,-20 18 0-15,-20 21 0 0,-8 31 0 16,-6 30-1-16,6 37 1 15,25 29-1-15,26 27 0 16,31 24 1-16,25 18-1 16,17 11 1-16,10 6 0 15,-4-3 0-15,-11-5 0 16,-18-9 1-16,-29-12 0 16,-26-15-1-16,-25-6-1 15,-10-24-4-15,5 3-27 0,-7-10-7 16,4-17-1-16,12-1 1 15</inkml:trace>
  <inkml:trace contextRef="#ctx0" brushRef="#br0" timeOffset="33189.8205">23351 13040 59 0,'0'0'41'0,"0"0"0"16,0 0 0-16,-21 62-37 16,-4 3-1-16,10 19 1 15,-4 7 0-15,5 14-3 0,-5-5 1 16,12-6-2-16,7-13 1 15,7-14-3-15,5-9 1 16,-1-18-3-16,14-9-1 16,-25-31-2-16,52 13-20 15,-27-28-12-15,-10-18-2 16,-2-7 3-16</inkml:trace>
  <inkml:trace contextRef="#ctx0" brushRef="#br0" timeOffset="33346.0682">23011 13380 50 0,'23'-23'39'16,"28"19"-3"-16,7 0-9 15,7-13-24-15,21-4-7 16,-2-6-28-16,10 10-5 16,-20-10 1-16,-1 19-1 15</inkml:trace>
  <inkml:trace contextRef="#ctx0" brushRef="#br0" timeOffset="33533.5892">23762 13618 49 0,'58'-2'38'0,"1"-13"-1"15,14-14-11-15,13 23-14 16,-16-17-3-16,18 17-4 0,-19-5-6 15,-8 1-4-15,-5-3-31 16,-16 11-3-16,-40 2 1 16,0 0-1-16</inkml:trace>
  <inkml:trace contextRef="#ctx0" brushRef="#br0" timeOffset="33736.7657">24103 13367 39 0,'-27'13'41'0,"6"20"1"16,-2 11-2-16,8-8-23 0,11 33-11 15,-6-3 1 1,16 9-3-16,-2-8-2 16,3-8-5-16,7 1-5 0,-14-28-17 15,11-5-15-15,3-4 0 16,-14-23 0-16,30 14 0 15</inkml:trace>
  <inkml:trace contextRef="#ctx0" brushRef="#br0" timeOffset="33939.8884">24432 13257 55 0,'0'0'42'0,"11"44"-1"16,-5 16 1-1,-20 5-35-15,22 16-4 16,-2 1 1-16,9-1-3 16,0-8-1-16,-7-19-6 0,13 7-9 15,-15-26-25-15,-6-35 0 16,15 30-1-16,-15-30 1 16</inkml:trace>
  <inkml:trace contextRef="#ctx0" brushRef="#br0" timeOffset="34221.0541">25151 11919 35 0,'21'-2'40'16,"36"50"2"-16,16 56-12 15,1 11-16-15,35 67 1 16,-28 3-3-16,5 35-3 16,-44-1-2-1,-23 2-4-15,-42-23-1 0,-27-20-3 16,-17-9-11-16,-21-50-30 16,-13-36 2-16,-4-12-4 15,-4-31 1-15</inkml:trace>
  <inkml:trace contextRef="#ctx0" brushRef="#br0" timeOffset="35656.9162">7836 16062 23 0,'-38'12'34'0,"23"14"2"15,15-26-1 1,0 0-18-16,36 25-9 16,6-34 0-16,31 3-1 0,3-25 0 15,26-5-3-15,-1-20 0 16,6-11-1-16,-15-19-1 16,-12-1 0-16,-26-5 0 15,-24 6-2-15,-41 15 1 0,-29 21-1 0,-37 32 0 16,-22 38 0-16,-16 35 0 15,-7 28 0-15,5 26-1 16,12 14 0-16,26 10 1 16,30-5 0-16,47-13 0 15,36-22-1-15,33-24 1 16,21-23-1-16,15-21 1 16,1-23 1-16,3-25-1 0,-4-14 1 15,-13-22 0-15,-10-14 0 16,-9-12 0-16,-8-3 0 15,-2 5-1 1,4 12 2-16,-4 19-2 16,-3 26 1-16,-1 29-1 0,-7 26 1 15,-12 29-1-15,-9 22 0 16,-20 5 1-16,-5 5 0 16,-8-11-1-16,-7-12 0 15,-1-17 1-15,1-17-1 16,11-33 1-16,0 0 0 15,19-50-1-15,10-4 1 16,7-11 0-16,6 1 0 16,-7 1-1-16,-1 7 0 0,-3 18-1 15,-8 21 1 1,-23 17-1-16,30 36 1 0,-20 8 0 16,11 2-1-1,23 6 1-15,15 0-1 0,21-10 1 16,16-15 0-16,19-15 0 15,15-14 0-15,0-14 0 16,-8-9 1-16,-22-15-1 16,-18-4 2-16,-32-2-2 15,-20 4 1-15,-32 9-1 16,-26 12 0-16,-16 13 0 16,-6 12 0-16,-2 17 0 15,1 12-1-15,14 19 1 16,7 5-1-16,18 1 1 0,18-4 0 15,15-5 0 1,10-14-1-16,5-16 2 16,8-17 0-16,0-21-1 15,-4-14 1-15,-9-22 0 0,-8-18 0 16,-10-23 0-16,-2-23 0 16,-9-25-1-16,-2-10 1 15,-2-17-1-15,-3 2 0 16,1 14 0-16,2 20-1 15,2 28 0-15,0 38 1 32,0 69 0-32,11 32 1 0,-5 68-1 0,0 50 1 0,2 34 0 15,3 27-1-15,4 24 1 16,-1 7 0-16,5-14-1 16,2-21-1-16,8-30 0 15,-1-39 0-15,7-28-3 16,-9-43-3-16,18-27-34 15,-11-17 1-15,-12-19-2 16,-2-2 1-16</inkml:trace>
  <inkml:trace contextRef="#ctx0" brushRef="#br0" timeOffset="44736.6618">22141 9796 20 0,'-46'25'34'0,"-8"-18"0"15,18-1-7-15,7 6-12 16,-1-16-5-16,30 4-3 15,21-6-3-15,32-7 0 16,27-14-3-16,37-6 0 16,36-13 1-16,33-6-1 15,22-9 0-15,18 1 0 16,7-3 0-16,2 7-1 0,-13 6 2 31,-21 10-2-31,-29 9 0 0,-32 8 1 16,-37 6 1-16,-21 7 0 15,-34-1-1-15,-31 5 0 16,-17 6 1 0,-50-19-1-16,-11 5 0 0,-10-5 0 15,-13-4-1-15,-9-6 0 16,5 1 0-16,9 3 0 16,14 0 0-16,21-2-1 15,33 4 1-15,30 5 0 16,38 7 0-16,29 11 0 15,14 13 1-15,7 12 0 16,2 8 0-16,-14 19 1 16,-30 9 0-16,-34 14 0 15,-46 0-1-15,-29 2 1 0,-23-4 0 16,-12-4-2 0,-1-2-2-16,4-17-5 0,35-6-32 15,5 0 1-15,13-11-1 16,27 3 0-16</inkml:trace>
  <inkml:trace contextRef="#ctx0" brushRef="#br0" timeOffset="45657.5772">25923 9041 10 0,'-19'0'25'16,"19"0"-1"-1,-23 8-3-15,2-12-1 16,21 4-5-16,-29-6-2 16,29 6-3-16,-24-23-2 15,24 4-1-15,0-17-3 0,13 1 0 16,2-13-2-16,10 4 0 16,4-6-1-16,13 6 0 15,2 5 0-15,6 14-1 16,1 20 2-16,3 24-1 0,-3 27-1 0,-3 27 1 15,-11 15-1-15,-7 12 1 16,-7 2-1 0,-8 1 1-16,-7-16-2 0,-6-14 2 15,-6-27 0-15,-2-19 0 16,6-27 1-16,0 0-1 16,14-44 1-16,-1-1-1 15,-5-22 2-15,7-15-2 16,0-16 0-16,6-8-1 31,-1 1 1-31,6 5-1 0,7 8 0 0,3 21 0 16,4 32 0-16,4 33 0 15,0 43 0-15,0 34 1 0,-11 29-1 16,-8 17 0-16,-8 10 0 16,-8 5 1-16,-5-3-1 15,-6-18 0-15,2-19-1 16,-7-30-4-16,26-3-19 15,-4-28-15-15,-15-31 0 16,17 9-1-16,-17-9 1 0</inkml:trace>
  <inkml:trace contextRef="#ctx0" brushRef="#br0" timeOffset="46267.0974">26979 8077 18 0,'0'0'37'16,"34"-15"-1"-16,-34 15-6 15,-17-27-13-15,17 27-5 0,-57-29-5 16,22 12-3-16,-18-10-2 16,11 2-1-16,-2-7 0 15,11 1 0-15,8-4 0 16,16-1 0-16,18 1 1 31,12 1-2-31,6 5 0 0,4 2 0 0,-1 8 0 16,5 4 0-16,-5 13 0 0,-1 15 0 15,-2 12 1 1,-10 19 0-16,-4 12-1 16,-11 19 2-16,-11 11 0 15,-5 12-1-15,-14-2 1 0,3-2-1 16,-8-13 1-1,1-10-2-15,3-14 2 16,8-16-2-16,8-18 0 0,13-23 0 16,21 13 1-16,15-19 0 15,14-7 0-15,15-2 0 16,2-1 0-16,7-1 0 31,-7 0 0-31,-6 3-1 16,-9 10-4-16,-29-7-6 0,-6 7-30 0,-17 4 2 15,0 0-3-15,-15 27 2 0</inkml:trace>
  <inkml:trace contextRef="#ctx0" brushRef="#br0" timeOffset="46642.1256">27436 8517 31 0,'11'-29'37'0,"-11"29"2"16,18-27-1-16,1 14-23 16,11 21-8-16,-1 3 0 15,17 20-2-15,-8 11-3 16,10 14 0-16,-2 15-1 16,-2 13 1-16,-8-1-2 15,-3-1 1-15,-14-9-1 0,-12-11 1 16,-10-16-1-1,-5-15 0-15,-11-20 1 0,-2-17-1 16,-2-19 1 0,6-15 0-16,5-19 0 15,16-18-1-15,13-15 1 0,14-8 0 16,13-8-2-16,13 1 1 16,2 9-1-16,-1 13 1 15,1 22-5-15,-23 17-1 16,1 34-32-16,-37 12-2 15,7 48 0-15,-18 4 1 16</inkml:trace>
  <inkml:trace contextRef="#ctx0" brushRef="#br0" timeOffset="55694.3717">22271 1454 46 0,'-10'-35'24'0,"2"5"-2"16,8 30-4-1,0-29-7-15,0 29-3 16,12 38-2-16,5 22-5 0,-2 45 0 0,8 59 0 16,-2 64 1-1,8 37-2-15,-14 33 2 16,10 13-1-16,-9-4-1 0,-1-19 0 15,-6-37 0-15,-1-57 1 16,-8-58-2-16,4-40 1 16,2-30-5-16,-10-26-19 15,4-40-9-15,0 0-1 16,-17-27 1-16</inkml:trace>
  <inkml:trace contextRef="#ctx0" brushRef="#br0" timeOffset="56163.8767">22118 1673 7 0,'17'6'25'16,"21"-10"-6"-16,27 0-5 16,33 0-2-16,39-4 0 15,45 1-4-15,42-3-1 16,51 6-3-16,35-5 0 0,38 5-1 15,25 4-1-15,17 13 0 16,-11-5-1 0,-8 9 0-16,-42-3 0 0,-33 7-1 15,-55-4 1-15,-42 2-1 16,-54-7 2-16,-42-1-1 16,-43-5 1-16,-30 2 0 15,-30-8 0-15,0 0 0 16,-44 2 0-16,8-4-1 15,-8 0-1-15,-8 0-2 16,1 2-3-16,-1-6-5 0,14 4-14 16,11 12-9-1,-13-18 0-15</inkml:trace>
  <inkml:trace contextRef="#ctx0" brushRef="#br0" timeOffset="57001.3712">22458 2015 17 0,'-23'-33'18'15,"6"4"-2"-15,-10 2-2 16,4-3-1-16,2 12-1 16,-4-7-3-16,25 25-3 15,-34-23-1-15,34 23 0 16,-15 25 0-16,24 12-1 15,1 13 0-15,9 30-1 16,-4 20-1-16,10 27 2 31,-8 28 0-31,4 28-2 16,-11 24 0-16,1 29 0 0,-7 10-1 0,-4 13 0 0,0 6 1 31,0 8-1-31,0-8-1 16,0-6 2-16,4-21-1 0,2-19 0 0,5-20 1 15,4-16-2-15,-3-28 1 16,3-20 0-16,-1-26 0 16,1-17-1-16,-4-23 0 15,-1-11 1-15,-6-20 1 16,3-7-1-16,-10-12 0 0,3-19-3 16,0 0-9-16,0 0-23 15,-23-46-3-15,28-2 1 16,-3-34-1-16</inkml:trace>
  <inkml:trace contextRef="#ctx0" brushRef="#br0" timeOffset="58157.8681">26313 1909 29 0,'-9'-31'24'0,"16"1"-1"16,-1 8-3-16,-6-8-4 16,0 30-5-1,8-31-3-15,-8 31-3 16,0 0-1-16,0 0-1 15,15 25-1-15,-7 11 1 16,-8 14-1-16,4 21 0 16,-8 20 0-16,4 30 1 15,-8 21 0-15,2 23-1 0,-5 11 1 16,1 20-2-16,1 15 0 0,3 4 0 16,2-5-1-16,0-1 2 15,4-13-1-15,0-4 0 16,-7-6-1-16,-1-9 1 15,-1-12 0-15,1-10-1 16,-7-9 1-16,1-10 0 16,-5-17-2-16,4-13 2 0,1-12-1 15,3-19 0 1,3-19 0-16,-3-12 0 0,7-15 0 16,2-6 0-16,2-23 1 15,-2 25-1-15,2-25 0 16,0 0 1-16,0 0-1 15,0 0 0-15,0 0 1 16,-2 19-2-16,2-19 1 16,0 0 0-16,-4 27 0 15,4-27-1-15,0 25 2 16,0-25-1-16,-5 23 0 16,5-23 0-16,-10 25 1 0,10-25-1 15,0 0 1-15,-29 25 0 16,8-18-1-16,-2-3 1 15,-7 0 0 1,-5 0 0-16,-9-4 0 0,-15 4-1 16,-15 7 1-16,-9 1-1 15,-18 5 0-15,-21 4 0 16,-12 4 0-16,-23 2 0 16,-21 7-1-16,-17-1 1 15,-17 0 0-15,-8-1 0 16,-8-1-1-16,-3-2 1 15,5-4 0-15,6-2 0 16,14-8 0-16,20-3 0 0,16-5 0 16,21-3 1-16,11-4-1 15,18-4 0-15,22-3 0 16,16-1 0-16,17-3 0 16,15-1 0-16,12 4 0 15,11-1 0-15,27 9-1 31,-21-16 0-31,21 16-4 0,0 0-17 16,21-28-15-16,10 20-2 16,5-19 0-16,16-4 0 15</inkml:trace>
  <inkml:trace contextRef="#ctx0" brushRef="#br0" timeOffset="58754.6925">22403 502 8 0,'-4'-27'31'16,"4"27"2"-16,27 11-10 0,-27-11-6 16,24 58-3-1,-16-6-3-15,7 34-4 16,-15 14-3-16,6 19 0 0,-6 2-2 16,0 0 0-16,0-4-3 15,0-15-2-15,15-8-7 16,-7-23-21-16,11-33-5 15,16-5 1-15,-9-20 0 16</inkml:trace>
  <inkml:trace contextRef="#ctx0" brushRef="#br0" timeOffset="59073.8687">23925 1500 37 0,'0'0'33'16,"21"-21"-10"-16,-21 21-9 0,29-31-25 15,16 33-16-15,-12-27-3 16,34 19-4-16</inkml:trace>
  <inkml:trace contextRef="#ctx0" brushRef="#br0" timeOffset="59261.366">25013 1416 27 0,'34'15'33'0,"-34"-15"1"15,0 0-19-15,0 0-2 16,0 0-4-16,10-21-8 16,-10 21-9-16,21-21-16 15,-21-6-9-15,0 27 0 16,15-48 1-16</inkml:trace>
  <inkml:trace contextRef="#ctx0" brushRef="#br0" timeOffset="59605.11">25348 847 2 0,'0'0'32'15,"13"-50"1"-15,10 37 1 16,11 15-15-16,3-2-6 16,35 40-2-16,-10-3-5 15,24 28-1-15,-10 2-1 16,4 21 2-16,-18-9-3 16,-9 6 2-16,-30-18-3 15,-13-8 1-15,-24-18-2 16,-7-11 1-16,-15-20 0 0,3-12-1 15,-1-17 0-15,9-10-1 16,21-21 1 0,14 16-2-16,17-112 2 15,13 61 0-15,17-5-1 0,1 0 0 16,10 7-2-16,-14-1-5 16,7 40-20-16,-23-20-10 15,-20 116-3-15,-18-52 1 16</inkml:trace>
  <inkml:trace contextRef="#ctx0" brushRef="#br0" timeOffset="60855.0894">21012 4174 23 0,'0'0'29'15,"-40"-36"-4"-15,36 3-9 16,12-1-4-16,7-7-4 16,18 1-3-16,3-2-3 15,10 9 0-15,2 12-1 16,7 15 0-16,-3 18 0 15,-6 26 1-15,-6 18-1 16,-4 17 1-16,-13 6 1 16,-9 5-1-16,-1-9 1 15,-11-8-1-15,-4-19 3 0,2-8-1 16,0-40 1 0,0 0-2-16,-2-26 0 15,17-11 0-15,-1-24 0 16,13-3-1-16,1-14-2 0,1 3 0 15,5 6-1-15,-5 11 1 16,-4 23 0-16,4 20-1 16,-6 30 1-16,-4 22 0 15,-2 28 1-15,-2 6-2 16,6 8 0-16,2-8-5 16,12-6-26-16,3-5-2 0,-8-31-3 15,5-6 1-15</inkml:trace>
  <inkml:trace contextRef="#ctx0" brushRef="#br0" timeOffset="61183.2086">21882 2032 13 0,'-38'-90'29'0,"13"55"0"16,-26 37-15-16,3 46-2 16,10 50 0-16,3 29-6 15,14 34-2-15,6 23-2 16,15 12 0-16,0-4 0 0,15-15 0 15,-5-22-1-15,-3-19-1 16,-7-15-2-16,-11-32-3 16,5-11-7-16,-9-26-9 15,-14-36-11-15,29-16 1 16</inkml:trace>
  <inkml:trace contextRef="#ctx0" brushRef="#br0" timeOffset="61527.4937">21632 2020 30 0,'-6'-63'23'0,"12"25"-1"16,-6 38-1-16,-23 5-4 15,-4 43-6-15,-28 10-6 16,5 13-1-16,-13-2-1 15,11 0 0-15,-7-9 0 16,17-10-1-16,19-31-1 16,23-19 0-16,34-42 0 15,16-6 0-15,13-8-1 16,8 4 0-16,2 4 0 16,1 12-1-16,-9 28 1 15,-15 31-1-15,-12 35 0 16,-15 26 0-16,2 18-2 0,-2 5-4 15,15 7-20-15,10 12-6 16,-15-30-1-16,26 2 1 16</inkml:trace>
  <inkml:trace contextRef="#ctx0" brushRef="#br0" timeOffset="62168.1101">21301 4969 10 0,'-4'-63'29'0,"18"32"0"15,-7 12-14 1,-7 19-1-16,14 65-2 15,-16 20-3-15,9 43-5 0,-5 22-2 0,4 32 0 16,0 18 0 0,5 4 0-16,3-16-1 0,7-23-1 15,0-31 0-15,0-26 1 16,-2-28 0-16,-2-26 0 16,-13-33 1-16,-4-21 0 15,-10-19-1-15,-13-19 1 16,-13-14 0-16,-4-4-1 15,-8-9 0-15,0 5-1 16,-3 3 0-16,12 20-1 16,-1 24 0-16,15 26 1 15,12 22-1-15,13 15 0 0,15 11 1 16,18 1 0 0,13-1 0-16,17-15 3 15,15-27 0-15,20-19 1 16,5-34 0-16,8-10 1 0,-4-18-2 15,-4-22-14-15,-13-8-22 16,6 15-3-16,-31-8-1 16,9 24-1-16</inkml:trace>
  <inkml:trace contextRef="#ctx0" brushRef="#br0" timeOffset="70067.5598">26447 12771 23 0,'-30'10'31'16,"30"-10"-11"-16,-31 21-3 15,8-19-2-15,17 17-3 16,-17-11-4 0,23-8-1-16,-15 25-1 0,15-25-1 15,38 11-1-15,22-16-2 16,31-11 1-16,39-9-2 16,18-7 1-16,35-5-1 0,7-7 1 15,5 0-1-15,-14 4 0 16,-26 7 0-16,-38 4 0 15,-25 12 1-15,-33 5 0 16,-25 10 1-16,-34 2-2 16,0 0-5-16,21 29-25 15,-21 0-7-15,-15 2-3 16,0 24 0-16</inkml:trace>
  <inkml:trace contextRef="#ctx0" brushRef="#br0" timeOffset="71543.9329">28627 11990 35 0,'-34'-11'34'15,"9"3"-7"-15,25 8-6 16,-44-10-7-16,44 10-4 16,-23-4-3-16,23 4-2 15,0 0-1-15,23 8-1 16,4-6-1-16,19 6 0 15,9 3 0-15,12 16 0 16,8 8 2-16,11 20-2 16,-8 7 0-16,-5 18-1 0,-10 5 1 15,-8 5-1-15,-18 2 1 16,-9-9-2-16,-20-12 0 16,-12-12 1-16,-11-16-1 0,-8-11 0 15,-8-13 1-15,-11-11-1 16,-2-12 1-16,0-13-1 15,2-12 1-15,8-15-1 16,13-19 1-16,13-18-1 16,20-17-1-16,16-15 0 15,14-14 0-15,8-11 1 16,4 4-1-16,5 13 1 16,0 17-2-16,-5 16 2 15,-6 24 1-15,-4 18-2 0,-2 25 1 16,-8 19-2-1,-1 25-2-15,-14-11-11 0,2 15-23 16,-4 17-2-16,-19-12 1 16,-2 7-1-16</inkml:trace>
  <inkml:trace contextRef="#ctx0" brushRef="#br0" timeOffset="72173.7095">29478 10965 21 0,'0'0'31'16,"-23"-19"-6"-16,23 19-2 15,-13-18-5-15,0-1-5 0,13 19-3 0,0-23-1 16,0 23-3-16,7-25-1 16,-7 25-1-16,19-27-1 15,-19 27 0-15,29-36-1 16,-10 17-1-16,2-4 1 15,8-2-1-15,11-4 0 16,6 2 0-16,6-2 0 16,5 4 0-16,8 2-1 15,0 6 1-15,-6 9-1 16,-1 10 1-16,-11 17 0 16,-12 16-1-16,-18 17 1 15,-19 15-1-15,-21 12 0 0,-11 5 0 16,-10-1-1-16,-2-1 1 15,4-9-1-15,13-15 0 16,23-12 0-16,27-17 1 16,23-10 0-16,23-4-1 15,10-1 1-15,3 3 0 16,-5 4 0-16,-16 6 0 16,-17 9 0-16,-30 5 0 15,-30 5 1-15,-20 2-1 16,-23-2 1-16,-14-4-1 15,-3-9-1-15,-6-12-2 16,19 8-17 0,11-14-19-16,3-17-1 15,18 6 0-15</inkml:trace>
  <inkml:trace contextRef="#ctx0" brushRef="#br0" timeOffset="74983.6803">30033 12276 21 0,'-19'12'34'16,"-14"-5"-9"-16,-1-7-2 15,11 12-5-15,-8-16-5 16,31 4-4 0,-25 8-2-16,25-8-1 15,35-2-2-15,15-8-1 16,18-9-3-16,20 0 2 15,18-6-2-15,14-2 2 16,4-4-2-16,-7 4 1 0,-10 4-2 16,-21 6 2-16,-23 7-1 15,-17 1-1-15,-21 9-1 16,-25 0-4-16,0 0-4 0,-36 2-8 16,18 2-13-16,-8 5-8 15,-11-13 2-15</inkml:trace>
  <inkml:trace contextRef="#ctx0" brushRef="#br0" timeOffset="75202.4266">30450 11942 31 0,'0'0'36'0,"-21"-23"4"16,5 27-18-16,18 34-5 0,-17-1-4 15,15 32-6-15,-4-2-1 16,8 16-3-16,-4-1 1 15,0 1-3-15,6-3-2 16,-6-18-3-16,9 5-12 16,-9-19-20-16,0-21-4 15,8-2 2-15,-8-25-2 16</inkml:trace>
  <inkml:trace contextRef="#ctx0" brushRef="#br0" timeOffset="75909.7673">31196 12005 10 0,'0'0'32'0,"0"0"-6"16,-16 6-3-16,16-6-3 0,0 0-5 16,0 0-3-1,-30-17-3-15,30 17-2 0,-12-21-1 16,12 21-1-1,-4-39-2-15,6 18 0 0,0-11-1 32,8 1-1-32,1-6 1 15,8-5-2-15,6-2 1 16,4 2-1-16,11 3 1 16,0 5 0-16,4 11-1 0,4 15 1 15,-2 18-1 1,0 24 1-16,-10 20-1 0,-1 15 1 15,-11 10-1-15,-10 7 1 16,-3 1 0-16,-7-7 0 16,-4-14 0-16,0-9 0 15,-4-22 1-15,-1-10-2 16,5-25 1-16,0 0 0 16,0 0-2-16,-6-37 2 15,6-5-2-15,13-10 2 16,-1-19-2-16,5-17 1 15,4-4 0-15,6 1 0 16,5 5 0-16,-1 7-1 16,-1 18 1-16,-1 21 0 0,0 40 0 15,-2 32-1-15,-6 24 1 16,-4 19 0-16,-4 15 0 16,-3 10 1-16,3 5 1 15,-5-3-3-15,5-12 1 16,4-15-3-16,12-11-1 15,-10-26-12-15,12-11-22 16,3-6-2-16,-11-21-2 16,2-2 3-16</inkml:trace>
  <inkml:trace contextRef="#ctx0" brushRef="#br0" timeOffset="76695.8544">32335 11030 31 0,'39'8'35'16,"-39"-8"-6"-16,19-2-12 0,-19 2-3 15,0 0-3-15,21 19-4 16,-21-19 0-16,0 0-2 15,-23 2-1-15,23-2-1 0,-21 6-1 16,21-6 0-16,-21 4-1 16,21-4 2-16,-21 7-2 15,21-7 0-15,-29 0 0 16,29 0 1-16,-34-7-1 16,13 3 0-16,-6-4 0 15,2 0 0-15,-2-5-1 16,0-2 1-16,-3-1 0 15,7-1 0-15,0-4 0 16,4-2 0-16,-4-2-1 16,6-2 2-16,3-4-2 15,1-1 1-15,7-1-1 16,4-9 0-16,4 1 0 16,10-5-1-16,12 6 1 15,9 2-1-15,7 13 0 16,4 13 1-16,10 12-1 0,-5 17 1 15,1 14 0-15,-17 11 1 16,-12 12-1-16,-16 11 0 0,-20 5 0 16,-16 6 0-16,-18 1 0 15,-5 0-1-15,-9-2 1 16,8-4-1-16,5-8 1 16,8-13 0-16,13-10-1 15,16-11 1-15,13-29 0 16,13 23 0-16,22-30 0 15,10-3 0-15,13-7 1 0,7-1-1 16,11 3-2 0,-5-8-2-16,11 25-10 0,-24-6-21 15,-3 6-4-15,-9 17-1 16,-19 0 0-16</inkml:trace>
  <inkml:trace contextRef="#ctx0" brushRef="#br0" timeOffset="77103.1577">32429 11762 2 0,'-17'-35'37'15,"13"12"1"-15,-15-10 0 16,15-3-17-16,4 36-10 15,0-31-1-15,23 35-3 0,4 4-4 16,19 22 0-16,5 7-2 16,5 17 1-16,-5 7-1 15,-5 14 1-15,-9-2-1 16,-11 0 0-16,-22-8 2 16,-13-13-3-16,-14-10 3 15,-4-13-3-15,-11-19 1 16,9-12 0-16,0-16 0 0,14-16 0 15,15-18-1 1,15-15 1-16,14-18-1 0,19-5 1 16,0-2 0-1,11 4-1-15,-4 9 0 16,-9 8-4-16,4 34-7 0,-27 14-27 16,-23 23-2-16,34 23-2 15,-28 10 1-15</inkml:trace>
  <inkml:trace contextRef="#ctx0" brushRef="#br0" timeOffset="132679.1869">29077 12497 12 0,'-2'-56'23'16,"32"16"-10"-16,-7-14-9 16,16-11-3-16,16-20 1 15,14-24-1-15,17-22 2 16,15-24-1-16,14-12 2 16,13-10-2-16,8 6 1 0,-8 10 0 15,-13 27 1-15,-23 26-1 16,-16 41 0-1,-34 50 0-15,-40 53-1 0,-46 51 0 16,-36 49-1-16,-37 37 0 16,-13 30-1-16,-17 24 1 15,0 7-2-15,9-17 2 16,14-27-1-16,28-36 1 16,31-45 0-16,29-53 1 15,36-56-1-15,5-23 0 16,26-52 0-16,21-40 1 15,13-22-1-15,28-37 0 16,9-11 0-16,9-14-1 0,5 3 0 16,-11 19 1-16,-11 27 0 15,-21 31 0-15,-22 43 1 16,-45 56-2 0,-33 49 1-16,-47 54 0 0,-28 45 0 15,-22 28-1-15,-15 22 2 16,-7 14 0-16,1 2-2 15,13-27 2-15,27-21-1 16,24-40 0-16,26-27 0 16,32-43 2-16,23-36-3 15,21-50 0-15,25-40 1 16,19-37 0-16,19-36 0 16,14-25-1-16,20-12 0 15,-3 10-1-15,-4 19 1 16,-8 39 0-16,-23 47-1 0,-22 70 0 15,-39 65 0 1,-40 71 0-16,-40 48 1 16,-29 40 0-16,-19 21 0 0,-8-1 1 15,-1-10-1-15,14-31 1 16,24-33 0 0,28-55 0-16,37-40-1 0,15-60 0 15,59-16 1-15,10-47 0 16,19-29 0-16,19-29-1 15,8-21 0-15,-2-14 0 0,-4-7 0 16,-8 4-1-16,-13 17 1 16,-21 28-2-1,-17 24 1-15,-20 52 0 16,-30 38 0-16,-15 67 0 16,-21 29 0-16,-18 29 2 15,-20 21-1-15,-9 11 1 16,-1-1 0-16,0-22-1 0,10-26 1 15,24-26 0-15,19-32-1 16,31-50 1-16,17-2-1 16,37-50 1-16,19-26-1 15,15-20 0-15,9-12 1 16,10-7-2-16,-9 8 1 16,-12 24-2-16,-19 20 1 15,-16 42-2-15,-30 38 3 0,-28 45 0 16,-18 32-1-16,-23 17 2 15,-9 10-1-15,3-9 1 16,3-8-1-16,7-16 1 16,15-23-1-16,17-28 1 15,12-35-1-15,33-6 1 16,5-25-1-16,12-17 2 0,5-11-2 16,3-6 1-16,1 5 0 15,-11 4-1-15,-10 8-1 16,-9 16 1-16,-16 11-2 15,-13 21 1-15,-13 19 0 16,-10 4-3-16,-12-2-5 16,12-4-19-16,10 16-4 15,-19-27-1-15</inkml:trace>
  <inkml:trace contextRef="#ctx0" brushRef="#br0" timeOffset="134089.8003">28786 13094 11 0,'-2'21'19'15,"27"8"-3"-15,4 13-1 16,20 12-4-16,7 15-4 0,-1 12 0 16,8 15-1-16,-19-8-1 15,-5 4 0-15,-28-17 0 16,-9-8 1-16,-25-25 0 15,-6-5 1-15,-20-35 0 16,12-4 0-16,-5-29 0 16,19-11-1-16,10-27-3 0,24-12-3 15,14-5-5-15,10-20-8 16,28 4-20-16,11 8-4 16,-14-7 0-16</inkml:trace>
  <inkml:trace contextRef="#ctx0" brushRef="#br0" timeOffset="134375.9127">29587 12781 17 0,'8'33'16'16,"7"20"0"-16,-15-3-2 15,2 4-4-15,4-2-1 0,9-8-2 16,23-2-1 0,-3-19 1-1,20 8 1-15,-22-16 1 16,-3 22 0-16,-39-12-1 16,-14 21-1-16,-40-8-3 15,-10 5-2-15,-5 3-7 0,-6-6-23 16,24-21-6-16,41 4-2 15,19-23 1-15</inkml:trace>
  <inkml:trace contextRef="#ctx0" brushRef="#br0" timeOffset="134643.5269">28537 14705 7 0,'2'-18'30'0,"92"-28"1"16,53-40-12-16,54-27-6 16,57-6-1-16,27-20-1 15,42 3-2 1,-11 0-6-16,-3 17-7 0,-43 36-7 15,-50 26-11-15,-69 16-12 0,-40 41 2 16</inkml:trace>
  <inkml:trace contextRef="#ctx0" brushRef="#br0" timeOffset="216062.4586">25646 10318 31 0,'-67'-12'18'0,"10"-9"-2"16,32-8-4-1,44 1-2-15,38-13-4 0,39 3-2 16,47-10-1-1,39 2-1-15,38-8 1 0,32 4-1 16,8-2 1-16,10 8 0 16,-12-2 0-16,2 8 0 15,-23 3 0-15,-19 6 0 16,-32 1-1-16,-22 8 1 16,-28 1-1-16,-23 4 1 15,-29 5-1-15,-19 4 0 16,-27 1 1-16,-13 3 0 15,-25 2-1-15,0 0 1 0,0 0-1 16,0 0-1 0,0 0-4-16,-38 7-5 0,15-1-24 15,-4 21-4-15,-24-15 0 16,7 18-1-16</inkml:trace>
  <inkml:trace contextRef="#ctx0" brushRef="#br0" timeOffset="225540.5888">10535 10278 31 0,'0'0'15'16,"0"0"1"-16,-23 13-1 16,-4-13-1-16,-2 2-3 15,-24-2-4-15,-7 2-2 16,-26 0-1-16,-19 5-2 15,-23-5 0-15,-17 2-1 0,-12-4 0 16,0 2-1-16,4-4 1 16,4 0-1-16,17-2 1 15,25-1-1-15,28 1-1 16,26 2 1-16,26-6-1 16,27 8 0-16,6-23 1 0,28 2 0 15,12-6 0 1,13-5 0-16,3-9 1 0,8 1 0 15,-8-2 0-15,-7 7 1 16,-9-1 1-16,-14 11-1 16,-20 0 1-16,-12 25-1 15,-44-2 1-15,-10 21-1 16,-26 10-1-16,-8 17 1 16,0 19-2-16,-2 12 0 15,10 13-1-15,17 0 2 16,34-1-2-16,35-5 2 0,32-11-1 15,31-15 0-15,30-16-4 16,10-13-23-16,8-29-6 16,21 11-1-16,-31-30 1 15</inkml:trace>
  <inkml:trace contextRef="#ctx0" brushRef="#br0" timeOffset="226395.0472">1137 9995 16 0,'-40'-32'30'0,"17"26"2"16,6-4-11-16,9-9-4 15,8 19-3-15,4-23-3 16,-4 23-2-16,27-25-3 15,-4 16-1-15,21-5-2 16,11 8 0-16,18 1-2 16,5 16 2-16,14 10-2 15,4 18 1-15,-8 24 0 16,-4 18 0-16,-21 11 0 16,-13 11 1-16,-25-3-1 0,-14 0 1 15,-24-17-1 1,-12-12 0-16,-13-25 0 0,-6-14 1 15,-4-28-1-15,4-11 1 16,2-24-1-16,11-17 0 16,14-25 1-16,13-12-1 15,19-20-1-15,18-10 0 16,7-1-1-16,10-1 0 16,7 6 0-16,-5 17 0 15,-6 21 0-15,-4 17-1 16,-6 31-1-16,-19 14-6 15,8 28-29-15,-8 23-2 16,-9 8 0-16,7 16-2 0</inkml:trace>
  <inkml:trace contextRef="#ctx0" brushRef="#br0" timeOffset="227652.0762">2765 9924 25 0,'-12'-27'32'16,"12"27"-3"-16,4-23-5 0,-19 4-5 15,15 19-4 1,-14-23-4-16,14 23-3 0,0 0 0 16,0 0-4-16,-11-19 0 15,11 19-1 1,0 0 0-16,0 0-2 16,0 0 1-16,-2 21-1 15,2 6-1-15,2 19 1 16,-2 17-1-16,4 14 0 15,-8 13 0-15,8 8 1 16,-8-2 0-16,4-9 0 16,-6-12-1-16,4-16 0 15,-5-19 1-15,7-13 1 16,0-27 0-16,0 0 0 16,0 0 1-16,9-19 0 0,-11-17-1 15,2-12 1-15,-7-23-1 16,-3-10-1-16,-3-15 0 15,1-4-1-15,-5 6 0 16,2 8 0-16,3 13 0 16,3 17-1-1,7 18 0-15,2 38 0 0,36-4 1 16,4 29-1-16,16 21 0 0,5 13 1 16,8 16 0-16,5 10 1 15,-1 7-1-15,-6-4 1 0,-10-5-1 16,-17-8 0-16,-11-16 0 15,-2-15 1-15,-10-15-1 16,-17-29 0-16,21 19 1 16,-21-19-1-16,19-44 1 15,-15-4 0-15,2-17 0 16,1-8 0-16,-5-8-1 16,2-3 1-16,-6 1 0 15,0 8-1-15,-3 16 1 16,1 13-2-16,2 19-3 15,-6 2-4-15,29 21-26 0,-21 4-7 16,37-2 0-16,3 8-1 16</inkml:trace>
  <inkml:trace contextRef="#ctx0" brushRef="#br0" timeOffset="228185.157">3834 10009 28 0,'0'61'34'0,"-10"-30"0"16,16 28-1-16,-4-3-26 15,-14-6 0-15,16 8 1 16,-17-16-3-16,13 2 1 16,-6-23 0-16,12 4 1 0,-6-25 0 15,0 0 0-15,-21-27-1 16,17 2 0-16,-15-21-2 15,3-6-1-15,-5-17-1 16,0-2-1-16,0 0-1 16,4 6 0-16,4 9 0 15,7 14-1-15,16 19 1 16,9 25-1-16,17 25 0 16,8 19 1-16,13 15 0 15,8 10 0-15,8 6-1 16,2 2 2-16,-1-6-1 15,-9-10 0-15,-9-11 0 16,-10-14 0-16,-4-15 0 16,-14-9 1-16,-10-14 0 15,-18 0-1-15,13-33 1 0,-19-9 0 16,-1-14 1 0,-11-17-2-16,-8-11 1 15,3-12 0-15,-12-2 0 16,-1 2-1-16,3 6 0 0,-1 17 0 15,9 19-1-15,4 6-2 16,21 48-4-16,-19-35-9 16,40 39-25-16,6 10 1 15,9 7-1-15,12 8 0 0</inkml:trace>
  <inkml:trace contextRef="#ctx0" brushRef="#br0" timeOffset="228577.9635">4694 9907 49 0,'0'0'40'0,"-9"-23"-3"16,9 23 1-16,0 0-25 0,15-25-5 16,10 21-2-16,2-9-3 31,17 3-2-31,5-1 0 15,9 5-1-15,1 2 1 0,0 10 0 16,-11 9 0 0,-12 18-1-16,-22 17 1 0,-18 15 1 15,-21 10-2-15,-19 11 2 16,-9-1-1-16,1 1 0 16,-5-9-1-16,11-10 1 15,13-15-1-15,18-12 0 16,19-15-1-16,19-13 1 15,13-10-1-15,10-6 1 16,7-8 0-16,1-3 0 0,1-2 0 16,-11-1-1-16,0 9-3 15,-26-10-28-15,3 9-6 16,-21 10-2-16,19-10-1 16</inkml:trace>
  <inkml:trace contextRef="#ctx0" brushRef="#br0" timeOffset="228946.4128">5928 9606 20 0,'7'-31'34'16,"-26"-9"2"-16,6 9-10 15,-12 25-5-15,-19-5-5 16,0 41-4-16,-21 3-2 16,13 32-4-16,-15 14-1 15,10 23-2-15,0 13-1 16,13 15 0-16,13-1-2 15,18-4 1-15,24-8-1 16,14-13 0-16,19-18 0 16,10-17 0-16,14-17-2 0,-1-25-5 15,14-8-27-15,-7-9-4 16,-18-16 0-16,-3-6-1 16</inkml:trace>
  <inkml:trace contextRef="#ctx0" brushRef="#br0" timeOffset="229227.8546">6102 9940 32 0,'-33'-33'36'16,"33"33"2"-16,-15-27-1 15,40 27-22-15,15 25-6 16,0 4-1-16,14 19-3 0,-1 4-1 15,12 15 0-15,-9 0-2 16,3 6 0-16,-13-8-1 16,-2-3 0-16,-8-12-1 15,-3-10-1-15,-1-2-2 16,-32-38-6-16,48 41-16 16,-48-41-12-16,0 0-2 15,19-6 0-15,-28-23 1 16</inkml:trace>
  <inkml:trace contextRef="#ctx0" brushRef="#br0" timeOffset="229508.9081">6496 9871 33 0,'0'0'36'16,"-48"-18"1"-16,25 41 0 0,8 27-22 15,-20 6-7 1,16 28 0-16,-15 5-4 15,7 12-1-15,-4-8-1 0,3-1-1 16,12-12-2-16,-5-20 0 16,14-6-5-16,-9-31-9 15,16-23-18-15,14 30-4 16,-14-30-1-16,28-13 0 16</inkml:trace>
  <inkml:trace contextRef="#ctx0" brushRef="#br0" timeOffset="229774.5249">6744 9563 38 0,'0'-32'36'15,"19"36"0"-15,2 13 1 16,6 12-28-16,29 36-1 15,-10 6 1-15,17 31-2 16,-19 9 0-16,0 22-3 16,-25-7-1-16,-8 3 1 15,-30-10-3-15,-17-12-1 16,-10-9-5-16,-19-34-23 16,6-14-9-16,13-12-3 0,-4-19 0 0</inkml:trace>
  <inkml:trace contextRef="#ctx0" brushRef="#br0" timeOffset="230464.0113">7389 11349 33 0,'0'0'35'15,"0"0"2"-15,0 0-19 16,19-6-2-16,-19 6-1 16,0 0-5-16,-25-15-2 15,25 15-3-15,-29-8-2 16,6 6 0-16,-17-6-1 0,-15 3 0 15,-22 1-1 1,-18 4-1-16,-18 2 1 16,-21 5-1-16,-27 1 1 0,-28 4-1 15,-27 3 0-15,-21 4 0 16,-18 2 1-16,-24 6-1 16,-27-2 0-16,-21 4 0 0,-9 2 1 31,-5 1 0-31,-3 3 0 15,17-4-1-15,13-1 1 16,28-5 1-16,37-2 0 0,35-7 0 16,28-7-1-16,45-1 1 15,34-10 0-15,26 0-1 16,16-4 1-16,14 1-1 16,12-1 0-16,1 2-1 15,8 0 1-15,-3 2 0 16,-3 2-1-16,5 0 1 15,4 2-1-15,-3 0 0 0,9 0 0 16,21-2 0-16,-29 2-1 16,29-2 1-16,0 0-1 15,0 0 0-15,27 21-4 16,-27-21-25-16,32 15-10 16,1 3-1-16,-3-5-1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1D6BC-7AC9-45C4-9C45-284F360BF563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8A0B-3650-4FCA-88E2-9F176326E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70065-9DF3-411E-9B7A-28FF3EB37A0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82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6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6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2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2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69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3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1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7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B0A7D-F410-4BC8-8C57-0D849C52E871}" type="datetimeFigureOut">
              <a:rPr lang="en-US" smtClean="0"/>
              <a:t>6/11/2015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95438-499B-4072-8D6D-4AEE8E398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9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65.png"/><Relationship Id="rId7" Type="http://schemas.openxmlformats.org/officeDocument/2006/relationships/image" Target="../media/image10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1.png"/><Relationship Id="rId4" Type="http://schemas.openxmlformats.org/officeDocument/2006/relationships/image" Target="../media/image72.png"/><Relationship Id="rId9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1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.xml"/><Relationship Id="rId5" Type="http://schemas.openxmlformats.org/officeDocument/2006/relationships/image" Target="../media/image10.emf"/><Relationship Id="rId4" Type="http://schemas.openxmlformats.org/officeDocument/2006/relationships/customXml" Target="../ink/ink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5.png"/><Relationship Id="rId16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customXml" Target="../ink/ink10.xml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10.png"/><Relationship Id="rId7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44.png"/><Relationship Id="rId5" Type="http://schemas.openxmlformats.org/officeDocument/2006/relationships/image" Target="../media/image410.png"/><Relationship Id="rId10" Type="http://schemas.openxmlformats.org/officeDocument/2006/relationships/image" Target="../media/image43.png"/><Relationship Id="rId4" Type="http://schemas.openxmlformats.org/officeDocument/2006/relationships/image" Target="../media/image310.png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3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0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customXml" Target="../ink/ink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4.png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61.png"/><Relationship Id="rId7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2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image" Target="../media/image6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customXml" Target="../ink/ink2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png"/><Relationship Id="rId5" Type="http://schemas.openxmlformats.org/officeDocument/2006/relationships/image" Target="../media/image63.emf"/><Relationship Id="rId4" Type="http://schemas.openxmlformats.org/officeDocument/2006/relationships/oleObject" Target="../embeddings/oleObject4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70.emf"/><Relationship Id="rId18" Type="http://schemas.openxmlformats.org/officeDocument/2006/relationships/image" Target="../media/image72.emf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oleObject" Target="../embeddings/oleObject6.bin"/><Relationship Id="rId17" Type="http://schemas.openxmlformats.org/officeDocument/2006/relationships/customXml" Target="../ink/ink22.xml"/><Relationship Id="rId2" Type="http://schemas.microsoft.com/office/2007/relationships/media" Target="../media/media1.mp4"/><Relationship Id="rId16" Type="http://schemas.openxmlformats.org/officeDocument/2006/relationships/image" Target="../media/image4.png"/><Relationship Id="rId1" Type="http://schemas.openxmlformats.org/officeDocument/2006/relationships/vmlDrawing" Target="../drawings/vmlDrawing4.vml"/><Relationship Id="rId6" Type="http://schemas.microsoft.com/office/2007/relationships/media" Target="../media/media3.mp4"/><Relationship Id="rId11" Type="http://schemas.openxmlformats.org/officeDocument/2006/relationships/image" Target="../media/image69.emf"/><Relationship Id="rId5" Type="http://schemas.openxmlformats.org/officeDocument/2006/relationships/video" Target="../media/media2.mp4"/><Relationship Id="rId15" Type="http://schemas.openxmlformats.org/officeDocument/2006/relationships/image" Target="../media/image3.png"/><Relationship Id="rId10" Type="http://schemas.openxmlformats.org/officeDocument/2006/relationships/oleObject" Target="../embeddings/oleObject5.bin"/><Relationship Id="rId4" Type="http://schemas.microsoft.com/office/2007/relationships/media" Target="../media/media2.mp4"/><Relationship Id="rId9" Type="http://schemas.openxmlformats.org/officeDocument/2006/relationships/image" Target="../media/image2.png"/><Relationship Id="rId14" Type="http://schemas.openxmlformats.org/officeDocument/2006/relationships/image" Target="../media/image71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png"/><Relationship Id="rId5" Type="http://schemas.openxmlformats.org/officeDocument/2006/relationships/image" Target="../media/image63.emf"/><Relationship Id="rId4" Type="http://schemas.openxmlformats.org/officeDocument/2006/relationships/oleObject" Target="../embeddings/oleObject8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59.png"/><Relationship Id="rId7" Type="http://schemas.openxmlformats.org/officeDocument/2006/relationships/image" Target="../media/image6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0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11.png"/><Relationship Id="rId7" Type="http://schemas.openxmlformats.org/officeDocument/2006/relationships/image" Target="../media/image7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11.png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3" Type="http://schemas.openxmlformats.org/officeDocument/2006/relationships/image" Target="../media/image47.png"/><Relationship Id="rId7" Type="http://schemas.openxmlformats.org/officeDocument/2006/relationships/image" Target="../media/image5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5" Type="http://schemas.openxmlformats.org/officeDocument/2006/relationships/image" Target="../media/image72.png"/><Relationship Id="rId4" Type="http://schemas.openxmlformats.org/officeDocument/2006/relationships/image" Target="../media/image710.png"/><Relationship Id="rId9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2.png"/><Relationship Id="rId18" Type="http://schemas.openxmlformats.org/officeDocument/2006/relationships/image" Target="../media/image85.emf"/><Relationship Id="rId3" Type="http://schemas.microsoft.com/office/2007/relationships/media" Target="../media/media1.mp4"/><Relationship Id="rId7" Type="http://schemas.microsoft.com/office/2007/relationships/media" Target="../media/media4.mp4"/><Relationship Id="rId12" Type="http://schemas.openxmlformats.org/officeDocument/2006/relationships/image" Target="../media/image4.png"/><Relationship Id="rId17" Type="http://schemas.openxmlformats.org/officeDocument/2006/relationships/customXml" Target="../ink/ink26.xml"/><Relationship Id="rId2" Type="http://schemas.openxmlformats.org/officeDocument/2006/relationships/video" Target="../media/media3.mp4"/><Relationship Id="rId16" Type="http://schemas.openxmlformats.org/officeDocument/2006/relationships/image" Target="../media/image84.png"/><Relationship Id="rId1" Type="http://schemas.microsoft.com/office/2007/relationships/media" Target="../media/media3.mp4"/><Relationship Id="rId6" Type="http://schemas.openxmlformats.org/officeDocument/2006/relationships/video" Target="../media/media2.mp4"/><Relationship Id="rId11" Type="http://schemas.openxmlformats.org/officeDocument/2006/relationships/slideLayout" Target="../slideLayouts/slideLayout2.xml"/><Relationship Id="rId5" Type="http://schemas.microsoft.com/office/2007/relationships/media" Target="../media/media2.mp4"/><Relationship Id="rId15" Type="http://schemas.openxmlformats.org/officeDocument/2006/relationships/image" Target="../media/image83.png"/><Relationship Id="rId10" Type="http://schemas.openxmlformats.org/officeDocument/2006/relationships/video" Target="../media/media5.mp4"/><Relationship Id="rId4" Type="http://schemas.openxmlformats.org/officeDocument/2006/relationships/video" Target="../media/media1.mp4"/><Relationship Id="rId9" Type="http://schemas.microsoft.com/office/2007/relationships/media" Target="../media/media5.mp4"/><Relationship Id="rId1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Provable Non-convex Optimization for ML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sz="4800" dirty="0">
                <a:solidFill>
                  <a:prstClr val="black"/>
                </a:solidFill>
              </a:rPr>
              <a:t>Prateek Jain</a:t>
            </a:r>
          </a:p>
          <a:p>
            <a:pPr lvl="0"/>
            <a:r>
              <a:rPr lang="en-US" sz="4800" dirty="0">
                <a:solidFill>
                  <a:prstClr val="black"/>
                </a:solidFill>
              </a:rPr>
              <a:t>Microsoft Research India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Convex-projections vs Non-convex Projections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68790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For non-convex </a:t>
                </a:r>
                <a:r>
                  <a:rPr lang="en-US" dirty="0"/>
                  <a:t>sets, we only have: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𝑍</m:t>
                      </m:r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</a:rPr>
                        <m:t>||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 smtClean="0"/>
                  <a:t>0-th order condition</a:t>
                </a:r>
              </a:p>
              <a:p>
                <a:r>
                  <a:rPr lang="en-US" dirty="0" smtClean="0"/>
                  <a:t>But, for projection onto convex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≤〈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dirty="0" smtClean="0"/>
              </a:p>
              <a:p>
                <a:pPr lvl="1"/>
                <a:r>
                  <a:rPr lang="en-US" dirty="0" smtClean="0"/>
                  <a:t>1-st order condition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0 order condition sufficient for convergence of </a:t>
                </a:r>
                <a:r>
                  <a:rPr lang="en-US" dirty="0" err="1" smtClean="0"/>
                  <a:t>Proj</a:t>
                </a:r>
                <a:r>
                  <a:rPr lang="en-US" dirty="0" smtClean="0"/>
                  <a:t>. Grad. Descent? </a:t>
                </a:r>
              </a:p>
              <a:p>
                <a:pPr lvl="1"/>
                <a:r>
                  <a:rPr lang="en-US" dirty="0" smtClean="0"/>
                  <a:t>In general,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NO</a:t>
                </a:r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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But, for certain </a:t>
                </a:r>
                <a:r>
                  <a:rPr lang="en-US" i="1" dirty="0" smtClean="0"/>
                  <a:t>specially structured </a:t>
                </a:r>
                <a:r>
                  <a:rPr lang="en-US" dirty="0" smtClean="0"/>
                  <a:t>problems,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YES</a:t>
                </a:r>
                <a:r>
                  <a:rPr lang="en-US" dirty="0" smtClean="0"/>
                  <a:t>!!!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687909"/>
              </a:xfrm>
              <a:blipFill rotWithShape="0">
                <a:blip r:embed="rId2"/>
                <a:stretch>
                  <a:fillRect l="-1043" t="-2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445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265" y="0"/>
            <a:ext cx="8229600" cy="1143000"/>
          </a:xfrm>
        </p:spPr>
        <p:txBody>
          <a:bodyPr/>
          <a:lstStyle/>
          <a:p>
            <a:r>
              <a:rPr lang="en-US" dirty="0" smtClean="0"/>
              <a:t>Low-rank Matrix Regression</a:t>
            </a:r>
            <a:endParaRPr lang="en-US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896604" y="2266542"/>
          <a:ext cx="167984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962"/>
                <a:gridCol w="419962"/>
                <a:gridCol w="419962"/>
                <a:gridCol w="419962"/>
              </a:tblGrid>
              <a:tr h="3279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3279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9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79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782037" y="4035384"/>
                <a:ext cx="1914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Hidden matrix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037" y="4035384"/>
                <a:ext cx="1914627" cy="369332"/>
              </a:xfrm>
              <a:prstGeom prst="rect">
                <a:avLst/>
              </a:prstGeom>
              <a:blipFill rotWithShape="0">
                <a:blip r:embed="rId2"/>
                <a:stretch>
                  <a:fillRect l="-2548" t="-9836" r="-222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513467" y="2410559"/>
                <a:ext cx="102624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/>
                        </a:rPr>
                        <m:t>⇒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467" y="2410559"/>
                <a:ext cx="1026243" cy="101566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6339478" y="2249774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2" name="Straight Connector 21"/>
          <p:cNvCxnSpPr/>
          <p:nvPr/>
        </p:nvCxnSpPr>
        <p:spPr>
          <a:xfrm>
            <a:off x="4539709" y="2080134"/>
            <a:ext cx="0" cy="195525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539709" y="2080134"/>
            <a:ext cx="27561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54304" y="4035384"/>
            <a:ext cx="27561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026588" y="4081411"/>
                <a:ext cx="37562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         Observed Measurements (A(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))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588" y="4081411"/>
                <a:ext cx="3756221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 flipH="1">
            <a:off x="4692109" y="2080134"/>
            <a:ext cx="483250" cy="474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4692109" y="2554574"/>
            <a:ext cx="483250" cy="42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5123422" y="2249774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988192" y="2411429"/>
                <a:ext cx="3834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192" y="2411429"/>
                <a:ext cx="383438" cy="64633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>
            <a:off x="7739762" y="2120080"/>
            <a:ext cx="0" cy="195525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692109" y="3134097"/>
            <a:ext cx="483250" cy="474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4692109" y="3608537"/>
            <a:ext cx="483250" cy="423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7077882" y="2092910"/>
            <a:ext cx="499883" cy="461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7157264" y="2554574"/>
            <a:ext cx="420501" cy="472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6332311" y="3257180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5116255" y="3257180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981025" y="3418835"/>
                <a:ext cx="3834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025" y="3418835"/>
                <a:ext cx="383438" cy="64633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/>
          <p:cNvCxnSpPr/>
          <p:nvPr/>
        </p:nvCxnSpPr>
        <p:spPr>
          <a:xfrm flipH="1" flipV="1">
            <a:off x="7150900" y="3097705"/>
            <a:ext cx="499883" cy="461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7230282" y="3559369"/>
            <a:ext cx="420501" cy="472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7464152" y="2132856"/>
            <a:ext cx="27561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466951" y="4092825"/>
            <a:ext cx="27561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925676" y="2873093"/>
                <a:ext cx="4106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5676" y="2873093"/>
                <a:ext cx="41068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0" name="Table 49"/>
          <p:cNvGraphicFramePr>
            <a:graphicFrameLocks noGrp="1"/>
          </p:cNvGraphicFramePr>
          <p:nvPr>
            <p:extLst/>
          </p:nvPr>
        </p:nvGraphicFramePr>
        <p:xfrm>
          <a:off x="8450777" y="2246718"/>
          <a:ext cx="167984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962"/>
                <a:gridCol w="419962"/>
                <a:gridCol w="419962"/>
                <a:gridCol w="419962"/>
              </a:tblGrid>
              <a:tr h="3279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279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279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279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7638167" y="2438748"/>
                <a:ext cx="102624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i="1">
                          <a:latin typeface="Cambria Math"/>
                        </a:rPr>
                        <m:t>⇒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167" y="2438748"/>
                <a:ext cx="1026243" cy="101566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7739762" y="3831871"/>
                <a:ext cx="27102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         Recovered Matrix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762" y="3831871"/>
                <a:ext cx="2710294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10000" r="-112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09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6" grpId="0"/>
      <p:bldP spid="32" grpId="0"/>
      <p:bldP spid="42" grpId="0"/>
      <p:bldP spid="49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                          Matrix Linear Regression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52108" y="1628801"/>
                <a:ext cx="5296020" cy="5505477"/>
              </a:xfrm>
            </p:spPr>
            <p:txBody>
              <a:bodyPr>
                <a:normAutofit/>
              </a:bodyPr>
              <a:lstStyle/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𝔸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𝐑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r>
                  <a:rPr lang="en-US" dirty="0" smtClean="0"/>
                  <a:t>Linear operator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𝔸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…, 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Optimization Version: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52108" y="1628801"/>
                <a:ext cx="5296020" cy="5505477"/>
              </a:xfrm>
              <a:blipFill rotWithShape="0">
                <a:blip r:embed="rId2"/>
                <a:stretch>
                  <a:fillRect l="-2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95801" y="1419116"/>
                <a:ext cx="290848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𝔸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4000" dirty="0">
                  <a:latin typeface="Bodoni MT Poster Compressed" panose="020707060806010502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1" y="1419116"/>
                <a:ext cx="2908489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384032" y="2154441"/>
                <a:ext cx="4067944" cy="1993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𝔸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〈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〉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〈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〉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  <m:e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〈</m:t>
                                    </m:r>
                                    <m:sSub>
                                      <m:sSub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〉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032" y="2154441"/>
                <a:ext cx="4067944" cy="199394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295801" y="4885188"/>
                <a:ext cx="3938835" cy="12430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sz="3200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2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𝔸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m:rPr>
                              <m:lit/>
                            </m:rPr>
                            <a:rPr lang="en-US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lit/>
                                </m:rPr>
                                <a:rPr lang="en-US" sz="3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r>
                  <a:rPr lang="en-US" sz="3200" i="1" dirty="0">
                    <a:latin typeface="Cambria Math" panose="02040503050406030204" pitchFamily="18" charset="0"/>
                  </a:rPr>
                  <a:t/>
                </a:r>
                <a:br>
                  <a:rPr lang="en-US" sz="32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.  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i="1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1" y="4885188"/>
                <a:ext cx="3938835" cy="124303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05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Low-rank Matrix Estimation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8515" y="3169085"/>
                <a:ext cx="11498893" cy="3395490"/>
              </a:xfrm>
            </p:spPr>
            <p:txBody>
              <a:bodyPr/>
              <a:lstStyle/>
              <a:p>
                <a:r>
                  <a:rPr lang="en-US" dirty="0" smtClean="0"/>
                  <a:t>NP-hard in general</a:t>
                </a:r>
              </a:p>
              <a:p>
                <a:pPr lvl="1"/>
                <a:r>
                  <a:rPr lang="en-US" dirty="0" smtClean="0"/>
                  <a:t>Hard to even approximate within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[Meka, J., Caramanis, Dhillon’08]  </a:t>
                </a:r>
              </a:p>
              <a:p>
                <a:r>
                  <a:rPr lang="en-US" dirty="0" smtClean="0"/>
                  <a:t>Tractable solutions under certain conditions</a:t>
                </a:r>
              </a:p>
              <a:p>
                <a:pPr lvl="1"/>
                <a:r>
                  <a:rPr lang="en-US" dirty="0" smtClean="0"/>
                  <a:t>RIP conditions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8515" y="3169085"/>
                <a:ext cx="11498893" cy="3395490"/>
              </a:xfrm>
              <a:blipFill rotWithShape="0">
                <a:blip r:embed="rId2"/>
                <a:stretch>
                  <a:fillRect l="-954" t="-30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61757" y="1590496"/>
                <a:ext cx="3938835" cy="12408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sz="3200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32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𝔸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m:rPr>
                              <m:lit/>
                            </m:rPr>
                            <a:rPr lang="en-US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lit/>
                                </m:rPr>
                                <a:rPr lang="en-US" sz="3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r>
                  <a:rPr lang="en-US" sz="3200" i="1" dirty="0">
                    <a:latin typeface="Cambria Math" panose="02040503050406030204" pitchFamily="18" charset="0"/>
                  </a:rPr>
                  <a:t/>
                </a:r>
                <a:br>
                  <a:rPr lang="en-US" sz="32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.   </m:t>
                    </m:r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sz="32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i="1" dirty="0"/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1757" y="1590496"/>
                <a:ext cx="3938835" cy="12408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753640" y="4516200"/>
              <a:ext cx="9088560" cy="233208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40680" y="4503600"/>
                <a:ext cx="9113760" cy="235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749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Restricted </a:t>
            </a:r>
            <a:r>
              <a:rPr lang="en-US" dirty="0" err="1" smtClean="0"/>
              <a:t>Isometry</a:t>
            </a:r>
            <a:r>
              <a:rPr lang="en-US" dirty="0" smtClean="0"/>
              <a:t> Property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63552" y="3897258"/>
                <a:ext cx="8229600" cy="277210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For all rank-r matrix (X):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latin typeface="Cambria Math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/>
                        </a:rPr>
                        <m:t>|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≤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/>
                        </a:rPr>
                        <m:t>||</m:t>
                      </m:r>
                      <m:r>
                        <a:rPr lang="en-US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latin typeface="Cambria Math"/>
                        </a:rPr>
                        <m:t>|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/>
                        </a:rPr>
                        <m:t>≤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latin typeface="Cambria Math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/>
                        </a:rPr>
                        <m:t>|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𝐹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Examples: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𝔸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: sampled from multivariate normal distribution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𝑂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3552" y="3897258"/>
                <a:ext cx="8229600" cy="2772102"/>
              </a:xfrm>
              <a:blipFill rotWithShape="0">
                <a:blip r:embed="rId2"/>
                <a:stretch>
                  <a:fillRect l="-1333" t="-3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363753" y="1746745"/>
            <a:ext cx="2534040" cy="17601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849331" y="2306050"/>
            <a:ext cx="1400391" cy="545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/>
          <p:cNvSpPr/>
          <p:nvPr/>
        </p:nvSpPr>
        <p:spPr>
          <a:xfrm>
            <a:off x="5046830" y="2354967"/>
            <a:ext cx="1867187" cy="438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65514" y="1806395"/>
                <a:ext cx="55550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𝔸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514" y="1806395"/>
                <a:ext cx="555504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 rot="1200000">
            <a:off x="7292693" y="1756792"/>
            <a:ext cx="2534040" cy="17601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935285" y="2280343"/>
            <a:ext cx="1066964" cy="3625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186824" y="2297795"/>
                <a:ext cx="6668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6824" y="2297795"/>
                <a:ext cx="666853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189336" y="2528628"/>
                <a:ext cx="6668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𝔸</m:t>
                      </m:r>
                      <m:r>
                        <a:rPr lang="en-US" sz="3200">
                          <a:latin typeface="Cambria Math"/>
                        </a:rPr>
                        <m:t>(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3200" i="1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9336" y="2528628"/>
                <a:ext cx="666853" cy="584775"/>
              </a:xfrm>
              <a:prstGeom prst="rect">
                <a:avLst/>
              </a:prstGeom>
              <a:blipFill rotWithShape="0">
                <a:blip r:embed="rId5"/>
                <a:stretch>
                  <a:fillRect r="-4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155520" y="551160"/>
              <a:ext cx="11495160" cy="6133320"/>
            </p14:xfrm>
          </p:contentPart>
        </mc:Choice>
        <mc:Fallback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6520" y="539280"/>
                <a:ext cx="11507400" cy="615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150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633" y="188640"/>
            <a:ext cx="896448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Approach 1: Trace-norm minimization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03512" y="2483154"/>
                <a:ext cx="8507288" cy="4374846"/>
              </a:xfrm>
            </p:spPr>
            <p:txBody>
              <a:bodyPr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/>
                      </a:rPr>
                      <m:t>||</m:t>
                    </m:r>
                    <m:r>
                      <a:rPr lang="en-US" b="0" i="1" smtClean="0">
                        <a:latin typeface="Cambria Math"/>
                      </a:rPr>
                      <m:t>𝑋</m:t>
                    </m:r>
                    <m:r>
                      <m:rPr>
                        <m:lit/>
                      </m:rPr>
                      <a:rPr lang="en-US" b="0" i="1" smtClean="0">
                        <a:latin typeface="Cambria Math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∗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:</m:t>
                    </m:r>
                  </m:oMath>
                </a14:m>
                <a:r>
                  <a:rPr lang="en-US" dirty="0" smtClean="0"/>
                  <a:t>  sum of singular values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Provable recovery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2"/>
                <a:r>
                  <a:rPr lang="en-US" dirty="0" smtClean="0"/>
                  <a:t>RIP based Matrix Sensing: [</a:t>
                </a:r>
                <a:r>
                  <a:rPr lang="en-US" dirty="0" err="1" smtClean="0"/>
                  <a:t>Recht</a:t>
                </a:r>
                <a:r>
                  <a:rPr lang="en-US" dirty="0" smtClean="0"/>
                  <a:t>, Fazel, Parrilo’07]</a:t>
                </a:r>
              </a:p>
              <a:p>
                <a:pPr lvl="2"/>
                <a:r>
                  <a:rPr lang="en-US" dirty="0" smtClean="0"/>
                  <a:t>For Gaussian distributed samples: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However, convex optimization methods for this problem don’t scale well</a:t>
                </a:r>
              </a:p>
              <a:p>
                <a:pPr lvl="2"/>
                <a:r>
                  <a:rPr lang="en-US" dirty="0"/>
                  <a:t>SVD computation per </a:t>
                </a:r>
                <a:r>
                  <a:rPr lang="en-US" dirty="0" smtClean="0"/>
                  <a:t>step</a:t>
                </a:r>
              </a:p>
              <a:p>
                <a:pPr lvl="2"/>
                <a:r>
                  <a:rPr lang="en-US" dirty="0" smtClean="0"/>
                  <a:t>Intermediate iterates can have rank much larger than “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 smtClean="0"/>
                  <a:t>”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3512" y="2483154"/>
                <a:ext cx="8507288" cy="4374846"/>
              </a:xfrm>
              <a:blipFill rotWithShape="0">
                <a:blip r:embed="rId2"/>
                <a:stretch>
                  <a:fillRect t="-1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23792" y="1384008"/>
                <a:ext cx="4572000" cy="109914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8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𝔸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m:rPr>
                              <m:lit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lit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r>
                  <a:rPr lang="en-US" sz="2800" i="1" dirty="0">
                    <a:latin typeface="Cambria Math" panose="02040503050406030204" pitchFamily="18" charset="0"/>
                  </a:rPr>
                  <a:t/>
                </a:r>
                <a:br>
                  <a:rPr lang="en-US" sz="28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.  </m:t>
                    </m:r>
                    <m:r>
                      <m:rPr>
                        <m:lit/>
                      </m:rP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m:rPr>
                        <m:lit/>
                      </m:rP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8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i="1" dirty="0">
                    <a:solidFill>
                      <a:schemeClr val="tx2"/>
                    </a:solidFill>
                  </a:rPr>
                  <a:t> </a:t>
                </a:r>
                <a:endParaRPr lang="en-US" sz="2800" i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3792" y="1384008"/>
                <a:ext cx="4572000" cy="109914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992000" y="2243160"/>
              <a:ext cx="4100760" cy="29196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9760" y="2231640"/>
                <a:ext cx="4123440" cy="29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9337320" y="5394600"/>
              <a:ext cx="2243160" cy="11124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25800" y="5387040"/>
                <a:ext cx="2258280" cy="112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63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36280" y="253080"/>
              <a:ext cx="10544040" cy="66099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3320" y="241200"/>
                <a:ext cx="10568520" cy="6631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372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77640" y="171000"/>
              <a:ext cx="11500920" cy="59745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7920" y="164520"/>
                <a:ext cx="11513880" cy="598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65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2: Alternating Minimization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836822" y="3526673"/>
                <a:ext cx="5223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822" y="3526673"/>
                <a:ext cx="522386" cy="46166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717854" y="3527559"/>
                <a:ext cx="4712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𝑈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854" y="3527559"/>
                <a:ext cx="471219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239686" y="3534554"/>
                <a:ext cx="6203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686" y="3534554"/>
                <a:ext cx="620363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20527" y="3499617"/>
                <a:ext cx="5653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≅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27" y="3499617"/>
                <a:ext cx="565385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77486" y="3527559"/>
                <a:ext cx="4732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486" y="3527559"/>
                <a:ext cx="473206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5672556" y="1691386"/>
            <a:ext cx="566912" cy="13978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83745" y="1647685"/>
            <a:ext cx="2267648" cy="53201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239468" y="1966449"/>
                <a:ext cx="66717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/>
                        </a:rPr>
                        <m:t>×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468" y="1966449"/>
                <a:ext cx="667170" cy="70788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1964600" y="1429224"/>
            <a:ext cx="0" cy="17281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820584" y="1429224"/>
            <a:ext cx="0" cy="17281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155880" y="1499218"/>
            <a:ext cx="0" cy="17281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984432" y="1527207"/>
            <a:ext cx="0" cy="172819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078773" y="2923868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55880" y="111027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8063" y="635004"/>
            <a:ext cx="776096" cy="253007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741" y="1441809"/>
            <a:ext cx="750542" cy="18135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540524" y="1553986"/>
                <a:ext cx="3842187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</m:t>
                      </m:r>
                      <m:r>
                        <a:rPr lang="en-US" sz="96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9600" b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𝔸</m:t>
                      </m:r>
                    </m:oMath>
                  </m:oMathPara>
                </a14:m>
                <a:endParaRPr lang="en-US" sz="960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524" y="1553986"/>
                <a:ext cx="3842187" cy="15696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8970853" y="1087763"/>
                <a:ext cx="1417376" cy="2400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50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0853" y="1087763"/>
                <a:ext cx="1417376" cy="240065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441673" y="1002141"/>
                <a:ext cx="1417376" cy="2400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0" i="1">
                          <a:latin typeface="Cambria Math" panose="02040503050406030204" pitchFamily="18" charset="0"/>
                        </a:rPr>
                        <m:t>(</m:t>
                      </m:r>
                    </m:oMath>
                  </m:oMathPara>
                </a14:m>
                <a:endParaRPr lang="en-US" sz="150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673" y="1002141"/>
                <a:ext cx="1417376" cy="240065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86641" y="4005152"/>
                <a:ext cx="7344816" cy="586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  <m:r>
                            <a:rPr lang="en-US" sz="2400" i="1">
                              <a:latin typeface="Cambria Math"/>
                            </a:rPr>
                            <m:t>+1</m:t>
                          </m:r>
                        </m:sup>
                      </m:sSup>
                      <m:r>
                        <a:rPr lang="en-US" sz="24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/>
                                </a:rPr>
                                <m:t>𝑉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</m:e>
                      </m:func>
                      <m:r>
                        <m:rPr>
                          <m:lit/>
                        </m:rPr>
                        <a:rPr lang="en-US" sz="2400" i="1"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r>
                  <a:rPr lang="en-US" sz="2400" i="1" dirty="0">
                    <a:latin typeface="Cambria Math"/>
                  </a:rPr>
                  <a:t/>
                </a:r>
                <a:br>
                  <a:rPr lang="en-US" sz="2400" i="1" dirty="0">
                    <a:latin typeface="Cambria Math"/>
                  </a:rPr>
                </a:br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641" y="4005152"/>
                <a:ext cx="7344816" cy="586507"/>
              </a:xfrm>
              <a:prstGeom prst="rect">
                <a:avLst/>
              </a:prstGeom>
              <a:blipFill rotWithShape="0">
                <a:blip r:embed="rId12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3780462" y="4521627"/>
                <a:ext cx="4631076" cy="5867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  <m:r>
                            <a:rPr lang="en-US" sz="2400" i="1">
                              <a:latin typeface="Cambria Math"/>
                            </a:rPr>
                            <m:t>+1</m:t>
                          </m:r>
                        </m:sup>
                      </m:sSup>
                      <m:r>
                        <a:rPr lang="en-US" sz="24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i="1">
                                  <a:latin typeface="Cambria Math"/>
                                </a:rPr>
                                <m:t>𝑈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𝑈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</a:rPr>
                                            <m:t>+1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  <m:r>
                            <m:rPr>
                              <m:lit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lit/>
                                </m:rP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462" y="4521627"/>
                <a:ext cx="4631076" cy="586764"/>
              </a:xfrm>
              <a:prstGeom prst="rect">
                <a:avLst/>
              </a:prstGeom>
              <a:blipFill rotWithShape="0">
                <a:blip r:embed="rId1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54524" y="5119858"/>
                <a:ext cx="967758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Provable convergence 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800" dirty="0" smtClean="0"/>
                  <a:t> [J., Netrapalli, Sanghavi’13]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RIP property satisfied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Gaussian distribution: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 smtClean="0"/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Suboptimal bounds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524" y="5119858"/>
                <a:ext cx="9677583" cy="2246769"/>
              </a:xfrm>
              <a:prstGeom prst="rect">
                <a:avLst/>
              </a:prstGeom>
              <a:blipFill rotWithShape="0">
                <a:blip r:embed="rId14"/>
                <a:stretch>
                  <a:fillRect l="-1134" t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3" name="Ink 2"/>
              <p14:cNvContentPartPr/>
              <p14:nvPr/>
            </p14:nvContentPartPr>
            <p14:xfrm>
              <a:off x="2091960" y="3627360"/>
              <a:ext cx="9958680" cy="29502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80440" y="3617640"/>
                <a:ext cx="9983160" cy="296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65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411" y="365125"/>
            <a:ext cx="10915389" cy="1325563"/>
          </a:xfrm>
        </p:spPr>
        <p:txBody>
          <a:bodyPr/>
          <a:lstStyle/>
          <a:p>
            <a:r>
              <a:rPr lang="en-US" dirty="0" smtClean="0"/>
              <a:t>Approach 3: Projected Gradient based Methods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b="0" dirty="0" smtClean="0"/>
              </a:p>
              <a:p>
                <a:r>
                  <a:rPr lang="en-US" dirty="0" smtClean="0"/>
                  <a:t>For t=1:T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𝜂</m:t>
                          </m:r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𝔸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  <m:d>
                            <m:d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𝔸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t</m:t>
                                      </m:r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1" dirty="0" smtClean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: projection onto set of rank-r projection</a:t>
                </a:r>
              </a:p>
              <a:p>
                <a:r>
                  <a:rPr lang="en-US" dirty="0" smtClean="0"/>
                  <a:t>Singular Value Projection</a:t>
                </a:r>
              </a:p>
              <a:p>
                <a:r>
                  <a:rPr lang="en-US" dirty="0" smtClean="0"/>
                  <a:t>Several other variants exist (</a:t>
                </a:r>
                <a:r>
                  <a:rPr lang="en-US" dirty="0" err="1" smtClean="0"/>
                  <a:t>ADMiRA</a:t>
                </a:r>
                <a:r>
                  <a:rPr lang="en-US" dirty="0" smtClean="0"/>
                  <a:t> [Lee, Bresler’09])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63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𝑟𝑎𝑛𝑘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Projected gradient descent</a:t>
                </a:r>
              </a:p>
              <a:p>
                <a:r>
                  <a:rPr lang="en-US" dirty="0" smtClean="0"/>
                  <a:t>Alternating Minimization</a:t>
                </a:r>
              </a:p>
              <a:p>
                <a:endParaRPr lang="en-US" b="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709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Guarantees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SVP converges to global optima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≤1/3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For Gaussians: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Info. theoretically optimal</a:t>
                </a:r>
                <a:endParaRPr lang="en-US" dirty="0"/>
              </a:p>
              <a:p>
                <a:r>
                  <a:rPr lang="en-US" dirty="0" smtClean="0"/>
                  <a:t>Noisy case analysis also available</a:t>
                </a:r>
              </a:p>
              <a:p>
                <a:r>
                  <a:rPr lang="en-US" dirty="0" smtClean="0"/>
                  <a:t>Analysis: a simple extension of analysis of iterative hard </a:t>
                </a:r>
                <a:r>
                  <a:rPr lang="en-US" dirty="0" err="1" smtClean="0"/>
                  <a:t>thresholding</a:t>
                </a:r>
                <a:r>
                  <a:rPr lang="en-US" dirty="0" smtClean="0"/>
                  <a:t> [Garg, Khandekar’08]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8928300" y="6311900"/>
            <a:ext cx="3113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[J., Meka, Dhillon 2009]</a:t>
            </a:r>
          </a:p>
        </p:txBody>
      </p:sp>
    </p:spTree>
    <p:extLst>
      <p:ext uri="{BB962C8B-B14F-4D97-AF65-F5344CB8AC3E}">
        <p14:creationId xmlns:p14="http://schemas.microsoft.com/office/powerpoint/2010/main" val="172363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Optimize general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𝑟𝑎𝑛𝑘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Assume RSC-style condition: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≽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≽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SVP converges to the optima for such a case as well [J., Kar, Tewari’14]</a:t>
                </a:r>
              </a:p>
              <a:p>
                <a:r>
                  <a:rPr lang="en-US" dirty="0" smtClean="0"/>
                  <a:t>Extensions to the “statistical setting” as well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lvl="1"/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 r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0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𝑟𝑎𝑛𝑘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Projected gradient descent converges to the global optima</a:t>
                </a:r>
              </a:p>
              <a:p>
                <a:pPr lvl="1"/>
                <a:r>
                  <a:rPr lang="en-US" dirty="0" smtClean="0"/>
                  <a:t>Assuming certain RSC/RIP style conditions</a:t>
                </a:r>
              </a:p>
              <a:p>
                <a:r>
                  <a:rPr lang="en-US" dirty="0" smtClean="0"/>
                  <a:t>Standard matrix sensing: </a:t>
                </a:r>
              </a:p>
              <a:p>
                <a:pPr lvl="1"/>
                <a:r>
                  <a:rPr lang="en-US" dirty="0" smtClean="0"/>
                  <a:t>Information theoretic optimal bounds</a:t>
                </a:r>
              </a:p>
              <a:p>
                <a:r>
                  <a:rPr lang="en-US" dirty="0" smtClean="0"/>
                  <a:t>Analysis:</a:t>
                </a:r>
              </a:p>
              <a:p>
                <a:pPr lvl="1"/>
                <a:r>
                  <a:rPr lang="en-US" dirty="0" smtClean="0"/>
                  <a:t>Only requires 0-th order property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 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91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466" y="269496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Low-rank Matrix Completion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9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Low-rank Matrix Completion</a:t>
            </a:r>
            <a:endParaRPr lang="en-US" dirty="0"/>
          </a:p>
        </p:txBody>
      </p:sp>
      <p:pic>
        <p:nvPicPr>
          <p:cNvPr id="4" name="Picture 2" descr="C:\Users\prajain\Documents\work\tab_talk\colla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740" y="1249684"/>
            <a:ext cx="5472608" cy="416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9537" y="5517232"/>
            <a:ext cx="86330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Task</a:t>
            </a:r>
            <a:r>
              <a:rPr lang="en-US" sz="2400" dirty="0"/>
              <a:t>: Complete ratings matrix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Applications: recommendation systems, PCA with missing entries</a:t>
            </a:r>
          </a:p>
        </p:txBody>
      </p:sp>
    </p:spTree>
    <p:extLst>
      <p:ext uri="{BB962C8B-B14F-4D97-AF65-F5344CB8AC3E}">
        <p14:creationId xmlns:p14="http://schemas.microsoft.com/office/powerpoint/2010/main" val="37998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Low-rank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789988" y="1444629"/>
            <a:ext cx="8612025" cy="3356998"/>
            <a:chOff x="29898" y="1556792"/>
            <a:chExt cx="8977663" cy="3649989"/>
          </a:xfrm>
        </p:grpSpPr>
        <p:pic>
          <p:nvPicPr>
            <p:cNvPr id="5" name="Picture 2" descr="C:\Users\prajain\Documents\work\tab_talk\collab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8" y="1556792"/>
              <a:ext cx="3970296" cy="302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581888" y="2132856"/>
              <a:ext cx="720080" cy="1872208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27241" y="2132856"/>
              <a:ext cx="2880320" cy="71257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000194" y="2715017"/>
                  <a:ext cx="565385" cy="769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/>
                          </a:rPr>
                          <m:t>≅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0194" y="2715017"/>
                  <a:ext cx="565385" cy="769669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460070" y="2715017"/>
                  <a:ext cx="695495" cy="7696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/>
                          </a:rPr>
                          <m:t>×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070" y="2715017"/>
                  <a:ext cx="695495" cy="76966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036628" y="4437112"/>
                  <a:ext cx="780385" cy="7696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/>
                          </a:rPr>
                          <m:t>𝑀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6628" y="4437112"/>
                  <a:ext cx="780385" cy="76966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553365" y="4437112"/>
                  <a:ext cx="690884" cy="7696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/>
                          </a:rPr>
                          <m:t>𝑈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3365" y="4437112"/>
                  <a:ext cx="690884" cy="76966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421389" y="4437112"/>
                  <a:ext cx="949563" cy="7696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en-US" sz="4000" i="1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1389" y="4437112"/>
                  <a:ext cx="949563" cy="76966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3986956" y="4437112"/>
                  <a:ext cx="565385" cy="7696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/>
                          </a:rPr>
                          <m:t>≅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86956" y="4437112"/>
                  <a:ext cx="565385" cy="769669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460070" y="4437112"/>
                  <a:ext cx="695495" cy="7696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/>
                          </a:rPr>
                          <m:t>×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60070" y="4437112"/>
                  <a:ext cx="695495" cy="76966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74238" y="4744804"/>
                <a:ext cx="4710713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M: characterized by U, 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No. of variables: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𝑛𝑟</m:t>
                    </m:r>
                  </m:oMath>
                </a14:m>
                <a:endParaRPr lang="en-US" sz="32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V: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𝑛𝑟</m:t>
                    </m:r>
                  </m:oMath>
                </a14:m>
                <a:r>
                  <a:rPr lang="en-US" sz="3200" dirty="0"/>
                  <a:t>  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238" y="4744804"/>
                <a:ext cx="4710713" cy="2062103"/>
              </a:xfrm>
              <a:prstGeom prst="rect">
                <a:avLst/>
              </a:prstGeom>
              <a:blipFill rotWithShape="0">
                <a:blip r:embed="rId10"/>
                <a:stretch>
                  <a:fillRect l="-2979" t="-3835" r="-2461" b="-8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501963" y="4805995"/>
                <a:ext cx="194899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DoF: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𝑛𝑟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963" y="4805995"/>
                <a:ext cx="1948995" cy="584775"/>
              </a:xfrm>
              <a:prstGeom prst="rect">
                <a:avLst/>
              </a:prstGeom>
              <a:blipFill rotWithShape="0">
                <a:blip r:embed="rId11"/>
                <a:stretch>
                  <a:fillRect l="-7210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483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Low-rank Matrix Completion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𝐸𝑟𝑟𝑜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/>
                                    </a:rPr>
                                    <m:t>Ω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𝑗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/>
                                    </a:rPr>
                                    <m:t>Ω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  <m:sub/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𝑠</m:t>
                      </m:r>
                      <m:r>
                        <a:rPr lang="en-US" b="0" i="1" smtClean="0">
                          <a:latin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</a:rPr>
                        <m:t>𝑡</m:t>
                      </m:r>
                      <m:r>
                        <a:rPr lang="en-US" b="0" i="1" smtClean="0">
                          <a:latin typeface="Cambria Math"/>
                        </a:rPr>
                        <m:t>        </m:t>
                      </m:r>
                      <m:r>
                        <a:rPr lang="en-US" b="1" i="0" smtClean="0">
                          <a:latin typeface="Cambria Math"/>
                        </a:rPr>
                        <m:t>𝐫𝐚𝐧𝐤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b="0" dirty="0" smtClean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Ω</m:t>
                    </m:r>
                    <m:r>
                      <a:rPr lang="en-US" i="1">
                        <a:latin typeface="Cambria Math"/>
                      </a:rPr>
                      <m:t>: </m:t>
                    </m:r>
                  </m:oMath>
                </a14:m>
                <a:r>
                  <a:rPr lang="en-US" dirty="0"/>
                  <a:t>set of known </a:t>
                </a:r>
                <a:r>
                  <a:rPr lang="en-US" dirty="0" smtClean="0"/>
                  <a:t>entries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 smtClean="0"/>
                  <a:t> otherwise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28030" y="4765181"/>
          <a:ext cx="167984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962"/>
                <a:gridCol w="419962"/>
                <a:gridCol w="419962"/>
                <a:gridCol w="419962"/>
              </a:tblGrid>
              <a:tr h="32798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</a:tr>
              <a:tr h="3279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79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79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788410" y="5033907"/>
                <a:ext cx="85632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410" y="5033907"/>
                <a:ext cx="856325" cy="83099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625821" y="4713923"/>
          <a:ext cx="1679848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9962"/>
                <a:gridCol w="419962"/>
                <a:gridCol w="419962"/>
                <a:gridCol w="419962"/>
              </a:tblGrid>
              <a:tr h="32798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noFill/>
                  </a:tcPr>
                </a:tc>
              </a:tr>
              <a:tr h="32798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2798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27980"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18116" y="6224246"/>
                <a:ext cx="5813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116" y="6224246"/>
                <a:ext cx="581378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876756" y="6186537"/>
                <a:ext cx="127740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6756" y="6186537"/>
                <a:ext cx="1277401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9" name="Ink 8"/>
              <p14:cNvContentPartPr/>
              <p14:nvPr/>
            </p14:nvContentPartPr>
            <p14:xfrm>
              <a:off x="7385400" y="95760"/>
              <a:ext cx="4672800" cy="448848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75680" y="84600"/>
                <a:ext cx="4695480" cy="451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30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91222"/>
                <a:ext cx="10515600" cy="536114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Convex relaxation: Replace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 smtClean="0"/>
                  <a:t> with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Provably recovers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/>
                  <a:t> if: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800" dirty="0" smtClean="0"/>
                  <a:t>rank-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800" dirty="0" smtClean="0"/>
                  <a:t> incoherent matrix (non-spiky matrix)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Σ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||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</m:oMath>
                </a14:m>
                <a:endParaRPr lang="en-US" sz="2800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800" dirty="0" smtClean="0"/>
                  <a:t>: sampled uniformly at random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 smtClean="0"/>
              </a:p>
              <a:p>
                <a:r>
                  <a:rPr lang="en-US" dirty="0" smtClean="0"/>
                  <a:t>Worst Computation time: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Refs: [Candes, </a:t>
                </a:r>
                <a:r>
                  <a:rPr lang="en-US" dirty="0" err="1" smtClean="0"/>
                  <a:t>Recht</a:t>
                </a:r>
                <a:r>
                  <a:rPr lang="en-US" dirty="0" smtClean="0"/>
                  <a:t> 2008], [Candes, Tao 2008], [</a:t>
                </a:r>
                <a:r>
                  <a:rPr lang="en-US" dirty="0" err="1" smtClean="0"/>
                  <a:t>Recht</a:t>
                </a:r>
                <a:r>
                  <a:rPr lang="en-US" dirty="0" smtClean="0"/>
                  <a:t> 2010]</a:t>
                </a:r>
              </a:p>
              <a:p>
                <a:pPr lvl="2"/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91222"/>
                <a:ext cx="10515600" cy="5361140"/>
              </a:xfrm>
              <a:blipFill rotWithShape="0">
                <a:blip r:embed="rId2"/>
                <a:stretch>
                  <a:fillRect l="-1043" t="-1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07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Incoherence?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83360" y="1146240"/>
              <a:ext cx="9924120" cy="53726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2920" y="1135800"/>
                <a:ext cx="9937440" cy="539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400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144880" y="854640"/>
              <a:ext cx="9781200" cy="59475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0200" y="847440"/>
                <a:ext cx="9796680" cy="596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669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Results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8568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RIP/RSC based Linear Regression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lit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𝑟𝑎𝑛𝑘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RIP operator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lang="en-US" dirty="0" smtClean="0"/>
                  <a:t>: RSC operator (statistical setting)</a:t>
                </a:r>
              </a:p>
              <a:p>
                <a:r>
                  <a:rPr lang="en-US" dirty="0" smtClean="0"/>
                  <a:t>Matrix Completion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lit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𝑟𝑎𝑛𝑘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 randomly sampled,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incoherent matrix</a:t>
                </a:r>
              </a:p>
              <a:p>
                <a:r>
                  <a:rPr lang="en-US" dirty="0" smtClean="0"/>
                  <a:t>Non-convex </a:t>
                </a:r>
                <a:r>
                  <a:rPr lang="en-US" dirty="0"/>
                  <a:t>Robust </a:t>
                </a:r>
                <a:r>
                  <a:rPr lang="en-US" dirty="0" smtClean="0"/>
                  <a:t>PCA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lit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.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𝑟𝑎𝑛𝑘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 smtClean="0"/>
                  <a:t>low-rank incoherent matrix,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sparse matrix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85685"/>
              </a:xfrm>
              <a:blipFill rotWithShape="0">
                <a:blip r:embed="rId2"/>
                <a:stretch>
                  <a:fillRect l="-1043" t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15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Alternating Minimization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61093" y="2523929"/>
            <a:ext cx="2549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If X has rank-k: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508407" y="2754761"/>
            <a:ext cx="7736772" cy="1908950"/>
            <a:chOff x="668534" y="3159902"/>
            <a:chExt cx="8135758" cy="2230771"/>
          </a:xfrm>
        </p:grpSpPr>
        <p:sp>
          <p:nvSpPr>
            <p:cNvPr id="33" name="Rectangle 32"/>
            <p:cNvSpPr/>
            <p:nvPr/>
          </p:nvSpPr>
          <p:spPr>
            <a:xfrm>
              <a:off x="4304865" y="3859504"/>
              <a:ext cx="644529" cy="1509853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688078" y="3859504"/>
              <a:ext cx="2578115" cy="57466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3784202" y="4328991"/>
                  <a:ext cx="506064" cy="8272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4202" y="4328991"/>
                  <a:ext cx="506064" cy="82722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090908" y="4328991"/>
                  <a:ext cx="701576" cy="8272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×</m:t>
                        </m:r>
                      </m:oMath>
                    </m:oMathPara>
                  </a14:m>
                  <a:endParaRPr lang="en-US" sz="4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0908" y="4328991"/>
                  <a:ext cx="701576" cy="82722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/>
            <p:cNvSpPr/>
            <p:nvPr/>
          </p:nvSpPr>
          <p:spPr>
            <a:xfrm>
              <a:off x="1206087" y="3859503"/>
              <a:ext cx="2578115" cy="150985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>
              <a:off x="1027357" y="3815684"/>
              <a:ext cx="1" cy="157498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68534" y="4258733"/>
              <a:ext cx="452097" cy="539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m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>
              <a:off x="1206087" y="3677917"/>
              <a:ext cx="2578115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396314" y="3159902"/>
              <a:ext cx="364443" cy="539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n</a:t>
              </a: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4304865" y="3718196"/>
              <a:ext cx="644529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4475910" y="3273110"/>
              <a:ext cx="340843" cy="539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k</a:t>
              </a: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>
              <a:off x="8368784" y="3859503"/>
              <a:ext cx="0" cy="51806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8463449" y="3916133"/>
              <a:ext cx="340843" cy="5394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black"/>
                  </a:solidFill>
                </a:rPr>
                <a:t>k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919009" y="1196752"/>
                <a:ext cx="8370879" cy="1401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unc>
                            <m:func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𝑋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𝐸𝑟𝑟𝑜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Ω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d>
                                    <m:d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e>
                                  </m:d>
                                  <m: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Ω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dirty="0">
                                      <a:solidFill>
                                        <a:prstClr val="black"/>
                                      </a:solidFill>
                                    </a:rPr>
                                    <m:t> 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𝑀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  <m:t>𝑖𝑗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  <m:sub/>
                      </m:sSub>
                    </m:oMath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𝑠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        </m:t>
                      </m:r>
                      <m:r>
                        <a:rPr lang="en-US" sz="2400" b="1">
                          <a:solidFill>
                            <a:prstClr val="black"/>
                          </a:solidFill>
                          <a:latin typeface="Cambria Math"/>
                        </a:rPr>
                        <m:t>𝐫𝐚𝐧𝐤</m:t>
                      </m:r>
                      <m:d>
                        <m:d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𝑋</m:t>
                          </m:r>
                        </m:e>
                      </m:d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/>
                        </a:rPr>
                        <m:t>≤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009" y="1196752"/>
                <a:ext cx="8370879" cy="140153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3908104" y="5245512"/>
                <a:ext cx="4653838" cy="1230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+1</m:t>
                          </m:r>
                        </m:sup>
                      </m:sSup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lim>
                          </m:limLow>
                        </m:fName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𝐸𝑟𝑟𝑜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Ω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𝑈</m:t>
                          </m:r>
                        </m:e>
                        <m: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+1</m:t>
                          </m:r>
                        </m:sup>
                      </m:sSup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𝑈</m:t>
                              </m:r>
                            </m:lim>
                          </m:limLow>
                        </m:fName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𝐸𝑟𝑟𝑜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Ω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𝑈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+1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104" y="5245512"/>
                <a:ext cx="4653838" cy="123033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6008839" y="4663713"/>
            <a:ext cx="452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b="1" dirty="0">
                <a:solidFill>
                  <a:srgbClr val="FF0000"/>
                </a:solidFill>
              </a:rPr>
              <a:t>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8347166" y="3979649"/>
                <a:ext cx="854145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166" y="3979649"/>
                <a:ext cx="854145" cy="59362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3938095" y="4645470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X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6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Initialization [JNS’13]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02365" y="1340769"/>
                <a:ext cx="9508435" cy="528016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Initialization: </a:t>
                </a:r>
              </a:p>
              <a:p>
                <a:pPr lvl="1"/>
                <a:r>
                  <a:rPr lang="en-US" dirty="0" smtClean="0"/>
                  <a:t>SVD(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02365" y="1340769"/>
                <a:ext cx="9508435" cy="5280164"/>
              </a:xfrm>
              <a:blipFill rotWithShape="0">
                <a:blip r:embed="rId2"/>
                <a:stretch>
                  <a:fillRect l="-1154" t="-1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915181" y="2776718"/>
          <a:ext cx="2875722" cy="27332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8574"/>
                <a:gridCol w="958574"/>
                <a:gridCol w="958574"/>
              </a:tblGrid>
              <a:tr h="91108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/>
                </a:tc>
              </a:tr>
              <a:tr h="91108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</a:tr>
              <a:tr h="91108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17615" y="3103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120685" y="3103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1102" y="48236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20685" y="39636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78043" y="48236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5885079" y="5619399"/>
                <a:ext cx="143321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20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5079" y="5619399"/>
                <a:ext cx="1433213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6199848" y="31036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85080" y="39636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8043" y="39636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20685" y="48217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7528680" y="1009440"/>
              <a:ext cx="4374000" cy="39045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7880" y="998280"/>
                <a:ext cx="4390200" cy="392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882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r>
              <a:rPr lang="en-US" dirty="0"/>
              <a:t>[JNS’13]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Assumptions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Ω</m:t>
                    </m:r>
                    <m:r>
                      <a:rPr lang="en-US" i="1">
                        <a:latin typeface="Cambria Math"/>
                      </a:rPr>
                      <m:t>: </m:t>
                    </m:r>
                  </m:oMath>
                </a14:m>
                <a:r>
                  <a:rPr lang="en-US" dirty="0"/>
                  <a:t>set of known entries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Ω</m:t>
                    </m:r>
                  </m:oMath>
                </a14:m>
                <a:r>
                  <a:rPr lang="en-US" dirty="0"/>
                  <a:t> is sampled uniformly  </a:t>
                </a:r>
                <a:r>
                  <a:rPr lang="en-US" dirty="0" err="1"/>
                  <a:t>s.t.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Ω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𝑂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𝑛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log</m:t>
                        </m:r>
                      </m:fName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  <m:r>
                          <a:rPr lang="en-US" i="1">
                            <a:latin typeface="Cambria Math"/>
                          </a:rPr>
                          <m:t> </m:t>
                        </m:r>
                      </m:e>
                    </m:func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𝛽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/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𝑀</m:t>
                    </m:r>
                  </m:oMath>
                </a14:m>
                <a:r>
                  <a:rPr lang="en-US" dirty="0"/>
                  <a:t>: rank-k “incoherent” matrix</a:t>
                </a:r>
              </a:p>
              <a:p>
                <a:pPr lvl="2"/>
                <a:r>
                  <a:rPr lang="en-US" dirty="0"/>
                  <a:t>Most of the entries are similar in magnitude</a:t>
                </a:r>
              </a:p>
              <a:p>
                <a:r>
                  <a:rPr lang="en-US" dirty="0"/>
                  <a:t>Then,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i="1">
                        <a:latin typeface="Cambria Math"/>
                      </a:rPr>
                      <m:t>||</m:t>
                    </m:r>
                    <m:r>
                      <a:rPr lang="en-US" i="1">
                        <a:latin typeface="Cambria Math"/>
                      </a:rPr>
                      <m:t>𝑀</m:t>
                    </m:r>
                    <m:r>
                      <a:rPr lang="en-US" i="1">
                        <a:latin typeface="Cambria Math"/>
                      </a:rPr>
                      <m:t>−</m:t>
                    </m:r>
                    <m:r>
                      <a:rPr lang="en-US" i="1">
                        <a:latin typeface="Cambria Math"/>
                      </a:rPr>
                      <m:t>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sup>
                    </m:sSup>
                    <m:r>
                      <m:rPr>
                        <m:lit/>
                      </m:rPr>
                      <a:rPr lang="en-US" i="1">
                        <a:latin typeface="Cambria Math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i="1">
                            <a:latin typeface="Cambria Math"/>
                          </a:rPr>
                          <m:t>|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𝐹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≤</m:t>
                    </m:r>
                    <m:r>
                      <a:rPr lang="en-US" i="1">
                        <a:latin typeface="Cambria Math"/>
                      </a:rPr>
                      <m:t>𝜖</m:t>
                    </m:r>
                  </m:oMath>
                </a14:m>
                <a:r>
                  <a:rPr lang="en-US" dirty="0"/>
                  <a:t> after only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𝑂</m:t>
                    </m:r>
                    <m:r>
                      <a:rPr lang="en-US" i="1">
                        <a:latin typeface="Cambria Math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𝜖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i="1">
                        <a:latin typeface="Cambria Math"/>
                      </a:rPr>
                      <m:t>)</m:t>
                    </m:r>
                  </m:oMath>
                </a14:m>
                <a:r>
                  <a:rPr lang="en-US" dirty="0"/>
                  <a:t> steps</a:t>
                </a:r>
              </a:p>
              <a:p>
                <a:r>
                  <a:rPr lang="en-US" dirty="0" smtClean="0"/>
                  <a:t>Improved analysis by Hardt-Wooters’14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2710080" y="2135160"/>
              <a:ext cx="7629840" cy="42660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98920" y="2125440"/>
                <a:ext cx="7651440" cy="428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53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 txBox="1"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10861964" cy="49412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Assume Rank-1 case, i.e.,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</a:rPr>
                      <m:t>   </m:t>
                    </m:r>
                    <m:r>
                      <a:rPr lang="en-US" sz="2400" i="1">
                        <a:latin typeface="Cambria Math"/>
                      </a:rPr>
                      <m:t>𝑀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𝑢</m:t>
                        </m:r>
                      </m:e>
                      <m:sup>
                        <m:r>
                          <a:rPr lang="en-US" sz="2400" i="1">
                            <a:latin typeface="Cambria Math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/>
                          </a:rPr>
                          <m:t>𝑣</m:t>
                        </m:r>
                      </m:e>
                      <m: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∗</m:t>
                            </m:r>
                          </m:e>
                          <m:sup>
                            <m:r>
                              <a:rPr lang="en-US" sz="2400" i="1">
                                <a:latin typeface="Cambria Math"/>
                              </a:rPr>
                              <m:t>𝑇</m:t>
                            </m:r>
                          </m:sup>
                        </m:sSup>
                      </m:sup>
                    </m:sSup>
                  </m:oMath>
                </a14:m>
                <a:endParaRPr lang="en-US" sz="2400" dirty="0" smtClean="0"/>
              </a:p>
              <a:p>
                <a:r>
                  <a:rPr lang="en-US" sz="2400" dirty="0"/>
                  <a:t>Fixing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𝑢</m:t>
                    </m:r>
                  </m:oMath>
                </a14:m>
                <a:r>
                  <a:rPr lang="en-US" sz="2400" dirty="0"/>
                  <a:t>, update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𝑣</m:t>
                    </m:r>
                  </m:oMath>
                </a14:m>
                <a:r>
                  <a:rPr lang="en-US" sz="2400" dirty="0"/>
                  <a:t> is given 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∈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Sup>
                                            <m:sSubSup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bSup>
                                          <m:sSubSup>
                                            <m:sSubSup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  <m:sup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∗</m:t>
                                              </m:r>
                                            </m:sup>
                                          </m:sSubSup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   </m:t>
                      </m:r>
                    </m:oMath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          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2400" dirty="0" smtClean="0"/>
              </a:p>
              <a:p>
                <a:r>
                  <a:rPr lang="en-US" sz="2400" dirty="0" smtClean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</m:d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x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  <a:p>
                <a:r>
                  <a:rPr lang="en-US" sz="2400" dirty="0" smtClean="0"/>
                  <a:t>Power method update!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" name="Content Placeholder 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10861964" cy="4941224"/>
              </a:xfrm>
              <a:prstGeom prst="rect">
                <a:avLst/>
              </a:prstGeom>
              <a:blipFill rotWithShape="0">
                <a:blip r:embed="rId2"/>
                <a:stretch>
                  <a:fillRect l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840240" y="3382560"/>
              <a:ext cx="9796320" cy="20876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0880" y="3371400"/>
                <a:ext cx="9810000" cy="211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4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672" y="0"/>
            <a:ext cx="8229600" cy="1143000"/>
          </a:xfrm>
        </p:spPr>
        <p:txBody>
          <a:bodyPr/>
          <a:lstStyle/>
          <a:p>
            <a:r>
              <a:rPr lang="en-US" dirty="0" smtClean="0"/>
              <a:t>Proof Sketch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07568" y="1988840"/>
                <a:ext cx="7200800" cy="564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𝑣</m:t>
                      </m:r>
                      <m:r>
                        <a:rPr lang="en-US" sz="2400" i="1">
                          <a:latin typeface="Cambria Math"/>
                        </a:rPr>
                        <m:t>=</m:t>
                      </m:r>
                      <m:groupChr>
                        <m:groupChrPr>
                          <m:chr m:val="⏟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400" i="1">
                              <a:latin typeface="Cambria Math"/>
                            </a:rPr>
                            <m:t>𝑢</m:t>
                          </m:r>
                          <m:r>
                            <a:rPr lang="en-US" sz="2400" i="1">
                              <a:latin typeface="Cambria Math"/>
                            </a:rPr>
                            <m:t>   </m:t>
                          </m:r>
                        </m:e>
                      </m:groupChr>
                      <m:r>
                        <a:rPr lang="en-US" sz="2400" i="1">
                          <a:latin typeface="Cambria Math"/>
                        </a:rPr>
                        <m:t>−</m:t>
                      </m:r>
                      <m:groupChr>
                        <m:groupChrPr>
                          <m:chr m:val="⏟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𝐵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&lt;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𝑢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/>
                                </a:rPr>
                                <m:t>&gt;−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en-US" sz="2400">
                              <a:latin typeface="Cambria Math"/>
                            </a:rPr>
                            <m:t>  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groupCh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68" y="1988840"/>
                <a:ext cx="7200800" cy="56451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359697" y="2393929"/>
            <a:ext cx="1886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</a:t>
            </a:r>
            <a:r>
              <a:rPr lang="en-US" sz="2400" dirty="0"/>
              <a:t>Power </a:t>
            </a:r>
          </a:p>
          <a:p>
            <a:r>
              <a:rPr lang="en-US" sz="2400" dirty="0"/>
              <a:t>Method Term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7968" y="2401261"/>
            <a:ext cx="1926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     Error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844992" y="3553910"/>
                <a:ext cx="86409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Problems:</a:t>
                </a:r>
              </a:p>
              <a:p>
                <a:pPr marL="342900" indent="-342900">
                  <a:buAutoNum type="arabicPeriod"/>
                </a:pPr>
                <a:r>
                  <a:rPr lang="en-US" sz="2400" dirty="0"/>
                  <a:t>Show error term decreases with iterations</a:t>
                </a:r>
              </a:p>
              <a:p>
                <a:pPr marL="342900" indent="-342900">
                  <a:buAutoNum type="arabicPeriod"/>
                </a:pPr>
                <a:r>
                  <a:rPr lang="en-US" sz="2400" dirty="0"/>
                  <a:t>Also, need to show “incoherence” of each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𝑣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992" y="3553910"/>
                <a:ext cx="8640960" cy="1200329"/>
              </a:xfrm>
              <a:prstGeom prst="rect">
                <a:avLst/>
              </a:prstGeom>
              <a:blipFill rotWithShape="0">
                <a:blip r:embed="rId3"/>
                <a:stretch>
                  <a:fillRect l="-1129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844992" y="5041840"/>
            <a:ext cx="51822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Tools:</a:t>
            </a:r>
          </a:p>
          <a:p>
            <a:pPr marL="342900" indent="-342900">
              <a:buAutoNum type="arabicPeriod"/>
            </a:pPr>
            <a:r>
              <a:rPr lang="en-US" sz="2400" dirty="0"/>
              <a:t>Spectral gap of random graphs</a:t>
            </a:r>
          </a:p>
          <a:p>
            <a:pPr marL="342900" indent="-342900">
              <a:buAutoNum type="arabicPeriod"/>
            </a:pPr>
            <a:r>
              <a:rPr lang="en-US" sz="2400" dirty="0"/>
              <a:t>Bernstein-type concentration bounds</a:t>
            </a:r>
          </a:p>
        </p:txBody>
      </p:sp>
    </p:spTree>
    <p:extLst>
      <p:ext uri="{BB962C8B-B14F-4D97-AF65-F5344CB8AC3E}">
        <p14:creationId xmlns:p14="http://schemas.microsoft.com/office/powerpoint/2010/main" val="20820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Bernstein?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173320" y="1195200"/>
              <a:ext cx="9960840" cy="550872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0720" y="1185480"/>
                <a:ext cx="9977760" cy="552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428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Method?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54240" y="486000"/>
              <a:ext cx="11487960" cy="59144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0920" y="475200"/>
                <a:ext cx="11514960" cy="593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1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58040" y="174960"/>
              <a:ext cx="11670840" cy="660708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720" y="162000"/>
                <a:ext cx="11695680" cy="662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62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 3: Singular Value Projection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77989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>
                    <a:latin typeface="Cambria Math" panose="02040503050406030204" pitchFamily="18" charset="0"/>
                  </a:rPr>
                  <a:t>				       Sample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> </a:t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Previous analysis applies only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lang="en-US" dirty="0" smtClean="0"/>
                  <a:t> satisfies RIP</a:t>
                </a:r>
                <a:endParaRPr lang="en-US" dirty="0"/>
              </a:p>
              <a:p>
                <a:pPr lvl="1"/>
                <a:r>
                  <a:rPr lang="en-US" dirty="0" smtClean="0"/>
                  <a:t>RIP holds but </a:t>
                </a:r>
                <a:r>
                  <a:rPr lang="en-US" i="1" dirty="0" smtClean="0">
                    <a:solidFill>
                      <a:srgbClr val="FF0000"/>
                    </a:solidFill>
                  </a:rPr>
                  <a:t>only</a:t>
                </a:r>
                <a:r>
                  <a:rPr lang="en-US" dirty="0" smtClean="0"/>
                  <a:t> for incoherent matrices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need not be incoherent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Require: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 smtClean="0"/>
                  <a:t> norm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779891"/>
              </a:xfrm>
              <a:blipFill rotWithShape="0">
                <a:blip r:embed="rId2"/>
                <a:stretch>
                  <a:fillRect l="-1043" t="-2166" b="-21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Content Placeholder 3"/>
          <p:cNvGraphicFramePr>
            <a:graphicFrameLocks/>
          </p:cNvGraphicFramePr>
          <p:nvPr>
            <p:extLst/>
          </p:nvPr>
        </p:nvGraphicFramePr>
        <p:xfrm>
          <a:off x="2051221" y="4656560"/>
          <a:ext cx="2155518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18506"/>
                <a:gridCol w="718506"/>
                <a:gridCol w="718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4864934" y="4631539"/>
          <a:ext cx="2155518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18506"/>
                <a:gridCol w="718506"/>
                <a:gridCol w="718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.5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.5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.5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7771907" y="4631539"/>
          <a:ext cx="2155518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18506"/>
                <a:gridCol w="718506"/>
                <a:gridCol w="718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.5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.5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.5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62737" y="4916662"/>
            <a:ext cx="332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69411" y="4916662"/>
            <a:ext cx="332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3353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Guarantees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Our approach: </a:t>
                </a:r>
              </a:p>
              <a:p>
                <a:pPr lvl="1"/>
                <a:r>
                  <a:rPr lang="en-US" sz="2800" dirty="0" smtClean="0"/>
                  <a:t>Analyze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2800" dirty="0" smtClean="0"/>
                  <a:t> instead!</a:t>
                </a:r>
              </a:p>
              <a:p>
                <a:pPr lvl="1"/>
                <a:r>
                  <a:rPr lang="en-US" sz="2800" dirty="0" smtClean="0"/>
                  <a:t>At first seems tricky: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(⋅)</m:t>
                    </m:r>
                  </m:oMath>
                </a14:m>
                <a:r>
                  <a:rPr lang="en-US" sz="2800" dirty="0" smtClean="0"/>
                  <a:t> optimal only w.r.t. spectral norm or </a:t>
                </a:r>
                <a:r>
                  <a:rPr lang="en-US" sz="2800" dirty="0" err="1" smtClean="0"/>
                  <a:t>Frobenius</a:t>
                </a:r>
                <a:r>
                  <a:rPr lang="en-US" sz="2800" dirty="0" smtClean="0"/>
                  <a:t> norm</a:t>
                </a:r>
              </a:p>
              <a:p>
                <a:r>
                  <a:rPr lang="en-US" dirty="0" smtClean="0"/>
                  <a:t>Three key tricks:</a:t>
                </a:r>
              </a:p>
              <a:p>
                <a:pPr lvl="1"/>
                <a:r>
                  <a:rPr lang="en-US" sz="2800" dirty="0" smtClean="0"/>
                  <a:t>Use a Taylor series expansion technique by [</a:t>
                </a:r>
                <a:r>
                  <a:rPr lang="en-US" sz="2800" dirty="0" err="1" smtClean="0"/>
                  <a:t>Erdos</a:t>
                </a:r>
                <a:r>
                  <a:rPr lang="en-US" sz="2800" dirty="0" smtClean="0"/>
                  <a:t> et al’ 2013]</a:t>
                </a:r>
              </a:p>
              <a:p>
                <a:pPr lvl="1"/>
                <a:r>
                  <a:rPr lang="en-US" sz="2800" dirty="0" smtClean="0"/>
                  <a:t>Convert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2800" dirty="0" smtClean="0"/>
                  <a:t>-norm error bounds into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 smtClean="0"/>
                  <a:t> error bounds </a:t>
                </a:r>
              </a:p>
              <a:p>
                <a:pPr lvl="1"/>
                <a:r>
                  <a:rPr lang="en-US" sz="2800" dirty="0" smtClean="0"/>
                  <a:t>Analyze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||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95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523" y="-47923"/>
            <a:ext cx="10515600" cy="1325563"/>
          </a:xfrm>
        </p:spPr>
        <p:txBody>
          <a:bodyPr/>
          <a:lstStyle/>
          <a:p>
            <a:r>
              <a:rPr lang="en-US" smtClean="0"/>
              <a:t>Foreground/Background Separation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91847" y="3945659"/>
            <a:ext cx="2743200" cy="365125"/>
          </a:xfrm>
        </p:spPr>
        <p:txBody>
          <a:bodyPr/>
          <a:lstStyle/>
          <a:p>
            <a:fld id="{24DFF0EE-ED62-45E4-8F8B-718ECF74573E}" type="slidenum">
              <a:rPr lang="en-US" smtClean="0"/>
              <a:t>4</a:t>
            </a:fld>
            <a:endParaRPr lang="en-US"/>
          </a:p>
        </p:txBody>
      </p:sp>
      <p:pic>
        <p:nvPicPr>
          <p:cNvPr id="5" name="nonconvex low rank_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42696" y="2243587"/>
            <a:ext cx="2517497" cy="1887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80063" y="2775661"/>
            <a:ext cx="41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pic>
        <p:nvPicPr>
          <p:cNvPr id="7" name="nonconvex sparse_(360p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4907" y="2243586"/>
            <a:ext cx="2517268" cy="1887951"/>
          </a:xfrm>
          <a:prstGeom prst="rect">
            <a:avLst/>
          </a:prstGeom>
        </p:spPr>
      </p:pic>
      <p:pic>
        <p:nvPicPr>
          <p:cNvPr id="8" name="original_(360p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5852" y="2243587"/>
            <a:ext cx="2517267" cy="1887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46290" y="2775660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800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22" y="0"/>
            <a:ext cx="10515600" cy="1325563"/>
          </a:xfrm>
        </p:spPr>
        <p:txBody>
          <a:bodyPr/>
          <a:lstStyle/>
          <a:p>
            <a:r>
              <a:rPr lang="en-US" dirty="0" smtClean="0"/>
              <a:t>Setting up the proof (Rank-one Case)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03122"/>
                <a:ext cx="10515600" cy="50855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   : assuming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 smtClean="0"/>
                  <a:t> is independent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lit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 smtClean="0"/>
                  <a:t>   (assuming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)</a:t>
                </a:r>
              </a:p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≤2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 (but only spectral norm bound)</a:t>
                </a:r>
                <a:endParaRPr lang="en-US" dirty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03122"/>
                <a:ext cx="10515600" cy="5085567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50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17" y="-212035"/>
            <a:ext cx="10515600" cy="1325563"/>
          </a:xfrm>
        </p:spPr>
        <p:txBody>
          <a:bodyPr/>
          <a:lstStyle/>
          <a:p>
            <a:r>
              <a:rPr lang="en-US" dirty="0" smtClean="0"/>
              <a:t>Key Step 1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914400"/>
                <a:ext cx="10515600" cy="5685183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be the largest </a:t>
                </a:r>
                <a:r>
                  <a:rPr lang="en-US" dirty="0" smtClean="0"/>
                  <a:t>eigenvector/value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𝑀𝑣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𝑀𝑣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𝑀𝑣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𝑀𝑣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≥0,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𝑀𝑣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914400"/>
                <a:ext cx="10515600" cy="5685183"/>
              </a:xfrm>
              <a:blipFill rotWithShape="0">
                <a:blip r:embed="rId2"/>
                <a:stretch>
                  <a:fillRect l="-1043" t="-1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839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643" y="-217970"/>
            <a:ext cx="10515600" cy="1325563"/>
          </a:xfrm>
        </p:spPr>
        <p:txBody>
          <a:bodyPr/>
          <a:lstStyle/>
          <a:p>
            <a:r>
              <a:rPr lang="en-US" dirty="0" smtClean="0"/>
              <a:t>Key Step 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07593"/>
                <a:ext cx="10515600" cy="55582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≥0,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p>
                                  </m:s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𝑀𝑣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𝑀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𝐻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𝑡</m:t>
                                                  </m:r>
                                                </m:sub>
                                              </m:sSub>
                                            </m:num>
                                            <m:den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𝜆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≤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   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</m:t>
                      </m:r>
                    </m:oMath>
                  </m:oMathPara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 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≤8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07593"/>
                <a:ext cx="10515600" cy="555825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Callout 3"/>
              <p:cNvSpPr/>
              <p:nvPr/>
            </p:nvSpPr>
            <p:spPr>
              <a:xfrm>
                <a:off x="7633251" y="235491"/>
                <a:ext cx="1828801" cy="872102"/>
              </a:xfrm>
              <a:prstGeom prst="wedgeEllipseCallout">
                <a:avLst>
                  <a:gd name="adj1" fmla="val -15761"/>
                  <a:gd name="adj2" fmla="val 11264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Oval Callou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251" y="235491"/>
                <a:ext cx="1828801" cy="872102"/>
              </a:xfrm>
              <a:prstGeom prst="wedgeEllipseCallout">
                <a:avLst>
                  <a:gd name="adj1" fmla="val -15761"/>
                  <a:gd name="adj2" fmla="val 112646"/>
                </a:avLst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31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Step 3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Need to bound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en-US" dirty="0" smtClean="0"/>
                  <a:t> has several correlated entries</a:t>
                </a:r>
              </a:p>
              <a:p>
                <a:pPr lvl="1"/>
                <a:r>
                  <a:rPr lang="en-US" dirty="0" smtClean="0"/>
                  <a:t>Use technique of [</a:t>
                </a:r>
                <a:r>
                  <a:rPr lang="en-US" dirty="0" err="1" smtClean="0"/>
                  <a:t>Erdos</a:t>
                </a:r>
                <a:r>
                  <a:rPr lang="en-US" dirty="0" smtClean="0"/>
                  <a:t> et al’2013]</a:t>
                </a:r>
              </a:p>
              <a:p>
                <a:pPr lvl="1"/>
                <a:r>
                  <a:rPr lang="en-US" dirty="0" smtClean="0"/>
                  <a:t>Intuitively, counts the total no. of paths between any pair of nodes</a:t>
                </a:r>
              </a:p>
              <a:p>
                <a:r>
                  <a:rPr lang="en-US" dirty="0" smtClean="0"/>
                  <a:t>Bound: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m:rPr>
                                <m:lit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  <m:r>
                              <m:rPr>
                                <m:lit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lit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 smtClean="0"/>
                  <a:t>Sum up terms to bound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44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Guarantee for SVP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 smtClean="0"/>
                  <a:t>-</a:t>
                </a:r>
                <a:r>
                  <a:rPr lang="en-US" dirty="0" err="1" smtClean="0"/>
                  <a:t>th</a:t>
                </a:r>
                <a:r>
                  <a:rPr lang="en-US" dirty="0" smtClean="0"/>
                  <a:t> step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≤.5 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 smtClean="0"/>
                  <a:t>After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steps: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Sample complexity: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func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Dependence on condition number!!!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611738" y="6176963"/>
            <a:ext cx="2632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[Netrapalli, J.’14]</a:t>
            </a:r>
          </a:p>
        </p:txBody>
      </p:sp>
    </p:spTree>
    <p:extLst>
      <p:ext uri="{BB962C8B-B14F-4D97-AF65-F5344CB8AC3E}">
        <p14:creationId xmlns:p14="http://schemas.microsoft.com/office/powerpoint/2010/main" val="34898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Stagewise</a:t>
            </a:r>
            <a:r>
              <a:rPr lang="en-US" dirty="0" smtClean="0"/>
              <a:t>-SVP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 smtClean="0"/>
              </a:p>
              <a:p>
                <a:r>
                  <a:rPr lang="en-US" sz="3200" dirty="0" smtClean="0"/>
                  <a:t>For k=1…r</a:t>
                </a:r>
              </a:p>
              <a:p>
                <a:pPr lvl="1"/>
                <a:r>
                  <a:rPr lang="en-US" sz="3200" dirty="0" smtClean="0"/>
                  <a:t>For t=1:T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 smtClean="0"/>
              </a:p>
              <a:p>
                <a:pPr lvl="1"/>
                <a:r>
                  <a:rPr lang="en-US" sz="3200" dirty="0" smtClean="0"/>
                  <a:t>End For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3200" b="0" dirty="0" smtClean="0"/>
              </a:p>
              <a:p>
                <a:r>
                  <a:rPr lang="en-US" sz="3200" dirty="0" smtClean="0"/>
                  <a:t>End For</a:t>
                </a: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750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Guarantees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>
                    <a:latin typeface="Cambria Math" panose="02040503050406030204" pitchFamily="18" charset="0"/>
                  </a:rPr>
                  <a:t>After t-</a:t>
                </a:r>
                <a:r>
                  <a:rPr lang="en-US" dirty="0" err="1" smtClean="0">
                    <a:latin typeface="Cambria Math" panose="02040503050406030204" pitchFamily="18" charset="0"/>
                  </a:rPr>
                  <a:t>th</a:t>
                </a:r>
                <a:r>
                  <a:rPr lang="en-US" dirty="0" smtClean="0">
                    <a:latin typeface="Cambria Math" panose="02040503050406030204" pitchFamily="18" charset="0"/>
                  </a:rPr>
                  <a:t> step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>
                    <a:latin typeface="Cambria Math" panose="02040503050406030204" pitchFamily="18" charset="0"/>
                  </a:rPr>
                  <a:t>-</a:t>
                </a:r>
                <a:r>
                  <a:rPr lang="en-US" dirty="0" err="1" smtClean="0">
                    <a:latin typeface="Cambria Math" panose="02040503050406030204" pitchFamily="18" charset="0"/>
                  </a:rPr>
                  <a:t>th</a:t>
                </a:r>
                <a:r>
                  <a:rPr lang="en-US" dirty="0" smtClean="0">
                    <a:latin typeface="Cambria Math" panose="02040503050406030204" pitchFamily="18" charset="0"/>
                  </a:rPr>
                  <a:t> stage: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US" i="1" smtClean="0"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rank-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 smtClean="0"/>
                  <a:t>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After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steps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 smtClean="0"/>
                  <a:t>-</a:t>
                </a:r>
                <a:r>
                  <a:rPr lang="en-US" dirty="0" err="1" smtClean="0"/>
                  <a:t>th</a:t>
                </a:r>
                <a:r>
                  <a:rPr lang="en-US" dirty="0" smtClean="0"/>
                  <a:t> stage: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/>
              </a:p>
              <a:p>
                <a:r>
                  <a:rPr lang="en-US" dirty="0" smtClean="0"/>
                  <a:t>Sample complexity: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func>
                  </m:oMath>
                </a14:m>
                <a:endParaRPr lang="en-US" dirty="0" smtClean="0"/>
              </a:p>
              <a:p>
                <a:r>
                  <a:rPr lang="en-US" dirty="0" smtClean="0"/>
                  <a:t>Computation complexity: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 smtClean="0"/>
                  <a:t>Linear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No explicit dependence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3361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898341" y="6176963"/>
            <a:ext cx="2632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[Netrapalli, J.’14]</a:t>
            </a:r>
          </a:p>
        </p:txBody>
      </p:sp>
    </p:spTree>
    <p:extLst>
      <p:ext uri="{BB962C8B-B14F-4D97-AF65-F5344CB8AC3E}">
        <p14:creationId xmlns:p14="http://schemas.microsoft.com/office/powerpoint/2010/main" val="232714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76" y="3806138"/>
            <a:ext cx="4916247" cy="2780257"/>
          </a:xfr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528898" y="1551581"/>
          <a:ext cx="4063327" cy="2254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4" imgW="7553043" imgH="4190766" progId="AcroExch.Document.11">
                  <p:embed/>
                </p:oleObj>
              </mc:Choice>
              <mc:Fallback>
                <p:oleObj name="Acrobat Document" r:id="rId4" imgW="7553043" imgH="419076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8898" y="1551581"/>
                        <a:ext cx="4063327" cy="2254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950423" y="1517618"/>
          <a:ext cx="4353637" cy="2288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6" imgW="7610348" imgH="4000383" progId="AcroExch.Document.11">
                  <p:embed/>
                </p:oleObj>
              </mc:Choice>
              <mc:Fallback>
                <p:oleObj name="Acrobat Document" r:id="rId6" imgW="7610348" imgH="4000383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50423" y="1517618"/>
                        <a:ext cx="4353637" cy="2288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9613800" y="1692720"/>
              <a:ext cx="2308320" cy="24181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07680" y="1681920"/>
                <a:ext cx="2322000" cy="243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830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Study matrix completion problem</a:t>
                </a:r>
              </a:p>
              <a:p>
                <a:r>
                  <a:rPr lang="en-US" dirty="0" smtClean="0"/>
                  <a:t>Projected gradient descent works!</a:t>
                </a:r>
              </a:p>
              <a:p>
                <a:r>
                  <a:rPr lang="en-US" dirty="0" smtClean="0"/>
                  <a:t>With some tweaks, obtain a nearly linear time algorithm for matrix completion</a:t>
                </a:r>
              </a:p>
              <a:p>
                <a:pPr lvl="1"/>
                <a:r>
                  <a:rPr lang="en-US" dirty="0" smtClean="0"/>
                  <a:t>No explicit dependence on condition number</a:t>
                </a:r>
              </a:p>
              <a:p>
                <a:r>
                  <a:rPr lang="en-US" dirty="0" smtClean="0"/>
                  <a:t>Future work:</a:t>
                </a:r>
              </a:p>
              <a:p>
                <a:pPr lvl="1"/>
                <a:r>
                  <a:rPr lang="en-US" dirty="0" smtClean="0"/>
                  <a:t>Remove dependence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 smtClean="0"/>
                  <a:t> for sample complexity</a:t>
                </a:r>
              </a:p>
              <a:p>
                <a:pPr lvl="1"/>
                <a:r>
                  <a:rPr lang="en-US" dirty="0" err="1" smtClean="0"/>
                  <a:t>AltMin</a:t>
                </a:r>
                <a:r>
                  <a:rPr lang="en-US" dirty="0" smtClean="0"/>
                  <a:t>: remove condition no. dependence using similar techniques?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Principal Component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627313" y="2462213"/>
          <a:ext cx="66198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Acrobat Document" r:id="rId3" imgW="6619716" imgH="971140" progId="AcroExch.Document.11">
                  <p:embed/>
                </p:oleObj>
              </mc:Choice>
              <mc:Fallback>
                <p:oleObj name="Acrobat Document" r:id="rId3" imgW="6619716" imgH="9711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7313" y="2462213"/>
                        <a:ext cx="6619875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0174" y="3612667"/>
                <a:ext cx="107740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=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+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74" y="3612667"/>
                <a:ext cx="10774017" cy="707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79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Non-convexity of Low-rank manifold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384113" y="2139523"/>
          <a:ext cx="2155518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18506"/>
                <a:gridCol w="718506"/>
                <a:gridCol w="718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4480129" y="2104032"/>
          <a:ext cx="2155518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18506"/>
                <a:gridCol w="718506"/>
                <a:gridCol w="718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7336064" y="2104032"/>
          <a:ext cx="2155518" cy="1112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18506"/>
                <a:gridCol w="718506"/>
                <a:gridCol w="71850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0.5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0.5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05906" y="2442949"/>
            <a:ext cx="540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0.5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684897" y="2442949"/>
            <a:ext cx="818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+   0.5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866557" y="2442949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59204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Component Analysis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PCA: find best rank-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dirty="0" smtClean="0"/>
                  <a:t> approx.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Top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 smtClean="0"/>
                  <a:t>singular components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err="1" smtClean="0"/>
                  <a:t>Frobenius</a:t>
                </a:r>
                <a:r>
                  <a:rPr lang="en-US" dirty="0" smtClean="0"/>
                  <a:t> norm guarantees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50</a:t>
            </a:fld>
            <a:endParaRPr lang="en-US"/>
          </a:p>
        </p:txBody>
      </p:sp>
      <p:pic>
        <p:nvPicPr>
          <p:cNvPr id="10242" name="Picture 2" descr="http://upload.wikimedia.org/wikipedia/commons/1/15/GaussianScatterP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958" y="1825625"/>
            <a:ext cx="4476418" cy="42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7348320" y="2740680"/>
              <a:ext cx="3737880" cy="21765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41480" y="2729880"/>
                <a:ext cx="3755520" cy="219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697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PCA with Corruption?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94233"/>
                <a:ext cx="10515600" cy="4351338"/>
              </a:xfrm>
            </p:spPr>
            <p:txBody>
              <a:bodyPr/>
              <a:lstStyle/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lit/>
                      </m:rP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94233"/>
                <a:ext cx="10515600" cy="4351338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51</a:t>
            </a:fld>
            <a:endParaRPr lang="en-US"/>
          </a:p>
        </p:txBody>
      </p:sp>
      <p:pic>
        <p:nvPicPr>
          <p:cNvPr id="5" name="Picture 2" descr="http://upload.wikimedia.org/wikipedia/commons/1/15/GaussianScatterP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51" y="1253375"/>
            <a:ext cx="4476418" cy="42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Connector 6"/>
          <p:cNvSpPr/>
          <p:nvPr/>
        </p:nvSpPr>
        <p:spPr>
          <a:xfrm>
            <a:off x="7749671" y="3899289"/>
            <a:ext cx="159026" cy="198783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367161" y="3132776"/>
            <a:ext cx="159026" cy="198783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8627594" y="4762292"/>
            <a:ext cx="159026" cy="198783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749671" y="2756452"/>
            <a:ext cx="2463163" cy="1453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8454060" y="2438083"/>
            <a:ext cx="1213410" cy="20479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27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Sparse Corruptions?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Can we do better?</a:t>
                </a:r>
              </a:p>
              <a:p>
                <a:pPr lvl="1"/>
                <a:r>
                  <a:rPr lang="en-US" b="0" dirty="0" smtClean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smtClean="0"/>
                  <a:t> is sparse?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E.g. </a:t>
                </a:r>
              </a:p>
              <a:p>
                <a:pPr lvl="1"/>
                <a:r>
                  <a:rPr lang="en-US" dirty="0" smtClean="0"/>
                  <a:t>Each point can be corrupted in a few random co-ordinates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2963069"/>
            <a:ext cx="4152900" cy="103822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423373" y="3250144"/>
            <a:ext cx="914400" cy="300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973" y="2963069"/>
            <a:ext cx="19145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0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PCA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given matrix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low-rank matrix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sparse matrix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53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627313" y="1825625"/>
          <a:ext cx="66198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Acrobat Document" r:id="rId4" imgW="6619716" imgH="971140" progId="AcroExch.Document.11">
                  <p:embed/>
                </p:oleObj>
              </mc:Choice>
              <mc:Fallback>
                <p:oleObj name="Acrobat Document" r:id="rId4" imgW="6619716" imgH="9711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7313" y="1825625"/>
                        <a:ext cx="6619875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60174" y="2976079"/>
                <a:ext cx="107740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=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+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74" y="2976079"/>
                <a:ext cx="10774017" cy="7078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274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Foreground + Background Separation</a:t>
            </a:r>
            <a:endParaRPr lang="en-US" dirty="0"/>
          </a:p>
        </p:txBody>
      </p:sp>
      <p:pic>
        <p:nvPicPr>
          <p:cNvPr id="13" name="nonconvex low rank_(360p)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15044" y="4008328"/>
            <a:ext cx="2517497" cy="18879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54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275036" y="1528071"/>
          <a:ext cx="1864829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Acrobat Document" r:id="rId10" imgW="1752513" imgH="1438187" progId="AcroExch.Document.11">
                  <p:embed/>
                </p:oleObj>
              </mc:Choice>
              <mc:Fallback>
                <p:oleObj name="Acrobat Document" r:id="rId10" imgW="1752513" imgH="143818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75036" y="1528071"/>
                        <a:ext cx="1864829" cy="143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378688" y="3033815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 Video</a:t>
            </a:r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744646" y="1528071"/>
          <a:ext cx="1873998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Acrobat Document" r:id="rId12" imgW="1752513" imgH="1438187" progId="AcroExch.Document.11">
                  <p:embed/>
                </p:oleObj>
              </mc:Choice>
              <mc:Fallback>
                <p:oleObj name="Acrobat Document" r:id="rId12" imgW="1752513" imgH="143818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44646" y="1528071"/>
                        <a:ext cx="1873998" cy="143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74810" y="3033815"/>
            <a:ext cx="12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91686" y="1911689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618644" y="1911688"/>
            <a:ext cx="41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62" y="1528071"/>
            <a:ext cx="1810550" cy="14382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52411" y="3033815"/>
            <a:ext cx="127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Foreground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352411" y="4540402"/>
            <a:ext cx="41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pic>
        <p:nvPicPr>
          <p:cNvPr id="15" name="nonconvex sparse_(360p)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57255" y="4008327"/>
            <a:ext cx="2517268" cy="1887951"/>
          </a:xfrm>
          <a:prstGeom prst="rect">
            <a:avLst/>
          </a:prstGeom>
        </p:spPr>
      </p:pic>
      <p:pic>
        <p:nvPicPr>
          <p:cNvPr id="16" name="original_(360p)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" y="4008328"/>
            <a:ext cx="2517267" cy="18879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18638" y="454040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9363960" y="1226880"/>
              <a:ext cx="2252880" cy="27885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354960" y="1215720"/>
                <a:ext cx="2271960" cy="281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579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532" y="2647982"/>
            <a:ext cx="3087949" cy="1706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Foreground + Background Separation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64×64</m:t>
                    </m:r>
                  </m:oMath>
                </a14:m>
                <a:r>
                  <a:rPr lang="en-US" dirty="0" smtClean="0"/>
                  <a:t> frame: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4096</m:t>
                    </m:r>
                  </m:oMath>
                </a14:m>
                <a:r>
                  <a:rPr lang="en-US" dirty="0" smtClean="0"/>
                  <a:t>-dimensional vector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979952" y="4738688"/>
          <a:ext cx="1864829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Acrobat Document" r:id="rId5" imgW="1752513" imgH="1438187" progId="AcroExch.Document.11">
                  <p:embed/>
                </p:oleObj>
              </mc:Choice>
              <mc:Fallback>
                <p:oleObj name="Acrobat Document" r:id="rId5" imgW="1752513" imgH="1438187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79952" y="4738688"/>
                        <a:ext cx="1864829" cy="1438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8685" y="2647982"/>
            <a:ext cx="244871" cy="168144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6810527" y="4252069"/>
            <a:ext cx="101842" cy="4866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14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PCA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given matrix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low-rank matrix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sparse matrix</a:t>
                </a:r>
              </a:p>
              <a:p>
                <a:r>
                  <a:rPr lang="en-US" dirty="0" smtClean="0"/>
                  <a:t>NP-hard problem in general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627313" y="1825625"/>
          <a:ext cx="66198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Acrobat Document" r:id="rId4" imgW="6619716" imgH="971140" progId="AcroExch.Document.11">
                  <p:embed/>
                </p:oleObj>
              </mc:Choice>
              <mc:Fallback>
                <p:oleObj name="Acrobat Document" r:id="rId4" imgW="6619716" imgH="9711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7313" y="1825625"/>
                        <a:ext cx="6619875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60174" y="2976079"/>
                <a:ext cx="107740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=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+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         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74" y="2976079"/>
                <a:ext cx="10774017" cy="70788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9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Identifiability</a:t>
            </a:r>
            <a:r>
              <a:rPr lang="en-US" dirty="0" smtClean="0"/>
              <a:t>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5085566"/>
                <a:ext cx="10515600" cy="1540701"/>
              </a:xfrm>
            </p:spPr>
            <p:txBody>
              <a:bodyPr/>
              <a:lstStyle/>
              <a:p>
                <a:r>
                  <a:rPr lang="en-US" dirty="0" smtClean="0"/>
                  <a:t>Assumptions: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 smtClean="0"/>
                  <a:t> is incoherent---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lit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 smtClean="0"/>
                  <a:t> is row and column sparse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085566"/>
                <a:ext cx="10515600" cy="1540701"/>
              </a:xfrm>
              <a:blipFill rotWithShape="0">
                <a:blip r:embed="rId2"/>
                <a:stretch>
                  <a:fillRect l="-1043" t="-11858" b="-15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838200" y="2126997"/>
          <a:ext cx="2646135" cy="1703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82045"/>
                <a:gridCol w="882045"/>
                <a:gridCol w="882045"/>
              </a:tblGrid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4480129" y="2104032"/>
          <a:ext cx="2646135" cy="1703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82045"/>
                <a:gridCol w="882045"/>
                <a:gridCol w="882045"/>
              </a:tblGrid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8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/>
          </p:nvPr>
        </p:nvGraphicFramePr>
        <p:xfrm>
          <a:off x="8610600" y="2114229"/>
          <a:ext cx="2646135" cy="1703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82045"/>
                <a:gridCol w="882045"/>
                <a:gridCol w="882045"/>
              </a:tblGrid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0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760053" y="2643004"/>
            <a:ext cx="1005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05800" y="2643004"/>
            <a:ext cx="408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8509" y="3934045"/>
                <a:ext cx="1077401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=          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         +              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   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09" y="3934045"/>
                <a:ext cx="10774017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175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0509 L 0.33567 0.00139 L 0.33567 0.0016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6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34245 -0.00671 L -0.34245 -0.00671 " pathEditMode="relative" rAng="0" ptsTypes="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982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lim>
                          </m:limLow>
                        </m:fName>
                        <m:e>
                          <m:r>
                            <m:rPr>
                              <m:lit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m:rPr>
                              <m:lit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lit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lit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m:rPr>
                              <m:lit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lit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.  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3200" dirty="0" smtClean="0"/>
              </a:p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||</m:t>
                    </m:r>
                    <m:acc>
                      <m:accPr>
                        <m:chr m:val="̂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acc>
                    <m:r>
                      <m:rPr>
                        <m:lit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̂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acc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3200" dirty="0" smtClean="0"/>
              </a:p>
              <a:p>
                <a:r>
                  <a:rPr lang="en-US" sz="3200" dirty="0" smtClean="0"/>
                  <a:t>Convex program, Running time: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 smtClean="0"/>
              </a:p>
              <a:p>
                <a:r>
                  <a:rPr lang="en-US" sz="3200" b="0" dirty="0" smtClean="0"/>
                  <a:t>Assumption: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b="0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 smtClean="0"/>
                  <a:t> incoherent,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b="0" dirty="0" smtClean="0"/>
                  <a:t>row-column sparse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sz="3200" dirty="0" smtClean="0"/>
                  <a:t>Recover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 smtClean="0"/>
                  <a:t> 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[</a:t>
                </a:r>
                <a:r>
                  <a:rPr lang="en-US" sz="2400" dirty="0" err="1" smtClean="0">
                    <a:solidFill>
                      <a:srgbClr val="00B0F0"/>
                    </a:solidFill>
                  </a:rPr>
                  <a:t>Chandrasekharan</a:t>
                </a:r>
                <a:r>
                  <a:rPr lang="en-US" sz="2400" dirty="0" smtClean="0">
                    <a:solidFill>
                      <a:srgbClr val="00B0F0"/>
                    </a:solidFill>
                  </a:rPr>
                  <a:t> et al’2009, Candes et al’2009]</a:t>
                </a:r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98211"/>
              </a:xfrm>
              <a:blipFill rotWithShape="0">
                <a:blip r:embed="rId2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Explosion 2 3"/>
              <p:cNvSpPr/>
              <p:nvPr/>
            </p:nvSpPr>
            <p:spPr>
              <a:xfrm>
                <a:off x="1675039" y="2792383"/>
                <a:ext cx="9560808" cy="3283438"/>
              </a:xfrm>
              <a:prstGeom prst="irregularSeal2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400" dirty="0"/>
                  <a:t>Question: PCA time complexity for Robust PCA?</a:t>
                </a:r>
                <a:endParaRPr lang="en-US" sz="2400" dirty="0" smtClean="0"/>
              </a:p>
              <a:p>
                <a:r>
                  <a:rPr lang="en-US" sz="2400" dirty="0"/>
                  <a:t>T</a:t>
                </a:r>
                <a:r>
                  <a:rPr lang="en-US" sz="2400" dirty="0" smtClean="0"/>
                  <a:t>hat is,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algorithm?</a:t>
                </a:r>
              </a:p>
            </p:txBody>
          </p:sp>
        </mc:Choice>
        <mc:Fallback xmlns="">
          <p:sp>
            <p:nvSpPr>
              <p:cNvPr id="4" name="Explosion 2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039" y="2792383"/>
                <a:ext cx="9560808" cy="3283438"/>
              </a:xfrm>
              <a:prstGeom prst="irregularSeal2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36220" y="1572314"/>
                <a:ext cx="4238981" cy="1338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lim>
                          </m:limLow>
                        </m:fName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𝑟𝑎𝑛𝑘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̂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m:rPr>
                              <m:lit/>
                            </m:rPr>
                            <a:rPr lang="en-US" sz="3200" i="1">
                              <a:latin typeface="Cambria Math" panose="02040503050406030204" pitchFamily="18" charset="0"/>
                            </a:rPr>
                            <m:t>||</m:t>
                          </m:r>
                          <m:acc>
                            <m:accPr>
                              <m:chr m:val="̂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acc>
                          <m:r>
                            <m:rPr>
                              <m:lit/>
                            </m:rPr>
                            <a:rPr lang="en-US" sz="3200" i="1"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lit/>
                                </m:rPr>
                                <a:rPr lang="en-US" sz="32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func>
                    </m:oMath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.  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6220" y="1572314"/>
                <a:ext cx="4238981" cy="13384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057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Approach: Alternating Projections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503578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Goal: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low-rank matrix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sparse matrix</a:t>
                </a:r>
              </a:p>
              <a:p>
                <a:r>
                  <a:rPr lang="en-US" dirty="0" smtClean="0"/>
                  <a:t>M=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5035789"/>
              </a:xfrm>
              <a:blipFill rotWithShape="0">
                <a:blip r:embed="rId2"/>
                <a:stretch>
                  <a:fillRect l="-1043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1678674" y="3624387"/>
            <a:ext cx="3138985" cy="188339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/>
          <p:cNvSpPr/>
          <p:nvPr/>
        </p:nvSpPr>
        <p:spPr>
          <a:xfrm>
            <a:off x="8409295" y="3624386"/>
            <a:ext cx="3138985" cy="18833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877" y="5573305"/>
            <a:ext cx="2888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Low-rank Matrices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880052" y="5573305"/>
            <a:ext cx="2504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Sparse Matrices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343700" y="3804542"/>
                <a:ext cx="53527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700" y="3804542"/>
                <a:ext cx="53527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46361" y="4354028"/>
                <a:ext cx="82862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361" y="4354028"/>
                <a:ext cx="828625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2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692295" y="3810852"/>
                <a:ext cx="52174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295" y="3810852"/>
                <a:ext cx="521745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692295" y="4381415"/>
                <a:ext cx="81509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2295" y="4381415"/>
                <a:ext cx="815095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29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>
            <a:stCxn id="8" idx="3"/>
            <a:endCxn id="10" idx="1"/>
          </p:cNvCxnSpPr>
          <p:nvPr/>
        </p:nvCxnSpPr>
        <p:spPr>
          <a:xfrm>
            <a:off x="3878975" y="4035375"/>
            <a:ext cx="5813320" cy="631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06726" y="3520627"/>
                <a:ext cx="1194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726" y="3520627"/>
                <a:ext cx="1194558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/>
          <p:cNvCxnSpPr/>
          <p:nvPr/>
        </p:nvCxnSpPr>
        <p:spPr>
          <a:xfrm flipH="1">
            <a:off x="3809373" y="4173874"/>
            <a:ext cx="5882922" cy="389055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410889" y="4109995"/>
                <a:ext cx="11565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889" y="4109995"/>
                <a:ext cx="1156599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 flipV="1">
            <a:off x="3809373" y="4626808"/>
            <a:ext cx="5882922" cy="96552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507340" y="4626808"/>
                <a:ext cx="14634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340" y="4626808"/>
                <a:ext cx="1463478" cy="461665"/>
              </a:xfrm>
              <a:prstGeom prst="rect">
                <a:avLst/>
              </a:prstGeom>
              <a:blipFill rotWithShape="0">
                <a:blip r:embed="rId9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9109286" y="6407518"/>
            <a:ext cx="2743200" cy="365125"/>
          </a:xfrm>
        </p:spPr>
        <p:txBody>
          <a:bodyPr/>
          <a:lstStyle/>
          <a:p>
            <a:fld id="{24DFF0EE-ED62-45E4-8F8B-718ECF74573E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8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/>
      <p:bldP spid="2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onto set of Low-rank Matrices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/>
              <a:lstStyle/>
              <a:p>
                <a:r>
                  <a:rPr lang="en-US" dirty="0" smtClean="0"/>
                  <a:t>Non-convex projections: NP-hard in general</a:t>
                </a:r>
              </a:p>
              <a:p>
                <a:r>
                  <a:rPr lang="en-US" dirty="0" smtClean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can be computed efficiently: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 rotWithShape="0">
                <a:blip r:embed="rId2"/>
                <a:stretch>
                  <a:fillRect l="-1043" t="-1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214141" y="3432636"/>
          <a:ext cx="833120" cy="6096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511780" y="3391694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168538" y="3416461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802357" y="3416462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59835" y="3489335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145" y="3489335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075138" y="3489335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29596" y="4119406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596" y="4119406"/>
                <a:ext cx="332780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01363" y="4119406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363" y="4119406"/>
                <a:ext cx="332780" cy="400110"/>
              </a:xfrm>
              <a:prstGeom prst="rect">
                <a:avLst/>
              </a:prstGeom>
              <a:blipFill rotWithShape="0">
                <a:blip r:embed="rId4"/>
                <a:stretch>
                  <a:fillRect r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53772" y="4119406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772" y="4119406"/>
                <a:ext cx="332780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706181" y="4119406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181" y="4119406"/>
                <a:ext cx="332780" cy="400110"/>
              </a:xfrm>
              <a:prstGeom prst="rect">
                <a:avLst/>
              </a:prstGeom>
              <a:blipFill rotWithShape="0">
                <a:blip r:embed="rId6"/>
                <a:stretch>
                  <a:fillRect r="-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7444590" y="5528388"/>
          <a:ext cx="20828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312911" y="5588730"/>
          <a:ext cx="251058" cy="2000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058"/>
              </a:tblGrid>
              <a:tr h="20005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5138083" y="5569306"/>
          <a:ext cx="20828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344503" y="5626029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04813" y="5626029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905932" y="5626029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500617" y="5633505"/>
                <a:ext cx="7592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617" y="5633505"/>
                <a:ext cx="759218" cy="400110"/>
              </a:xfrm>
              <a:prstGeom prst="rect">
                <a:avLst/>
              </a:prstGeom>
              <a:blipFill rotWithShape="0">
                <a:blip r:embed="rId7"/>
                <a:stretch>
                  <a:fillRect r="-1600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086031" y="6256100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031" y="6256100"/>
                <a:ext cx="332780" cy="400110"/>
              </a:xfrm>
              <a:prstGeom prst="rect">
                <a:avLst/>
              </a:prstGeom>
              <a:blipFill rotWithShape="0">
                <a:blip r:embed="rId8"/>
                <a:stretch>
                  <a:fillRect r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277498" y="6252203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498" y="6252203"/>
                <a:ext cx="332780" cy="400110"/>
              </a:xfrm>
              <a:prstGeom prst="rect">
                <a:avLst/>
              </a:prstGeom>
              <a:blipFill rotWithShape="0">
                <a:blip r:embed="rId9"/>
                <a:stretch>
                  <a:fillRect r="-2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73401" y="6252203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401" y="6252203"/>
                <a:ext cx="332780" cy="400110"/>
              </a:xfrm>
              <a:prstGeom prst="rect">
                <a:avLst/>
              </a:prstGeom>
              <a:blipFill rotWithShape="0">
                <a:blip r:embed="rId10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70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onto Low-rank Matrices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/>
              <a:lstStyle/>
              <a:p>
                <a:r>
                  <a:rPr lang="en-US" dirty="0" smtClean="0"/>
                  <a:t>Non-convex projections: NP-hard in general</a:t>
                </a:r>
              </a:p>
              <a:p>
                <a:r>
                  <a:rPr lang="en-US" dirty="0" smtClean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can be computed efficiently: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Time complexity: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 rotWithShape="0">
                <a:blip r:embed="rId2"/>
                <a:stretch>
                  <a:fillRect l="-1043" t="-1937" b="-18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214141" y="3432636"/>
          <a:ext cx="833120" cy="6096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511780" y="3391694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168538" y="3416461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802357" y="3416462"/>
          <a:ext cx="83312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59835" y="3489335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145" y="3489335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075138" y="3489335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29596" y="4119406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596" y="4119406"/>
                <a:ext cx="332780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01363" y="4119406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363" y="4119406"/>
                <a:ext cx="332780" cy="400110"/>
              </a:xfrm>
              <a:prstGeom prst="rect">
                <a:avLst/>
              </a:prstGeom>
              <a:blipFill rotWithShape="0">
                <a:blip r:embed="rId4"/>
                <a:stretch>
                  <a:fillRect r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53772" y="4119406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Σ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772" y="4119406"/>
                <a:ext cx="332780" cy="40011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706181" y="4119406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181" y="4119406"/>
                <a:ext cx="332780" cy="400110"/>
              </a:xfrm>
              <a:prstGeom prst="rect">
                <a:avLst/>
              </a:prstGeom>
              <a:blipFill rotWithShape="0">
                <a:blip r:embed="rId6"/>
                <a:stretch>
                  <a:fillRect r="-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7402997" y="5255460"/>
          <a:ext cx="20828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6271318" y="5315802"/>
          <a:ext cx="251058" cy="2000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058"/>
              </a:tblGrid>
              <a:tr h="20005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5096490" y="5296378"/>
          <a:ext cx="208280" cy="609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</a:tblGrid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21205">
                <a:tc>
                  <a:txBody>
                    <a:bodyPr/>
                    <a:lstStyle/>
                    <a:p>
                      <a:endParaRPr lang="en-US" sz="4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302910" y="5353101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=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63220" y="5353101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6864339" y="5353101"/>
            <a:ext cx="332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59024" y="5360577"/>
                <a:ext cx="7592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𝒁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024" y="5360577"/>
                <a:ext cx="759218" cy="400110"/>
              </a:xfrm>
              <a:prstGeom prst="rect">
                <a:avLst/>
              </a:prstGeom>
              <a:blipFill rotWithShape="0">
                <a:blip r:embed="rId7"/>
                <a:stretch>
                  <a:fillRect r="-1600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044438" y="5983172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438" y="5983172"/>
                <a:ext cx="332780" cy="400110"/>
              </a:xfrm>
              <a:prstGeom prst="rect">
                <a:avLst/>
              </a:prstGeom>
              <a:blipFill rotWithShape="0">
                <a:blip r:embed="rId8"/>
                <a:stretch>
                  <a:fillRect r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235905" y="5979275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5905" y="5979275"/>
                <a:ext cx="332780" cy="400110"/>
              </a:xfrm>
              <a:prstGeom prst="rect">
                <a:avLst/>
              </a:prstGeom>
              <a:blipFill rotWithShape="0">
                <a:blip r:embed="rId9"/>
                <a:stretch>
                  <a:fillRect r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331808" y="5979275"/>
                <a:ext cx="3327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808" y="5979275"/>
                <a:ext cx="332780" cy="400110"/>
              </a:xfrm>
              <a:prstGeom prst="rect">
                <a:avLst/>
              </a:prstGeom>
              <a:blipFill rotWithShape="0">
                <a:blip r:embed="rId10"/>
                <a:stretch>
                  <a:fillRect r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71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Projection onto Sparse Matrices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61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18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Cambria Math" panose="02040503050406030204" pitchFamily="18" charset="0"/>
                  </a:rPr>
                  <a:t>Non-convex projection</a:t>
                </a:r>
                <a:endParaRPr lang="en-US" b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 smtClean="0"/>
                  <a:t> removes all elements with magnitude smaller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Content Placeholder 1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Content Placeholder 3"/>
          <p:cNvGraphicFramePr>
            <a:graphicFrameLocks/>
          </p:cNvGraphicFramePr>
          <p:nvPr>
            <p:extLst/>
          </p:nvPr>
        </p:nvGraphicFramePr>
        <p:xfrm>
          <a:off x="2003121" y="3805485"/>
          <a:ext cx="2646135" cy="1703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82045"/>
                <a:gridCol w="882045"/>
                <a:gridCol w="882045"/>
              </a:tblGrid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0.22</a:t>
                      </a:r>
                      <a:endParaRPr lang="en-US" b="0" dirty="0"/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0.01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.9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0.11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0.02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0.12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1" name="Content Placeholder 3"/>
          <p:cNvGraphicFramePr>
            <a:graphicFrameLocks/>
          </p:cNvGraphicFramePr>
          <p:nvPr>
            <p:extLst/>
          </p:nvPr>
        </p:nvGraphicFramePr>
        <p:xfrm>
          <a:off x="6552156" y="3807573"/>
          <a:ext cx="2646135" cy="17038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882045"/>
                <a:gridCol w="882045"/>
                <a:gridCol w="882045"/>
              </a:tblGrid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.9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6796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2" name="Right Arrow 21"/>
          <p:cNvSpPr/>
          <p:nvPr/>
        </p:nvSpPr>
        <p:spPr>
          <a:xfrm>
            <a:off x="4784942" y="4521896"/>
            <a:ext cx="1453020" cy="3131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128430" y="4152564"/>
                <a:ext cx="7660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0.5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430" y="4152564"/>
                <a:ext cx="766044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43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Non-convex RPCA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For t=1, 2, … 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endParaRPr lang="en-US" b="0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Output,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 Time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Each round: 1 SVD + 1 Hard </a:t>
                </a:r>
                <a:r>
                  <a:rPr lang="en-US" dirty="0" err="1" smtClean="0"/>
                  <a:t>Thresholding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Time complexity per round: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No. of rounds?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850748"/>
              </a:xfrm>
            </p:spPr>
            <p:txBody>
              <a:bodyPr>
                <a:noAutofit/>
              </a:bodyPr>
              <a:lstStyle/>
              <a:p>
                <a:r>
                  <a:rPr lang="en-US" sz="3200" dirty="0" smtClean="0">
                    <a:latin typeface="Cambria Math" panose="02040503050406030204" pitchFamily="18" charset="0"/>
                  </a:rPr>
                  <a:t>After </a:t>
                </a:r>
                <a:r>
                  <a:rPr lang="en-US" sz="3200" dirty="0">
                    <a:latin typeface="Cambria Math" panose="02040503050406030204" pitchFamily="18" charset="0"/>
                  </a:rPr>
                  <a:t>t-</a:t>
                </a:r>
                <a:r>
                  <a:rPr lang="en-US" sz="3200" dirty="0" err="1">
                    <a:latin typeface="Cambria Math" panose="02040503050406030204" pitchFamily="18" charset="0"/>
                  </a:rPr>
                  <a:t>th</a:t>
                </a:r>
                <a:r>
                  <a:rPr lang="en-US" sz="3200" dirty="0">
                    <a:latin typeface="Cambria Math" panose="02040503050406030204" pitchFamily="18" charset="0"/>
                  </a:rPr>
                  <a:t> step: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                                     </m:t>
                    </m:r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sz="320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sz="3200" dirty="0"/>
                  <a:t> </a:t>
                </a:r>
                <a:endParaRPr lang="en-US" sz="3200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lit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||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  <m:r>
                                  <m:rPr>
                                    <m:lit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lit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          </m:t>
                    </m:r>
                    <m:r>
                      <m:rPr>
                        <m:lit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m:rPr>
                        <m:lit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/>
              </a:p>
              <a:p>
                <a:r>
                  <a:rPr lang="en-US" dirty="0" smtClean="0"/>
                  <a:t>Computation </a:t>
                </a:r>
                <a:r>
                  <a:rPr lang="en-US" dirty="0"/>
                  <a:t>complexity: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more expensive than PCA</a:t>
                </a:r>
              </a:p>
              <a:p>
                <a:r>
                  <a:rPr lang="en-US" sz="3200" dirty="0"/>
                  <a:t>Assumption</a:t>
                </a:r>
                <a:r>
                  <a:rPr lang="en-US" sz="3200" dirty="0" smtClean="0"/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3200" dirty="0" smtClean="0"/>
              </a:p>
              <a:p>
                <a:pPr lvl="1"/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Worse requirement than Hsu et al’2011</a:t>
                </a:r>
              </a:p>
              <a:p>
                <a:endParaRPr lang="en-US" sz="3200" dirty="0" smtClean="0"/>
              </a:p>
              <a:p>
                <a:endParaRPr lang="en-US" sz="32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850748"/>
              </a:xfrm>
              <a:blipFill rotWithShape="0">
                <a:blip r:embed="rId2"/>
                <a:stretch>
                  <a:fillRect l="-1333" t="-2638" b="-27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2768252" y="5525609"/>
            <a:ext cx="450937" cy="651354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7207" y="6176963"/>
            <a:ext cx="181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[NUSAJ’14]</a:t>
            </a:r>
            <a:endParaRPr lang="en-US" sz="28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288120" y="368640"/>
              <a:ext cx="5105880" cy="1719360"/>
            </p14:xfrm>
          </p:contentPart>
        </mc:Choice>
        <mc:Fallback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76600" y="360720"/>
                <a:ext cx="5128920" cy="173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781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2218784" y="3640342"/>
            <a:ext cx="1645202" cy="1716714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Condition No. Dependence?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65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9155"/>
                <a:ext cx="10515600" cy="4351338"/>
              </a:xfrm>
            </p:spPr>
            <p:txBody>
              <a:bodyPr/>
              <a:lstStyle/>
              <a:p>
                <a:r>
                  <a:rPr lang="en-US" dirty="0" smtClean="0"/>
                  <a:t>Stagewise procedure</a:t>
                </a:r>
              </a:p>
              <a:p>
                <a:pPr lvl="1"/>
                <a:r>
                  <a:rPr lang="en-US" dirty="0"/>
                  <a:t>k</a:t>
                </a:r>
                <a:r>
                  <a:rPr lang="en-US" dirty="0" smtClean="0"/>
                  <a:t>-</a:t>
                </a:r>
                <a:r>
                  <a:rPr lang="en-US" dirty="0" err="1" smtClean="0"/>
                  <a:t>th</a:t>
                </a:r>
                <a:r>
                  <a:rPr lang="en-US" dirty="0" smtClean="0"/>
                  <a:t> stage projects onto rank-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 smtClean="0"/>
                  <a:t> matrices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9155"/>
                <a:ext cx="10515600" cy="4351338"/>
              </a:xfrm>
              <a:blipFill rotWithShape="0"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1140054" y="3704825"/>
            <a:ext cx="3138985" cy="188339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Oval 6"/>
          <p:cNvSpPr/>
          <p:nvPr/>
        </p:nvSpPr>
        <p:spPr>
          <a:xfrm>
            <a:off x="7870675" y="3704824"/>
            <a:ext cx="3138985" cy="18833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48257" y="5653743"/>
            <a:ext cx="2553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Rank-1 Matrices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341432" y="5653743"/>
            <a:ext cx="2504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Sparse Matrices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805080" y="3884980"/>
                <a:ext cx="53527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5080" y="3884980"/>
                <a:ext cx="535275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07741" y="4434466"/>
                <a:ext cx="82862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741" y="4434466"/>
                <a:ext cx="828625" cy="461665"/>
              </a:xfrm>
              <a:prstGeom prst="rect">
                <a:avLst/>
              </a:prstGeom>
              <a:blipFill rotWithShape="0">
                <a:blip r:embed="rId4"/>
                <a:stretch>
                  <a:fillRect b="-128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153675" y="3891290"/>
                <a:ext cx="52174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675" y="3891290"/>
                <a:ext cx="521745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53675" y="4461853"/>
                <a:ext cx="815095" cy="4616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3675" y="4461853"/>
                <a:ext cx="815095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>
            <a:stCxn id="10" idx="3"/>
            <a:endCxn id="12" idx="1"/>
          </p:cNvCxnSpPr>
          <p:nvPr/>
        </p:nvCxnSpPr>
        <p:spPr>
          <a:xfrm>
            <a:off x="3340355" y="4115813"/>
            <a:ext cx="5813320" cy="6310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68106" y="3601065"/>
                <a:ext cx="11945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8106" y="3601065"/>
                <a:ext cx="1194558" cy="461665"/>
              </a:xfrm>
              <a:prstGeom prst="rect">
                <a:avLst/>
              </a:prstGeom>
              <a:blipFill rotWithShape="0"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/>
          <p:cNvCxnSpPr/>
          <p:nvPr/>
        </p:nvCxnSpPr>
        <p:spPr>
          <a:xfrm flipH="1">
            <a:off x="3270753" y="4254312"/>
            <a:ext cx="5882922" cy="389055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872269" y="4190433"/>
                <a:ext cx="11565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269" y="4190433"/>
                <a:ext cx="1156599" cy="461665"/>
              </a:xfrm>
              <a:prstGeom prst="rect">
                <a:avLst/>
              </a:prstGeom>
              <a:blipFill rotWithShape="0">
                <a:blip r:embed="rId8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V="1">
            <a:off x="3270753" y="4707246"/>
            <a:ext cx="5882922" cy="96552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968720" y="4707246"/>
                <a:ext cx="14634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720" y="4707246"/>
                <a:ext cx="1463478" cy="461665"/>
              </a:xfrm>
              <a:prstGeom prst="rect">
                <a:avLst/>
              </a:prstGeom>
              <a:blipFill rotWithShape="0"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112782" y="2730900"/>
            <a:ext cx="2505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1st Stage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1748257" y="5653526"/>
            <a:ext cx="2553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Rank-2 Matrices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4994412" y="2731126"/>
            <a:ext cx="2505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2nd Stage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192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  <p:bldP spid="8" grpId="0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5" grpId="0"/>
      <p:bldP spid="15" grpId="1"/>
      <p:bldP spid="15" grpId="2"/>
      <p:bldP spid="17" grpId="0"/>
      <p:bldP spid="17" grpId="1"/>
      <p:bldP spid="17" grpId="2"/>
      <p:bldP spid="19" grpId="0"/>
      <p:bldP spid="19" grpId="1"/>
      <p:bldP spid="19" grpId="2"/>
      <p:bldP spid="20" grpId="0"/>
      <p:bldP spid="21" grpId="0"/>
      <p:bldP spid="2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50748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US" sz="3200" b="0" i="1" smtClean="0">
                          <a:latin typeface="Cambria Math" panose="02040503050406030204" pitchFamily="18" charset="0"/>
                        </a:rPr>
                        <m:t>||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m:rPr>
                          <m:lit/>
                        </m:rPr>
                        <a:rPr lang="en-US" sz="3200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200" dirty="0"/>
              </a:p>
              <a:p>
                <a:r>
                  <a:rPr lang="en-US" sz="3200" dirty="0" smtClean="0"/>
                  <a:t>Assumption: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en-US" sz="32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number of corrupted entries in any row or column</a:t>
                </a:r>
              </a:p>
              <a:p>
                <a:pPr lvl="1"/>
                <a:r>
                  <a:rPr lang="en-US" dirty="0" smtClean="0"/>
                  <a:t>Same as convex relaxation approach (Hsu et al’2011)</a:t>
                </a:r>
              </a:p>
              <a:p>
                <a:r>
                  <a:rPr lang="en-US" sz="3200" dirty="0" smtClean="0"/>
                  <a:t>Running time: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func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 smtClean="0"/>
              </a:p>
              <a:p>
                <a:endParaRPr lang="en-US" sz="32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50748"/>
              </a:xfrm>
              <a:blipFill rotWithShape="0">
                <a:blip r:embed="rId2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278796" y="6014124"/>
            <a:ext cx="1813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[NUSAJ’14]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Missing Entries?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Assuming missing entries are corrupted entries</a:t>
                </a:r>
              </a:p>
              <a:p>
                <a:r>
                  <a:rPr lang="en-US" dirty="0" smtClean="0"/>
                  <a:t>Allows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missing entries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67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475" y="1825625"/>
            <a:ext cx="4010547" cy="23344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71167" y="2567836"/>
            <a:ext cx="263047" cy="225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34214" y="1825625"/>
            <a:ext cx="263047" cy="225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83579" y="1825625"/>
            <a:ext cx="263047" cy="225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400805" y="3096017"/>
            <a:ext cx="263047" cy="225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390361" y="3584532"/>
            <a:ext cx="263047" cy="225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97261" y="3567332"/>
            <a:ext cx="263047" cy="225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26138" y="2840823"/>
            <a:ext cx="263047" cy="225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367391" y="2333269"/>
            <a:ext cx="263047" cy="22546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24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049" y="114931"/>
            <a:ext cx="10515600" cy="1325563"/>
          </a:xfrm>
        </p:spPr>
        <p:txBody>
          <a:bodyPr/>
          <a:lstStyle/>
          <a:p>
            <a:r>
              <a:rPr lang="en-US" dirty="0" smtClean="0"/>
              <a:t>Proof Technique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0494"/>
                <a:ext cx="10515600" cy="5085566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Standard SVD guarantees: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𝑠𝑢𝑝𝑝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𝑠𝑢𝑝𝑝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Hence,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dirty="0" smtClean="0"/>
                  <a:t> can be dense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Goal: ensure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supp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𝑠𝑢𝑝𝑝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≤.5 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endParaRPr lang="en-US" dirty="0" smtClean="0"/>
              </a:p>
              <a:p>
                <a:r>
                  <a:rPr lang="en-US" dirty="0" smtClean="0"/>
                  <a:t>But for this, we need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≤.5 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0494"/>
                <a:ext cx="10515600" cy="5085566"/>
              </a:xfrm>
              <a:blipFill rotWithShape="0">
                <a:blip r:embed="rId2"/>
                <a:stretch>
                  <a:fillRect l="-1043" b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905440" y="388080"/>
              <a:ext cx="6052320" cy="32598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2840" y="379080"/>
                <a:ext cx="6073560" cy="327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59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Novel Perturbation Lemma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≤.5 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r>
                  <a:rPr lang="en-US" dirty="0" smtClean="0"/>
                  <a:t>If: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sparse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incoherent</a:t>
                </a:r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Much tighter than the standard matrix perturbation results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≤2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5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730240" y="450720"/>
              <a:ext cx="8521920" cy="51260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18360" y="437760"/>
                <a:ext cx="8546760" cy="515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815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10" y="0"/>
            <a:ext cx="10515600" cy="736979"/>
          </a:xfrm>
        </p:spPr>
        <p:txBody>
          <a:bodyPr/>
          <a:lstStyle/>
          <a:p>
            <a:r>
              <a:rPr lang="en-US" dirty="0" smtClean="0"/>
              <a:t>Proof Sketch (Rank-1 case)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859808"/>
                <a:ext cx="10515600" cy="5998191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nary>
                    </m:oMath>
                  </m:oMathPara>
                </a14:m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              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≥0,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859808"/>
                <a:ext cx="10515600" cy="5998191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70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Proof Sketch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Using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〈"/>
                                  <m:endChr m:val="〉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≥0,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≥1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 smtClean="0"/>
                  <a:t>: small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sparse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incoherent (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Bound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lit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 smtClean="0"/>
                  <a:t> of each term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9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Empirical Results (Synthetic Datasets)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62" y="1690687"/>
            <a:ext cx="9441917" cy="512692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31360" y="72720"/>
              <a:ext cx="11471040" cy="25894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1280" y="65520"/>
                <a:ext cx="11485800" cy="260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534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523" y="-47923"/>
            <a:ext cx="10515600" cy="1325563"/>
          </a:xfrm>
        </p:spPr>
        <p:txBody>
          <a:bodyPr/>
          <a:lstStyle/>
          <a:p>
            <a:r>
              <a:rPr lang="en-US" dirty="0" smtClean="0"/>
              <a:t>Empirical Results</a:t>
            </a:r>
            <a:endParaRPr lang="en-US" dirty="0"/>
          </a:p>
        </p:txBody>
      </p:sp>
      <p:pic>
        <p:nvPicPr>
          <p:cNvPr id="10" name="original_(360p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877" y="1714328"/>
            <a:ext cx="2507750" cy="188064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73</a:t>
            </a:fld>
            <a:endParaRPr lang="en-US"/>
          </a:p>
        </p:txBody>
      </p:sp>
      <p:pic>
        <p:nvPicPr>
          <p:cNvPr id="5" name="nonconvex low rank_(360p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61449" y="4654278"/>
            <a:ext cx="2517497" cy="1887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98816" y="5186352"/>
            <a:ext cx="41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pic>
        <p:nvPicPr>
          <p:cNvPr id="7" name="nonconvex sparse_(360p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03660" y="4654277"/>
            <a:ext cx="2517268" cy="1887951"/>
          </a:xfrm>
          <a:prstGeom prst="rect">
            <a:avLst/>
          </a:prstGeom>
        </p:spPr>
      </p:pic>
      <p:pic>
        <p:nvPicPr>
          <p:cNvPr id="8" name="original_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4605" y="4654278"/>
            <a:ext cx="2517267" cy="18879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5043" y="5186351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pic>
        <p:nvPicPr>
          <p:cNvPr id="11" name="convex low rank_(360p)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40721" y="1714328"/>
            <a:ext cx="2507520" cy="1880640"/>
          </a:xfrm>
          <a:prstGeom prst="rect">
            <a:avLst/>
          </a:prstGeom>
        </p:spPr>
      </p:pic>
      <p:pic>
        <p:nvPicPr>
          <p:cNvPr id="12" name="convex sparse_(360p)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1887" y="1690687"/>
            <a:ext cx="2539041" cy="19042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45760" y="2388364"/>
            <a:ext cx="41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4058762" y="238836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=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3671627" y="1037784"/>
            <a:ext cx="5359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Convex Method. Runtime: 1700 sec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440296" y="4031329"/>
            <a:ext cx="5715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Non-Convex Method. Runtime: 70 sec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3" name="Ink 2"/>
              <p14:cNvContentPartPr/>
              <p14:nvPr/>
            </p14:nvContentPartPr>
            <p14:xfrm>
              <a:off x="2404440" y="2715120"/>
              <a:ext cx="31320" cy="313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395080" y="2705760"/>
                <a:ext cx="50040" cy="5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17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9" grpId="0"/>
      <p:bldP spid="1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Robust PCA</a:t>
            </a:r>
          </a:p>
          <a:p>
            <a:pPr lvl="1"/>
            <a:r>
              <a:rPr lang="en-US" dirty="0" err="1" smtClean="0"/>
              <a:t>Low-rank+Sparse</a:t>
            </a:r>
            <a:r>
              <a:rPr lang="en-US" dirty="0" smtClean="0"/>
              <a:t> Decomposition</a:t>
            </a:r>
          </a:p>
          <a:p>
            <a:r>
              <a:rPr lang="en-US" dirty="0" smtClean="0"/>
              <a:t>Alternating Projection Method</a:t>
            </a:r>
          </a:p>
          <a:p>
            <a:r>
              <a:rPr lang="en-US" dirty="0" smtClean="0"/>
              <a:t>Under standard assumptions</a:t>
            </a:r>
          </a:p>
          <a:p>
            <a:pPr lvl="1"/>
            <a:r>
              <a:rPr lang="en-US" dirty="0" smtClean="0"/>
              <a:t>Linear rate of convergence</a:t>
            </a:r>
          </a:p>
          <a:p>
            <a:pPr lvl="1"/>
            <a:r>
              <a:rPr lang="en-US" dirty="0" smtClean="0"/>
              <a:t>Computation time: Recovery in O(PCA), for constant rank matrices</a:t>
            </a:r>
          </a:p>
          <a:p>
            <a:r>
              <a:rPr lang="en-US" dirty="0" smtClean="0"/>
              <a:t>Key analysis tool: a strong perturbation bound for SVD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FF0EE-ED62-45E4-8F8B-718ECF74573E}" type="slidenum">
              <a:rPr lang="en-US" smtClean="0"/>
              <a:t>74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467040" y="245520"/>
              <a:ext cx="5508720" cy="476856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62360" y="232920"/>
                <a:ext cx="5523480" cy="479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05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024" y="243930"/>
            <a:ext cx="10515600" cy="1325563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4024" y="1569493"/>
                <a:ext cx="10889776" cy="5090614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RIP/RSC based Matrix sensing:</a:t>
                </a:r>
              </a:p>
              <a:p>
                <a:pPr lvl="1"/>
                <a:r>
                  <a:rPr lang="en-US" dirty="0" smtClean="0"/>
                  <a:t>Necessity of the required RIP/RSC conditions?</a:t>
                </a:r>
                <a:endParaRPr lang="en-US" dirty="0"/>
              </a:p>
              <a:p>
                <a:r>
                  <a:rPr lang="en-US" dirty="0" smtClean="0"/>
                  <a:t>Matrix completion:</a:t>
                </a:r>
              </a:p>
              <a:p>
                <a:pPr lvl="1"/>
                <a:r>
                  <a:rPr lang="en-US" dirty="0" smtClean="0"/>
                  <a:t>Remove dependence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 smtClean="0"/>
                  <a:t> on error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Optimal dependence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 smtClean="0"/>
                  <a:t>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Robust PCA:</a:t>
                </a:r>
              </a:p>
              <a:p>
                <a:pPr lvl="1"/>
                <a:r>
                  <a:rPr lang="en-US" dirty="0" smtClean="0"/>
                  <a:t>Extension to [Candes et al’09] style conditions </a:t>
                </a:r>
              </a:p>
              <a:p>
                <a:pPr lvl="1"/>
                <a:r>
                  <a:rPr lang="en-US" dirty="0" smtClean="0"/>
                  <a:t>Can handle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corruptions per row (currently,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Develop a more generic framework to jointly analyze these problems</a:t>
                </a:r>
              </a:p>
              <a:p>
                <a:pPr lvl="1"/>
                <a:r>
                  <a:rPr lang="en-US" dirty="0" smtClean="0"/>
                  <a:t>Similar to unified M-estimator technique of [</a:t>
                </a:r>
                <a:r>
                  <a:rPr lang="en-US" dirty="0" err="1" smtClean="0"/>
                  <a:t>Negahban</a:t>
                </a:r>
                <a:r>
                  <a:rPr lang="en-US" dirty="0" smtClean="0"/>
                  <a:t> et al’09] 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4024" y="1569493"/>
                <a:ext cx="10889776" cy="5090614"/>
              </a:xfrm>
              <a:blipFill rotWithShape="0">
                <a:blip r:embed="rId2"/>
                <a:stretch>
                  <a:fillRect l="-1007" t="-1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14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252" y="2857804"/>
            <a:ext cx="10515600" cy="234049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Thanks!</a:t>
            </a:r>
            <a:br>
              <a:rPr lang="en-US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415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775080" y="410040"/>
              <a:ext cx="11254320" cy="63608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1760" y="396720"/>
                <a:ext cx="11280960" cy="638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45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9080" y="1017720"/>
              <a:ext cx="11935800" cy="571464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0" y="1004760"/>
                <a:ext cx="11961000" cy="573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837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1142</Words>
  <Application>Microsoft Office PowerPoint</Application>
  <PresentationFormat>Widescreen</PresentationFormat>
  <Paragraphs>725</Paragraphs>
  <Slides>76</Slides>
  <Notes>1</Notes>
  <HiddenSlides>0</HiddenSlides>
  <MMClips>12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Bodoni MT Poster Compressed</vt:lpstr>
      <vt:lpstr>Calibri</vt:lpstr>
      <vt:lpstr>Calibri Light</vt:lpstr>
      <vt:lpstr>Cambria Math</vt:lpstr>
      <vt:lpstr>Wingdings</vt:lpstr>
      <vt:lpstr>Office Theme</vt:lpstr>
      <vt:lpstr>Acrobat Document</vt:lpstr>
      <vt:lpstr>Provable Non-convex Optimization for ML</vt:lpstr>
      <vt:lpstr>Overview</vt:lpstr>
      <vt:lpstr>Our Results</vt:lpstr>
      <vt:lpstr>Foreground/Background Separation</vt:lpstr>
      <vt:lpstr>Non-convexity of Low-rank manifold</vt:lpstr>
      <vt:lpstr>Projection onto set of Low-rank Matrices</vt:lpstr>
      <vt:lpstr>PowerPoint Presentation</vt:lpstr>
      <vt:lpstr>PowerPoint Presentation</vt:lpstr>
      <vt:lpstr>PowerPoint Presentation</vt:lpstr>
      <vt:lpstr>Convex-projections vs Non-convex Projections</vt:lpstr>
      <vt:lpstr>Low-rank Matrix Regression</vt:lpstr>
      <vt:lpstr>                          Matrix Linear Regression</vt:lpstr>
      <vt:lpstr>Low-rank Matrix Estimation</vt:lpstr>
      <vt:lpstr>Restricted Isometry Property</vt:lpstr>
      <vt:lpstr>Approach 1: Trace-norm minimization</vt:lpstr>
      <vt:lpstr>PowerPoint Presentation</vt:lpstr>
      <vt:lpstr>PowerPoint Presentation</vt:lpstr>
      <vt:lpstr>Approach 2: Alternating Minimization</vt:lpstr>
      <vt:lpstr>Approach 3: Projected Gradient based Methods</vt:lpstr>
      <vt:lpstr>Guarantees</vt:lpstr>
      <vt:lpstr>Extensions</vt:lpstr>
      <vt:lpstr>Summary</vt:lpstr>
      <vt:lpstr>Low-rank Matrix Completion</vt:lpstr>
      <vt:lpstr>Low-rank Matrix Completion</vt:lpstr>
      <vt:lpstr>Low-rank</vt:lpstr>
      <vt:lpstr>Low-rank Matrix Completion</vt:lpstr>
      <vt:lpstr>Approach 1</vt:lpstr>
      <vt:lpstr>Incoherence?</vt:lpstr>
      <vt:lpstr>PowerPoint Presentation</vt:lpstr>
      <vt:lpstr>Alternating Minimization</vt:lpstr>
      <vt:lpstr>Initialization [JNS’13]</vt:lpstr>
      <vt:lpstr>Results [JNS’13]</vt:lpstr>
      <vt:lpstr>Proof Sketch</vt:lpstr>
      <vt:lpstr>Proof Sketch</vt:lpstr>
      <vt:lpstr>Bernstein?</vt:lpstr>
      <vt:lpstr>Power Method?</vt:lpstr>
      <vt:lpstr>PowerPoint Presentation</vt:lpstr>
      <vt:lpstr>Approach 3: Singular Value Projection</vt:lpstr>
      <vt:lpstr>Guarantees</vt:lpstr>
      <vt:lpstr>Setting up the proof (Rank-one Case)</vt:lpstr>
      <vt:lpstr>Key Step 1</vt:lpstr>
      <vt:lpstr>Key Step 2</vt:lpstr>
      <vt:lpstr>Key Step 3</vt:lpstr>
      <vt:lpstr>Guarantee for SVP</vt:lpstr>
      <vt:lpstr>Stagewise-SVP</vt:lpstr>
      <vt:lpstr>Guarantees</vt:lpstr>
      <vt:lpstr>Simulations</vt:lpstr>
      <vt:lpstr>Summary</vt:lpstr>
      <vt:lpstr>Robust Principal Component Analysis</vt:lpstr>
      <vt:lpstr>Principal Component Analysis</vt:lpstr>
      <vt:lpstr>PCA with Corruption?</vt:lpstr>
      <vt:lpstr>Sparse Corruptions?</vt:lpstr>
      <vt:lpstr>Robust PCA</vt:lpstr>
      <vt:lpstr>Foreground + Background Separation</vt:lpstr>
      <vt:lpstr>Foreground + Background Separation</vt:lpstr>
      <vt:lpstr>Robust PCA</vt:lpstr>
      <vt:lpstr>Identifiability?</vt:lpstr>
      <vt:lpstr>Existing Method</vt:lpstr>
      <vt:lpstr>Our Approach: Alternating Projections</vt:lpstr>
      <vt:lpstr>Projection onto Low-rank Matrices</vt:lpstr>
      <vt:lpstr>Projection onto Sparse Matrices</vt:lpstr>
      <vt:lpstr>Non-convex RPCA</vt:lpstr>
      <vt:lpstr>Computation Time</vt:lpstr>
      <vt:lpstr>Results</vt:lpstr>
      <vt:lpstr>Remove Condition No. Dependence?</vt:lpstr>
      <vt:lpstr>Result</vt:lpstr>
      <vt:lpstr>Missing Entries?</vt:lpstr>
      <vt:lpstr>Proof Technique</vt:lpstr>
      <vt:lpstr>A Novel Perturbation Lemma</vt:lpstr>
      <vt:lpstr>Proof Sketch (Rank-1 case)</vt:lpstr>
      <vt:lpstr>Proof Sketch</vt:lpstr>
      <vt:lpstr>Empirical Results (Synthetic Datasets)</vt:lpstr>
      <vt:lpstr>Empirical Results</vt:lpstr>
      <vt:lpstr>Summary</vt:lpstr>
      <vt:lpstr>Future Work</vt:lpstr>
      <vt:lpstr>Thanks!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Provable Non-convex Optimization for ML</dc:title>
  <dc:creator>Prateek Jain</dc:creator>
  <cp:lastModifiedBy>Prateek Jain</cp:lastModifiedBy>
  <cp:revision>10</cp:revision>
  <dcterms:created xsi:type="dcterms:W3CDTF">2015-06-08T20:28:39Z</dcterms:created>
  <dcterms:modified xsi:type="dcterms:W3CDTF">2015-06-11T05:46:57Z</dcterms:modified>
</cp:coreProperties>
</file>