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68"/>
  </p:notesMasterIdLst>
  <p:sldIdLst>
    <p:sldId id="256" r:id="rId3"/>
    <p:sldId id="323" r:id="rId4"/>
    <p:sldId id="257" r:id="rId5"/>
    <p:sldId id="327" r:id="rId6"/>
    <p:sldId id="259" r:id="rId7"/>
    <p:sldId id="328" r:id="rId8"/>
    <p:sldId id="260" r:id="rId9"/>
    <p:sldId id="329" r:id="rId10"/>
    <p:sldId id="261" r:id="rId11"/>
    <p:sldId id="264" r:id="rId12"/>
    <p:sldId id="265" r:id="rId13"/>
    <p:sldId id="324" r:id="rId14"/>
    <p:sldId id="266" r:id="rId15"/>
    <p:sldId id="268" r:id="rId16"/>
    <p:sldId id="269" r:id="rId17"/>
    <p:sldId id="270" r:id="rId18"/>
    <p:sldId id="288" r:id="rId19"/>
    <p:sldId id="314" r:id="rId20"/>
    <p:sldId id="315" r:id="rId21"/>
    <p:sldId id="316" r:id="rId22"/>
    <p:sldId id="284" r:id="rId23"/>
    <p:sldId id="322" r:id="rId24"/>
    <p:sldId id="285" r:id="rId25"/>
    <p:sldId id="286" r:id="rId26"/>
    <p:sldId id="338" r:id="rId27"/>
    <p:sldId id="318" r:id="rId28"/>
    <p:sldId id="317" r:id="rId29"/>
    <p:sldId id="319" r:id="rId30"/>
    <p:sldId id="289" r:id="rId31"/>
    <p:sldId id="321" r:id="rId32"/>
    <p:sldId id="320" r:id="rId33"/>
    <p:sldId id="290" r:id="rId34"/>
    <p:sldId id="293" r:id="rId35"/>
    <p:sldId id="294" r:id="rId36"/>
    <p:sldId id="295" r:id="rId37"/>
    <p:sldId id="297" r:id="rId38"/>
    <p:sldId id="298" r:id="rId39"/>
    <p:sldId id="299" r:id="rId40"/>
    <p:sldId id="296" r:id="rId41"/>
    <p:sldId id="300" r:id="rId42"/>
    <p:sldId id="303" r:id="rId43"/>
    <p:sldId id="302" r:id="rId44"/>
    <p:sldId id="304" r:id="rId45"/>
    <p:sldId id="305" r:id="rId46"/>
    <p:sldId id="307" r:id="rId47"/>
    <p:sldId id="326" r:id="rId48"/>
    <p:sldId id="325" r:id="rId49"/>
    <p:sldId id="308" r:id="rId50"/>
    <p:sldId id="309" r:id="rId51"/>
    <p:sldId id="310" r:id="rId52"/>
    <p:sldId id="311" r:id="rId53"/>
    <p:sldId id="312" r:id="rId54"/>
    <p:sldId id="313" r:id="rId55"/>
    <p:sldId id="280" r:id="rId56"/>
    <p:sldId id="344" r:id="rId57"/>
    <p:sldId id="348" r:id="rId58"/>
    <p:sldId id="345" r:id="rId59"/>
    <p:sldId id="346" r:id="rId60"/>
    <p:sldId id="347" r:id="rId61"/>
    <p:sldId id="339" r:id="rId62"/>
    <p:sldId id="340" r:id="rId63"/>
    <p:sldId id="341" r:id="rId64"/>
    <p:sldId id="342" r:id="rId65"/>
    <p:sldId id="343" r:id="rId66"/>
    <p:sldId id="349" r:id="rId67"/>
  </p:sldIdLst>
  <p:sldSz cx="10440988"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871" autoAdjust="0"/>
  </p:normalViewPr>
  <p:slideViewPr>
    <p:cSldViewPr>
      <p:cViewPr>
        <p:scale>
          <a:sx n="70" d="100"/>
          <a:sy n="70" d="100"/>
        </p:scale>
        <p:origin x="-1104" y="-150"/>
      </p:cViewPr>
      <p:guideLst>
        <p:guide orient="horz" pos="1800"/>
        <p:guide pos="328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0163E-E8FF-49FA-9C5C-1A2F115AB78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A040EE1-9D3C-4164-A647-D595BE9D7FA4}">
      <dgm:prSet phldrT="[Text]"/>
      <dgm:spPr/>
      <dgm:t>
        <a:bodyPr/>
        <a:lstStyle/>
        <a:p>
          <a:r>
            <a:rPr lang="en-IN" dirty="0" smtClean="0"/>
            <a:t>Problem</a:t>
          </a:r>
          <a:endParaRPr lang="en-US" dirty="0"/>
        </a:p>
      </dgm:t>
    </dgm:pt>
    <dgm:pt modelId="{0AE2CF27-8981-43BD-A3EE-FD14F9911FFF}" type="parTrans" cxnId="{C63BEED6-0447-44B7-BD90-246D76B8C6BD}">
      <dgm:prSet/>
      <dgm:spPr/>
      <dgm:t>
        <a:bodyPr/>
        <a:lstStyle/>
        <a:p>
          <a:endParaRPr lang="en-US"/>
        </a:p>
      </dgm:t>
    </dgm:pt>
    <dgm:pt modelId="{477DA450-6957-4751-B0ED-2390DAD39FDC}" type="sibTrans" cxnId="{C63BEED6-0447-44B7-BD90-246D76B8C6BD}">
      <dgm:prSet/>
      <dgm:spPr/>
      <dgm:t>
        <a:bodyPr/>
        <a:lstStyle/>
        <a:p>
          <a:endParaRPr lang="en-US"/>
        </a:p>
      </dgm:t>
    </dgm:pt>
    <dgm:pt modelId="{CECF4185-5218-474B-8831-80B801CF3603}">
      <dgm:prSet phldrT="[Text]" custT="1"/>
      <dgm:spPr/>
      <dgm:t>
        <a:bodyPr/>
        <a:lstStyle/>
        <a:p>
          <a:r>
            <a:rPr lang="en-IN" sz="1800" dirty="0" smtClean="0"/>
            <a:t>Software design </a:t>
          </a:r>
          <a:endParaRPr lang="en-US" sz="1800" dirty="0"/>
        </a:p>
      </dgm:t>
    </dgm:pt>
    <dgm:pt modelId="{1E7207CB-7F82-4EC8-9E2F-B8A97AA16314}" type="parTrans" cxnId="{57C79AA3-0E55-41B1-8ACB-96FF1353AE48}">
      <dgm:prSet/>
      <dgm:spPr/>
      <dgm:t>
        <a:bodyPr/>
        <a:lstStyle/>
        <a:p>
          <a:endParaRPr lang="en-US"/>
        </a:p>
      </dgm:t>
    </dgm:pt>
    <dgm:pt modelId="{3883EF6E-22EF-4311-8838-20C598D43859}" type="sibTrans" cxnId="{57C79AA3-0E55-41B1-8ACB-96FF1353AE48}">
      <dgm:prSet/>
      <dgm:spPr/>
      <dgm:t>
        <a:bodyPr/>
        <a:lstStyle/>
        <a:p>
          <a:endParaRPr lang="en-US"/>
        </a:p>
      </dgm:t>
    </dgm:pt>
    <dgm:pt modelId="{78F8D03C-5982-44D4-B3DC-21FF7746E745}">
      <dgm:prSet phldrT="[Text]" custT="1"/>
      <dgm:spPr/>
      <dgm:t>
        <a:bodyPr/>
        <a:lstStyle/>
        <a:p>
          <a:r>
            <a:rPr lang="en-IN" sz="1800" dirty="0" smtClean="0"/>
            <a:t>Expert </a:t>
          </a:r>
          <a:r>
            <a:rPr lang="en-IN" sz="1800" dirty="0" err="1" smtClean="0"/>
            <a:t>vs</a:t>
          </a:r>
          <a:r>
            <a:rPr lang="en-IN" sz="1800" dirty="0" smtClean="0"/>
            <a:t> Novice approach</a:t>
          </a:r>
          <a:endParaRPr lang="en-US" sz="1800" dirty="0"/>
        </a:p>
      </dgm:t>
    </dgm:pt>
    <dgm:pt modelId="{86A6C1FB-1BFD-4A05-920E-3FE369783DCD}" type="parTrans" cxnId="{07992902-8375-4C2C-A38F-61E37C2B3A1B}">
      <dgm:prSet/>
      <dgm:spPr/>
      <dgm:t>
        <a:bodyPr/>
        <a:lstStyle/>
        <a:p>
          <a:endParaRPr lang="en-US"/>
        </a:p>
      </dgm:t>
    </dgm:pt>
    <dgm:pt modelId="{0BB25122-D63C-4B5E-B3A4-EDB2B56A9CED}" type="sibTrans" cxnId="{07992902-8375-4C2C-A38F-61E37C2B3A1B}">
      <dgm:prSet/>
      <dgm:spPr/>
      <dgm:t>
        <a:bodyPr/>
        <a:lstStyle/>
        <a:p>
          <a:endParaRPr lang="en-US"/>
        </a:p>
      </dgm:t>
    </dgm:pt>
    <dgm:pt modelId="{1DEC75DB-215D-4807-BE1E-5C5E6D617554}">
      <dgm:prSet phldrT="[Text]"/>
      <dgm:spPr/>
      <dgm:t>
        <a:bodyPr/>
        <a:lstStyle/>
        <a:p>
          <a:r>
            <a:rPr lang="en-IN" dirty="0" smtClean="0"/>
            <a:t>Solution</a:t>
          </a:r>
          <a:endParaRPr lang="en-US" dirty="0"/>
        </a:p>
      </dgm:t>
    </dgm:pt>
    <dgm:pt modelId="{B48D34AD-E7C8-4C0E-865F-F501FA5BD580}" type="parTrans" cxnId="{3040EDCB-F15A-4B19-B4DC-AA68213E1C55}">
      <dgm:prSet/>
      <dgm:spPr/>
      <dgm:t>
        <a:bodyPr/>
        <a:lstStyle/>
        <a:p>
          <a:endParaRPr lang="en-US"/>
        </a:p>
      </dgm:t>
    </dgm:pt>
    <dgm:pt modelId="{FAE97098-06DD-44A2-A7FD-A16C370C065D}" type="sibTrans" cxnId="{3040EDCB-F15A-4B19-B4DC-AA68213E1C55}">
      <dgm:prSet/>
      <dgm:spPr/>
      <dgm:t>
        <a:bodyPr/>
        <a:lstStyle/>
        <a:p>
          <a:endParaRPr lang="en-US"/>
        </a:p>
      </dgm:t>
    </dgm:pt>
    <dgm:pt modelId="{2893BF62-EE05-4EFB-A479-5E3A2D7B503B}">
      <dgm:prSet phldrT="[Text]"/>
      <dgm:spPr/>
      <dgm:t>
        <a:bodyPr/>
        <a:lstStyle/>
        <a:p>
          <a:r>
            <a:rPr lang="en-IN" dirty="0" smtClean="0"/>
            <a:t>Solution</a:t>
          </a:r>
          <a:endParaRPr lang="en-US" dirty="0"/>
        </a:p>
      </dgm:t>
    </dgm:pt>
    <dgm:pt modelId="{E9B92692-0EA7-4BC6-A64B-AE3FE3420AAD}" type="parTrans" cxnId="{C2323A8A-F13B-46FA-A3D6-5594CFBC0DF0}">
      <dgm:prSet/>
      <dgm:spPr/>
      <dgm:t>
        <a:bodyPr/>
        <a:lstStyle/>
        <a:p>
          <a:endParaRPr lang="en-US"/>
        </a:p>
      </dgm:t>
    </dgm:pt>
    <dgm:pt modelId="{1B25CF42-1310-4236-8C12-1C146086E2D1}" type="sibTrans" cxnId="{C2323A8A-F13B-46FA-A3D6-5594CFBC0DF0}">
      <dgm:prSet/>
      <dgm:spPr/>
      <dgm:t>
        <a:bodyPr/>
        <a:lstStyle/>
        <a:p>
          <a:endParaRPr lang="en-US"/>
        </a:p>
      </dgm:t>
    </dgm:pt>
    <dgm:pt modelId="{DD541148-A7CD-4659-B6D3-44E7C35342AB}">
      <dgm:prSet phldrT="[Text]"/>
      <dgm:spPr/>
      <dgm:t>
        <a:bodyPr/>
        <a:lstStyle/>
        <a:p>
          <a:r>
            <a:rPr lang="en-IN" dirty="0" smtClean="0"/>
            <a:t>Design Based Research (Cycle 1-3)</a:t>
          </a:r>
          <a:endParaRPr lang="en-US" dirty="0"/>
        </a:p>
      </dgm:t>
    </dgm:pt>
    <dgm:pt modelId="{A3FE5F3D-EE0E-46F4-8F51-E047DBD007BD}" type="parTrans" cxnId="{BACD1C19-70B5-41E3-83F4-80BAE92D32F8}">
      <dgm:prSet/>
      <dgm:spPr/>
      <dgm:t>
        <a:bodyPr/>
        <a:lstStyle/>
        <a:p>
          <a:endParaRPr lang="en-US"/>
        </a:p>
      </dgm:t>
    </dgm:pt>
    <dgm:pt modelId="{E44DFA97-3D0D-4D75-A760-A2CE105FA6DD}" type="sibTrans" cxnId="{BACD1C19-70B5-41E3-83F4-80BAE92D32F8}">
      <dgm:prSet/>
      <dgm:spPr/>
      <dgm:t>
        <a:bodyPr/>
        <a:lstStyle/>
        <a:p>
          <a:endParaRPr lang="en-US"/>
        </a:p>
      </dgm:t>
    </dgm:pt>
    <dgm:pt modelId="{80F95507-F1F3-4B2B-B688-42A2829088E2}">
      <dgm:prSet phldrT="[Text]"/>
      <dgm:spPr/>
      <dgm:t>
        <a:bodyPr/>
        <a:lstStyle/>
        <a:p>
          <a:r>
            <a:rPr lang="en-IN" dirty="0" smtClean="0"/>
            <a:t>Conclusion</a:t>
          </a:r>
          <a:endParaRPr lang="en-US" dirty="0"/>
        </a:p>
      </dgm:t>
    </dgm:pt>
    <dgm:pt modelId="{0B670847-834E-447A-AD53-EF7B34B8B0F8}" type="parTrans" cxnId="{3821F1ED-5492-4EB0-9EE7-FE7A37D6BF00}">
      <dgm:prSet/>
      <dgm:spPr/>
      <dgm:t>
        <a:bodyPr/>
        <a:lstStyle/>
        <a:p>
          <a:endParaRPr lang="en-US"/>
        </a:p>
      </dgm:t>
    </dgm:pt>
    <dgm:pt modelId="{BBDCE5AE-C424-4D1C-ABDE-449791961F6F}" type="sibTrans" cxnId="{3821F1ED-5492-4EB0-9EE7-FE7A37D6BF00}">
      <dgm:prSet/>
      <dgm:spPr/>
      <dgm:t>
        <a:bodyPr/>
        <a:lstStyle/>
        <a:p>
          <a:endParaRPr lang="en-US"/>
        </a:p>
      </dgm:t>
    </dgm:pt>
    <dgm:pt modelId="{52B4302E-971E-4959-929B-4603F88A6932}">
      <dgm:prSet phldrT="[Text]"/>
      <dgm:spPr/>
      <dgm:t>
        <a:bodyPr/>
        <a:lstStyle/>
        <a:p>
          <a:r>
            <a:rPr lang="en-IN" dirty="0" smtClean="0"/>
            <a:t>Generalizability</a:t>
          </a:r>
          <a:endParaRPr lang="en-US" dirty="0"/>
        </a:p>
      </dgm:t>
    </dgm:pt>
    <dgm:pt modelId="{7D54F58C-68BA-4F2E-9518-D0C7179939EB}" type="parTrans" cxnId="{B7010277-B1C3-4B87-8BB1-ECF925EEF636}">
      <dgm:prSet/>
      <dgm:spPr/>
      <dgm:t>
        <a:bodyPr/>
        <a:lstStyle/>
        <a:p>
          <a:endParaRPr lang="en-US"/>
        </a:p>
      </dgm:t>
    </dgm:pt>
    <dgm:pt modelId="{FF3F0F6B-B3E2-476B-8D45-182AA04B4AF8}" type="sibTrans" cxnId="{B7010277-B1C3-4B87-8BB1-ECF925EEF636}">
      <dgm:prSet/>
      <dgm:spPr/>
      <dgm:t>
        <a:bodyPr/>
        <a:lstStyle/>
        <a:p>
          <a:endParaRPr lang="en-US"/>
        </a:p>
      </dgm:t>
    </dgm:pt>
    <dgm:pt modelId="{617897D5-6342-44EF-B7EB-DB48B51F8A6C}">
      <dgm:prSet custT="1"/>
      <dgm:spPr/>
      <dgm:t>
        <a:bodyPr/>
        <a:lstStyle/>
        <a:p>
          <a:r>
            <a:rPr lang="en-IN" sz="1800" dirty="0" smtClean="0"/>
            <a:t>Research Gap and Goal</a:t>
          </a:r>
          <a:endParaRPr lang="en-US" sz="1800" dirty="0"/>
        </a:p>
      </dgm:t>
    </dgm:pt>
    <dgm:pt modelId="{21042830-B1B6-4E29-98BA-3D81F6B420E1}" type="parTrans" cxnId="{6CF8476A-6E38-4935-84A3-24A0A7A5030F}">
      <dgm:prSet/>
      <dgm:spPr/>
      <dgm:t>
        <a:bodyPr/>
        <a:lstStyle/>
        <a:p>
          <a:endParaRPr lang="en-US"/>
        </a:p>
      </dgm:t>
    </dgm:pt>
    <dgm:pt modelId="{5CA88A67-14E5-4684-BEDB-DC605818F4AB}" type="sibTrans" cxnId="{6CF8476A-6E38-4935-84A3-24A0A7A5030F}">
      <dgm:prSet/>
      <dgm:spPr/>
      <dgm:t>
        <a:bodyPr/>
        <a:lstStyle/>
        <a:p>
          <a:endParaRPr lang="en-US"/>
        </a:p>
      </dgm:t>
    </dgm:pt>
    <dgm:pt modelId="{A0DB3E8A-AC8F-4FAE-BC7F-63403AAA287B}">
      <dgm:prSet phldrT="[Text]"/>
      <dgm:spPr/>
      <dgm:t>
        <a:bodyPr/>
        <a:lstStyle/>
        <a:p>
          <a:r>
            <a:rPr lang="en-IN" dirty="0" smtClean="0"/>
            <a:t>Limitations</a:t>
          </a:r>
          <a:endParaRPr lang="en-US" dirty="0"/>
        </a:p>
      </dgm:t>
    </dgm:pt>
    <dgm:pt modelId="{38DB705F-393B-4DA7-9B93-DC8A61290434}" type="parTrans" cxnId="{CC4905A3-56B1-4FD3-98B9-7E2AAA0FFE7C}">
      <dgm:prSet/>
      <dgm:spPr/>
      <dgm:t>
        <a:bodyPr/>
        <a:lstStyle/>
        <a:p>
          <a:endParaRPr lang="en-US"/>
        </a:p>
      </dgm:t>
    </dgm:pt>
    <dgm:pt modelId="{29617B13-26D8-4AB2-BEE0-52EC2B71B38B}" type="sibTrans" cxnId="{CC4905A3-56B1-4FD3-98B9-7E2AAA0FFE7C}">
      <dgm:prSet/>
      <dgm:spPr/>
      <dgm:t>
        <a:bodyPr/>
        <a:lstStyle/>
        <a:p>
          <a:endParaRPr lang="en-US"/>
        </a:p>
      </dgm:t>
    </dgm:pt>
    <dgm:pt modelId="{37452E3D-C45E-4ED9-A999-92AF53B00B6B}">
      <dgm:prSet phldrT="[Text]"/>
      <dgm:spPr/>
      <dgm:t>
        <a:bodyPr/>
        <a:lstStyle/>
        <a:p>
          <a:r>
            <a:rPr lang="en-IN" dirty="0" smtClean="0"/>
            <a:t>Contributions &amp; Future work</a:t>
          </a:r>
          <a:endParaRPr lang="en-US" dirty="0"/>
        </a:p>
      </dgm:t>
    </dgm:pt>
    <dgm:pt modelId="{150364C9-C158-4E32-9DC9-66DB356B8198}" type="parTrans" cxnId="{1BA27349-86A1-4A36-887D-DD219D1A8F41}">
      <dgm:prSet/>
      <dgm:spPr/>
      <dgm:t>
        <a:bodyPr/>
        <a:lstStyle/>
        <a:p>
          <a:endParaRPr lang="en-US"/>
        </a:p>
      </dgm:t>
    </dgm:pt>
    <dgm:pt modelId="{DB9D4068-C62F-4B0F-905B-FD7E8243E51F}" type="sibTrans" cxnId="{1BA27349-86A1-4A36-887D-DD219D1A8F41}">
      <dgm:prSet/>
      <dgm:spPr/>
      <dgm:t>
        <a:bodyPr/>
        <a:lstStyle/>
        <a:p>
          <a:endParaRPr lang="en-US"/>
        </a:p>
      </dgm:t>
    </dgm:pt>
    <dgm:pt modelId="{95418185-3C6E-418B-8025-0CB05F925650}">
      <dgm:prSet phldrT="[Text]"/>
      <dgm:spPr/>
      <dgm:t>
        <a:bodyPr/>
        <a:lstStyle/>
        <a:p>
          <a:r>
            <a:rPr lang="en-IN" dirty="0" smtClean="0"/>
            <a:t>Local Learning Theories</a:t>
          </a:r>
          <a:endParaRPr lang="en-US" dirty="0"/>
        </a:p>
      </dgm:t>
    </dgm:pt>
    <dgm:pt modelId="{FFC16018-DB48-4577-9C7E-90937F48F092}" type="parTrans" cxnId="{03B2A032-8834-497A-94CA-C7F03038B244}">
      <dgm:prSet/>
      <dgm:spPr/>
      <dgm:t>
        <a:bodyPr/>
        <a:lstStyle/>
        <a:p>
          <a:endParaRPr lang="en-US"/>
        </a:p>
      </dgm:t>
    </dgm:pt>
    <dgm:pt modelId="{92659BD7-FE95-4A3A-AFC7-0CA4BF31285B}" type="sibTrans" cxnId="{03B2A032-8834-497A-94CA-C7F03038B244}">
      <dgm:prSet/>
      <dgm:spPr/>
      <dgm:t>
        <a:bodyPr/>
        <a:lstStyle/>
        <a:p>
          <a:endParaRPr lang="en-US"/>
        </a:p>
      </dgm:t>
    </dgm:pt>
    <dgm:pt modelId="{4AF31DC5-8BD1-453D-9DAA-508EB752B8D7}">
      <dgm:prSet phldrT="[Text]" custT="1"/>
      <dgm:spPr/>
      <dgm:t>
        <a:bodyPr/>
        <a:lstStyle/>
        <a:p>
          <a:r>
            <a:rPr lang="en-IN" sz="1800" dirty="0" smtClean="0"/>
            <a:t>Expand-Reduce skills</a:t>
          </a:r>
          <a:endParaRPr lang="en-US" sz="1800" dirty="0"/>
        </a:p>
      </dgm:t>
    </dgm:pt>
    <dgm:pt modelId="{324B7C47-420C-44F4-A105-D85AD782CC75}" type="parTrans" cxnId="{CF9360E1-2E27-4411-9D3D-C1473B40756A}">
      <dgm:prSet/>
      <dgm:spPr/>
      <dgm:t>
        <a:bodyPr/>
        <a:lstStyle/>
        <a:p>
          <a:endParaRPr lang="en-US"/>
        </a:p>
      </dgm:t>
    </dgm:pt>
    <dgm:pt modelId="{C03ED6C5-0ECD-4E78-ADC1-8879CE8BB489}" type="sibTrans" cxnId="{CF9360E1-2E27-4411-9D3D-C1473B40756A}">
      <dgm:prSet/>
      <dgm:spPr/>
      <dgm:t>
        <a:bodyPr/>
        <a:lstStyle/>
        <a:p>
          <a:endParaRPr lang="en-US"/>
        </a:p>
      </dgm:t>
    </dgm:pt>
    <dgm:pt modelId="{56E1CF2A-8FAF-4FDC-B86F-8A9288B80621}" type="pres">
      <dgm:prSet presAssocID="{5770163E-E8FF-49FA-9C5C-1A2F115AB78B}" presName="linearFlow" presStyleCnt="0">
        <dgm:presLayoutVars>
          <dgm:dir/>
          <dgm:animLvl val="lvl"/>
          <dgm:resizeHandles val="exact"/>
        </dgm:presLayoutVars>
      </dgm:prSet>
      <dgm:spPr/>
      <dgm:t>
        <a:bodyPr/>
        <a:lstStyle/>
        <a:p>
          <a:endParaRPr lang="en-US"/>
        </a:p>
      </dgm:t>
    </dgm:pt>
    <dgm:pt modelId="{ED387785-E9E1-464F-9323-79D67A9E8349}" type="pres">
      <dgm:prSet presAssocID="{DA040EE1-9D3C-4164-A647-D595BE9D7FA4}" presName="composite" presStyleCnt="0"/>
      <dgm:spPr/>
    </dgm:pt>
    <dgm:pt modelId="{771D9205-C7C9-4E1C-9C4B-2B3C063A1302}" type="pres">
      <dgm:prSet presAssocID="{DA040EE1-9D3C-4164-A647-D595BE9D7FA4}" presName="parentText" presStyleLbl="alignNode1" presStyleIdx="0" presStyleCnt="3">
        <dgm:presLayoutVars>
          <dgm:chMax val="1"/>
          <dgm:bulletEnabled val="1"/>
        </dgm:presLayoutVars>
      </dgm:prSet>
      <dgm:spPr/>
      <dgm:t>
        <a:bodyPr/>
        <a:lstStyle/>
        <a:p>
          <a:endParaRPr lang="en-US"/>
        </a:p>
      </dgm:t>
    </dgm:pt>
    <dgm:pt modelId="{B41E54F2-CCEE-4868-8465-C10B01B4E0E4}" type="pres">
      <dgm:prSet presAssocID="{DA040EE1-9D3C-4164-A647-D595BE9D7FA4}" presName="descendantText" presStyleLbl="alignAcc1" presStyleIdx="0" presStyleCnt="3">
        <dgm:presLayoutVars>
          <dgm:bulletEnabled val="1"/>
        </dgm:presLayoutVars>
      </dgm:prSet>
      <dgm:spPr/>
      <dgm:t>
        <a:bodyPr/>
        <a:lstStyle/>
        <a:p>
          <a:endParaRPr lang="en-US"/>
        </a:p>
      </dgm:t>
    </dgm:pt>
    <dgm:pt modelId="{B4576945-1F34-4A35-8BA1-D496835A5885}" type="pres">
      <dgm:prSet presAssocID="{477DA450-6957-4751-B0ED-2390DAD39FDC}" presName="sp" presStyleCnt="0"/>
      <dgm:spPr/>
    </dgm:pt>
    <dgm:pt modelId="{85CF688F-4437-4FB7-B7BD-7E888D5AE00B}" type="pres">
      <dgm:prSet presAssocID="{1DEC75DB-215D-4807-BE1E-5C5E6D617554}" presName="composite" presStyleCnt="0"/>
      <dgm:spPr/>
    </dgm:pt>
    <dgm:pt modelId="{D3976766-E282-4593-8BA0-DA45887D8AF9}" type="pres">
      <dgm:prSet presAssocID="{1DEC75DB-215D-4807-BE1E-5C5E6D617554}" presName="parentText" presStyleLbl="alignNode1" presStyleIdx="1" presStyleCnt="3">
        <dgm:presLayoutVars>
          <dgm:chMax val="1"/>
          <dgm:bulletEnabled val="1"/>
        </dgm:presLayoutVars>
      </dgm:prSet>
      <dgm:spPr/>
      <dgm:t>
        <a:bodyPr/>
        <a:lstStyle/>
        <a:p>
          <a:endParaRPr lang="en-US"/>
        </a:p>
      </dgm:t>
    </dgm:pt>
    <dgm:pt modelId="{22275829-E598-4966-BFD1-65E629ED6DA2}" type="pres">
      <dgm:prSet presAssocID="{1DEC75DB-215D-4807-BE1E-5C5E6D617554}" presName="descendantText" presStyleLbl="alignAcc1" presStyleIdx="1" presStyleCnt="3">
        <dgm:presLayoutVars>
          <dgm:bulletEnabled val="1"/>
        </dgm:presLayoutVars>
      </dgm:prSet>
      <dgm:spPr/>
      <dgm:t>
        <a:bodyPr/>
        <a:lstStyle/>
        <a:p>
          <a:endParaRPr lang="en-US"/>
        </a:p>
      </dgm:t>
    </dgm:pt>
    <dgm:pt modelId="{A70624E7-DAFC-4950-BB92-4B0C6EF2E311}" type="pres">
      <dgm:prSet presAssocID="{FAE97098-06DD-44A2-A7FD-A16C370C065D}" presName="sp" presStyleCnt="0"/>
      <dgm:spPr/>
    </dgm:pt>
    <dgm:pt modelId="{24ECDFBD-905C-4FB4-8E4B-E1D8FCEA2D96}" type="pres">
      <dgm:prSet presAssocID="{80F95507-F1F3-4B2B-B688-42A2829088E2}" presName="composite" presStyleCnt="0"/>
      <dgm:spPr/>
    </dgm:pt>
    <dgm:pt modelId="{7FAF784E-E8AF-4A18-A8EE-28D5158F9878}" type="pres">
      <dgm:prSet presAssocID="{80F95507-F1F3-4B2B-B688-42A2829088E2}" presName="parentText" presStyleLbl="alignNode1" presStyleIdx="2" presStyleCnt="3">
        <dgm:presLayoutVars>
          <dgm:chMax val="1"/>
          <dgm:bulletEnabled val="1"/>
        </dgm:presLayoutVars>
      </dgm:prSet>
      <dgm:spPr/>
      <dgm:t>
        <a:bodyPr/>
        <a:lstStyle/>
        <a:p>
          <a:endParaRPr lang="en-US"/>
        </a:p>
      </dgm:t>
    </dgm:pt>
    <dgm:pt modelId="{72E3F455-CC25-4545-92B4-A4AB28247E6D}" type="pres">
      <dgm:prSet presAssocID="{80F95507-F1F3-4B2B-B688-42A2829088E2}" presName="descendantText" presStyleLbl="alignAcc1" presStyleIdx="2" presStyleCnt="3">
        <dgm:presLayoutVars>
          <dgm:bulletEnabled val="1"/>
        </dgm:presLayoutVars>
      </dgm:prSet>
      <dgm:spPr/>
      <dgm:t>
        <a:bodyPr/>
        <a:lstStyle/>
        <a:p>
          <a:endParaRPr lang="en-US"/>
        </a:p>
      </dgm:t>
    </dgm:pt>
  </dgm:ptLst>
  <dgm:cxnLst>
    <dgm:cxn modelId="{BACD1C19-70B5-41E3-83F4-80BAE92D32F8}" srcId="{1DEC75DB-215D-4807-BE1E-5C5E6D617554}" destId="{DD541148-A7CD-4659-B6D3-44E7C35342AB}" srcOrd="1" destOrd="0" parTransId="{A3FE5F3D-EE0E-46F4-8F51-E047DBD007BD}" sibTransId="{E44DFA97-3D0D-4D75-A760-A2CE105FA6DD}"/>
    <dgm:cxn modelId="{FA204F07-097D-485A-82F4-77594E7EFB6F}" type="presOf" srcId="{A0DB3E8A-AC8F-4FAE-BC7F-63403AAA287B}" destId="{72E3F455-CC25-4545-92B4-A4AB28247E6D}" srcOrd="0" destOrd="1" presId="urn:microsoft.com/office/officeart/2005/8/layout/chevron2"/>
    <dgm:cxn modelId="{8D8D5683-BC42-4A6F-A136-ABD7F561C791}" type="presOf" srcId="{2893BF62-EE05-4EFB-A479-5E3A2D7B503B}" destId="{22275829-E598-4966-BFD1-65E629ED6DA2}" srcOrd="0" destOrd="0" presId="urn:microsoft.com/office/officeart/2005/8/layout/chevron2"/>
    <dgm:cxn modelId="{557B0972-A857-481A-9679-AB14B331B8B6}" type="presOf" srcId="{CECF4185-5218-474B-8831-80B801CF3603}" destId="{B41E54F2-CCEE-4868-8465-C10B01B4E0E4}" srcOrd="0" destOrd="0" presId="urn:microsoft.com/office/officeart/2005/8/layout/chevron2"/>
    <dgm:cxn modelId="{9E5F4647-EA9A-43BD-B7E3-571650C1434D}" type="presOf" srcId="{37452E3D-C45E-4ED9-A999-92AF53B00B6B}" destId="{72E3F455-CC25-4545-92B4-A4AB28247E6D}" srcOrd="0" destOrd="2" presId="urn:microsoft.com/office/officeart/2005/8/layout/chevron2"/>
    <dgm:cxn modelId="{C2323A8A-F13B-46FA-A3D6-5594CFBC0DF0}" srcId="{1DEC75DB-215D-4807-BE1E-5C5E6D617554}" destId="{2893BF62-EE05-4EFB-A479-5E3A2D7B503B}" srcOrd="0" destOrd="0" parTransId="{E9B92692-0EA7-4BC6-A64B-AE3FE3420AAD}" sibTransId="{1B25CF42-1310-4236-8C12-1C146086E2D1}"/>
    <dgm:cxn modelId="{EF66DE52-696B-44AB-886E-5790F22CCB9A}" type="presOf" srcId="{78F8D03C-5982-44D4-B3DC-21FF7746E745}" destId="{B41E54F2-CCEE-4868-8465-C10B01B4E0E4}" srcOrd="0" destOrd="1" presId="urn:microsoft.com/office/officeart/2005/8/layout/chevron2"/>
    <dgm:cxn modelId="{11C9C720-5D5B-44EA-904E-4F3FDB6D09B2}" type="presOf" srcId="{617897D5-6342-44EF-B7EB-DB48B51F8A6C}" destId="{B41E54F2-CCEE-4868-8465-C10B01B4E0E4}" srcOrd="0" destOrd="3" presId="urn:microsoft.com/office/officeart/2005/8/layout/chevron2"/>
    <dgm:cxn modelId="{6AEE26A8-D268-4342-AB51-74708B719DAA}" type="presOf" srcId="{DD541148-A7CD-4659-B6D3-44E7C35342AB}" destId="{22275829-E598-4966-BFD1-65E629ED6DA2}" srcOrd="0" destOrd="1" presId="urn:microsoft.com/office/officeart/2005/8/layout/chevron2"/>
    <dgm:cxn modelId="{CF9360E1-2E27-4411-9D3D-C1473B40756A}" srcId="{DA040EE1-9D3C-4164-A647-D595BE9D7FA4}" destId="{4AF31DC5-8BD1-453D-9DAA-508EB752B8D7}" srcOrd="2" destOrd="0" parTransId="{324B7C47-420C-44F4-A105-D85AD782CC75}" sibTransId="{C03ED6C5-0ECD-4E78-ADC1-8879CE8BB489}"/>
    <dgm:cxn modelId="{B7010277-B1C3-4B87-8BB1-ECF925EEF636}" srcId="{80F95507-F1F3-4B2B-B688-42A2829088E2}" destId="{52B4302E-971E-4959-929B-4603F88A6932}" srcOrd="0" destOrd="0" parTransId="{7D54F58C-68BA-4F2E-9518-D0C7179939EB}" sibTransId="{FF3F0F6B-B3E2-476B-8D45-182AA04B4AF8}"/>
    <dgm:cxn modelId="{2F8DBD7A-98F6-4775-8FA3-E07151CAFDA6}" type="presOf" srcId="{4AF31DC5-8BD1-453D-9DAA-508EB752B8D7}" destId="{B41E54F2-CCEE-4868-8465-C10B01B4E0E4}" srcOrd="0" destOrd="2" presId="urn:microsoft.com/office/officeart/2005/8/layout/chevron2"/>
    <dgm:cxn modelId="{64F71FB1-6FE2-4EBE-B9E3-42B44CDE98B2}" type="presOf" srcId="{80F95507-F1F3-4B2B-B688-42A2829088E2}" destId="{7FAF784E-E8AF-4A18-A8EE-28D5158F9878}" srcOrd="0" destOrd="0" presId="urn:microsoft.com/office/officeart/2005/8/layout/chevron2"/>
    <dgm:cxn modelId="{C63BEED6-0447-44B7-BD90-246D76B8C6BD}" srcId="{5770163E-E8FF-49FA-9C5C-1A2F115AB78B}" destId="{DA040EE1-9D3C-4164-A647-D595BE9D7FA4}" srcOrd="0" destOrd="0" parTransId="{0AE2CF27-8981-43BD-A3EE-FD14F9911FFF}" sibTransId="{477DA450-6957-4751-B0ED-2390DAD39FDC}"/>
    <dgm:cxn modelId="{2B9A9D9C-2AC8-4E4A-BF13-8F25CF4A7D63}" type="presOf" srcId="{DA040EE1-9D3C-4164-A647-D595BE9D7FA4}" destId="{771D9205-C7C9-4E1C-9C4B-2B3C063A1302}" srcOrd="0" destOrd="0" presId="urn:microsoft.com/office/officeart/2005/8/layout/chevron2"/>
    <dgm:cxn modelId="{1BA27349-86A1-4A36-887D-DD219D1A8F41}" srcId="{80F95507-F1F3-4B2B-B688-42A2829088E2}" destId="{37452E3D-C45E-4ED9-A999-92AF53B00B6B}" srcOrd="2" destOrd="0" parTransId="{150364C9-C158-4E32-9DC9-66DB356B8198}" sibTransId="{DB9D4068-C62F-4B0F-905B-FD7E8243E51F}"/>
    <dgm:cxn modelId="{03B2A032-8834-497A-94CA-C7F03038B244}" srcId="{1DEC75DB-215D-4807-BE1E-5C5E6D617554}" destId="{95418185-3C6E-418B-8025-0CB05F925650}" srcOrd="2" destOrd="0" parTransId="{FFC16018-DB48-4577-9C7E-90937F48F092}" sibTransId="{92659BD7-FE95-4A3A-AFC7-0CA4BF31285B}"/>
    <dgm:cxn modelId="{3040EDCB-F15A-4B19-B4DC-AA68213E1C55}" srcId="{5770163E-E8FF-49FA-9C5C-1A2F115AB78B}" destId="{1DEC75DB-215D-4807-BE1E-5C5E6D617554}" srcOrd="1" destOrd="0" parTransId="{B48D34AD-E7C8-4C0E-865F-F501FA5BD580}" sibTransId="{FAE97098-06DD-44A2-A7FD-A16C370C065D}"/>
    <dgm:cxn modelId="{051637BF-3340-4AA3-A4A3-D08B93A8EDCD}" type="presOf" srcId="{5770163E-E8FF-49FA-9C5C-1A2F115AB78B}" destId="{56E1CF2A-8FAF-4FDC-B86F-8A9288B80621}" srcOrd="0" destOrd="0" presId="urn:microsoft.com/office/officeart/2005/8/layout/chevron2"/>
    <dgm:cxn modelId="{9EC372BF-09F0-43D0-B280-0A45999F9BF6}" type="presOf" srcId="{52B4302E-971E-4959-929B-4603F88A6932}" destId="{72E3F455-CC25-4545-92B4-A4AB28247E6D}" srcOrd="0" destOrd="0" presId="urn:microsoft.com/office/officeart/2005/8/layout/chevron2"/>
    <dgm:cxn modelId="{97CC248F-49B6-462D-BF63-92AE3E596CBC}" type="presOf" srcId="{95418185-3C6E-418B-8025-0CB05F925650}" destId="{22275829-E598-4966-BFD1-65E629ED6DA2}" srcOrd="0" destOrd="2" presId="urn:microsoft.com/office/officeart/2005/8/layout/chevron2"/>
    <dgm:cxn modelId="{57C79AA3-0E55-41B1-8ACB-96FF1353AE48}" srcId="{DA040EE1-9D3C-4164-A647-D595BE9D7FA4}" destId="{CECF4185-5218-474B-8831-80B801CF3603}" srcOrd="0" destOrd="0" parTransId="{1E7207CB-7F82-4EC8-9E2F-B8A97AA16314}" sibTransId="{3883EF6E-22EF-4311-8838-20C598D43859}"/>
    <dgm:cxn modelId="{CC4905A3-56B1-4FD3-98B9-7E2AAA0FFE7C}" srcId="{80F95507-F1F3-4B2B-B688-42A2829088E2}" destId="{A0DB3E8A-AC8F-4FAE-BC7F-63403AAA287B}" srcOrd="1" destOrd="0" parTransId="{38DB705F-393B-4DA7-9B93-DC8A61290434}" sibTransId="{29617B13-26D8-4AB2-BEE0-52EC2B71B38B}"/>
    <dgm:cxn modelId="{3821F1ED-5492-4EB0-9EE7-FE7A37D6BF00}" srcId="{5770163E-E8FF-49FA-9C5C-1A2F115AB78B}" destId="{80F95507-F1F3-4B2B-B688-42A2829088E2}" srcOrd="2" destOrd="0" parTransId="{0B670847-834E-447A-AD53-EF7B34B8B0F8}" sibTransId="{BBDCE5AE-C424-4D1C-ABDE-449791961F6F}"/>
    <dgm:cxn modelId="{6CF8476A-6E38-4935-84A3-24A0A7A5030F}" srcId="{DA040EE1-9D3C-4164-A647-D595BE9D7FA4}" destId="{617897D5-6342-44EF-B7EB-DB48B51F8A6C}" srcOrd="3" destOrd="0" parTransId="{21042830-B1B6-4E29-98BA-3D81F6B420E1}" sibTransId="{5CA88A67-14E5-4684-BEDB-DC605818F4AB}"/>
    <dgm:cxn modelId="{9F1E743B-8C83-438D-9335-A70722837619}" type="presOf" srcId="{1DEC75DB-215D-4807-BE1E-5C5E6D617554}" destId="{D3976766-E282-4593-8BA0-DA45887D8AF9}" srcOrd="0" destOrd="0" presId="urn:microsoft.com/office/officeart/2005/8/layout/chevron2"/>
    <dgm:cxn modelId="{07992902-8375-4C2C-A38F-61E37C2B3A1B}" srcId="{DA040EE1-9D3C-4164-A647-D595BE9D7FA4}" destId="{78F8D03C-5982-44D4-B3DC-21FF7746E745}" srcOrd="1" destOrd="0" parTransId="{86A6C1FB-1BFD-4A05-920E-3FE369783DCD}" sibTransId="{0BB25122-D63C-4B5E-B3A4-EDB2B56A9CED}"/>
    <dgm:cxn modelId="{9273FD5B-F0F5-45C6-9522-2240CE032FD4}" type="presParOf" srcId="{56E1CF2A-8FAF-4FDC-B86F-8A9288B80621}" destId="{ED387785-E9E1-464F-9323-79D67A9E8349}" srcOrd="0" destOrd="0" presId="urn:microsoft.com/office/officeart/2005/8/layout/chevron2"/>
    <dgm:cxn modelId="{C9E5E0C5-A861-4883-B852-318EC4D8E4C9}" type="presParOf" srcId="{ED387785-E9E1-464F-9323-79D67A9E8349}" destId="{771D9205-C7C9-4E1C-9C4B-2B3C063A1302}" srcOrd="0" destOrd="0" presId="urn:microsoft.com/office/officeart/2005/8/layout/chevron2"/>
    <dgm:cxn modelId="{83E08852-CEB0-4E27-8504-9D2A29B3B9F4}" type="presParOf" srcId="{ED387785-E9E1-464F-9323-79D67A9E8349}" destId="{B41E54F2-CCEE-4868-8465-C10B01B4E0E4}" srcOrd="1" destOrd="0" presId="urn:microsoft.com/office/officeart/2005/8/layout/chevron2"/>
    <dgm:cxn modelId="{F5590D52-7415-46EA-8F74-EF730FB7F0A4}" type="presParOf" srcId="{56E1CF2A-8FAF-4FDC-B86F-8A9288B80621}" destId="{B4576945-1F34-4A35-8BA1-D496835A5885}" srcOrd="1" destOrd="0" presId="urn:microsoft.com/office/officeart/2005/8/layout/chevron2"/>
    <dgm:cxn modelId="{F92B355A-AFAF-47F1-B558-AAE050F031E0}" type="presParOf" srcId="{56E1CF2A-8FAF-4FDC-B86F-8A9288B80621}" destId="{85CF688F-4437-4FB7-B7BD-7E888D5AE00B}" srcOrd="2" destOrd="0" presId="urn:microsoft.com/office/officeart/2005/8/layout/chevron2"/>
    <dgm:cxn modelId="{E46185AB-881B-4958-BC0B-4B0A7B0D2879}" type="presParOf" srcId="{85CF688F-4437-4FB7-B7BD-7E888D5AE00B}" destId="{D3976766-E282-4593-8BA0-DA45887D8AF9}" srcOrd="0" destOrd="0" presId="urn:microsoft.com/office/officeart/2005/8/layout/chevron2"/>
    <dgm:cxn modelId="{7F0059BD-3CAA-4B1F-9F17-0A4C7CF3894B}" type="presParOf" srcId="{85CF688F-4437-4FB7-B7BD-7E888D5AE00B}" destId="{22275829-E598-4966-BFD1-65E629ED6DA2}" srcOrd="1" destOrd="0" presId="urn:microsoft.com/office/officeart/2005/8/layout/chevron2"/>
    <dgm:cxn modelId="{F3DA430A-674A-42E4-8D14-1CADD6C2AF52}" type="presParOf" srcId="{56E1CF2A-8FAF-4FDC-B86F-8A9288B80621}" destId="{A70624E7-DAFC-4950-BB92-4B0C6EF2E311}" srcOrd="3" destOrd="0" presId="urn:microsoft.com/office/officeart/2005/8/layout/chevron2"/>
    <dgm:cxn modelId="{E0B94B03-0E1F-45F3-9265-04E49D040EF5}" type="presParOf" srcId="{56E1CF2A-8FAF-4FDC-B86F-8A9288B80621}" destId="{24ECDFBD-905C-4FB4-8E4B-E1D8FCEA2D96}" srcOrd="4" destOrd="0" presId="urn:microsoft.com/office/officeart/2005/8/layout/chevron2"/>
    <dgm:cxn modelId="{0A4AD1A2-911A-4946-AAC1-B753C75980C3}" type="presParOf" srcId="{24ECDFBD-905C-4FB4-8E4B-E1D8FCEA2D96}" destId="{7FAF784E-E8AF-4A18-A8EE-28D5158F9878}" srcOrd="0" destOrd="0" presId="urn:microsoft.com/office/officeart/2005/8/layout/chevron2"/>
    <dgm:cxn modelId="{F5E3907C-4A8B-44DC-BF56-66C768C9E4B5}" type="presParOf" srcId="{24ECDFBD-905C-4FB4-8E4B-E1D8FCEA2D96}" destId="{72E3F455-CC25-4545-92B4-A4AB28247E6D}"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12C572E0-B31E-43C7-ADF1-30A5C48B54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84B7FF68-EF7F-4E6F-B29A-09A9BED0A360}">
      <dgm:prSet phldrT="[Text]" custT="1"/>
      <dgm:spPr/>
      <dgm:t>
        <a:bodyPr/>
        <a:lstStyle/>
        <a:p>
          <a:r>
            <a:rPr lang="en-US" sz="1600" dirty="0"/>
            <a:t>Software Design </a:t>
          </a:r>
          <a:r>
            <a:rPr lang="en-US" sz="1600" dirty="0" smtClean="0"/>
            <a:t>problem characteristics</a:t>
          </a:r>
          <a:endParaRPr lang="en-US" sz="1600" dirty="0"/>
        </a:p>
      </dgm:t>
    </dgm:pt>
    <dgm:pt modelId="{02BB6A41-3813-473F-BCF9-CE37238BFC7F}" type="parTrans" cxnId="{BB138171-A40C-47FE-8E3D-C54C872B74C1}">
      <dgm:prSet/>
      <dgm:spPr/>
      <dgm:t>
        <a:bodyPr/>
        <a:lstStyle/>
        <a:p>
          <a:endParaRPr lang="en-US" sz="1600"/>
        </a:p>
      </dgm:t>
    </dgm:pt>
    <dgm:pt modelId="{CCD892F9-508B-4AEE-829C-5D5FDEA83DEC}" type="sibTrans" cxnId="{BB138171-A40C-47FE-8E3D-C54C872B74C1}">
      <dgm:prSet/>
      <dgm:spPr/>
      <dgm:t>
        <a:bodyPr/>
        <a:lstStyle/>
        <a:p>
          <a:endParaRPr lang="en-US" sz="1600"/>
        </a:p>
      </dgm:t>
    </dgm:pt>
    <dgm:pt modelId="{EF9309D2-94FE-45DD-AB1B-BCF3E18E0464}">
      <dgm:prSet phldrT="[Text]" custT="1"/>
      <dgm:spPr/>
      <dgm:t>
        <a:bodyPr/>
        <a:lstStyle/>
        <a:p>
          <a:r>
            <a:rPr lang="en-US" sz="1600" dirty="0"/>
            <a:t>Problem space</a:t>
          </a:r>
        </a:p>
      </dgm:t>
    </dgm:pt>
    <dgm:pt modelId="{B6030935-B39E-4ECD-8246-509450C50008}" type="parTrans" cxnId="{D81BB131-C63C-4307-9AE8-0911BE1B1679}">
      <dgm:prSet/>
      <dgm:spPr/>
      <dgm:t>
        <a:bodyPr/>
        <a:lstStyle/>
        <a:p>
          <a:endParaRPr lang="en-US" sz="1600"/>
        </a:p>
      </dgm:t>
    </dgm:pt>
    <dgm:pt modelId="{59B449AF-B1C4-4729-923B-C8EEE020DA72}" type="sibTrans" cxnId="{D81BB131-C63C-4307-9AE8-0911BE1B1679}">
      <dgm:prSet/>
      <dgm:spPr/>
      <dgm:t>
        <a:bodyPr/>
        <a:lstStyle/>
        <a:p>
          <a:endParaRPr lang="en-US" sz="1600"/>
        </a:p>
      </dgm:t>
    </dgm:pt>
    <dgm:pt modelId="{ACC126EC-BC61-430D-9437-A88B53713B03}">
      <dgm:prSet phldrT="[Text]" custT="1"/>
      <dgm:spPr>
        <a:noFill/>
        <a:effectLst>
          <a:outerShdw blurRad="40000" dist="20000" dir="5400000" sx="186000" sy="186000" rotWithShape="0">
            <a:srgbClr val="000000">
              <a:alpha val="49000"/>
            </a:srgbClr>
          </a:outerShdw>
        </a:effectLst>
      </dgm:spPr>
      <dgm:t>
        <a:bodyPr/>
        <a:lstStyle/>
        <a:p>
          <a:pPr algn="l"/>
          <a:r>
            <a:rPr lang="en-US" sz="1600" dirty="0"/>
            <a:t>Incompletely stated requirements</a:t>
          </a:r>
        </a:p>
      </dgm:t>
    </dgm:pt>
    <dgm:pt modelId="{C1F97A69-00A2-42B0-8C6D-83E64DB503F3}" type="parTrans" cxnId="{34405B01-E6F0-4D78-8DF0-93F0E109D0BA}">
      <dgm:prSet/>
      <dgm:spPr/>
      <dgm:t>
        <a:bodyPr/>
        <a:lstStyle/>
        <a:p>
          <a:endParaRPr lang="en-US" sz="1600"/>
        </a:p>
      </dgm:t>
    </dgm:pt>
    <dgm:pt modelId="{86769429-B9B4-4CD7-81A3-A1B530A960F8}" type="sibTrans" cxnId="{34405B01-E6F0-4D78-8DF0-93F0E109D0BA}">
      <dgm:prSet/>
      <dgm:spPr/>
      <dgm:t>
        <a:bodyPr/>
        <a:lstStyle/>
        <a:p>
          <a:endParaRPr lang="en-US" sz="1600"/>
        </a:p>
      </dgm:t>
    </dgm:pt>
    <dgm:pt modelId="{5BD902FF-D2F7-4FFE-A026-9F8CBFAD96FA}">
      <dgm:prSet phldrT="[Text]" custT="1"/>
      <dgm:spPr>
        <a:noFill/>
        <a:effectLst>
          <a:outerShdw blurRad="40000" dist="20000" dir="5400000" sx="186000" sy="186000" rotWithShape="0">
            <a:srgbClr val="000000">
              <a:alpha val="49000"/>
            </a:srgbClr>
          </a:outerShdw>
        </a:effectLst>
      </dgm:spPr>
      <dgm:t>
        <a:bodyPr/>
        <a:lstStyle/>
        <a:p>
          <a:pPr algn="l"/>
          <a:r>
            <a:rPr lang="en-US" sz="1600" dirty="0"/>
            <a:t>Sub-problems: data models and functional models are not  well-defined</a:t>
          </a:r>
        </a:p>
      </dgm:t>
    </dgm:pt>
    <dgm:pt modelId="{C3BD52B9-8D72-48B0-96AA-DF8F5D1E7879}" type="parTrans" cxnId="{B4C34F38-F661-4E94-A2BF-9B68B3781555}">
      <dgm:prSet/>
      <dgm:spPr/>
      <dgm:t>
        <a:bodyPr/>
        <a:lstStyle/>
        <a:p>
          <a:endParaRPr lang="en-US" sz="1600"/>
        </a:p>
      </dgm:t>
    </dgm:pt>
    <dgm:pt modelId="{3E19FFCF-AA98-49C9-8C71-50D7D51BF664}" type="sibTrans" cxnId="{B4C34F38-F661-4E94-A2BF-9B68B3781555}">
      <dgm:prSet/>
      <dgm:spPr/>
      <dgm:t>
        <a:bodyPr/>
        <a:lstStyle/>
        <a:p>
          <a:endParaRPr lang="en-US" sz="1600"/>
        </a:p>
      </dgm:t>
    </dgm:pt>
    <dgm:pt modelId="{DD82B470-8FC3-4919-B154-5857B54CFD6D}">
      <dgm:prSet phldrT="[Text]" custT="1"/>
      <dgm:spPr/>
      <dgm:t>
        <a:bodyPr/>
        <a:lstStyle/>
        <a:p>
          <a:r>
            <a:rPr lang="en-US" sz="1600"/>
            <a:t>Solution space </a:t>
          </a:r>
        </a:p>
      </dgm:t>
    </dgm:pt>
    <dgm:pt modelId="{27CA5188-81FC-45CB-8893-6AF01D3BC3E1}" type="parTrans" cxnId="{CC8E4218-9CA5-48D6-8BA9-CB317BCB85B0}">
      <dgm:prSet/>
      <dgm:spPr/>
      <dgm:t>
        <a:bodyPr/>
        <a:lstStyle/>
        <a:p>
          <a:endParaRPr lang="en-US" sz="1600"/>
        </a:p>
      </dgm:t>
    </dgm:pt>
    <dgm:pt modelId="{D733458F-3752-41FA-A870-980E4F8082B2}" type="sibTrans" cxnId="{CC8E4218-9CA5-48D6-8BA9-CB317BCB85B0}">
      <dgm:prSet/>
      <dgm:spPr/>
      <dgm:t>
        <a:bodyPr/>
        <a:lstStyle/>
        <a:p>
          <a:endParaRPr lang="en-US" sz="1600"/>
        </a:p>
      </dgm:t>
    </dgm:pt>
    <dgm:pt modelId="{0C8ADE47-A83C-474F-9DF0-28DA6D23B489}">
      <dgm:prSet phldrT="[Text]" custT="1"/>
      <dgm:spPr>
        <a:noFill/>
        <a:effectLst>
          <a:outerShdw blurRad="40000" dist="20000" dir="5400000" sx="39000" sy="39000" rotWithShape="0">
            <a:srgbClr val="000000">
              <a:alpha val="38000"/>
            </a:srgbClr>
          </a:outerShdw>
        </a:effectLst>
      </dgm:spPr>
      <dgm:t>
        <a:bodyPr/>
        <a:lstStyle/>
        <a:p>
          <a:pPr algn="l"/>
          <a:r>
            <a:rPr lang="en-US" sz="1600" dirty="0"/>
            <a:t>Alternative correct solutions exist</a:t>
          </a:r>
        </a:p>
      </dgm:t>
    </dgm:pt>
    <dgm:pt modelId="{9418510D-89FD-4426-8357-EF8D87E36F05}" type="parTrans" cxnId="{E00748E8-1905-49B8-BB85-2BA253F5E056}">
      <dgm:prSet/>
      <dgm:spPr/>
      <dgm:t>
        <a:bodyPr/>
        <a:lstStyle/>
        <a:p>
          <a:endParaRPr lang="en-US" sz="1600"/>
        </a:p>
      </dgm:t>
    </dgm:pt>
    <dgm:pt modelId="{0337452A-6C95-42D1-A09A-B2E0F235925E}" type="sibTrans" cxnId="{E00748E8-1905-49B8-BB85-2BA253F5E056}">
      <dgm:prSet/>
      <dgm:spPr/>
      <dgm:t>
        <a:bodyPr/>
        <a:lstStyle/>
        <a:p>
          <a:endParaRPr lang="en-US" sz="1600"/>
        </a:p>
      </dgm:t>
    </dgm:pt>
    <dgm:pt modelId="{A7B5BFA6-9421-4CAB-A1E3-801C91388343}">
      <dgm:prSet custT="1"/>
      <dgm:spPr>
        <a:noFill/>
        <a:effectLst>
          <a:outerShdw blurRad="40000" dist="20000" dir="5400000" sx="44000" sy="44000" rotWithShape="0">
            <a:srgbClr val="000000">
              <a:alpha val="38000"/>
            </a:srgbClr>
          </a:outerShdw>
        </a:effectLst>
      </dgm:spPr>
      <dgm:t>
        <a:bodyPr/>
        <a:lstStyle/>
        <a:p>
          <a:pPr algn="l"/>
          <a:r>
            <a:rPr lang="en-US" sz="1600" dirty="0"/>
            <a:t>Criteria to evaluate and select solution may not be stated.</a:t>
          </a:r>
        </a:p>
      </dgm:t>
    </dgm:pt>
    <dgm:pt modelId="{5815889D-696B-4B31-983F-7BD3892872BA}" type="parTrans" cxnId="{0992A14C-BAB5-4829-8542-2E033EC00C40}">
      <dgm:prSet/>
      <dgm:spPr/>
      <dgm:t>
        <a:bodyPr/>
        <a:lstStyle/>
        <a:p>
          <a:endParaRPr lang="en-US" sz="1600"/>
        </a:p>
      </dgm:t>
    </dgm:pt>
    <dgm:pt modelId="{BC94351C-9434-4367-8F84-953D84F44461}" type="sibTrans" cxnId="{0992A14C-BAB5-4829-8542-2E033EC00C40}">
      <dgm:prSet/>
      <dgm:spPr/>
      <dgm:t>
        <a:bodyPr/>
        <a:lstStyle/>
        <a:p>
          <a:endParaRPr lang="en-US" sz="1600"/>
        </a:p>
      </dgm:t>
    </dgm:pt>
    <dgm:pt modelId="{841C815E-4228-44E1-A12F-73520FBFAFDA}">
      <dgm:prSet custT="1"/>
      <dgm:spPr>
        <a:noFill/>
        <a:effectLst>
          <a:outerShdw blurRad="40000" dist="20000" dir="5400000" sx="186000" sy="186000" rotWithShape="0">
            <a:srgbClr val="000000">
              <a:alpha val="49000"/>
            </a:srgbClr>
          </a:outerShdw>
        </a:effectLst>
      </dgm:spPr>
      <dgm:t>
        <a:bodyPr/>
        <a:lstStyle/>
        <a:p>
          <a:pPr algn="l"/>
          <a:r>
            <a:rPr lang="en-US" sz="1600" dirty="0"/>
            <a:t>Multiple stakeholders involved</a:t>
          </a:r>
        </a:p>
      </dgm:t>
    </dgm:pt>
    <dgm:pt modelId="{3E6A6E67-8726-4A3F-A770-9B44628D4562}" type="parTrans" cxnId="{B7C11788-8EB4-48C4-8E76-390EBCA4EDB9}">
      <dgm:prSet/>
      <dgm:spPr/>
      <dgm:t>
        <a:bodyPr/>
        <a:lstStyle/>
        <a:p>
          <a:endParaRPr lang="en-US" sz="1600"/>
        </a:p>
      </dgm:t>
    </dgm:pt>
    <dgm:pt modelId="{1B49910B-AFB5-4C6D-9F57-EF529F442201}" type="sibTrans" cxnId="{B7C11788-8EB4-48C4-8E76-390EBCA4EDB9}">
      <dgm:prSet/>
      <dgm:spPr/>
      <dgm:t>
        <a:bodyPr/>
        <a:lstStyle/>
        <a:p>
          <a:endParaRPr lang="en-US" sz="1600"/>
        </a:p>
      </dgm:t>
    </dgm:pt>
    <dgm:pt modelId="{D310138B-CAE7-480A-9BF5-80C3D9FD4EC5}">
      <dgm:prSet custT="1"/>
      <dgm:spPr>
        <a:noFill/>
        <a:effectLst>
          <a:outerShdw blurRad="40000" dist="20000" dir="5400000" sx="186000" sy="186000" rotWithShape="0">
            <a:srgbClr val="000000">
              <a:alpha val="49000"/>
            </a:srgbClr>
          </a:outerShdw>
        </a:effectLst>
      </dgm:spPr>
      <dgm:t>
        <a:bodyPr/>
        <a:lstStyle/>
        <a:p>
          <a:pPr algn="l"/>
          <a:r>
            <a:rPr lang="en-US" sz="1600" dirty="0"/>
            <a:t>Unknown problem domain</a:t>
          </a:r>
        </a:p>
      </dgm:t>
    </dgm:pt>
    <dgm:pt modelId="{86DB68DD-68DF-4452-BB58-A11C061978FC}" type="parTrans" cxnId="{58402B10-F315-4E18-93C5-9A4C98B70566}">
      <dgm:prSet/>
      <dgm:spPr/>
      <dgm:t>
        <a:bodyPr/>
        <a:lstStyle/>
        <a:p>
          <a:endParaRPr lang="en-US" sz="1600"/>
        </a:p>
      </dgm:t>
    </dgm:pt>
    <dgm:pt modelId="{6C18EECA-5F79-45E5-BBA9-39E78CDF7E4C}" type="sibTrans" cxnId="{58402B10-F315-4E18-93C5-9A4C98B70566}">
      <dgm:prSet/>
      <dgm:spPr/>
      <dgm:t>
        <a:bodyPr/>
        <a:lstStyle/>
        <a:p>
          <a:endParaRPr lang="en-US" sz="1600"/>
        </a:p>
      </dgm:t>
    </dgm:pt>
    <dgm:pt modelId="{CFC7728C-AC5D-4E1F-92AD-3E45C1A07574}">
      <dgm:prSet phldrT="[Text]" custT="1"/>
      <dgm:spPr>
        <a:noFill/>
        <a:effectLst>
          <a:outerShdw blurRad="40000" dist="20000" dir="5400000" sx="39000" sy="39000" rotWithShape="0">
            <a:srgbClr val="000000">
              <a:alpha val="38000"/>
            </a:srgbClr>
          </a:outerShdw>
        </a:effectLst>
      </dgm:spPr>
      <dgm:t>
        <a:bodyPr/>
        <a:lstStyle/>
        <a:p>
          <a:pPr algn="l"/>
          <a:r>
            <a:rPr lang="en-US" sz="1600" dirty="0"/>
            <a:t>Multiple solution paths</a:t>
          </a:r>
        </a:p>
      </dgm:t>
    </dgm:pt>
    <dgm:pt modelId="{ECFE0087-4813-4151-9B3D-64164FD3AD62}" type="parTrans" cxnId="{880DCF36-B0CD-4740-A651-4860A63AF139}">
      <dgm:prSet/>
      <dgm:spPr/>
      <dgm:t>
        <a:bodyPr/>
        <a:lstStyle/>
        <a:p>
          <a:endParaRPr lang="en-US" sz="1600"/>
        </a:p>
      </dgm:t>
    </dgm:pt>
    <dgm:pt modelId="{9649CBF9-CC32-45BB-B9A4-47C638CB52EE}" type="sibTrans" cxnId="{880DCF36-B0CD-4740-A651-4860A63AF139}">
      <dgm:prSet/>
      <dgm:spPr/>
      <dgm:t>
        <a:bodyPr/>
        <a:lstStyle/>
        <a:p>
          <a:endParaRPr lang="en-US" sz="1600"/>
        </a:p>
      </dgm:t>
    </dgm:pt>
    <dgm:pt modelId="{529709BC-8FFC-495A-A3F9-440F182BFCAF}" type="pres">
      <dgm:prSet presAssocID="{12C572E0-B31E-43C7-ADF1-30A5C48B543D}" presName="hierChild1" presStyleCnt="0">
        <dgm:presLayoutVars>
          <dgm:orgChart val="1"/>
          <dgm:chPref val="1"/>
          <dgm:dir/>
          <dgm:animOne val="branch"/>
          <dgm:animLvl val="lvl"/>
          <dgm:resizeHandles/>
        </dgm:presLayoutVars>
      </dgm:prSet>
      <dgm:spPr/>
      <dgm:t>
        <a:bodyPr/>
        <a:lstStyle/>
        <a:p>
          <a:endParaRPr lang="en-US"/>
        </a:p>
      </dgm:t>
    </dgm:pt>
    <dgm:pt modelId="{4D101E0C-FA1E-4807-899A-D29F50E4AB3D}" type="pres">
      <dgm:prSet presAssocID="{84B7FF68-EF7F-4E6F-B29A-09A9BED0A360}" presName="hierRoot1" presStyleCnt="0">
        <dgm:presLayoutVars>
          <dgm:hierBranch val="init"/>
        </dgm:presLayoutVars>
      </dgm:prSet>
      <dgm:spPr/>
    </dgm:pt>
    <dgm:pt modelId="{008B4652-920A-4A78-BFA9-A0231FE91326}" type="pres">
      <dgm:prSet presAssocID="{84B7FF68-EF7F-4E6F-B29A-09A9BED0A360}" presName="rootComposite1" presStyleCnt="0"/>
      <dgm:spPr/>
    </dgm:pt>
    <dgm:pt modelId="{EF2DFA50-18BE-47D0-8ABB-38A0B274E363}" type="pres">
      <dgm:prSet presAssocID="{84B7FF68-EF7F-4E6F-B29A-09A9BED0A360}" presName="rootText1" presStyleLbl="node0" presStyleIdx="0" presStyleCnt="1" custScaleX="329943">
        <dgm:presLayoutVars>
          <dgm:chPref val="3"/>
        </dgm:presLayoutVars>
      </dgm:prSet>
      <dgm:spPr/>
      <dgm:t>
        <a:bodyPr/>
        <a:lstStyle/>
        <a:p>
          <a:endParaRPr lang="en-US"/>
        </a:p>
      </dgm:t>
    </dgm:pt>
    <dgm:pt modelId="{2E254834-39EC-488D-9635-3D512F54D29C}" type="pres">
      <dgm:prSet presAssocID="{84B7FF68-EF7F-4E6F-B29A-09A9BED0A360}" presName="rootConnector1" presStyleLbl="node1" presStyleIdx="0" presStyleCnt="0"/>
      <dgm:spPr/>
      <dgm:t>
        <a:bodyPr/>
        <a:lstStyle/>
        <a:p>
          <a:endParaRPr lang="en-US"/>
        </a:p>
      </dgm:t>
    </dgm:pt>
    <dgm:pt modelId="{2B1298BD-3297-4EB4-B411-2CB41C3257B6}" type="pres">
      <dgm:prSet presAssocID="{84B7FF68-EF7F-4E6F-B29A-09A9BED0A360}" presName="hierChild2" presStyleCnt="0"/>
      <dgm:spPr/>
    </dgm:pt>
    <dgm:pt modelId="{481FC1A2-4422-43B4-8871-28041F05C260}" type="pres">
      <dgm:prSet presAssocID="{B6030935-B39E-4ECD-8246-509450C50008}" presName="Name37" presStyleLbl="parChTrans1D2" presStyleIdx="0" presStyleCnt="2"/>
      <dgm:spPr/>
      <dgm:t>
        <a:bodyPr/>
        <a:lstStyle/>
        <a:p>
          <a:endParaRPr lang="en-US"/>
        </a:p>
      </dgm:t>
    </dgm:pt>
    <dgm:pt modelId="{D31E8D8C-737A-41F6-8292-9CE9A3B2EB02}" type="pres">
      <dgm:prSet presAssocID="{EF9309D2-94FE-45DD-AB1B-BCF3E18E0464}" presName="hierRoot2" presStyleCnt="0">
        <dgm:presLayoutVars>
          <dgm:hierBranch val="init"/>
        </dgm:presLayoutVars>
      </dgm:prSet>
      <dgm:spPr/>
    </dgm:pt>
    <dgm:pt modelId="{B4CAC6EC-326B-491B-8E31-9C0838561088}" type="pres">
      <dgm:prSet presAssocID="{EF9309D2-94FE-45DD-AB1B-BCF3E18E0464}" presName="rootComposite" presStyleCnt="0"/>
      <dgm:spPr/>
    </dgm:pt>
    <dgm:pt modelId="{10A2DD7A-E6C1-4A38-BD3B-EAFCD79A5153}" type="pres">
      <dgm:prSet presAssocID="{EF9309D2-94FE-45DD-AB1B-BCF3E18E0464}" presName="rootText" presStyleLbl="node2" presStyleIdx="0" presStyleCnt="2" custScaleX="131404" custScaleY="84883">
        <dgm:presLayoutVars>
          <dgm:chPref val="3"/>
        </dgm:presLayoutVars>
      </dgm:prSet>
      <dgm:spPr/>
      <dgm:t>
        <a:bodyPr/>
        <a:lstStyle/>
        <a:p>
          <a:endParaRPr lang="en-US"/>
        </a:p>
      </dgm:t>
    </dgm:pt>
    <dgm:pt modelId="{CF2C412E-7E69-425C-901A-6E363A4193C0}" type="pres">
      <dgm:prSet presAssocID="{EF9309D2-94FE-45DD-AB1B-BCF3E18E0464}" presName="rootConnector" presStyleLbl="node2" presStyleIdx="0" presStyleCnt="2"/>
      <dgm:spPr/>
      <dgm:t>
        <a:bodyPr/>
        <a:lstStyle/>
        <a:p>
          <a:endParaRPr lang="en-US"/>
        </a:p>
      </dgm:t>
    </dgm:pt>
    <dgm:pt modelId="{1CA4990F-22F2-4CF1-9727-674FFEF27132}" type="pres">
      <dgm:prSet presAssocID="{EF9309D2-94FE-45DD-AB1B-BCF3E18E0464}" presName="hierChild4" presStyleCnt="0"/>
      <dgm:spPr/>
    </dgm:pt>
    <dgm:pt modelId="{085AC847-947E-4A11-A247-B673E4842885}" type="pres">
      <dgm:prSet presAssocID="{C1F97A69-00A2-42B0-8C6D-83E64DB503F3}" presName="Name37" presStyleLbl="parChTrans1D3" presStyleIdx="0" presStyleCnt="7"/>
      <dgm:spPr/>
      <dgm:t>
        <a:bodyPr/>
        <a:lstStyle/>
        <a:p>
          <a:endParaRPr lang="en-US"/>
        </a:p>
      </dgm:t>
    </dgm:pt>
    <dgm:pt modelId="{4E5D7032-838B-4960-B356-AE6033D6B058}" type="pres">
      <dgm:prSet presAssocID="{ACC126EC-BC61-430D-9437-A88B53713B03}" presName="hierRoot2" presStyleCnt="0">
        <dgm:presLayoutVars>
          <dgm:hierBranch val="init"/>
        </dgm:presLayoutVars>
      </dgm:prSet>
      <dgm:spPr/>
    </dgm:pt>
    <dgm:pt modelId="{69317D08-4D18-4BCD-B677-829787AAE13D}" type="pres">
      <dgm:prSet presAssocID="{ACC126EC-BC61-430D-9437-A88B53713B03}" presName="rootComposite" presStyleCnt="0"/>
      <dgm:spPr/>
    </dgm:pt>
    <dgm:pt modelId="{DE807557-5141-4F0A-BD56-BE4F090E8169}" type="pres">
      <dgm:prSet presAssocID="{ACC126EC-BC61-430D-9437-A88B53713B03}" presName="rootText" presStyleLbl="node3" presStyleIdx="0" presStyleCnt="7" custScaleX="298482" custScaleY="72416">
        <dgm:presLayoutVars>
          <dgm:chPref val="3"/>
        </dgm:presLayoutVars>
      </dgm:prSet>
      <dgm:spPr/>
      <dgm:t>
        <a:bodyPr/>
        <a:lstStyle/>
        <a:p>
          <a:endParaRPr lang="en-US"/>
        </a:p>
      </dgm:t>
    </dgm:pt>
    <dgm:pt modelId="{0E3DBFB4-8FF2-4E50-80DD-A652BE58F0A5}" type="pres">
      <dgm:prSet presAssocID="{ACC126EC-BC61-430D-9437-A88B53713B03}" presName="rootConnector" presStyleLbl="node3" presStyleIdx="0" presStyleCnt="7"/>
      <dgm:spPr/>
      <dgm:t>
        <a:bodyPr/>
        <a:lstStyle/>
        <a:p>
          <a:endParaRPr lang="en-US"/>
        </a:p>
      </dgm:t>
    </dgm:pt>
    <dgm:pt modelId="{5DF43995-E5F7-4D04-B567-BA9A2527392C}" type="pres">
      <dgm:prSet presAssocID="{ACC126EC-BC61-430D-9437-A88B53713B03}" presName="hierChild4" presStyleCnt="0"/>
      <dgm:spPr/>
    </dgm:pt>
    <dgm:pt modelId="{D1B522E1-B24E-4542-AF15-5548D1263DE1}" type="pres">
      <dgm:prSet presAssocID="{ACC126EC-BC61-430D-9437-A88B53713B03}" presName="hierChild5" presStyleCnt="0"/>
      <dgm:spPr/>
    </dgm:pt>
    <dgm:pt modelId="{C7438B5A-FF55-4B5C-AD26-C97978FBA42B}" type="pres">
      <dgm:prSet presAssocID="{3E6A6E67-8726-4A3F-A770-9B44628D4562}" presName="Name37" presStyleLbl="parChTrans1D3" presStyleIdx="1" presStyleCnt="7"/>
      <dgm:spPr/>
      <dgm:t>
        <a:bodyPr/>
        <a:lstStyle/>
        <a:p>
          <a:endParaRPr lang="en-US"/>
        </a:p>
      </dgm:t>
    </dgm:pt>
    <dgm:pt modelId="{AF72E267-1E33-4455-A515-2489C46EB44B}" type="pres">
      <dgm:prSet presAssocID="{841C815E-4228-44E1-A12F-73520FBFAFDA}" presName="hierRoot2" presStyleCnt="0">
        <dgm:presLayoutVars>
          <dgm:hierBranch val="init"/>
        </dgm:presLayoutVars>
      </dgm:prSet>
      <dgm:spPr/>
    </dgm:pt>
    <dgm:pt modelId="{5F430D06-A407-43C7-A53A-1A0AAF30D284}" type="pres">
      <dgm:prSet presAssocID="{841C815E-4228-44E1-A12F-73520FBFAFDA}" presName="rootComposite" presStyleCnt="0"/>
      <dgm:spPr/>
    </dgm:pt>
    <dgm:pt modelId="{F36734D8-8432-442F-BABD-57902BEE8471}" type="pres">
      <dgm:prSet presAssocID="{841C815E-4228-44E1-A12F-73520FBFAFDA}" presName="rootText" presStyleLbl="node3" presStyleIdx="1" presStyleCnt="7" custScaleX="310613" custScaleY="93151" custLinFactNeighborX="1047" custLinFactNeighborY="-18221">
        <dgm:presLayoutVars>
          <dgm:chPref val="3"/>
        </dgm:presLayoutVars>
      </dgm:prSet>
      <dgm:spPr/>
      <dgm:t>
        <a:bodyPr/>
        <a:lstStyle/>
        <a:p>
          <a:endParaRPr lang="en-US"/>
        </a:p>
      </dgm:t>
    </dgm:pt>
    <dgm:pt modelId="{31D4B95B-0D81-40AD-9ECA-E506992C4FE4}" type="pres">
      <dgm:prSet presAssocID="{841C815E-4228-44E1-A12F-73520FBFAFDA}" presName="rootConnector" presStyleLbl="node3" presStyleIdx="1" presStyleCnt="7"/>
      <dgm:spPr/>
      <dgm:t>
        <a:bodyPr/>
        <a:lstStyle/>
        <a:p>
          <a:endParaRPr lang="en-US"/>
        </a:p>
      </dgm:t>
    </dgm:pt>
    <dgm:pt modelId="{8E18F273-0178-4EB7-9664-3D3B94363E81}" type="pres">
      <dgm:prSet presAssocID="{841C815E-4228-44E1-A12F-73520FBFAFDA}" presName="hierChild4" presStyleCnt="0"/>
      <dgm:spPr/>
    </dgm:pt>
    <dgm:pt modelId="{116A109E-D295-4C54-AF8B-FB673EAD01D3}" type="pres">
      <dgm:prSet presAssocID="{841C815E-4228-44E1-A12F-73520FBFAFDA}" presName="hierChild5" presStyleCnt="0"/>
      <dgm:spPr/>
    </dgm:pt>
    <dgm:pt modelId="{1D2A9AE3-0A95-4876-B878-0AABED6A650D}" type="pres">
      <dgm:prSet presAssocID="{86DB68DD-68DF-4452-BB58-A11C061978FC}" presName="Name37" presStyleLbl="parChTrans1D3" presStyleIdx="2" presStyleCnt="7"/>
      <dgm:spPr/>
      <dgm:t>
        <a:bodyPr/>
        <a:lstStyle/>
        <a:p>
          <a:endParaRPr lang="en-US"/>
        </a:p>
      </dgm:t>
    </dgm:pt>
    <dgm:pt modelId="{625DE22C-E408-4ACC-9AC5-641590792878}" type="pres">
      <dgm:prSet presAssocID="{D310138B-CAE7-480A-9BF5-80C3D9FD4EC5}" presName="hierRoot2" presStyleCnt="0">
        <dgm:presLayoutVars>
          <dgm:hierBranch val="init"/>
        </dgm:presLayoutVars>
      </dgm:prSet>
      <dgm:spPr/>
    </dgm:pt>
    <dgm:pt modelId="{B261BA88-3A9F-488E-8806-2E374D1047B2}" type="pres">
      <dgm:prSet presAssocID="{D310138B-CAE7-480A-9BF5-80C3D9FD4EC5}" presName="rootComposite" presStyleCnt="0"/>
      <dgm:spPr/>
    </dgm:pt>
    <dgm:pt modelId="{FFB3EDEB-C952-4BB2-85B2-9D42A511DE26}" type="pres">
      <dgm:prSet presAssocID="{D310138B-CAE7-480A-9BF5-80C3D9FD4EC5}" presName="rootText" presStyleLbl="node3" presStyleIdx="2" presStyleCnt="7" custScaleX="250656" custScaleY="75089" custLinFactNeighborX="1048" custLinFactNeighborY="-35370">
        <dgm:presLayoutVars>
          <dgm:chPref val="3"/>
        </dgm:presLayoutVars>
      </dgm:prSet>
      <dgm:spPr/>
      <dgm:t>
        <a:bodyPr/>
        <a:lstStyle/>
        <a:p>
          <a:endParaRPr lang="en-US"/>
        </a:p>
      </dgm:t>
    </dgm:pt>
    <dgm:pt modelId="{92A7505B-42C8-4820-B4C3-D281B8F3775A}" type="pres">
      <dgm:prSet presAssocID="{D310138B-CAE7-480A-9BF5-80C3D9FD4EC5}" presName="rootConnector" presStyleLbl="node3" presStyleIdx="2" presStyleCnt="7"/>
      <dgm:spPr/>
      <dgm:t>
        <a:bodyPr/>
        <a:lstStyle/>
        <a:p>
          <a:endParaRPr lang="en-US"/>
        </a:p>
      </dgm:t>
    </dgm:pt>
    <dgm:pt modelId="{02B89FEB-A82D-4D49-B2A4-3F7D844DBB23}" type="pres">
      <dgm:prSet presAssocID="{D310138B-CAE7-480A-9BF5-80C3D9FD4EC5}" presName="hierChild4" presStyleCnt="0"/>
      <dgm:spPr/>
    </dgm:pt>
    <dgm:pt modelId="{D128E4FD-82EA-4AF6-B7FE-AF6D131D93F3}" type="pres">
      <dgm:prSet presAssocID="{D310138B-CAE7-480A-9BF5-80C3D9FD4EC5}" presName="hierChild5" presStyleCnt="0"/>
      <dgm:spPr/>
    </dgm:pt>
    <dgm:pt modelId="{1F710C4F-DB05-4770-B244-231F3C0BBED4}" type="pres">
      <dgm:prSet presAssocID="{C3BD52B9-8D72-48B0-96AA-DF8F5D1E7879}" presName="Name37" presStyleLbl="parChTrans1D3" presStyleIdx="3" presStyleCnt="7"/>
      <dgm:spPr/>
      <dgm:t>
        <a:bodyPr/>
        <a:lstStyle/>
        <a:p>
          <a:endParaRPr lang="en-US"/>
        </a:p>
      </dgm:t>
    </dgm:pt>
    <dgm:pt modelId="{253DB017-6E93-434B-BFC5-5081518463C6}" type="pres">
      <dgm:prSet presAssocID="{5BD902FF-D2F7-4FFE-A026-9F8CBFAD96FA}" presName="hierRoot2" presStyleCnt="0">
        <dgm:presLayoutVars>
          <dgm:hierBranch val="init"/>
        </dgm:presLayoutVars>
      </dgm:prSet>
      <dgm:spPr/>
    </dgm:pt>
    <dgm:pt modelId="{F97554BE-327B-446B-93D8-860D5D01E89B}" type="pres">
      <dgm:prSet presAssocID="{5BD902FF-D2F7-4FFE-A026-9F8CBFAD96FA}" presName="rootComposite" presStyleCnt="0"/>
      <dgm:spPr/>
    </dgm:pt>
    <dgm:pt modelId="{2D236890-6CB7-458F-94E1-9AAA92CF8652}" type="pres">
      <dgm:prSet presAssocID="{5BD902FF-D2F7-4FFE-A026-9F8CBFAD96FA}" presName="rootText" presStyleLbl="node3" presStyleIdx="3" presStyleCnt="7" custScaleX="295892" custScaleY="127286" custLinFactNeighborX="3785" custLinFactNeighborY="-59117">
        <dgm:presLayoutVars>
          <dgm:chPref val="3"/>
        </dgm:presLayoutVars>
      </dgm:prSet>
      <dgm:spPr/>
      <dgm:t>
        <a:bodyPr/>
        <a:lstStyle/>
        <a:p>
          <a:endParaRPr lang="en-US"/>
        </a:p>
      </dgm:t>
    </dgm:pt>
    <dgm:pt modelId="{085E0C92-6938-487B-B769-7BFBD98FC2AF}" type="pres">
      <dgm:prSet presAssocID="{5BD902FF-D2F7-4FFE-A026-9F8CBFAD96FA}" presName="rootConnector" presStyleLbl="node3" presStyleIdx="3" presStyleCnt="7"/>
      <dgm:spPr/>
      <dgm:t>
        <a:bodyPr/>
        <a:lstStyle/>
        <a:p>
          <a:endParaRPr lang="en-US"/>
        </a:p>
      </dgm:t>
    </dgm:pt>
    <dgm:pt modelId="{98BFF469-CB02-4359-AD60-1811C0A18AE2}" type="pres">
      <dgm:prSet presAssocID="{5BD902FF-D2F7-4FFE-A026-9F8CBFAD96FA}" presName="hierChild4" presStyleCnt="0"/>
      <dgm:spPr/>
    </dgm:pt>
    <dgm:pt modelId="{71072AB4-CDA8-49FF-AF95-73E748196236}" type="pres">
      <dgm:prSet presAssocID="{5BD902FF-D2F7-4FFE-A026-9F8CBFAD96FA}" presName="hierChild5" presStyleCnt="0"/>
      <dgm:spPr/>
    </dgm:pt>
    <dgm:pt modelId="{A56E2976-F590-4AD5-A6DB-B9B12B5BD281}" type="pres">
      <dgm:prSet presAssocID="{EF9309D2-94FE-45DD-AB1B-BCF3E18E0464}" presName="hierChild5" presStyleCnt="0"/>
      <dgm:spPr/>
    </dgm:pt>
    <dgm:pt modelId="{3232AAC2-F3C8-46D3-9FB0-58A40182FF25}" type="pres">
      <dgm:prSet presAssocID="{27CA5188-81FC-45CB-8893-6AF01D3BC3E1}" presName="Name37" presStyleLbl="parChTrans1D2" presStyleIdx="1" presStyleCnt="2"/>
      <dgm:spPr/>
      <dgm:t>
        <a:bodyPr/>
        <a:lstStyle/>
        <a:p>
          <a:endParaRPr lang="en-US"/>
        </a:p>
      </dgm:t>
    </dgm:pt>
    <dgm:pt modelId="{D838A31A-B558-478F-9CCC-0A162569C5D0}" type="pres">
      <dgm:prSet presAssocID="{DD82B470-8FC3-4919-B154-5857B54CFD6D}" presName="hierRoot2" presStyleCnt="0">
        <dgm:presLayoutVars>
          <dgm:hierBranch val="init"/>
        </dgm:presLayoutVars>
      </dgm:prSet>
      <dgm:spPr/>
    </dgm:pt>
    <dgm:pt modelId="{89A806BA-3A2F-4540-BBED-4AA792F8822C}" type="pres">
      <dgm:prSet presAssocID="{DD82B470-8FC3-4919-B154-5857B54CFD6D}" presName="rootComposite" presStyleCnt="0"/>
      <dgm:spPr/>
    </dgm:pt>
    <dgm:pt modelId="{DCF138E7-48AE-47ED-9B4E-2D266635836A}" type="pres">
      <dgm:prSet presAssocID="{DD82B470-8FC3-4919-B154-5857B54CFD6D}" presName="rootText" presStyleLbl="node2" presStyleIdx="1" presStyleCnt="2" custScaleX="131404" custScaleY="80047" custLinFactNeighborX="39784" custLinFactNeighborY="2094">
        <dgm:presLayoutVars>
          <dgm:chPref val="3"/>
        </dgm:presLayoutVars>
      </dgm:prSet>
      <dgm:spPr/>
      <dgm:t>
        <a:bodyPr/>
        <a:lstStyle/>
        <a:p>
          <a:endParaRPr lang="en-US"/>
        </a:p>
      </dgm:t>
    </dgm:pt>
    <dgm:pt modelId="{CC4629AA-BA98-4F2B-8999-EF29F815F393}" type="pres">
      <dgm:prSet presAssocID="{DD82B470-8FC3-4919-B154-5857B54CFD6D}" presName="rootConnector" presStyleLbl="node2" presStyleIdx="1" presStyleCnt="2"/>
      <dgm:spPr/>
      <dgm:t>
        <a:bodyPr/>
        <a:lstStyle/>
        <a:p>
          <a:endParaRPr lang="en-US"/>
        </a:p>
      </dgm:t>
    </dgm:pt>
    <dgm:pt modelId="{CF36BF6C-F0B7-4429-9704-455BEEA1220B}" type="pres">
      <dgm:prSet presAssocID="{DD82B470-8FC3-4919-B154-5857B54CFD6D}" presName="hierChild4" presStyleCnt="0"/>
      <dgm:spPr/>
    </dgm:pt>
    <dgm:pt modelId="{361DA2A3-C706-4E4E-91CF-94E00A791BB5}" type="pres">
      <dgm:prSet presAssocID="{9418510D-89FD-4426-8357-EF8D87E36F05}" presName="Name37" presStyleLbl="parChTrans1D3" presStyleIdx="4" presStyleCnt="7"/>
      <dgm:spPr/>
      <dgm:t>
        <a:bodyPr/>
        <a:lstStyle/>
        <a:p>
          <a:endParaRPr lang="en-US"/>
        </a:p>
      </dgm:t>
    </dgm:pt>
    <dgm:pt modelId="{7976879E-CF6F-4BFA-BA07-7261CAF36C69}" type="pres">
      <dgm:prSet presAssocID="{0C8ADE47-A83C-474F-9DF0-28DA6D23B489}" presName="hierRoot2" presStyleCnt="0">
        <dgm:presLayoutVars>
          <dgm:hierBranch val="init"/>
        </dgm:presLayoutVars>
      </dgm:prSet>
      <dgm:spPr/>
    </dgm:pt>
    <dgm:pt modelId="{3E2484CF-0710-4755-A133-096AC835F626}" type="pres">
      <dgm:prSet presAssocID="{0C8ADE47-A83C-474F-9DF0-28DA6D23B489}" presName="rootComposite" presStyleCnt="0"/>
      <dgm:spPr/>
    </dgm:pt>
    <dgm:pt modelId="{83BEE056-38F6-4A62-8CCA-AA6639C4AC51}" type="pres">
      <dgm:prSet presAssocID="{0C8ADE47-A83C-474F-9DF0-28DA6D23B489}" presName="rootText" presStyleLbl="node3" presStyleIdx="4" presStyleCnt="7" custScaleX="301309" custLinFactY="47299" custLinFactNeighborX="41052" custLinFactNeighborY="100000">
        <dgm:presLayoutVars>
          <dgm:chPref val="3"/>
        </dgm:presLayoutVars>
      </dgm:prSet>
      <dgm:spPr/>
      <dgm:t>
        <a:bodyPr/>
        <a:lstStyle/>
        <a:p>
          <a:endParaRPr lang="en-US"/>
        </a:p>
      </dgm:t>
    </dgm:pt>
    <dgm:pt modelId="{9E0E3B59-C47B-4314-884F-4BC0912DBE02}" type="pres">
      <dgm:prSet presAssocID="{0C8ADE47-A83C-474F-9DF0-28DA6D23B489}" presName="rootConnector" presStyleLbl="node3" presStyleIdx="4" presStyleCnt="7"/>
      <dgm:spPr/>
      <dgm:t>
        <a:bodyPr/>
        <a:lstStyle/>
        <a:p>
          <a:endParaRPr lang="en-US"/>
        </a:p>
      </dgm:t>
    </dgm:pt>
    <dgm:pt modelId="{7A202CAB-2272-4B8D-B3F8-ECE486DD4461}" type="pres">
      <dgm:prSet presAssocID="{0C8ADE47-A83C-474F-9DF0-28DA6D23B489}" presName="hierChild4" presStyleCnt="0"/>
      <dgm:spPr/>
    </dgm:pt>
    <dgm:pt modelId="{BEB383E1-0344-4B7D-A45A-B434C40035DD}" type="pres">
      <dgm:prSet presAssocID="{0C8ADE47-A83C-474F-9DF0-28DA6D23B489}" presName="hierChild5" presStyleCnt="0"/>
      <dgm:spPr/>
    </dgm:pt>
    <dgm:pt modelId="{87BA523E-1B6E-4A64-80B7-5CCACC9C74DD}" type="pres">
      <dgm:prSet presAssocID="{ECFE0087-4813-4151-9B3D-64164FD3AD62}" presName="Name37" presStyleLbl="parChTrans1D3" presStyleIdx="5" presStyleCnt="7"/>
      <dgm:spPr/>
      <dgm:t>
        <a:bodyPr/>
        <a:lstStyle/>
        <a:p>
          <a:endParaRPr lang="en-US"/>
        </a:p>
      </dgm:t>
    </dgm:pt>
    <dgm:pt modelId="{2A8F23B0-8382-4FB7-A5B1-982937C5B023}" type="pres">
      <dgm:prSet presAssocID="{CFC7728C-AC5D-4E1F-92AD-3E45C1A07574}" presName="hierRoot2" presStyleCnt="0">
        <dgm:presLayoutVars>
          <dgm:hierBranch val="init"/>
        </dgm:presLayoutVars>
      </dgm:prSet>
      <dgm:spPr/>
    </dgm:pt>
    <dgm:pt modelId="{D6188486-F841-4E31-91AF-326CE2B8EF2F}" type="pres">
      <dgm:prSet presAssocID="{CFC7728C-AC5D-4E1F-92AD-3E45C1A07574}" presName="rootComposite" presStyleCnt="0"/>
      <dgm:spPr/>
    </dgm:pt>
    <dgm:pt modelId="{A45739D6-9268-4EBA-9006-ECF830043B72}" type="pres">
      <dgm:prSet presAssocID="{CFC7728C-AC5D-4E1F-92AD-3E45C1A07574}" presName="rootText" presStyleLbl="node3" presStyleIdx="5" presStyleCnt="7" custScaleX="199692" custLinFactY="-31977" custLinFactNeighborX="43992" custLinFactNeighborY="-100000">
        <dgm:presLayoutVars>
          <dgm:chPref val="3"/>
        </dgm:presLayoutVars>
      </dgm:prSet>
      <dgm:spPr/>
      <dgm:t>
        <a:bodyPr/>
        <a:lstStyle/>
        <a:p>
          <a:endParaRPr lang="en-US"/>
        </a:p>
      </dgm:t>
    </dgm:pt>
    <dgm:pt modelId="{FF1AFCF5-CB53-47D3-B63F-651BC91205BB}" type="pres">
      <dgm:prSet presAssocID="{CFC7728C-AC5D-4E1F-92AD-3E45C1A07574}" presName="rootConnector" presStyleLbl="node3" presStyleIdx="5" presStyleCnt="7"/>
      <dgm:spPr/>
      <dgm:t>
        <a:bodyPr/>
        <a:lstStyle/>
        <a:p>
          <a:endParaRPr lang="en-US"/>
        </a:p>
      </dgm:t>
    </dgm:pt>
    <dgm:pt modelId="{D5A15968-8A79-4ACF-87FA-BE0465BEF830}" type="pres">
      <dgm:prSet presAssocID="{CFC7728C-AC5D-4E1F-92AD-3E45C1A07574}" presName="hierChild4" presStyleCnt="0"/>
      <dgm:spPr/>
    </dgm:pt>
    <dgm:pt modelId="{B34A9BC4-E42B-4EDD-B873-903A49C35C80}" type="pres">
      <dgm:prSet presAssocID="{CFC7728C-AC5D-4E1F-92AD-3E45C1A07574}" presName="hierChild5" presStyleCnt="0"/>
      <dgm:spPr/>
    </dgm:pt>
    <dgm:pt modelId="{CD7BF4A9-1618-4A76-BB5E-15F9D3521599}" type="pres">
      <dgm:prSet presAssocID="{5815889D-696B-4B31-983F-7BD3892872BA}" presName="Name37" presStyleLbl="parChTrans1D3" presStyleIdx="6" presStyleCnt="7"/>
      <dgm:spPr/>
      <dgm:t>
        <a:bodyPr/>
        <a:lstStyle/>
        <a:p>
          <a:endParaRPr lang="en-US"/>
        </a:p>
      </dgm:t>
    </dgm:pt>
    <dgm:pt modelId="{429A7C7E-0DDE-4A73-BD53-00F644EBD8E7}" type="pres">
      <dgm:prSet presAssocID="{A7B5BFA6-9421-4CAB-A1E3-801C91388343}" presName="hierRoot2" presStyleCnt="0">
        <dgm:presLayoutVars>
          <dgm:hierBranch val="init"/>
        </dgm:presLayoutVars>
      </dgm:prSet>
      <dgm:spPr/>
    </dgm:pt>
    <dgm:pt modelId="{070EEF9F-FE47-4C51-A474-A4327E57ED5D}" type="pres">
      <dgm:prSet presAssocID="{A7B5BFA6-9421-4CAB-A1E3-801C91388343}" presName="rootComposite" presStyleCnt="0"/>
      <dgm:spPr/>
    </dgm:pt>
    <dgm:pt modelId="{F93BE237-0C57-467D-979C-C1F94461729B}" type="pres">
      <dgm:prSet presAssocID="{A7B5BFA6-9421-4CAB-A1E3-801C91388343}" presName="rootText" presStyleLbl="node3" presStyleIdx="6" presStyleCnt="7" custScaleX="285382" custLinFactNeighborX="26514" custLinFactNeighborY="12564">
        <dgm:presLayoutVars>
          <dgm:chPref val="3"/>
        </dgm:presLayoutVars>
      </dgm:prSet>
      <dgm:spPr/>
      <dgm:t>
        <a:bodyPr/>
        <a:lstStyle/>
        <a:p>
          <a:endParaRPr lang="en-US"/>
        </a:p>
      </dgm:t>
    </dgm:pt>
    <dgm:pt modelId="{9AE1756E-47F0-42A5-A78F-0AECED60A04C}" type="pres">
      <dgm:prSet presAssocID="{A7B5BFA6-9421-4CAB-A1E3-801C91388343}" presName="rootConnector" presStyleLbl="node3" presStyleIdx="6" presStyleCnt="7"/>
      <dgm:spPr/>
      <dgm:t>
        <a:bodyPr/>
        <a:lstStyle/>
        <a:p>
          <a:endParaRPr lang="en-US"/>
        </a:p>
      </dgm:t>
    </dgm:pt>
    <dgm:pt modelId="{6F3E985C-D134-418F-9BC4-737F162E5A7E}" type="pres">
      <dgm:prSet presAssocID="{A7B5BFA6-9421-4CAB-A1E3-801C91388343}" presName="hierChild4" presStyleCnt="0"/>
      <dgm:spPr/>
    </dgm:pt>
    <dgm:pt modelId="{5C509717-3F67-481F-8D21-886666562F9D}" type="pres">
      <dgm:prSet presAssocID="{A7B5BFA6-9421-4CAB-A1E3-801C91388343}" presName="hierChild5" presStyleCnt="0"/>
      <dgm:spPr/>
    </dgm:pt>
    <dgm:pt modelId="{64FDD0FA-FC80-45CE-A843-4686BB79A1EF}" type="pres">
      <dgm:prSet presAssocID="{DD82B470-8FC3-4919-B154-5857B54CFD6D}" presName="hierChild5" presStyleCnt="0"/>
      <dgm:spPr/>
    </dgm:pt>
    <dgm:pt modelId="{BF87EA3C-E838-4008-9C6F-534214863E39}" type="pres">
      <dgm:prSet presAssocID="{84B7FF68-EF7F-4E6F-B29A-09A9BED0A360}" presName="hierChild3" presStyleCnt="0"/>
      <dgm:spPr/>
    </dgm:pt>
  </dgm:ptLst>
  <dgm:cxnLst>
    <dgm:cxn modelId="{880DCF36-B0CD-4740-A651-4860A63AF139}" srcId="{DD82B470-8FC3-4919-B154-5857B54CFD6D}" destId="{CFC7728C-AC5D-4E1F-92AD-3E45C1A07574}" srcOrd="1" destOrd="0" parTransId="{ECFE0087-4813-4151-9B3D-64164FD3AD62}" sibTransId="{9649CBF9-CC32-45BB-B9A4-47C638CB52EE}"/>
    <dgm:cxn modelId="{CC8E4218-9CA5-48D6-8BA9-CB317BCB85B0}" srcId="{84B7FF68-EF7F-4E6F-B29A-09A9BED0A360}" destId="{DD82B470-8FC3-4919-B154-5857B54CFD6D}" srcOrd="1" destOrd="0" parTransId="{27CA5188-81FC-45CB-8893-6AF01D3BC3E1}" sibTransId="{D733458F-3752-41FA-A870-980E4F8082B2}"/>
    <dgm:cxn modelId="{ED4F24DC-0B51-4F93-9CCC-ED3ADEB0797D}" type="presOf" srcId="{841C815E-4228-44E1-A12F-73520FBFAFDA}" destId="{31D4B95B-0D81-40AD-9ECA-E506992C4FE4}" srcOrd="1" destOrd="0" presId="urn:microsoft.com/office/officeart/2005/8/layout/orgChart1"/>
    <dgm:cxn modelId="{5B2B9EB6-C079-4C66-B320-DE44D4A0230B}" type="presOf" srcId="{C1F97A69-00A2-42B0-8C6D-83E64DB503F3}" destId="{085AC847-947E-4A11-A247-B673E4842885}" srcOrd="0" destOrd="0" presId="urn:microsoft.com/office/officeart/2005/8/layout/orgChart1"/>
    <dgm:cxn modelId="{8FBFFC36-2707-4E56-9413-F35712DB02B2}" type="presOf" srcId="{D310138B-CAE7-480A-9BF5-80C3D9FD4EC5}" destId="{FFB3EDEB-C952-4BB2-85B2-9D42A511DE26}" srcOrd="0" destOrd="0" presId="urn:microsoft.com/office/officeart/2005/8/layout/orgChart1"/>
    <dgm:cxn modelId="{E62027AD-D217-4FDA-A30D-9AAFD825EAAE}" type="presOf" srcId="{27CA5188-81FC-45CB-8893-6AF01D3BC3E1}" destId="{3232AAC2-F3C8-46D3-9FB0-58A40182FF25}" srcOrd="0" destOrd="0" presId="urn:microsoft.com/office/officeart/2005/8/layout/orgChart1"/>
    <dgm:cxn modelId="{A2A91A0B-71DD-42D9-B26E-6ADAB57E1168}" type="presOf" srcId="{ACC126EC-BC61-430D-9437-A88B53713B03}" destId="{0E3DBFB4-8FF2-4E50-80DD-A652BE58F0A5}" srcOrd="1" destOrd="0" presId="urn:microsoft.com/office/officeart/2005/8/layout/orgChart1"/>
    <dgm:cxn modelId="{A81C506A-80FD-4C69-B350-1A130BAACC9A}" type="presOf" srcId="{A7B5BFA6-9421-4CAB-A1E3-801C91388343}" destId="{9AE1756E-47F0-42A5-A78F-0AECED60A04C}" srcOrd="1" destOrd="0" presId="urn:microsoft.com/office/officeart/2005/8/layout/orgChart1"/>
    <dgm:cxn modelId="{A5024518-D1C8-4B7F-BC96-C87EAE7A08A4}" type="presOf" srcId="{5BD902FF-D2F7-4FFE-A026-9F8CBFAD96FA}" destId="{2D236890-6CB7-458F-94E1-9AAA92CF8652}" srcOrd="0" destOrd="0" presId="urn:microsoft.com/office/officeart/2005/8/layout/orgChart1"/>
    <dgm:cxn modelId="{88452652-86F9-4394-9BBC-CBDDF679BE76}" type="presOf" srcId="{CFC7728C-AC5D-4E1F-92AD-3E45C1A07574}" destId="{A45739D6-9268-4EBA-9006-ECF830043B72}" srcOrd="0" destOrd="0" presId="urn:microsoft.com/office/officeart/2005/8/layout/orgChart1"/>
    <dgm:cxn modelId="{34405B01-E6F0-4D78-8DF0-93F0E109D0BA}" srcId="{EF9309D2-94FE-45DD-AB1B-BCF3E18E0464}" destId="{ACC126EC-BC61-430D-9437-A88B53713B03}" srcOrd="0" destOrd="0" parTransId="{C1F97A69-00A2-42B0-8C6D-83E64DB503F3}" sibTransId="{86769429-B9B4-4CD7-81A3-A1B530A960F8}"/>
    <dgm:cxn modelId="{BF483923-EDBA-4C62-AB13-8055257D0A54}" type="presOf" srcId="{9418510D-89FD-4426-8357-EF8D87E36F05}" destId="{361DA2A3-C706-4E4E-91CF-94E00A791BB5}" srcOrd="0" destOrd="0" presId="urn:microsoft.com/office/officeart/2005/8/layout/orgChart1"/>
    <dgm:cxn modelId="{1A851043-9FAF-4B88-98B3-997613D4529A}" type="presOf" srcId="{A7B5BFA6-9421-4CAB-A1E3-801C91388343}" destId="{F93BE237-0C57-467D-979C-C1F94461729B}" srcOrd="0" destOrd="0" presId="urn:microsoft.com/office/officeart/2005/8/layout/orgChart1"/>
    <dgm:cxn modelId="{4898FC5B-92CC-41EF-A433-F9FE9A818D7B}" type="presOf" srcId="{84B7FF68-EF7F-4E6F-B29A-09A9BED0A360}" destId="{2E254834-39EC-488D-9635-3D512F54D29C}" srcOrd="1" destOrd="0" presId="urn:microsoft.com/office/officeart/2005/8/layout/orgChart1"/>
    <dgm:cxn modelId="{58402B10-F315-4E18-93C5-9A4C98B70566}" srcId="{EF9309D2-94FE-45DD-AB1B-BCF3E18E0464}" destId="{D310138B-CAE7-480A-9BF5-80C3D9FD4EC5}" srcOrd="2" destOrd="0" parTransId="{86DB68DD-68DF-4452-BB58-A11C061978FC}" sibTransId="{6C18EECA-5F79-45E5-BBA9-39E78CDF7E4C}"/>
    <dgm:cxn modelId="{B4C34F38-F661-4E94-A2BF-9B68B3781555}" srcId="{EF9309D2-94FE-45DD-AB1B-BCF3E18E0464}" destId="{5BD902FF-D2F7-4FFE-A026-9F8CBFAD96FA}" srcOrd="3" destOrd="0" parTransId="{C3BD52B9-8D72-48B0-96AA-DF8F5D1E7879}" sibTransId="{3E19FFCF-AA98-49C9-8C71-50D7D51BF664}"/>
    <dgm:cxn modelId="{B7C11788-8EB4-48C4-8E76-390EBCA4EDB9}" srcId="{EF9309D2-94FE-45DD-AB1B-BCF3E18E0464}" destId="{841C815E-4228-44E1-A12F-73520FBFAFDA}" srcOrd="1" destOrd="0" parTransId="{3E6A6E67-8726-4A3F-A770-9B44628D4562}" sibTransId="{1B49910B-AFB5-4C6D-9F57-EF529F442201}"/>
    <dgm:cxn modelId="{FA25C156-3D11-417B-9267-5AA30A50B548}" type="presOf" srcId="{ECFE0087-4813-4151-9B3D-64164FD3AD62}" destId="{87BA523E-1B6E-4A64-80B7-5CCACC9C74DD}" srcOrd="0" destOrd="0" presId="urn:microsoft.com/office/officeart/2005/8/layout/orgChart1"/>
    <dgm:cxn modelId="{9167279A-B199-45C8-B314-78138BDB1397}" type="presOf" srcId="{DD82B470-8FC3-4919-B154-5857B54CFD6D}" destId="{CC4629AA-BA98-4F2B-8999-EF29F815F393}" srcOrd="1" destOrd="0" presId="urn:microsoft.com/office/officeart/2005/8/layout/orgChart1"/>
    <dgm:cxn modelId="{121CA7C9-CA60-4AA6-88B7-51203A5E88D8}" type="presOf" srcId="{3E6A6E67-8726-4A3F-A770-9B44628D4562}" destId="{C7438B5A-FF55-4B5C-AD26-C97978FBA42B}" srcOrd="0" destOrd="0" presId="urn:microsoft.com/office/officeart/2005/8/layout/orgChart1"/>
    <dgm:cxn modelId="{4CC693F2-0B51-44E7-BEA3-F78D36E6CD07}" type="presOf" srcId="{0C8ADE47-A83C-474F-9DF0-28DA6D23B489}" destId="{9E0E3B59-C47B-4314-884F-4BC0912DBE02}" srcOrd="1" destOrd="0" presId="urn:microsoft.com/office/officeart/2005/8/layout/orgChart1"/>
    <dgm:cxn modelId="{CA07EC91-8F9F-4715-ABEC-DE2B841BD3C1}" type="presOf" srcId="{C3BD52B9-8D72-48B0-96AA-DF8F5D1E7879}" destId="{1F710C4F-DB05-4770-B244-231F3C0BBED4}" srcOrd="0" destOrd="0" presId="urn:microsoft.com/office/officeart/2005/8/layout/orgChart1"/>
    <dgm:cxn modelId="{57D6678D-B8CD-45EF-B5B9-DDF67A56DF2D}" type="presOf" srcId="{EF9309D2-94FE-45DD-AB1B-BCF3E18E0464}" destId="{CF2C412E-7E69-425C-901A-6E363A4193C0}" srcOrd="1" destOrd="0" presId="urn:microsoft.com/office/officeart/2005/8/layout/orgChart1"/>
    <dgm:cxn modelId="{0992A14C-BAB5-4829-8542-2E033EC00C40}" srcId="{DD82B470-8FC3-4919-B154-5857B54CFD6D}" destId="{A7B5BFA6-9421-4CAB-A1E3-801C91388343}" srcOrd="2" destOrd="0" parTransId="{5815889D-696B-4B31-983F-7BD3892872BA}" sibTransId="{BC94351C-9434-4367-8F84-953D84F44461}"/>
    <dgm:cxn modelId="{3947AF63-45F7-44C1-991E-1243989DAE1A}" type="presOf" srcId="{CFC7728C-AC5D-4E1F-92AD-3E45C1A07574}" destId="{FF1AFCF5-CB53-47D3-B63F-651BC91205BB}" srcOrd="1" destOrd="0" presId="urn:microsoft.com/office/officeart/2005/8/layout/orgChart1"/>
    <dgm:cxn modelId="{DE6C3569-5030-4183-BFB8-1088E478BF04}" type="presOf" srcId="{84B7FF68-EF7F-4E6F-B29A-09A9BED0A360}" destId="{EF2DFA50-18BE-47D0-8ABB-38A0B274E363}" srcOrd="0" destOrd="0" presId="urn:microsoft.com/office/officeart/2005/8/layout/orgChart1"/>
    <dgm:cxn modelId="{478EAAB0-C237-44E1-9FFD-C2E281ED681E}" type="presOf" srcId="{ACC126EC-BC61-430D-9437-A88B53713B03}" destId="{DE807557-5141-4F0A-BD56-BE4F090E8169}" srcOrd="0" destOrd="0" presId="urn:microsoft.com/office/officeart/2005/8/layout/orgChart1"/>
    <dgm:cxn modelId="{F9874462-FA82-4575-926C-E03B3FB66E86}" type="presOf" srcId="{841C815E-4228-44E1-A12F-73520FBFAFDA}" destId="{F36734D8-8432-442F-BABD-57902BEE8471}" srcOrd="0" destOrd="0" presId="urn:microsoft.com/office/officeart/2005/8/layout/orgChart1"/>
    <dgm:cxn modelId="{E9FAF9A8-09D9-410A-A1B3-8971EAB6058F}" type="presOf" srcId="{0C8ADE47-A83C-474F-9DF0-28DA6D23B489}" destId="{83BEE056-38F6-4A62-8CCA-AA6639C4AC51}" srcOrd="0" destOrd="0" presId="urn:microsoft.com/office/officeart/2005/8/layout/orgChart1"/>
    <dgm:cxn modelId="{87FA9E45-6748-4575-9052-F46FD3873FBF}" type="presOf" srcId="{B6030935-B39E-4ECD-8246-509450C50008}" destId="{481FC1A2-4422-43B4-8871-28041F05C260}" srcOrd="0" destOrd="0" presId="urn:microsoft.com/office/officeart/2005/8/layout/orgChart1"/>
    <dgm:cxn modelId="{305FF904-6454-490D-81A8-783C81AB91BB}" type="presOf" srcId="{5BD902FF-D2F7-4FFE-A026-9F8CBFAD96FA}" destId="{085E0C92-6938-487B-B769-7BFBD98FC2AF}" srcOrd="1" destOrd="0" presId="urn:microsoft.com/office/officeart/2005/8/layout/orgChart1"/>
    <dgm:cxn modelId="{C2B00B06-678F-4773-A313-DD1EE2392B02}" type="presOf" srcId="{EF9309D2-94FE-45DD-AB1B-BCF3E18E0464}" destId="{10A2DD7A-E6C1-4A38-BD3B-EAFCD79A5153}" srcOrd="0" destOrd="0" presId="urn:microsoft.com/office/officeart/2005/8/layout/orgChart1"/>
    <dgm:cxn modelId="{7B44707B-A9E9-46DA-8D38-08896501F87C}" type="presOf" srcId="{DD82B470-8FC3-4919-B154-5857B54CFD6D}" destId="{DCF138E7-48AE-47ED-9B4E-2D266635836A}" srcOrd="0" destOrd="0" presId="urn:microsoft.com/office/officeart/2005/8/layout/orgChart1"/>
    <dgm:cxn modelId="{BB138171-A40C-47FE-8E3D-C54C872B74C1}" srcId="{12C572E0-B31E-43C7-ADF1-30A5C48B543D}" destId="{84B7FF68-EF7F-4E6F-B29A-09A9BED0A360}" srcOrd="0" destOrd="0" parTransId="{02BB6A41-3813-473F-BCF9-CE37238BFC7F}" sibTransId="{CCD892F9-508B-4AEE-829C-5D5FDEA83DEC}"/>
    <dgm:cxn modelId="{C4E33361-05EE-4A89-9C63-14266D803A3D}" type="presOf" srcId="{5815889D-696B-4B31-983F-7BD3892872BA}" destId="{CD7BF4A9-1618-4A76-BB5E-15F9D3521599}" srcOrd="0" destOrd="0" presId="urn:microsoft.com/office/officeart/2005/8/layout/orgChart1"/>
    <dgm:cxn modelId="{A4E4C307-4026-45B2-A998-055941B8F562}" type="presOf" srcId="{D310138B-CAE7-480A-9BF5-80C3D9FD4EC5}" destId="{92A7505B-42C8-4820-B4C3-D281B8F3775A}" srcOrd="1" destOrd="0" presId="urn:microsoft.com/office/officeart/2005/8/layout/orgChart1"/>
    <dgm:cxn modelId="{8C3E925A-16E3-4EAD-AEFE-04BD176B3112}" type="presOf" srcId="{86DB68DD-68DF-4452-BB58-A11C061978FC}" destId="{1D2A9AE3-0A95-4876-B878-0AABED6A650D}" srcOrd="0" destOrd="0" presId="urn:microsoft.com/office/officeart/2005/8/layout/orgChart1"/>
    <dgm:cxn modelId="{D81BB131-C63C-4307-9AE8-0911BE1B1679}" srcId="{84B7FF68-EF7F-4E6F-B29A-09A9BED0A360}" destId="{EF9309D2-94FE-45DD-AB1B-BCF3E18E0464}" srcOrd="0" destOrd="0" parTransId="{B6030935-B39E-4ECD-8246-509450C50008}" sibTransId="{59B449AF-B1C4-4729-923B-C8EEE020DA72}"/>
    <dgm:cxn modelId="{4F342E72-D8F4-4319-90FD-459BED48E3D3}" type="presOf" srcId="{12C572E0-B31E-43C7-ADF1-30A5C48B543D}" destId="{529709BC-8FFC-495A-A3F9-440F182BFCAF}" srcOrd="0" destOrd="0" presId="urn:microsoft.com/office/officeart/2005/8/layout/orgChart1"/>
    <dgm:cxn modelId="{E00748E8-1905-49B8-BB85-2BA253F5E056}" srcId="{DD82B470-8FC3-4919-B154-5857B54CFD6D}" destId="{0C8ADE47-A83C-474F-9DF0-28DA6D23B489}" srcOrd="0" destOrd="0" parTransId="{9418510D-89FD-4426-8357-EF8D87E36F05}" sibTransId="{0337452A-6C95-42D1-A09A-B2E0F235925E}"/>
    <dgm:cxn modelId="{E32D4506-2ECE-496B-85CD-1F5D198ECBEF}" type="presParOf" srcId="{529709BC-8FFC-495A-A3F9-440F182BFCAF}" destId="{4D101E0C-FA1E-4807-899A-D29F50E4AB3D}" srcOrd="0" destOrd="0" presId="urn:microsoft.com/office/officeart/2005/8/layout/orgChart1"/>
    <dgm:cxn modelId="{020918EA-8F93-41CB-BE5A-544933244250}" type="presParOf" srcId="{4D101E0C-FA1E-4807-899A-D29F50E4AB3D}" destId="{008B4652-920A-4A78-BFA9-A0231FE91326}" srcOrd="0" destOrd="0" presId="urn:microsoft.com/office/officeart/2005/8/layout/orgChart1"/>
    <dgm:cxn modelId="{CA383C65-1C85-4E0B-8151-F046A384161D}" type="presParOf" srcId="{008B4652-920A-4A78-BFA9-A0231FE91326}" destId="{EF2DFA50-18BE-47D0-8ABB-38A0B274E363}" srcOrd="0" destOrd="0" presId="urn:microsoft.com/office/officeart/2005/8/layout/orgChart1"/>
    <dgm:cxn modelId="{87ED5572-E40C-48A3-8998-F0CC37636267}" type="presParOf" srcId="{008B4652-920A-4A78-BFA9-A0231FE91326}" destId="{2E254834-39EC-488D-9635-3D512F54D29C}" srcOrd="1" destOrd="0" presId="urn:microsoft.com/office/officeart/2005/8/layout/orgChart1"/>
    <dgm:cxn modelId="{4308741A-18E7-440D-AEFD-CA0D98DB3BCF}" type="presParOf" srcId="{4D101E0C-FA1E-4807-899A-D29F50E4AB3D}" destId="{2B1298BD-3297-4EB4-B411-2CB41C3257B6}" srcOrd="1" destOrd="0" presId="urn:microsoft.com/office/officeart/2005/8/layout/orgChart1"/>
    <dgm:cxn modelId="{EC656558-DFE4-4449-ACA5-FBEFFC8872EA}" type="presParOf" srcId="{2B1298BD-3297-4EB4-B411-2CB41C3257B6}" destId="{481FC1A2-4422-43B4-8871-28041F05C260}" srcOrd="0" destOrd="0" presId="urn:microsoft.com/office/officeart/2005/8/layout/orgChart1"/>
    <dgm:cxn modelId="{5A216B41-3A2A-4634-BD47-B8DA853AE3C6}" type="presParOf" srcId="{2B1298BD-3297-4EB4-B411-2CB41C3257B6}" destId="{D31E8D8C-737A-41F6-8292-9CE9A3B2EB02}" srcOrd="1" destOrd="0" presId="urn:microsoft.com/office/officeart/2005/8/layout/orgChart1"/>
    <dgm:cxn modelId="{DA394177-5CFF-45D8-9FE1-069499E79B02}" type="presParOf" srcId="{D31E8D8C-737A-41F6-8292-9CE9A3B2EB02}" destId="{B4CAC6EC-326B-491B-8E31-9C0838561088}" srcOrd="0" destOrd="0" presId="urn:microsoft.com/office/officeart/2005/8/layout/orgChart1"/>
    <dgm:cxn modelId="{797B5699-469D-4E54-A489-B0BE9E267648}" type="presParOf" srcId="{B4CAC6EC-326B-491B-8E31-9C0838561088}" destId="{10A2DD7A-E6C1-4A38-BD3B-EAFCD79A5153}" srcOrd="0" destOrd="0" presId="urn:microsoft.com/office/officeart/2005/8/layout/orgChart1"/>
    <dgm:cxn modelId="{39D89A25-9901-4604-A547-92F5509FE810}" type="presParOf" srcId="{B4CAC6EC-326B-491B-8E31-9C0838561088}" destId="{CF2C412E-7E69-425C-901A-6E363A4193C0}" srcOrd="1" destOrd="0" presId="urn:microsoft.com/office/officeart/2005/8/layout/orgChart1"/>
    <dgm:cxn modelId="{0F794DB3-FF1D-43A9-BD46-77C5EE05F584}" type="presParOf" srcId="{D31E8D8C-737A-41F6-8292-9CE9A3B2EB02}" destId="{1CA4990F-22F2-4CF1-9727-674FFEF27132}" srcOrd="1" destOrd="0" presId="urn:microsoft.com/office/officeart/2005/8/layout/orgChart1"/>
    <dgm:cxn modelId="{F51D4443-0B41-4630-8759-02C88A1AF80F}" type="presParOf" srcId="{1CA4990F-22F2-4CF1-9727-674FFEF27132}" destId="{085AC847-947E-4A11-A247-B673E4842885}" srcOrd="0" destOrd="0" presId="urn:microsoft.com/office/officeart/2005/8/layout/orgChart1"/>
    <dgm:cxn modelId="{3D2CEEF7-4CC7-40B1-B9E8-1D6A65296C16}" type="presParOf" srcId="{1CA4990F-22F2-4CF1-9727-674FFEF27132}" destId="{4E5D7032-838B-4960-B356-AE6033D6B058}" srcOrd="1" destOrd="0" presId="urn:microsoft.com/office/officeart/2005/8/layout/orgChart1"/>
    <dgm:cxn modelId="{2805F905-19A3-4394-83F1-B39577CB9C5B}" type="presParOf" srcId="{4E5D7032-838B-4960-B356-AE6033D6B058}" destId="{69317D08-4D18-4BCD-B677-829787AAE13D}" srcOrd="0" destOrd="0" presId="urn:microsoft.com/office/officeart/2005/8/layout/orgChart1"/>
    <dgm:cxn modelId="{05B33327-7214-45FE-A38F-F01C01D7E604}" type="presParOf" srcId="{69317D08-4D18-4BCD-B677-829787AAE13D}" destId="{DE807557-5141-4F0A-BD56-BE4F090E8169}" srcOrd="0" destOrd="0" presId="urn:microsoft.com/office/officeart/2005/8/layout/orgChart1"/>
    <dgm:cxn modelId="{5C131690-AB69-4D90-86D4-BD963667111D}" type="presParOf" srcId="{69317D08-4D18-4BCD-B677-829787AAE13D}" destId="{0E3DBFB4-8FF2-4E50-80DD-A652BE58F0A5}" srcOrd="1" destOrd="0" presId="urn:microsoft.com/office/officeart/2005/8/layout/orgChart1"/>
    <dgm:cxn modelId="{73BE5B96-B689-4FEC-A0C8-1FB4B5AFBE64}" type="presParOf" srcId="{4E5D7032-838B-4960-B356-AE6033D6B058}" destId="{5DF43995-E5F7-4D04-B567-BA9A2527392C}" srcOrd="1" destOrd="0" presId="urn:microsoft.com/office/officeart/2005/8/layout/orgChart1"/>
    <dgm:cxn modelId="{74DCF408-DC35-4905-BD80-B6C801EA5C7E}" type="presParOf" srcId="{4E5D7032-838B-4960-B356-AE6033D6B058}" destId="{D1B522E1-B24E-4542-AF15-5548D1263DE1}" srcOrd="2" destOrd="0" presId="urn:microsoft.com/office/officeart/2005/8/layout/orgChart1"/>
    <dgm:cxn modelId="{C3B6F584-86B8-44AF-9A08-6C20AE01D4A0}" type="presParOf" srcId="{1CA4990F-22F2-4CF1-9727-674FFEF27132}" destId="{C7438B5A-FF55-4B5C-AD26-C97978FBA42B}" srcOrd="2" destOrd="0" presId="urn:microsoft.com/office/officeart/2005/8/layout/orgChart1"/>
    <dgm:cxn modelId="{DA3B3263-7EE1-44F9-A84A-E5E4425178B7}" type="presParOf" srcId="{1CA4990F-22F2-4CF1-9727-674FFEF27132}" destId="{AF72E267-1E33-4455-A515-2489C46EB44B}" srcOrd="3" destOrd="0" presId="urn:microsoft.com/office/officeart/2005/8/layout/orgChart1"/>
    <dgm:cxn modelId="{78B92C3D-F723-4C26-B4CC-192FBDC0340B}" type="presParOf" srcId="{AF72E267-1E33-4455-A515-2489C46EB44B}" destId="{5F430D06-A407-43C7-A53A-1A0AAF30D284}" srcOrd="0" destOrd="0" presId="urn:microsoft.com/office/officeart/2005/8/layout/orgChart1"/>
    <dgm:cxn modelId="{BADDCE79-C34B-4DE5-881B-568199A3BE2A}" type="presParOf" srcId="{5F430D06-A407-43C7-A53A-1A0AAF30D284}" destId="{F36734D8-8432-442F-BABD-57902BEE8471}" srcOrd="0" destOrd="0" presId="urn:microsoft.com/office/officeart/2005/8/layout/orgChart1"/>
    <dgm:cxn modelId="{3B39AF9A-016F-45A2-9985-35F29462CA5D}" type="presParOf" srcId="{5F430D06-A407-43C7-A53A-1A0AAF30D284}" destId="{31D4B95B-0D81-40AD-9ECA-E506992C4FE4}" srcOrd="1" destOrd="0" presId="urn:microsoft.com/office/officeart/2005/8/layout/orgChart1"/>
    <dgm:cxn modelId="{BE210D79-93E7-4619-B0D4-D2EFB913B74D}" type="presParOf" srcId="{AF72E267-1E33-4455-A515-2489C46EB44B}" destId="{8E18F273-0178-4EB7-9664-3D3B94363E81}" srcOrd="1" destOrd="0" presId="urn:microsoft.com/office/officeart/2005/8/layout/orgChart1"/>
    <dgm:cxn modelId="{5EB7CE8B-5808-4CA3-A25E-BF3DC87C63A4}" type="presParOf" srcId="{AF72E267-1E33-4455-A515-2489C46EB44B}" destId="{116A109E-D295-4C54-AF8B-FB673EAD01D3}" srcOrd="2" destOrd="0" presId="urn:microsoft.com/office/officeart/2005/8/layout/orgChart1"/>
    <dgm:cxn modelId="{6BFCBDBA-23A7-4A91-9929-B6B08A5905FB}" type="presParOf" srcId="{1CA4990F-22F2-4CF1-9727-674FFEF27132}" destId="{1D2A9AE3-0A95-4876-B878-0AABED6A650D}" srcOrd="4" destOrd="0" presId="urn:microsoft.com/office/officeart/2005/8/layout/orgChart1"/>
    <dgm:cxn modelId="{EA07137B-22CD-44E5-AB02-0FDB1EC6EF78}" type="presParOf" srcId="{1CA4990F-22F2-4CF1-9727-674FFEF27132}" destId="{625DE22C-E408-4ACC-9AC5-641590792878}" srcOrd="5" destOrd="0" presId="urn:microsoft.com/office/officeart/2005/8/layout/orgChart1"/>
    <dgm:cxn modelId="{86126668-B48A-41F2-A8A0-C8B8E6986916}" type="presParOf" srcId="{625DE22C-E408-4ACC-9AC5-641590792878}" destId="{B261BA88-3A9F-488E-8806-2E374D1047B2}" srcOrd="0" destOrd="0" presId="urn:microsoft.com/office/officeart/2005/8/layout/orgChart1"/>
    <dgm:cxn modelId="{7DE4DB22-67F7-43CF-A130-9CE079EF7787}" type="presParOf" srcId="{B261BA88-3A9F-488E-8806-2E374D1047B2}" destId="{FFB3EDEB-C952-4BB2-85B2-9D42A511DE26}" srcOrd="0" destOrd="0" presId="urn:microsoft.com/office/officeart/2005/8/layout/orgChart1"/>
    <dgm:cxn modelId="{8C58C030-B11E-4265-9977-4B634BC17B2B}" type="presParOf" srcId="{B261BA88-3A9F-488E-8806-2E374D1047B2}" destId="{92A7505B-42C8-4820-B4C3-D281B8F3775A}" srcOrd="1" destOrd="0" presId="urn:microsoft.com/office/officeart/2005/8/layout/orgChart1"/>
    <dgm:cxn modelId="{E92A03D5-ECF1-45CD-ABFF-9939A5903915}" type="presParOf" srcId="{625DE22C-E408-4ACC-9AC5-641590792878}" destId="{02B89FEB-A82D-4D49-B2A4-3F7D844DBB23}" srcOrd="1" destOrd="0" presId="urn:microsoft.com/office/officeart/2005/8/layout/orgChart1"/>
    <dgm:cxn modelId="{BA1D07E5-63EF-4ED2-98AA-9899BA42DD94}" type="presParOf" srcId="{625DE22C-E408-4ACC-9AC5-641590792878}" destId="{D128E4FD-82EA-4AF6-B7FE-AF6D131D93F3}" srcOrd="2" destOrd="0" presId="urn:microsoft.com/office/officeart/2005/8/layout/orgChart1"/>
    <dgm:cxn modelId="{DBECCBA8-5D21-43CA-BA49-E492BA7C7C12}" type="presParOf" srcId="{1CA4990F-22F2-4CF1-9727-674FFEF27132}" destId="{1F710C4F-DB05-4770-B244-231F3C0BBED4}" srcOrd="6" destOrd="0" presId="urn:microsoft.com/office/officeart/2005/8/layout/orgChart1"/>
    <dgm:cxn modelId="{AF8725B3-3D61-4F6F-B194-AE748DB54351}" type="presParOf" srcId="{1CA4990F-22F2-4CF1-9727-674FFEF27132}" destId="{253DB017-6E93-434B-BFC5-5081518463C6}" srcOrd="7" destOrd="0" presId="urn:microsoft.com/office/officeart/2005/8/layout/orgChart1"/>
    <dgm:cxn modelId="{56126C0D-975C-4C29-9437-E72A010DF6D9}" type="presParOf" srcId="{253DB017-6E93-434B-BFC5-5081518463C6}" destId="{F97554BE-327B-446B-93D8-860D5D01E89B}" srcOrd="0" destOrd="0" presId="urn:microsoft.com/office/officeart/2005/8/layout/orgChart1"/>
    <dgm:cxn modelId="{C66EFB7F-2227-4EBB-8877-8C07F714C692}" type="presParOf" srcId="{F97554BE-327B-446B-93D8-860D5D01E89B}" destId="{2D236890-6CB7-458F-94E1-9AAA92CF8652}" srcOrd="0" destOrd="0" presId="urn:microsoft.com/office/officeart/2005/8/layout/orgChart1"/>
    <dgm:cxn modelId="{A8C0E24F-2B0B-4572-A757-A7ED82F43ACA}" type="presParOf" srcId="{F97554BE-327B-446B-93D8-860D5D01E89B}" destId="{085E0C92-6938-487B-B769-7BFBD98FC2AF}" srcOrd="1" destOrd="0" presId="urn:microsoft.com/office/officeart/2005/8/layout/orgChart1"/>
    <dgm:cxn modelId="{ACE8CD7A-59B3-46AD-A4B2-494D1AD4CEC8}" type="presParOf" srcId="{253DB017-6E93-434B-BFC5-5081518463C6}" destId="{98BFF469-CB02-4359-AD60-1811C0A18AE2}" srcOrd="1" destOrd="0" presId="urn:microsoft.com/office/officeart/2005/8/layout/orgChart1"/>
    <dgm:cxn modelId="{7F56E228-2563-4FC0-9FC5-F92274C4A228}" type="presParOf" srcId="{253DB017-6E93-434B-BFC5-5081518463C6}" destId="{71072AB4-CDA8-49FF-AF95-73E748196236}" srcOrd="2" destOrd="0" presId="urn:microsoft.com/office/officeart/2005/8/layout/orgChart1"/>
    <dgm:cxn modelId="{8ECE52F6-7CFC-4786-ABBD-605339400883}" type="presParOf" srcId="{D31E8D8C-737A-41F6-8292-9CE9A3B2EB02}" destId="{A56E2976-F590-4AD5-A6DB-B9B12B5BD281}" srcOrd="2" destOrd="0" presId="urn:microsoft.com/office/officeart/2005/8/layout/orgChart1"/>
    <dgm:cxn modelId="{5693C260-BA61-4306-91F3-9CB54C1CABE1}" type="presParOf" srcId="{2B1298BD-3297-4EB4-B411-2CB41C3257B6}" destId="{3232AAC2-F3C8-46D3-9FB0-58A40182FF25}" srcOrd="2" destOrd="0" presId="urn:microsoft.com/office/officeart/2005/8/layout/orgChart1"/>
    <dgm:cxn modelId="{D72BC93A-D3DB-42DF-B784-BBB8096E7413}" type="presParOf" srcId="{2B1298BD-3297-4EB4-B411-2CB41C3257B6}" destId="{D838A31A-B558-478F-9CCC-0A162569C5D0}" srcOrd="3" destOrd="0" presId="urn:microsoft.com/office/officeart/2005/8/layout/orgChart1"/>
    <dgm:cxn modelId="{D2F3BFCD-25A1-4CBF-8654-20DFB6590C1E}" type="presParOf" srcId="{D838A31A-B558-478F-9CCC-0A162569C5D0}" destId="{89A806BA-3A2F-4540-BBED-4AA792F8822C}" srcOrd="0" destOrd="0" presId="urn:microsoft.com/office/officeart/2005/8/layout/orgChart1"/>
    <dgm:cxn modelId="{6ADBAFA5-29BA-4CD1-8B56-72089FC9DCBE}" type="presParOf" srcId="{89A806BA-3A2F-4540-BBED-4AA792F8822C}" destId="{DCF138E7-48AE-47ED-9B4E-2D266635836A}" srcOrd="0" destOrd="0" presId="urn:microsoft.com/office/officeart/2005/8/layout/orgChart1"/>
    <dgm:cxn modelId="{91ADE47B-EB24-4684-A868-BE84907EF779}" type="presParOf" srcId="{89A806BA-3A2F-4540-BBED-4AA792F8822C}" destId="{CC4629AA-BA98-4F2B-8999-EF29F815F393}" srcOrd="1" destOrd="0" presId="urn:microsoft.com/office/officeart/2005/8/layout/orgChart1"/>
    <dgm:cxn modelId="{E9B60502-BDAE-4406-9CAF-5E5FA196276C}" type="presParOf" srcId="{D838A31A-B558-478F-9CCC-0A162569C5D0}" destId="{CF36BF6C-F0B7-4429-9704-455BEEA1220B}" srcOrd="1" destOrd="0" presId="urn:microsoft.com/office/officeart/2005/8/layout/orgChart1"/>
    <dgm:cxn modelId="{1B165163-35E9-423E-93EB-33ABEDF01D41}" type="presParOf" srcId="{CF36BF6C-F0B7-4429-9704-455BEEA1220B}" destId="{361DA2A3-C706-4E4E-91CF-94E00A791BB5}" srcOrd="0" destOrd="0" presId="urn:microsoft.com/office/officeart/2005/8/layout/orgChart1"/>
    <dgm:cxn modelId="{3F486BF8-0D08-4650-8C50-BA4A7DE20414}" type="presParOf" srcId="{CF36BF6C-F0B7-4429-9704-455BEEA1220B}" destId="{7976879E-CF6F-4BFA-BA07-7261CAF36C69}" srcOrd="1" destOrd="0" presId="urn:microsoft.com/office/officeart/2005/8/layout/orgChart1"/>
    <dgm:cxn modelId="{24AB5603-E400-4766-B443-3B5A84E94F0B}" type="presParOf" srcId="{7976879E-CF6F-4BFA-BA07-7261CAF36C69}" destId="{3E2484CF-0710-4755-A133-096AC835F626}" srcOrd="0" destOrd="0" presId="urn:microsoft.com/office/officeart/2005/8/layout/orgChart1"/>
    <dgm:cxn modelId="{1D039E83-3902-46C2-B068-EF4552006E32}" type="presParOf" srcId="{3E2484CF-0710-4755-A133-096AC835F626}" destId="{83BEE056-38F6-4A62-8CCA-AA6639C4AC51}" srcOrd="0" destOrd="0" presId="urn:microsoft.com/office/officeart/2005/8/layout/orgChart1"/>
    <dgm:cxn modelId="{790F8594-9870-415A-9DE2-3A5143C8C876}" type="presParOf" srcId="{3E2484CF-0710-4755-A133-096AC835F626}" destId="{9E0E3B59-C47B-4314-884F-4BC0912DBE02}" srcOrd="1" destOrd="0" presId="urn:microsoft.com/office/officeart/2005/8/layout/orgChart1"/>
    <dgm:cxn modelId="{F4C97B4F-AD8D-4C25-889B-AAB22256AE99}" type="presParOf" srcId="{7976879E-CF6F-4BFA-BA07-7261CAF36C69}" destId="{7A202CAB-2272-4B8D-B3F8-ECE486DD4461}" srcOrd="1" destOrd="0" presId="urn:microsoft.com/office/officeart/2005/8/layout/orgChart1"/>
    <dgm:cxn modelId="{886E648E-B91D-4DF9-BA08-CAF7AEE5CBFC}" type="presParOf" srcId="{7976879E-CF6F-4BFA-BA07-7261CAF36C69}" destId="{BEB383E1-0344-4B7D-A45A-B434C40035DD}" srcOrd="2" destOrd="0" presId="urn:microsoft.com/office/officeart/2005/8/layout/orgChart1"/>
    <dgm:cxn modelId="{945EF4CE-E1F9-4482-A270-CE99AFFCA29D}" type="presParOf" srcId="{CF36BF6C-F0B7-4429-9704-455BEEA1220B}" destId="{87BA523E-1B6E-4A64-80B7-5CCACC9C74DD}" srcOrd="2" destOrd="0" presId="urn:microsoft.com/office/officeart/2005/8/layout/orgChart1"/>
    <dgm:cxn modelId="{540BC486-682D-45EB-9A64-60CD23AA0C6F}" type="presParOf" srcId="{CF36BF6C-F0B7-4429-9704-455BEEA1220B}" destId="{2A8F23B0-8382-4FB7-A5B1-982937C5B023}" srcOrd="3" destOrd="0" presId="urn:microsoft.com/office/officeart/2005/8/layout/orgChart1"/>
    <dgm:cxn modelId="{176F054B-5EAE-418A-8901-C44AC7AA7337}" type="presParOf" srcId="{2A8F23B0-8382-4FB7-A5B1-982937C5B023}" destId="{D6188486-F841-4E31-91AF-326CE2B8EF2F}" srcOrd="0" destOrd="0" presId="urn:microsoft.com/office/officeart/2005/8/layout/orgChart1"/>
    <dgm:cxn modelId="{CA2ECF07-1F94-4CFD-B7B6-5B87331E907B}" type="presParOf" srcId="{D6188486-F841-4E31-91AF-326CE2B8EF2F}" destId="{A45739D6-9268-4EBA-9006-ECF830043B72}" srcOrd="0" destOrd="0" presId="urn:microsoft.com/office/officeart/2005/8/layout/orgChart1"/>
    <dgm:cxn modelId="{D8A5CEE8-E5FC-41FA-BB28-B14CFE271CD2}" type="presParOf" srcId="{D6188486-F841-4E31-91AF-326CE2B8EF2F}" destId="{FF1AFCF5-CB53-47D3-B63F-651BC91205BB}" srcOrd="1" destOrd="0" presId="urn:microsoft.com/office/officeart/2005/8/layout/orgChart1"/>
    <dgm:cxn modelId="{9C5EDB27-D01E-43FD-BF79-56957B5F514A}" type="presParOf" srcId="{2A8F23B0-8382-4FB7-A5B1-982937C5B023}" destId="{D5A15968-8A79-4ACF-87FA-BE0465BEF830}" srcOrd="1" destOrd="0" presId="urn:microsoft.com/office/officeart/2005/8/layout/orgChart1"/>
    <dgm:cxn modelId="{718AFA1D-2C7E-4109-8CC3-B130A3520818}" type="presParOf" srcId="{2A8F23B0-8382-4FB7-A5B1-982937C5B023}" destId="{B34A9BC4-E42B-4EDD-B873-903A49C35C80}" srcOrd="2" destOrd="0" presId="urn:microsoft.com/office/officeart/2005/8/layout/orgChart1"/>
    <dgm:cxn modelId="{3EA484D8-CE76-40F5-9698-E669CD8BCB74}" type="presParOf" srcId="{CF36BF6C-F0B7-4429-9704-455BEEA1220B}" destId="{CD7BF4A9-1618-4A76-BB5E-15F9D3521599}" srcOrd="4" destOrd="0" presId="urn:microsoft.com/office/officeart/2005/8/layout/orgChart1"/>
    <dgm:cxn modelId="{98A4869D-BF21-4A6C-9EE6-72316D559F15}" type="presParOf" srcId="{CF36BF6C-F0B7-4429-9704-455BEEA1220B}" destId="{429A7C7E-0DDE-4A73-BD53-00F644EBD8E7}" srcOrd="5" destOrd="0" presId="urn:microsoft.com/office/officeart/2005/8/layout/orgChart1"/>
    <dgm:cxn modelId="{DD56E6B4-B83D-4F2D-8019-6B09B490B2B4}" type="presParOf" srcId="{429A7C7E-0DDE-4A73-BD53-00F644EBD8E7}" destId="{070EEF9F-FE47-4C51-A474-A4327E57ED5D}" srcOrd="0" destOrd="0" presId="urn:microsoft.com/office/officeart/2005/8/layout/orgChart1"/>
    <dgm:cxn modelId="{FA36F566-CAED-483C-B85B-E40A74FBF06C}" type="presParOf" srcId="{070EEF9F-FE47-4C51-A474-A4327E57ED5D}" destId="{F93BE237-0C57-467D-979C-C1F94461729B}" srcOrd="0" destOrd="0" presId="urn:microsoft.com/office/officeart/2005/8/layout/orgChart1"/>
    <dgm:cxn modelId="{863F202D-C8F9-4036-B50B-B48954307847}" type="presParOf" srcId="{070EEF9F-FE47-4C51-A474-A4327E57ED5D}" destId="{9AE1756E-47F0-42A5-A78F-0AECED60A04C}" srcOrd="1" destOrd="0" presId="urn:microsoft.com/office/officeart/2005/8/layout/orgChart1"/>
    <dgm:cxn modelId="{39B1AB5A-94A0-425A-BB93-30F5DB35B8D2}" type="presParOf" srcId="{429A7C7E-0DDE-4A73-BD53-00F644EBD8E7}" destId="{6F3E985C-D134-418F-9BC4-737F162E5A7E}" srcOrd="1" destOrd="0" presId="urn:microsoft.com/office/officeart/2005/8/layout/orgChart1"/>
    <dgm:cxn modelId="{F8F58760-8567-4C51-827E-70B00FED39E9}" type="presParOf" srcId="{429A7C7E-0DDE-4A73-BD53-00F644EBD8E7}" destId="{5C509717-3F67-481F-8D21-886666562F9D}" srcOrd="2" destOrd="0" presId="urn:microsoft.com/office/officeart/2005/8/layout/orgChart1"/>
    <dgm:cxn modelId="{A2592981-C5C9-41CE-9AA7-53ADDF5CA90C}" type="presParOf" srcId="{D838A31A-B558-478F-9CCC-0A162569C5D0}" destId="{64FDD0FA-FC80-45CE-A843-4686BB79A1EF}" srcOrd="2" destOrd="0" presId="urn:microsoft.com/office/officeart/2005/8/layout/orgChart1"/>
    <dgm:cxn modelId="{06A358E3-DAAF-4A34-A5D4-DB232027CCE1}" type="presParOf" srcId="{4D101E0C-FA1E-4807-899A-D29F50E4AB3D}" destId="{BF87EA3C-E838-4008-9C6F-534214863E39}"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5770163E-E8FF-49FA-9C5C-1A2F115AB78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A040EE1-9D3C-4164-A647-D595BE9D7FA4}">
      <dgm:prSet phldrT="[Text]"/>
      <dgm:spPr/>
      <dgm:t>
        <a:bodyPr/>
        <a:lstStyle/>
        <a:p>
          <a:r>
            <a:rPr lang="en-IN" dirty="0" smtClean="0">
              <a:solidFill>
                <a:schemeClr val="bg2">
                  <a:lumMod val="75000"/>
                </a:schemeClr>
              </a:solidFill>
            </a:rPr>
            <a:t>Problem</a:t>
          </a:r>
          <a:endParaRPr lang="en-US" dirty="0">
            <a:solidFill>
              <a:schemeClr val="bg2">
                <a:lumMod val="75000"/>
              </a:schemeClr>
            </a:solidFill>
          </a:endParaRPr>
        </a:p>
      </dgm:t>
    </dgm:pt>
    <dgm:pt modelId="{0AE2CF27-8981-43BD-A3EE-FD14F9911FFF}" type="parTrans" cxnId="{C63BEED6-0447-44B7-BD90-246D76B8C6BD}">
      <dgm:prSet/>
      <dgm:spPr/>
      <dgm:t>
        <a:bodyPr/>
        <a:lstStyle/>
        <a:p>
          <a:endParaRPr lang="en-US"/>
        </a:p>
      </dgm:t>
    </dgm:pt>
    <dgm:pt modelId="{477DA450-6957-4751-B0ED-2390DAD39FDC}" type="sibTrans" cxnId="{C63BEED6-0447-44B7-BD90-246D76B8C6BD}">
      <dgm:prSet/>
      <dgm:spPr/>
      <dgm:t>
        <a:bodyPr/>
        <a:lstStyle/>
        <a:p>
          <a:endParaRPr lang="en-US"/>
        </a:p>
      </dgm:t>
    </dgm:pt>
    <dgm:pt modelId="{CECF4185-5218-474B-8831-80B801CF3603}">
      <dgm:prSet phldrT="[Text]" custT="1"/>
      <dgm:spPr/>
      <dgm:t>
        <a:bodyPr/>
        <a:lstStyle/>
        <a:p>
          <a:r>
            <a:rPr lang="en-IN" sz="1800" dirty="0" smtClean="0">
              <a:solidFill>
                <a:schemeClr val="bg2">
                  <a:lumMod val="75000"/>
                </a:schemeClr>
              </a:solidFill>
            </a:rPr>
            <a:t>Software design </a:t>
          </a:r>
          <a:endParaRPr lang="en-US" sz="1800" dirty="0">
            <a:solidFill>
              <a:schemeClr val="bg2">
                <a:lumMod val="75000"/>
              </a:schemeClr>
            </a:solidFill>
          </a:endParaRPr>
        </a:p>
      </dgm:t>
    </dgm:pt>
    <dgm:pt modelId="{1E7207CB-7F82-4EC8-9E2F-B8A97AA16314}" type="parTrans" cxnId="{57C79AA3-0E55-41B1-8ACB-96FF1353AE48}">
      <dgm:prSet/>
      <dgm:spPr/>
      <dgm:t>
        <a:bodyPr/>
        <a:lstStyle/>
        <a:p>
          <a:endParaRPr lang="en-US"/>
        </a:p>
      </dgm:t>
    </dgm:pt>
    <dgm:pt modelId="{3883EF6E-22EF-4311-8838-20C598D43859}" type="sibTrans" cxnId="{57C79AA3-0E55-41B1-8ACB-96FF1353AE48}">
      <dgm:prSet/>
      <dgm:spPr/>
      <dgm:t>
        <a:bodyPr/>
        <a:lstStyle/>
        <a:p>
          <a:endParaRPr lang="en-US"/>
        </a:p>
      </dgm:t>
    </dgm:pt>
    <dgm:pt modelId="{78F8D03C-5982-44D4-B3DC-21FF7746E745}">
      <dgm:prSet phldrT="[Text]" custT="1"/>
      <dgm:spPr/>
      <dgm:t>
        <a:bodyPr/>
        <a:lstStyle/>
        <a:p>
          <a:r>
            <a:rPr lang="en-IN" sz="1800" dirty="0" smtClean="0">
              <a:solidFill>
                <a:schemeClr val="bg2">
                  <a:lumMod val="75000"/>
                </a:schemeClr>
              </a:solidFill>
            </a:rPr>
            <a:t>Expert </a:t>
          </a:r>
          <a:r>
            <a:rPr lang="en-IN" sz="1800" dirty="0" smtClean="0">
              <a:solidFill>
                <a:schemeClr val="bg2">
                  <a:lumMod val="75000"/>
                </a:schemeClr>
              </a:solidFill>
            </a:rPr>
            <a:t>vs. </a:t>
          </a:r>
          <a:r>
            <a:rPr lang="en-IN" sz="1800" dirty="0" smtClean="0">
              <a:solidFill>
                <a:schemeClr val="bg2">
                  <a:lumMod val="75000"/>
                </a:schemeClr>
              </a:solidFill>
            </a:rPr>
            <a:t>Novice approach</a:t>
          </a:r>
          <a:endParaRPr lang="en-US" sz="1800" dirty="0">
            <a:solidFill>
              <a:schemeClr val="bg2">
                <a:lumMod val="75000"/>
              </a:schemeClr>
            </a:solidFill>
          </a:endParaRPr>
        </a:p>
      </dgm:t>
    </dgm:pt>
    <dgm:pt modelId="{86A6C1FB-1BFD-4A05-920E-3FE369783DCD}" type="parTrans" cxnId="{07992902-8375-4C2C-A38F-61E37C2B3A1B}">
      <dgm:prSet/>
      <dgm:spPr/>
      <dgm:t>
        <a:bodyPr/>
        <a:lstStyle/>
        <a:p>
          <a:endParaRPr lang="en-US"/>
        </a:p>
      </dgm:t>
    </dgm:pt>
    <dgm:pt modelId="{0BB25122-D63C-4B5E-B3A4-EDB2B56A9CED}" type="sibTrans" cxnId="{07992902-8375-4C2C-A38F-61E37C2B3A1B}">
      <dgm:prSet/>
      <dgm:spPr/>
      <dgm:t>
        <a:bodyPr/>
        <a:lstStyle/>
        <a:p>
          <a:endParaRPr lang="en-US"/>
        </a:p>
      </dgm:t>
    </dgm:pt>
    <dgm:pt modelId="{1DEC75DB-215D-4807-BE1E-5C5E6D617554}">
      <dgm:prSet phldrT="[Text]"/>
      <dgm:spPr/>
      <dgm:t>
        <a:bodyPr/>
        <a:lstStyle/>
        <a:p>
          <a:r>
            <a:rPr lang="en-IN" dirty="0" smtClean="0"/>
            <a:t>Solution</a:t>
          </a:r>
          <a:endParaRPr lang="en-US" dirty="0"/>
        </a:p>
      </dgm:t>
    </dgm:pt>
    <dgm:pt modelId="{B48D34AD-E7C8-4C0E-865F-F501FA5BD580}" type="parTrans" cxnId="{3040EDCB-F15A-4B19-B4DC-AA68213E1C55}">
      <dgm:prSet/>
      <dgm:spPr/>
      <dgm:t>
        <a:bodyPr/>
        <a:lstStyle/>
        <a:p>
          <a:endParaRPr lang="en-US"/>
        </a:p>
      </dgm:t>
    </dgm:pt>
    <dgm:pt modelId="{FAE97098-06DD-44A2-A7FD-A16C370C065D}" type="sibTrans" cxnId="{3040EDCB-F15A-4B19-B4DC-AA68213E1C55}">
      <dgm:prSet/>
      <dgm:spPr/>
      <dgm:t>
        <a:bodyPr/>
        <a:lstStyle/>
        <a:p>
          <a:endParaRPr lang="en-US"/>
        </a:p>
      </dgm:t>
    </dgm:pt>
    <dgm:pt modelId="{2893BF62-EE05-4EFB-A479-5E3A2D7B503B}">
      <dgm:prSet phldrT="[Text]"/>
      <dgm:spPr/>
      <dgm:t>
        <a:bodyPr/>
        <a:lstStyle/>
        <a:p>
          <a:r>
            <a:rPr lang="en-IN" dirty="0" smtClean="0"/>
            <a:t>Solution</a:t>
          </a:r>
          <a:endParaRPr lang="en-US" dirty="0"/>
        </a:p>
      </dgm:t>
    </dgm:pt>
    <dgm:pt modelId="{E9B92692-0EA7-4BC6-A64B-AE3FE3420AAD}" type="parTrans" cxnId="{C2323A8A-F13B-46FA-A3D6-5594CFBC0DF0}">
      <dgm:prSet/>
      <dgm:spPr/>
      <dgm:t>
        <a:bodyPr/>
        <a:lstStyle/>
        <a:p>
          <a:endParaRPr lang="en-US"/>
        </a:p>
      </dgm:t>
    </dgm:pt>
    <dgm:pt modelId="{1B25CF42-1310-4236-8C12-1C146086E2D1}" type="sibTrans" cxnId="{C2323A8A-F13B-46FA-A3D6-5594CFBC0DF0}">
      <dgm:prSet/>
      <dgm:spPr/>
      <dgm:t>
        <a:bodyPr/>
        <a:lstStyle/>
        <a:p>
          <a:endParaRPr lang="en-US"/>
        </a:p>
      </dgm:t>
    </dgm:pt>
    <dgm:pt modelId="{DD541148-A7CD-4659-B6D3-44E7C35342AB}">
      <dgm:prSet phldrT="[Text]"/>
      <dgm:spPr/>
      <dgm:t>
        <a:bodyPr/>
        <a:lstStyle/>
        <a:p>
          <a:r>
            <a:rPr lang="en-IN" dirty="0" smtClean="0"/>
            <a:t>Design Based Research (Cycle 1-3)</a:t>
          </a:r>
          <a:endParaRPr lang="en-US" dirty="0"/>
        </a:p>
      </dgm:t>
    </dgm:pt>
    <dgm:pt modelId="{A3FE5F3D-EE0E-46F4-8F51-E047DBD007BD}" type="parTrans" cxnId="{BACD1C19-70B5-41E3-83F4-80BAE92D32F8}">
      <dgm:prSet/>
      <dgm:spPr/>
      <dgm:t>
        <a:bodyPr/>
        <a:lstStyle/>
        <a:p>
          <a:endParaRPr lang="en-US"/>
        </a:p>
      </dgm:t>
    </dgm:pt>
    <dgm:pt modelId="{E44DFA97-3D0D-4D75-A760-A2CE105FA6DD}" type="sibTrans" cxnId="{BACD1C19-70B5-41E3-83F4-80BAE92D32F8}">
      <dgm:prSet/>
      <dgm:spPr/>
      <dgm:t>
        <a:bodyPr/>
        <a:lstStyle/>
        <a:p>
          <a:endParaRPr lang="en-US"/>
        </a:p>
      </dgm:t>
    </dgm:pt>
    <dgm:pt modelId="{80F95507-F1F3-4B2B-B688-42A2829088E2}">
      <dgm:prSet phldrT="[Text]"/>
      <dgm:spPr/>
      <dgm:t>
        <a:bodyPr/>
        <a:lstStyle/>
        <a:p>
          <a:r>
            <a:rPr lang="en-IN" dirty="0" smtClean="0">
              <a:solidFill>
                <a:schemeClr val="bg2">
                  <a:lumMod val="75000"/>
                </a:schemeClr>
              </a:solidFill>
            </a:rPr>
            <a:t>Conclusion</a:t>
          </a:r>
          <a:endParaRPr lang="en-US" dirty="0">
            <a:solidFill>
              <a:schemeClr val="bg2">
                <a:lumMod val="75000"/>
              </a:schemeClr>
            </a:solidFill>
          </a:endParaRPr>
        </a:p>
      </dgm:t>
    </dgm:pt>
    <dgm:pt modelId="{0B670847-834E-447A-AD53-EF7B34B8B0F8}" type="parTrans" cxnId="{3821F1ED-5492-4EB0-9EE7-FE7A37D6BF00}">
      <dgm:prSet/>
      <dgm:spPr/>
      <dgm:t>
        <a:bodyPr/>
        <a:lstStyle/>
        <a:p>
          <a:endParaRPr lang="en-US"/>
        </a:p>
      </dgm:t>
    </dgm:pt>
    <dgm:pt modelId="{BBDCE5AE-C424-4D1C-ABDE-449791961F6F}" type="sibTrans" cxnId="{3821F1ED-5492-4EB0-9EE7-FE7A37D6BF00}">
      <dgm:prSet/>
      <dgm:spPr/>
      <dgm:t>
        <a:bodyPr/>
        <a:lstStyle/>
        <a:p>
          <a:endParaRPr lang="en-US"/>
        </a:p>
      </dgm:t>
    </dgm:pt>
    <dgm:pt modelId="{52B4302E-971E-4959-929B-4603F88A6932}">
      <dgm:prSet phldrT="[Text]"/>
      <dgm:spPr/>
      <dgm:t>
        <a:bodyPr/>
        <a:lstStyle/>
        <a:p>
          <a:r>
            <a:rPr lang="en-IN" dirty="0" smtClean="0">
              <a:solidFill>
                <a:schemeClr val="tx2">
                  <a:lumMod val="40000"/>
                  <a:lumOff val="60000"/>
                </a:schemeClr>
              </a:solidFill>
            </a:rPr>
            <a:t>Generalizability</a:t>
          </a:r>
          <a:endParaRPr lang="en-US" dirty="0">
            <a:solidFill>
              <a:schemeClr val="tx2">
                <a:lumMod val="40000"/>
                <a:lumOff val="60000"/>
              </a:schemeClr>
            </a:solidFill>
          </a:endParaRPr>
        </a:p>
      </dgm:t>
    </dgm:pt>
    <dgm:pt modelId="{7D54F58C-68BA-4F2E-9518-D0C7179939EB}" type="parTrans" cxnId="{B7010277-B1C3-4B87-8BB1-ECF925EEF636}">
      <dgm:prSet/>
      <dgm:spPr/>
      <dgm:t>
        <a:bodyPr/>
        <a:lstStyle/>
        <a:p>
          <a:endParaRPr lang="en-US"/>
        </a:p>
      </dgm:t>
    </dgm:pt>
    <dgm:pt modelId="{FF3F0F6B-B3E2-476B-8D45-182AA04B4AF8}" type="sibTrans" cxnId="{B7010277-B1C3-4B87-8BB1-ECF925EEF636}">
      <dgm:prSet/>
      <dgm:spPr/>
      <dgm:t>
        <a:bodyPr/>
        <a:lstStyle/>
        <a:p>
          <a:endParaRPr lang="en-US"/>
        </a:p>
      </dgm:t>
    </dgm:pt>
    <dgm:pt modelId="{617897D5-6342-44EF-B7EB-DB48B51F8A6C}">
      <dgm:prSet custT="1"/>
      <dgm:spPr/>
      <dgm:t>
        <a:bodyPr/>
        <a:lstStyle/>
        <a:p>
          <a:r>
            <a:rPr lang="en-IN" sz="1800" dirty="0" smtClean="0">
              <a:solidFill>
                <a:schemeClr val="bg2">
                  <a:lumMod val="75000"/>
                </a:schemeClr>
              </a:solidFill>
            </a:rPr>
            <a:t>Research Gap and Goal</a:t>
          </a:r>
          <a:endParaRPr lang="en-US" sz="1800" dirty="0">
            <a:solidFill>
              <a:schemeClr val="bg2">
                <a:lumMod val="75000"/>
              </a:schemeClr>
            </a:solidFill>
          </a:endParaRPr>
        </a:p>
      </dgm:t>
    </dgm:pt>
    <dgm:pt modelId="{21042830-B1B6-4E29-98BA-3D81F6B420E1}" type="parTrans" cxnId="{6CF8476A-6E38-4935-84A3-24A0A7A5030F}">
      <dgm:prSet/>
      <dgm:spPr/>
      <dgm:t>
        <a:bodyPr/>
        <a:lstStyle/>
        <a:p>
          <a:endParaRPr lang="en-US"/>
        </a:p>
      </dgm:t>
    </dgm:pt>
    <dgm:pt modelId="{5CA88A67-14E5-4684-BEDB-DC605818F4AB}" type="sibTrans" cxnId="{6CF8476A-6E38-4935-84A3-24A0A7A5030F}">
      <dgm:prSet/>
      <dgm:spPr/>
      <dgm:t>
        <a:bodyPr/>
        <a:lstStyle/>
        <a:p>
          <a:endParaRPr lang="en-US"/>
        </a:p>
      </dgm:t>
    </dgm:pt>
    <dgm:pt modelId="{A0DB3E8A-AC8F-4FAE-BC7F-63403AAA287B}">
      <dgm:prSet phldrT="[Text]"/>
      <dgm:spPr/>
      <dgm:t>
        <a:bodyPr/>
        <a:lstStyle/>
        <a:p>
          <a:r>
            <a:rPr lang="en-IN" dirty="0" smtClean="0">
              <a:solidFill>
                <a:schemeClr val="bg2">
                  <a:lumMod val="75000"/>
                </a:schemeClr>
              </a:solidFill>
            </a:rPr>
            <a:t>Limitations</a:t>
          </a:r>
          <a:endParaRPr lang="en-US" dirty="0">
            <a:solidFill>
              <a:schemeClr val="bg2">
                <a:lumMod val="75000"/>
              </a:schemeClr>
            </a:solidFill>
          </a:endParaRPr>
        </a:p>
      </dgm:t>
    </dgm:pt>
    <dgm:pt modelId="{38DB705F-393B-4DA7-9B93-DC8A61290434}" type="parTrans" cxnId="{CC4905A3-56B1-4FD3-98B9-7E2AAA0FFE7C}">
      <dgm:prSet/>
      <dgm:spPr/>
      <dgm:t>
        <a:bodyPr/>
        <a:lstStyle/>
        <a:p>
          <a:endParaRPr lang="en-US"/>
        </a:p>
      </dgm:t>
    </dgm:pt>
    <dgm:pt modelId="{29617B13-26D8-4AB2-BEE0-52EC2B71B38B}" type="sibTrans" cxnId="{CC4905A3-56B1-4FD3-98B9-7E2AAA0FFE7C}">
      <dgm:prSet/>
      <dgm:spPr/>
      <dgm:t>
        <a:bodyPr/>
        <a:lstStyle/>
        <a:p>
          <a:endParaRPr lang="en-US"/>
        </a:p>
      </dgm:t>
    </dgm:pt>
    <dgm:pt modelId="{37452E3D-C45E-4ED9-A999-92AF53B00B6B}">
      <dgm:prSet phldrT="[Text]"/>
      <dgm:spPr/>
      <dgm:t>
        <a:bodyPr/>
        <a:lstStyle/>
        <a:p>
          <a:r>
            <a:rPr lang="en-IN" dirty="0" smtClean="0">
              <a:solidFill>
                <a:schemeClr val="bg2">
                  <a:lumMod val="75000"/>
                </a:schemeClr>
              </a:solidFill>
            </a:rPr>
            <a:t>Contributions &amp; Future work</a:t>
          </a:r>
          <a:endParaRPr lang="en-US" dirty="0">
            <a:solidFill>
              <a:schemeClr val="bg2">
                <a:lumMod val="75000"/>
              </a:schemeClr>
            </a:solidFill>
          </a:endParaRPr>
        </a:p>
      </dgm:t>
    </dgm:pt>
    <dgm:pt modelId="{150364C9-C158-4E32-9DC9-66DB356B8198}" type="parTrans" cxnId="{1BA27349-86A1-4A36-887D-DD219D1A8F41}">
      <dgm:prSet/>
      <dgm:spPr/>
      <dgm:t>
        <a:bodyPr/>
        <a:lstStyle/>
        <a:p>
          <a:endParaRPr lang="en-US"/>
        </a:p>
      </dgm:t>
    </dgm:pt>
    <dgm:pt modelId="{DB9D4068-C62F-4B0F-905B-FD7E8243E51F}" type="sibTrans" cxnId="{1BA27349-86A1-4A36-887D-DD219D1A8F41}">
      <dgm:prSet/>
      <dgm:spPr/>
      <dgm:t>
        <a:bodyPr/>
        <a:lstStyle/>
        <a:p>
          <a:endParaRPr lang="en-US"/>
        </a:p>
      </dgm:t>
    </dgm:pt>
    <dgm:pt modelId="{95418185-3C6E-418B-8025-0CB05F925650}">
      <dgm:prSet phldrT="[Text]"/>
      <dgm:spPr/>
      <dgm:t>
        <a:bodyPr/>
        <a:lstStyle/>
        <a:p>
          <a:r>
            <a:rPr lang="en-IN" dirty="0" smtClean="0"/>
            <a:t>Local Learning Theories</a:t>
          </a:r>
          <a:endParaRPr lang="en-US" dirty="0"/>
        </a:p>
      </dgm:t>
    </dgm:pt>
    <dgm:pt modelId="{FFC16018-DB48-4577-9C7E-90937F48F092}" type="parTrans" cxnId="{03B2A032-8834-497A-94CA-C7F03038B244}">
      <dgm:prSet/>
      <dgm:spPr/>
      <dgm:t>
        <a:bodyPr/>
        <a:lstStyle/>
        <a:p>
          <a:endParaRPr lang="en-US"/>
        </a:p>
      </dgm:t>
    </dgm:pt>
    <dgm:pt modelId="{92659BD7-FE95-4A3A-AFC7-0CA4BF31285B}" type="sibTrans" cxnId="{03B2A032-8834-497A-94CA-C7F03038B244}">
      <dgm:prSet/>
      <dgm:spPr/>
      <dgm:t>
        <a:bodyPr/>
        <a:lstStyle/>
        <a:p>
          <a:endParaRPr lang="en-US"/>
        </a:p>
      </dgm:t>
    </dgm:pt>
    <dgm:pt modelId="{4AF31DC5-8BD1-453D-9DAA-508EB752B8D7}">
      <dgm:prSet phldrT="[Text]" custT="1"/>
      <dgm:spPr/>
      <dgm:t>
        <a:bodyPr/>
        <a:lstStyle/>
        <a:p>
          <a:r>
            <a:rPr lang="en-IN" sz="1800" dirty="0" smtClean="0">
              <a:solidFill>
                <a:schemeClr val="bg2">
                  <a:lumMod val="75000"/>
                </a:schemeClr>
              </a:solidFill>
            </a:rPr>
            <a:t>Expand-Reduce skills</a:t>
          </a:r>
          <a:endParaRPr lang="en-US" sz="1800" dirty="0">
            <a:solidFill>
              <a:schemeClr val="bg2">
                <a:lumMod val="75000"/>
              </a:schemeClr>
            </a:solidFill>
          </a:endParaRPr>
        </a:p>
      </dgm:t>
    </dgm:pt>
    <dgm:pt modelId="{324B7C47-420C-44F4-A105-D85AD782CC75}" type="parTrans" cxnId="{CF9360E1-2E27-4411-9D3D-C1473B40756A}">
      <dgm:prSet/>
      <dgm:spPr/>
      <dgm:t>
        <a:bodyPr/>
        <a:lstStyle/>
        <a:p>
          <a:endParaRPr lang="en-US"/>
        </a:p>
      </dgm:t>
    </dgm:pt>
    <dgm:pt modelId="{C03ED6C5-0ECD-4E78-ADC1-8879CE8BB489}" type="sibTrans" cxnId="{CF9360E1-2E27-4411-9D3D-C1473B40756A}">
      <dgm:prSet/>
      <dgm:spPr/>
      <dgm:t>
        <a:bodyPr/>
        <a:lstStyle/>
        <a:p>
          <a:endParaRPr lang="en-US"/>
        </a:p>
      </dgm:t>
    </dgm:pt>
    <dgm:pt modelId="{56E1CF2A-8FAF-4FDC-B86F-8A9288B80621}" type="pres">
      <dgm:prSet presAssocID="{5770163E-E8FF-49FA-9C5C-1A2F115AB78B}" presName="linearFlow" presStyleCnt="0">
        <dgm:presLayoutVars>
          <dgm:dir/>
          <dgm:animLvl val="lvl"/>
          <dgm:resizeHandles val="exact"/>
        </dgm:presLayoutVars>
      </dgm:prSet>
      <dgm:spPr/>
      <dgm:t>
        <a:bodyPr/>
        <a:lstStyle/>
        <a:p>
          <a:endParaRPr lang="en-US"/>
        </a:p>
      </dgm:t>
    </dgm:pt>
    <dgm:pt modelId="{ED387785-E9E1-464F-9323-79D67A9E8349}" type="pres">
      <dgm:prSet presAssocID="{DA040EE1-9D3C-4164-A647-D595BE9D7FA4}" presName="composite" presStyleCnt="0"/>
      <dgm:spPr/>
    </dgm:pt>
    <dgm:pt modelId="{771D9205-C7C9-4E1C-9C4B-2B3C063A1302}" type="pres">
      <dgm:prSet presAssocID="{DA040EE1-9D3C-4164-A647-D595BE9D7FA4}" presName="parentText" presStyleLbl="alignNode1" presStyleIdx="0" presStyleCnt="3">
        <dgm:presLayoutVars>
          <dgm:chMax val="1"/>
          <dgm:bulletEnabled val="1"/>
        </dgm:presLayoutVars>
      </dgm:prSet>
      <dgm:spPr/>
      <dgm:t>
        <a:bodyPr/>
        <a:lstStyle/>
        <a:p>
          <a:endParaRPr lang="en-US"/>
        </a:p>
      </dgm:t>
    </dgm:pt>
    <dgm:pt modelId="{B41E54F2-CCEE-4868-8465-C10B01B4E0E4}" type="pres">
      <dgm:prSet presAssocID="{DA040EE1-9D3C-4164-A647-D595BE9D7FA4}" presName="descendantText" presStyleLbl="alignAcc1" presStyleIdx="0" presStyleCnt="3">
        <dgm:presLayoutVars>
          <dgm:bulletEnabled val="1"/>
        </dgm:presLayoutVars>
      </dgm:prSet>
      <dgm:spPr/>
      <dgm:t>
        <a:bodyPr/>
        <a:lstStyle/>
        <a:p>
          <a:endParaRPr lang="en-US"/>
        </a:p>
      </dgm:t>
    </dgm:pt>
    <dgm:pt modelId="{B4576945-1F34-4A35-8BA1-D496835A5885}" type="pres">
      <dgm:prSet presAssocID="{477DA450-6957-4751-B0ED-2390DAD39FDC}" presName="sp" presStyleCnt="0"/>
      <dgm:spPr/>
    </dgm:pt>
    <dgm:pt modelId="{85CF688F-4437-4FB7-B7BD-7E888D5AE00B}" type="pres">
      <dgm:prSet presAssocID="{1DEC75DB-215D-4807-BE1E-5C5E6D617554}" presName="composite" presStyleCnt="0"/>
      <dgm:spPr/>
    </dgm:pt>
    <dgm:pt modelId="{D3976766-E282-4593-8BA0-DA45887D8AF9}" type="pres">
      <dgm:prSet presAssocID="{1DEC75DB-215D-4807-BE1E-5C5E6D617554}" presName="parentText" presStyleLbl="alignNode1" presStyleIdx="1" presStyleCnt="3">
        <dgm:presLayoutVars>
          <dgm:chMax val="1"/>
          <dgm:bulletEnabled val="1"/>
        </dgm:presLayoutVars>
      </dgm:prSet>
      <dgm:spPr/>
      <dgm:t>
        <a:bodyPr/>
        <a:lstStyle/>
        <a:p>
          <a:endParaRPr lang="en-US"/>
        </a:p>
      </dgm:t>
    </dgm:pt>
    <dgm:pt modelId="{22275829-E598-4966-BFD1-65E629ED6DA2}" type="pres">
      <dgm:prSet presAssocID="{1DEC75DB-215D-4807-BE1E-5C5E6D617554}" presName="descendantText" presStyleLbl="alignAcc1" presStyleIdx="1" presStyleCnt="3">
        <dgm:presLayoutVars>
          <dgm:bulletEnabled val="1"/>
        </dgm:presLayoutVars>
      </dgm:prSet>
      <dgm:spPr/>
      <dgm:t>
        <a:bodyPr/>
        <a:lstStyle/>
        <a:p>
          <a:endParaRPr lang="en-US"/>
        </a:p>
      </dgm:t>
    </dgm:pt>
    <dgm:pt modelId="{A70624E7-DAFC-4950-BB92-4B0C6EF2E311}" type="pres">
      <dgm:prSet presAssocID="{FAE97098-06DD-44A2-A7FD-A16C370C065D}" presName="sp" presStyleCnt="0"/>
      <dgm:spPr/>
    </dgm:pt>
    <dgm:pt modelId="{24ECDFBD-905C-4FB4-8E4B-E1D8FCEA2D96}" type="pres">
      <dgm:prSet presAssocID="{80F95507-F1F3-4B2B-B688-42A2829088E2}" presName="composite" presStyleCnt="0"/>
      <dgm:spPr/>
    </dgm:pt>
    <dgm:pt modelId="{7FAF784E-E8AF-4A18-A8EE-28D5158F9878}" type="pres">
      <dgm:prSet presAssocID="{80F95507-F1F3-4B2B-B688-42A2829088E2}" presName="parentText" presStyleLbl="alignNode1" presStyleIdx="2" presStyleCnt="3">
        <dgm:presLayoutVars>
          <dgm:chMax val="1"/>
          <dgm:bulletEnabled val="1"/>
        </dgm:presLayoutVars>
      </dgm:prSet>
      <dgm:spPr/>
      <dgm:t>
        <a:bodyPr/>
        <a:lstStyle/>
        <a:p>
          <a:endParaRPr lang="en-US"/>
        </a:p>
      </dgm:t>
    </dgm:pt>
    <dgm:pt modelId="{72E3F455-CC25-4545-92B4-A4AB28247E6D}" type="pres">
      <dgm:prSet presAssocID="{80F95507-F1F3-4B2B-B688-42A2829088E2}" presName="descendantText" presStyleLbl="alignAcc1" presStyleIdx="2" presStyleCnt="3">
        <dgm:presLayoutVars>
          <dgm:bulletEnabled val="1"/>
        </dgm:presLayoutVars>
      </dgm:prSet>
      <dgm:spPr/>
      <dgm:t>
        <a:bodyPr/>
        <a:lstStyle/>
        <a:p>
          <a:endParaRPr lang="en-US"/>
        </a:p>
      </dgm:t>
    </dgm:pt>
  </dgm:ptLst>
  <dgm:cxnLst>
    <dgm:cxn modelId="{BACD1C19-70B5-41E3-83F4-80BAE92D32F8}" srcId="{1DEC75DB-215D-4807-BE1E-5C5E6D617554}" destId="{DD541148-A7CD-4659-B6D3-44E7C35342AB}" srcOrd="1" destOrd="0" parTransId="{A3FE5F3D-EE0E-46F4-8F51-E047DBD007BD}" sibTransId="{E44DFA97-3D0D-4D75-A760-A2CE105FA6DD}"/>
    <dgm:cxn modelId="{EC5DB9A4-B59E-4A1A-93FD-3DA3B362ACC3}" type="presOf" srcId="{5770163E-E8FF-49FA-9C5C-1A2F115AB78B}" destId="{56E1CF2A-8FAF-4FDC-B86F-8A9288B80621}" srcOrd="0" destOrd="0" presId="urn:microsoft.com/office/officeart/2005/8/layout/chevron2"/>
    <dgm:cxn modelId="{12C945F6-CCC9-481E-926F-502E890643C1}" type="presOf" srcId="{52B4302E-971E-4959-929B-4603F88A6932}" destId="{72E3F455-CC25-4545-92B4-A4AB28247E6D}" srcOrd="0" destOrd="0" presId="urn:microsoft.com/office/officeart/2005/8/layout/chevron2"/>
    <dgm:cxn modelId="{F39AFEEB-D5F5-4B4E-8315-E547DB98AD43}" type="presOf" srcId="{617897D5-6342-44EF-B7EB-DB48B51F8A6C}" destId="{B41E54F2-CCEE-4868-8465-C10B01B4E0E4}" srcOrd="0" destOrd="3" presId="urn:microsoft.com/office/officeart/2005/8/layout/chevron2"/>
    <dgm:cxn modelId="{C2323A8A-F13B-46FA-A3D6-5594CFBC0DF0}" srcId="{1DEC75DB-215D-4807-BE1E-5C5E6D617554}" destId="{2893BF62-EE05-4EFB-A479-5E3A2D7B503B}" srcOrd="0" destOrd="0" parTransId="{E9B92692-0EA7-4BC6-A64B-AE3FE3420AAD}" sibTransId="{1B25CF42-1310-4236-8C12-1C146086E2D1}"/>
    <dgm:cxn modelId="{5DB05807-DAA0-4E77-9360-2F1AA2E4AE17}" type="presOf" srcId="{95418185-3C6E-418B-8025-0CB05F925650}" destId="{22275829-E598-4966-BFD1-65E629ED6DA2}" srcOrd="0" destOrd="2" presId="urn:microsoft.com/office/officeart/2005/8/layout/chevron2"/>
    <dgm:cxn modelId="{CF9360E1-2E27-4411-9D3D-C1473B40756A}" srcId="{DA040EE1-9D3C-4164-A647-D595BE9D7FA4}" destId="{4AF31DC5-8BD1-453D-9DAA-508EB752B8D7}" srcOrd="2" destOrd="0" parTransId="{324B7C47-420C-44F4-A105-D85AD782CC75}" sibTransId="{C03ED6C5-0ECD-4E78-ADC1-8879CE8BB489}"/>
    <dgm:cxn modelId="{B7010277-B1C3-4B87-8BB1-ECF925EEF636}" srcId="{80F95507-F1F3-4B2B-B688-42A2829088E2}" destId="{52B4302E-971E-4959-929B-4603F88A6932}" srcOrd="0" destOrd="0" parTransId="{7D54F58C-68BA-4F2E-9518-D0C7179939EB}" sibTransId="{FF3F0F6B-B3E2-476B-8D45-182AA04B4AF8}"/>
    <dgm:cxn modelId="{4A6D1E5C-05DA-41D2-BCFA-CDF245D9A80C}" type="presOf" srcId="{1DEC75DB-215D-4807-BE1E-5C5E6D617554}" destId="{D3976766-E282-4593-8BA0-DA45887D8AF9}" srcOrd="0" destOrd="0" presId="urn:microsoft.com/office/officeart/2005/8/layout/chevron2"/>
    <dgm:cxn modelId="{314AE5A0-80A8-44CF-BA8B-033AFB9BE08F}" type="presOf" srcId="{2893BF62-EE05-4EFB-A479-5E3A2D7B503B}" destId="{22275829-E598-4966-BFD1-65E629ED6DA2}" srcOrd="0" destOrd="0" presId="urn:microsoft.com/office/officeart/2005/8/layout/chevron2"/>
    <dgm:cxn modelId="{67702620-8960-4F04-BC1D-60A14C119B81}" type="presOf" srcId="{DD541148-A7CD-4659-B6D3-44E7C35342AB}" destId="{22275829-E598-4966-BFD1-65E629ED6DA2}" srcOrd="0" destOrd="1" presId="urn:microsoft.com/office/officeart/2005/8/layout/chevron2"/>
    <dgm:cxn modelId="{B810F2E4-6BDF-45F9-A271-74AB30CB885D}" type="presOf" srcId="{DA040EE1-9D3C-4164-A647-D595BE9D7FA4}" destId="{771D9205-C7C9-4E1C-9C4B-2B3C063A1302}" srcOrd="0" destOrd="0" presId="urn:microsoft.com/office/officeart/2005/8/layout/chevron2"/>
    <dgm:cxn modelId="{C63BEED6-0447-44B7-BD90-246D76B8C6BD}" srcId="{5770163E-E8FF-49FA-9C5C-1A2F115AB78B}" destId="{DA040EE1-9D3C-4164-A647-D595BE9D7FA4}" srcOrd="0" destOrd="0" parTransId="{0AE2CF27-8981-43BD-A3EE-FD14F9911FFF}" sibTransId="{477DA450-6957-4751-B0ED-2390DAD39FDC}"/>
    <dgm:cxn modelId="{A0A5C25D-15AA-48B8-B6D9-E26635AB71D6}" type="presOf" srcId="{78F8D03C-5982-44D4-B3DC-21FF7746E745}" destId="{B41E54F2-CCEE-4868-8465-C10B01B4E0E4}" srcOrd="0" destOrd="1" presId="urn:microsoft.com/office/officeart/2005/8/layout/chevron2"/>
    <dgm:cxn modelId="{1BA27349-86A1-4A36-887D-DD219D1A8F41}" srcId="{80F95507-F1F3-4B2B-B688-42A2829088E2}" destId="{37452E3D-C45E-4ED9-A999-92AF53B00B6B}" srcOrd="2" destOrd="0" parTransId="{150364C9-C158-4E32-9DC9-66DB356B8198}" sibTransId="{DB9D4068-C62F-4B0F-905B-FD7E8243E51F}"/>
    <dgm:cxn modelId="{F671A997-83E6-4ED2-B115-088AD416564C}" type="presOf" srcId="{4AF31DC5-8BD1-453D-9DAA-508EB752B8D7}" destId="{B41E54F2-CCEE-4868-8465-C10B01B4E0E4}" srcOrd="0" destOrd="2" presId="urn:microsoft.com/office/officeart/2005/8/layout/chevron2"/>
    <dgm:cxn modelId="{DF035AD7-1AB0-43AF-BA14-A0F917B46A9B}" type="presOf" srcId="{CECF4185-5218-474B-8831-80B801CF3603}" destId="{B41E54F2-CCEE-4868-8465-C10B01B4E0E4}" srcOrd="0" destOrd="0" presId="urn:microsoft.com/office/officeart/2005/8/layout/chevron2"/>
    <dgm:cxn modelId="{03B2A032-8834-497A-94CA-C7F03038B244}" srcId="{1DEC75DB-215D-4807-BE1E-5C5E6D617554}" destId="{95418185-3C6E-418B-8025-0CB05F925650}" srcOrd="2" destOrd="0" parTransId="{FFC16018-DB48-4577-9C7E-90937F48F092}" sibTransId="{92659BD7-FE95-4A3A-AFC7-0CA4BF31285B}"/>
    <dgm:cxn modelId="{3040EDCB-F15A-4B19-B4DC-AA68213E1C55}" srcId="{5770163E-E8FF-49FA-9C5C-1A2F115AB78B}" destId="{1DEC75DB-215D-4807-BE1E-5C5E6D617554}" srcOrd="1" destOrd="0" parTransId="{B48D34AD-E7C8-4C0E-865F-F501FA5BD580}" sibTransId="{FAE97098-06DD-44A2-A7FD-A16C370C065D}"/>
    <dgm:cxn modelId="{BCBA223A-40E9-4ACD-B159-4C6B7E42916D}" type="presOf" srcId="{80F95507-F1F3-4B2B-B688-42A2829088E2}" destId="{7FAF784E-E8AF-4A18-A8EE-28D5158F9878}" srcOrd="0" destOrd="0" presId="urn:microsoft.com/office/officeart/2005/8/layout/chevron2"/>
    <dgm:cxn modelId="{6CC9DA59-153E-4474-A067-6FA9BDC51160}" type="presOf" srcId="{A0DB3E8A-AC8F-4FAE-BC7F-63403AAA287B}" destId="{72E3F455-CC25-4545-92B4-A4AB28247E6D}" srcOrd="0" destOrd="1" presId="urn:microsoft.com/office/officeart/2005/8/layout/chevron2"/>
    <dgm:cxn modelId="{57C79AA3-0E55-41B1-8ACB-96FF1353AE48}" srcId="{DA040EE1-9D3C-4164-A647-D595BE9D7FA4}" destId="{CECF4185-5218-474B-8831-80B801CF3603}" srcOrd="0" destOrd="0" parTransId="{1E7207CB-7F82-4EC8-9E2F-B8A97AA16314}" sibTransId="{3883EF6E-22EF-4311-8838-20C598D43859}"/>
    <dgm:cxn modelId="{CC4905A3-56B1-4FD3-98B9-7E2AAA0FFE7C}" srcId="{80F95507-F1F3-4B2B-B688-42A2829088E2}" destId="{A0DB3E8A-AC8F-4FAE-BC7F-63403AAA287B}" srcOrd="1" destOrd="0" parTransId="{38DB705F-393B-4DA7-9B93-DC8A61290434}" sibTransId="{29617B13-26D8-4AB2-BEE0-52EC2B71B38B}"/>
    <dgm:cxn modelId="{3821F1ED-5492-4EB0-9EE7-FE7A37D6BF00}" srcId="{5770163E-E8FF-49FA-9C5C-1A2F115AB78B}" destId="{80F95507-F1F3-4B2B-B688-42A2829088E2}" srcOrd="2" destOrd="0" parTransId="{0B670847-834E-447A-AD53-EF7B34B8B0F8}" sibTransId="{BBDCE5AE-C424-4D1C-ABDE-449791961F6F}"/>
    <dgm:cxn modelId="{6CF8476A-6E38-4935-84A3-24A0A7A5030F}" srcId="{DA040EE1-9D3C-4164-A647-D595BE9D7FA4}" destId="{617897D5-6342-44EF-B7EB-DB48B51F8A6C}" srcOrd="3" destOrd="0" parTransId="{21042830-B1B6-4E29-98BA-3D81F6B420E1}" sibTransId="{5CA88A67-14E5-4684-BEDB-DC605818F4AB}"/>
    <dgm:cxn modelId="{07992902-8375-4C2C-A38F-61E37C2B3A1B}" srcId="{DA040EE1-9D3C-4164-A647-D595BE9D7FA4}" destId="{78F8D03C-5982-44D4-B3DC-21FF7746E745}" srcOrd="1" destOrd="0" parTransId="{86A6C1FB-1BFD-4A05-920E-3FE369783DCD}" sibTransId="{0BB25122-D63C-4B5E-B3A4-EDB2B56A9CED}"/>
    <dgm:cxn modelId="{2EED7377-57C1-4F7C-837A-0A4B4C73F529}" type="presOf" srcId="{37452E3D-C45E-4ED9-A999-92AF53B00B6B}" destId="{72E3F455-CC25-4545-92B4-A4AB28247E6D}" srcOrd="0" destOrd="2" presId="urn:microsoft.com/office/officeart/2005/8/layout/chevron2"/>
    <dgm:cxn modelId="{DBA78422-D895-4721-912B-9C3A1A5A0261}" type="presParOf" srcId="{56E1CF2A-8FAF-4FDC-B86F-8A9288B80621}" destId="{ED387785-E9E1-464F-9323-79D67A9E8349}" srcOrd="0" destOrd="0" presId="urn:microsoft.com/office/officeart/2005/8/layout/chevron2"/>
    <dgm:cxn modelId="{AA8889F4-9778-48DF-AB5A-091A6CBA2AAB}" type="presParOf" srcId="{ED387785-E9E1-464F-9323-79D67A9E8349}" destId="{771D9205-C7C9-4E1C-9C4B-2B3C063A1302}" srcOrd="0" destOrd="0" presId="urn:microsoft.com/office/officeart/2005/8/layout/chevron2"/>
    <dgm:cxn modelId="{F2407BE7-4F16-4342-922F-3385A40C414B}" type="presParOf" srcId="{ED387785-E9E1-464F-9323-79D67A9E8349}" destId="{B41E54F2-CCEE-4868-8465-C10B01B4E0E4}" srcOrd="1" destOrd="0" presId="urn:microsoft.com/office/officeart/2005/8/layout/chevron2"/>
    <dgm:cxn modelId="{61364A15-CF35-4CDA-9190-03860A21FC5D}" type="presParOf" srcId="{56E1CF2A-8FAF-4FDC-B86F-8A9288B80621}" destId="{B4576945-1F34-4A35-8BA1-D496835A5885}" srcOrd="1" destOrd="0" presId="urn:microsoft.com/office/officeart/2005/8/layout/chevron2"/>
    <dgm:cxn modelId="{C8BE8D70-361F-408E-9EA1-215C2EDDB4B6}" type="presParOf" srcId="{56E1CF2A-8FAF-4FDC-B86F-8A9288B80621}" destId="{85CF688F-4437-4FB7-B7BD-7E888D5AE00B}" srcOrd="2" destOrd="0" presId="urn:microsoft.com/office/officeart/2005/8/layout/chevron2"/>
    <dgm:cxn modelId="{9359D931-7C40-4F49-B775-552115DFFC29}" type="presParOf" srcId="{85CF688F-4437-4FB7-B7BD-7E888D5AE00B}" destId="{D3976766-E282-4593-8BA0-DA45887D8AF9}" srcOrd="0" destOrd="0" presId="urn:microsoft.com/office/officeart/2005/8/layout/chevron2"/>
    <dgm:cxn modelId="{B17A0AC4-B64E-473D-8A55-5686B15DF597}" type="presParOf" srcId="{85CF688F-4437-4FB7-B7BD-7E888D5AE00B}" destId="{22275829-E598-4966-BFD1-65E629ED6DA2}" srcOrd="1" destOrd="0" presId="urn:microsoft.com/office/officeart/2005/8/layout/chevron2"/>
    <dgm:cxn modelId="{C1CB21CE-7611-4112-9D3E-2E07172D545B}" type="presParOf" srcId="{56E1CF2A-8FAF-4FDC-B86F-8A9288B80621}" destId="{A70624E7-DAFC-4950-BB92-4B0C6EF2E311}" srcOrd="3" destOrd="0" presId="urn:microsoft.com/office/officeart/2005/8/layout/chevron2"/>
    <dgm:cxn modelId="{6F8A7112-1CB9-4A2E-9D07-61FD6C56361F}" type="presParOf" srcId="{56E1CF2A-8FAF-4FDC-B86F-8A9288B80621}" destId="{24ECDFBD-905C-4FB4-8E4B-E1D8FCEA2D96}" srcOrd="4" destOrd="0" presId="urn:microsoft.com/office/officeart/2005/8/layout/chevron2"/>
    <dgm:cxn modelId="{9F59B044-894A-4430-A00A-C0BA23A75C31}" type="presParOf" srcId="{24ECDFBD-905C-4FB4-8E4B-E1D8FCEA2D96}" destId="{7FAF784E-E8AF-4A18-A8EE-28D5158F9878}" srcOrd="0" destOrd="0" presId="urn:microsoft.com/office/officeart/2005/8/layout/chevron2"/>
    <dgm:cxn modelId="{C551E5C2-A247-402E-8D05-2C577391C526}" type="presParOf" srcId="{24ECDFBD-905C-4FB4-8E4B-E1D8FCEA2D96}" destId="{72E3F455-CC25-4545-92B4-A4AB28247E6D}"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C25FDA14-012F-435F-96AD-547065DA2032}"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496C0D8A-5E77-44A0-B0E5-6DE720C5BDDC}">
      <dgm:prSet phldrT="[Text]" custT="1"/>
      <dgm:spPr/>
      <dgm:t>
        <a:bodyPr/>
        <a:lstStyle/>
        <a:p>
          <a:r>
            <a:rPr lang="en-IN" sz="1600" dirty="0" smtClean="0"/>
            <a:t>Cognitive skills</a:t>
          </a:r>
          <a:endParaRPr lang="en-US" sz="1600" dirty="0"/>
        </a:p>
      </dgm:t>
    </dgm:pt>
    <dgm:pt modelId="{95C86C74-32B0-4C0D-A25E-303F5CA083C4}" type="parTrans" cxnId="{79A5127D-CB83-4F3E-8697-4E8FA94A1E82}">
      <dgm:prSet/>
      <dgm:spPr/>
      <dgm:t>
        <a:bodyPr/>
        <a:lstStyle/>
        <a:p>
          <a:endParaRPr lang="en-US"/>
        </a:p>
      </dgm:t>
    </dgm:pt>
    <dgm:pt modelId="{D0DEFF34-E2A7-4EC0-A2D0-C96D89C792A6}" type="sibTrans" cxnId="{79A5127D-CB83-4F3E-8697-4E8FA94A1E82}">
      <dgm:prSet/>
      <dgm:spPr/>
      <dgm:t>
        <a:bodyPr/>
        <a:lstStyle/>
        <a:p>
          <a:endParaRPr lang="en-US"/>
        </a:p>
      </dgm:t>
    </dgm:pt>
    <dgm:pt modelId="{C2E12996-D6B8-4E1F-B607-34139C7BA148}">
      <dgm:prSet phldrT="[Text]"/>
      <dgm:spPr/>
      <dgm:t>
        <a:bodyPr/>
        <a:lstStyle/>
        <a:p>
          <a:r>
            <a:rPr lang="en-IN" dirty="0" smtClean="0"/>
            <a:t>Monitor</a:t>
          </a:r>
          <a:endParaRPr lang="en-US" dirty="0"/>
        </a:p>
      </dgm:t>
    </dgm:pt>
    <dgm:pt modelId="{BA7D790A-B812-45A0-93BE-C270DEBA7189}" type="parTrans" cxnId="{C084E673-0537-43D4-94B1-81E31B13BAEE}">
      <dgm:prSet/>
      <dgm:spPr/>
      <dgm:t>
        <a:bodyPr/>
        <a:lstStyle/>
        <a:p>
          <a:endParaRPr lang="en-US"/>
        </a:p>
      </dgm:t>
    </dgm:pt>
    <dgm:pt modelId="{31906488-FE71-4A6B-B735-4719F0D9D135}" type="sibTrans" cxnId="{C084E673-0537-43D4-94B1-81E31B13BAEE}">
      <dgm:prSet/>
      <dgm:spPr/>
      <dgm:t>
        <a:bodyPr/>
        <a:lstStyle/>
        <a:p>
          <a:endParaRPr lang="en-US"/>
        </a:p>
      </dgm:t>
    </dgm:pt>
    <dgm:pt modelId="{D62C6889-7C6A-4D2B-A711-8685CA6AE0B1}">
      <dgm:prSet phldrT="[Text]"/>
      <dgm:spPr/>
      <dgm:t>
        <a:bodyPr/>
        <a:lstStyle/>
        <a:p>
          <a:r>
            <a:rPr lang="en-IN" dirty="0" smtClean="0"/>
            <a:t>Control</a:t>
          </a:r>
          <a:endParaRPr lang="en-US" dirty="0"/>
        </a:p>
      </dgm:t>
    </dgm:pt>
    <dgm:pt modelId="{A96387CF-FAE0-4C84-A113-3157E07A98FA}" type="parTrans" cxnId="{139C2694-4E6B-4062-9AB3-D135F13E56B3}">
      <dgm:prSet/>
      <dgm:spPr/>
      <dgm:t>
        <a:bodyPr/>
        <a:lstStyle/>
        <a:p>
          <a:endParaRPr lang="en-US"/>
        </a:p>
      </dgm:t>
    </dgm:pt>
    <dgm:pt modelId="{95EDBA97-F0CA-465C-BCF7-BBE291260CC4}" type="sibTrans" cxnId="{139C2694-4E6B-4062-9AB3-D135F13E56B3}">
      <dgm:prSet/>
      <dgm:spPr/>
      <dgm:t>
        <a:bodyPr/>
        <a:lstStyle/>
        <a:p>
          <a:endParaRPr lang="en-US"/>
        </a:p>
      </dgm:t>
    </dgm:pt>
    <dgm:pt modelId="{737A312B-D3B8-44F1-A1C8-AD4A6AA675AF}">
      <dgm:prSet phldrT="[Text]"/>
      <dgm:spPr/>
      <dgm:t>
        <a:bodyPr/>
        <a:lstStyle/>
        <a:p>
          <a:r>
            <a:rPr lang="en-IN" dirty="0" smtClean="0"/>
            <a:t>Justify</a:t>
          </a:r>
          <a:endParaRPr lang="en-US" dirty="0"/>
        </a:p>
      </dgm:t>
    </dgm:pt>
    <dgm:pt modelId="{835B62EF-84D2-47F5-8414-22BF695E08A7}" type="parTrans" cxnId="{F5C626AD-2DC5-4AF8-9F42-F9F4FA5978BA}">
      <dgm:prSet/>
      <dgm:spPr/>
      <dgm:t>
        <a:bodyPr/>
        <a:lstStyle/>
        <a:p>
          <a:endParaRPr lang="en-US"/>
        </a:p>
      </dgm:t>
    </dgm:pt>
    <dgm:pt modelId="{ABF93AA8-1116-4CB2-AED5-9DF67D3FE905}" type="sibTrans" cxnId="{F5C626AD-2DC5-4AF8-9F42-F9F4FA5978BA}">
      <dgm:prSet/>
      <dgm:spPr/>
      <dgm:t>
        <a:bodyPr/>
        <a:lstStyle/>
        <a:p>
          <a:endParaRPr lang="en-US"/>
        </a:p>
      </dgm:t>
    </dgm:pt>
    <dgm:pt modelId="{4AA841A0-8EE3-4A24-9493-A86097FD940E}">
      <dgm:prSet phldrT="[Text]"/>
      <dgm:spPr/>
      <dgm:t>
        <a:bodyPr/>
        <a:lstStyle/>
        <a:p>
          <a:r>
            <a:rPr lang="en-IN" dirty="0" smtClean="0"/>
            <a:t>Evaluate</a:t>
          </a:r>
          <a:endParaRPr lang="en-US" dirty="0"/>
        </a:p>
      </dgm:t>
    </dgm:pt>
    <dgm:pt modelId="{FC481A5A-EAA1-4225-81BB-F986CFC6367E}" type="parTrans" cxnId="{2476372F-30F0-4408-B690-816679B04D4F}">
      <dgm:prSet/>
      <dgm:spPr/>
      <dgm:t>
        <a:bodyPr/>
        <a:lstStyle/>
        <a:p>
          <a:endParaRPr lang="en-US"/>
        </a:p>
      </dgm:t>
    </dgm:pt>
    <dgm:pt modelId="{4A1FC9B2-381E-4D2A-BC62-043989055689}" type="sibTrans" cxnId="{2476372F-30F0-4408-B690-816679B04D4F}">
      <dgm:prSet/>
      <dgm:spPr/>
      <dgm:t>
        <a:bodyPr/>
        <a:lstStyle/>
        <a:p>
          <a:endParaRPr lang="en-US"/>
        </a:p>
      </dgm:t>
    </dgm:pt>
    <dgm:pt modelId="{B58BA88B-6218-430B-BEB0-304FE704AA35}" type="pres">
      <dgm:prSet presAssocID="{C25FDA14-012F-435F-96AD-547065DA2032}" presName="Name0" presStyleCnt="0">
        <dgm:presLayoutVars>
          <dgm:chMax val="1"/>
          <dgm:dir/>
          <dgm:animLvl val="ctr"/>
          <dgm:resizeHandles val="exact"/>
        </dgm:presLayoutVars>
      </dgm:prSet>
      <dgm:spPr/>
      <dgm:t>
        <a:bodyPr/>
        <a:lstStyle/>
        <a:p>
          <a:endParaRPr lang="en-US"/>
        </a:p>
      </dgm:t>
    </dgm:pt>
    <dgm:pt modelId="{4FDE5993-CBD8-4D42-8013-2DCD1C8C9E93}" type="pres">
      <dgm:prSet presAssocID="{496C0D8A-5E77-44A0-B0E5-6DE720C5BDDC}" presName="centerShape" presStyleLbl="node0" presStyleIdx="0" presStyleCnt="1"/>
      <dgm:spPr/>
      <dgm:t>
        <a:bodyPr/>
        <a:lstStyle/>
        <a:p>
          <a:endParaRPr lang="en-US"/>
        </a:p>
      </dgm:t>
    </dgm:pt>
    <dgm:pt modelId="{E28B7479-8954-4E8F-B115-39811344C043}" type="pres">
      <dgm:prSet presAssocID="{C2E12996-D6B8-4E1F-B607-34139C7BA148}" presName="node" presStyleLbl="node1" presStyleIdx="0" presStyleCnt="4">
        <dgm:presLayoutVars>
          <dgm:bulletEnabled val="1"/>
        </dgm:presLayoutVars>
      </dgm:prSet>
      <dgm:spPr/>
      <dgm:t>
        <a:bodyPr/>
        <a:lstStyle/>
        <a:p>
          <a:endParaRPr lang="en-US"/>
        </a:p>
      </dgm:t>
    </dgm:pt>
    <dgm:pt modelId="{FD964DB2-DD02-49FE-AEDA-39563A6E5657}" type="pres">
      <dgm:prSet presAssocID="{C2E12996-D6B8-4E1F-B607-34139C7BA148}" presName="dummy" presStyleCnt="0"/>
      <dgm:spPr/>
    </dgm:pt>
    <dgm:pt modelId="{077AD950-307D-4917-9BA0-F9400005CA74}" type="pres">
      <dgm:prSet presAssocID="{31906488-FE71-4A6B-B735-4719F0D9D135}" presName="sibTrans" presStyleLbl="sibTrans2D1" presStyleIdx="0" presStyleCnt="4"/>
      <dgm:spPr/>
      <dgm:t>
        <a:bodyPr/>
        <a:lstStyle/>
        <a:p>
          <a:endParaRPr lang="en-US"/>
        </a:p>
      </dgm:t>
    </dgm:pt>
    <dgm:pt modelId="{4D18C583-0F2B-4251-8431-9B7E1A7A224E}" type="pres">
      <dgm:prSet presAssocID="{D62C6889-7C6A-4D2B-A711-8685CA6AE0B1}" presName="node" presStyleLbl="node1" presStyleIdx="1" presStyleCnt="4">
        <dgm:presLayoutVars>
          <dgm:bulletEnabled val="1"/>
        </dgm:presLayoutVars>
      </dgm:prSet>
      <dgm:spPr/>
      <dgm:t>
        <a:bodyPr/>
        <a:lstStyle/>
        <a:p>
          <a:endParaRPr lang="en-US"/>
        </a:p>
      </dgm:t>
    </dgm:pt>
    <dgm:pt modelId="{36BD0E78-1543-44AE-B25E-FAE33D772903}" type="pres">
      <dgm:prSet presAssocID="{D62C6889-7C6A-4D2B-A711-8685CA6AE0B1}" presName="dummy" presStyleCnt="0"/>
      <dgm:spPr/>
    </dgm:pt>
    <dgm:pt modelId="{2A6B61DB-0BE7-47F4-97F4-1208DE97C19B}" type="pres">
      <dgm:prSet presAssocID="{95EDBA97-F0CA-465C-BCF7-BBE291260CC4}" presName="sibTrans" presStyleLbl="sibTrans2D1" presStyleIdx="1" presStyleCnt="4"/>
      <dgm:spPr/>
      <dgm:t>
        <a:bodyPr/>
        <a:lstStyle/>
        <a:p>
          <a:endParaRPr lang="en-US"/>
        </a:p>
      </dgm:t>
    </dgm:pt>
    <dgm:pt modelId="{652ED258-A9C3-4EFB-8227-28DF2A4D5EE2}" type="pres">
      <dgm:prSet presAssocID="{737A312B-D3B8-44F1-A1C8-AD4A6AA675AF}" presName="node" presStyleLbl="node1" presStyleIdx="2" presStyleCnt="4">
        <dgm:presLayoutVars>
          <dgm:bulletEnabled val="1"/>
        </dgm:presLayoutVars>
      </dgm:prSet>
      <dgm:spPr/>
      <dgm:t>
        <a:bodyPr/>
        <a:lstStyle/>
        <a:p>
          <a:endParaRPr lang="en-US"/>
        </a:p>
      </dgm:t>
    </dgm:pt>
    <dgm:pt modelId="{51FD34E9-2238-49F0-A6AD-E278AE9ADD21}" type="pres">
      <dgm:prSet presAssocID="{737A312B-D3B8-44F1-A1C8-AD4A6AA675AF}" presName="dummy" presStyleCnt="0"/>
      <dgm:spPr/>
    </dgm:pt>
    <dgm:pt modelId="{5DB86115-EF90-44CF-9E1E-B592D1545D15}" type="pres">
      <dgm:prSet presAssocID="{ABF93AA8-1116-4CB2-AED5-9DF67D3FE905}" presName="sibTrans" presStyleLbl="sibTrans2D1" presStyleIdx="2" presStyleCnt="4"/>
      <dgm:spPr/>
      <dgm:t>
        <a:bodyPr/>
        <a:lstStyle/>
        <a:p>
          <a:endParaRPr lang="en-US"/>
        </a:p>
      </dgm:t>
    </dgm:pt>
    <dgm:pt modelId="{7EDF91D4-0545-4995-8138-F03E73AD648C}" type="pres">
      <dgm:prSet presAssocID="{4AA841A0-8EE3-4A24-9493-A86097FD940E}" presName="node" presStyleLbl="node1" presStyleIdx="3" presStyleCnt="4">
        <dgm:presLayoutVars>
          <dgm:bulletEnabled val="1"/>
        </dgm:presLayoutVars>
      </dgm:prSet>
      <dgm:spPr/>
      <dgm:t>
        <a:bodyPr/>
        <a:lstStyle/>
        <a:p>
          <a:endParaRPr lang="en-US"/>
        </a:p>
      </dgm:t>
    </dgm:pt>
    <dgm:pt modelId="{3D960876-41E1-46D2-B140-F46A863DADB6}" type="pres">
      <dgm:prSet presAssocID="{4AA841A0-8EE3-4A24-9493-A86097FD940E}" presName="dummy" presStyleCnt="0"/>
      <dgm:spPr/>
    </dgm:pt>
    <dgm:pt modelId="{BC55488A-6358-42B8-BDB9-7158B7B190EE}" type="pres">
      <dgm:prSet presAssocID="{4A1FC9B2-381E-4D2A-BC62-043989055689}" presName="sibTrans" presStyleLbl="sibTrans2D1" presStyleIdx="3" presStyleCnt="4"/>
      <dgm:spPr/>
      <dgm:t>
        <a:bodyPr/>
        <a:lstStyle/>
        <a:p>
          <a:endParaRPr lang="en-US"/>
        </a:p>
      </dgm:t>
    </dgm:pt>
  </dgm:ptLst>
  <dgm:cxnLst>
    <dgm:cxn modelId="{F5C626AD-2DC5-4AF8-9F42-F9F4FA5978BA}" srcId="{496C0D8A-5E77-44A0-B0E5-6DE720C5BDDC}" destId="{737A312B-D3B8-44F1-A1C8-AD4A6AA675AF}" srcOrd="2" destOrd="0" parTransId="{835B62EF-84D2-47F5-8414-22BF695E08A7}" sibTransId="{ABF93AA8-1116-4CB2-AED5-9DF67D3FE905}"/>
    <dgm:cxn modelId="{79A5127D-CB83-4F3E-8697-4E8FA94A1E82}" srcId="{C25FDA14-012F-435F-96AD-547065DA2032}" destId="{496C0D8A-5E77-44A0-B0E5-6DE720C5BDDC}" srcOrd="0" destOrd="0" parTransId="{95C86C74-32B0-4C0D-A25E-303F5CA083C4}" sibTransId="{D0DEFF34-E2A7-4EC0-A2D0-C96D89C792A6}"/>
    <dgm:cxn modelId="{B237ADD9-EF79-4606-9A40-0D2261DB9213}" type="presOf" srcId="{4AA841A0-8EE3-4A24-9493-A86097FD940E}" destId="{7EDF91D4-0545-4995-8138-F03E73AD648C}" srcOrd="0" destOrd="0" presId="urn:microsoft.com/office/officeart/2005/8/layout/radial6"/>
    <dgm:cxn modelId="{C005F7C3-5CD3-43ED-B98A-B280C216C147}" type="presOf" srcId="{737A312B-D3B8-44F1-A1C8-AD4A6AA675AF}" destId="{652ED258-A9C3-4EFB-8227-28DF2A4D5EE2}" srcOrd="0" destOrd="0" presId="urn:microsoft.com/office/officeart/2005/8/layout/radial6"/>
    <dgm:cxn modelId="{BFB5B901-5ACA-45BB-ACA1-415C1BCD73E2}" type="presOf" srcId="{4A1FC9B2-381E-4D2A-BC62-043989055689}" destId="{BC55488A-6358-42B8-BDB9-7158B7B190EE}" srcOrd="0" destOrd="0" presId="urn:microsoft.com/office/officeart/2005/8/layout/radial6"/>
    <dgm:cxn modelId="{EA8FF93A-C7A5-48DA-AE17-5CFE89DCDAB2}" type="presOf" srcId="{C25FDA14-012F-435F-96AD-547065DA2032}" destId="{B58BA88B-6218-430B-BEB0-304FE704AA35}" srcOrd="0" destOrd="0" presId="urn:microsoft.com/office/officeart/2005/8/layout/radial6"/>
    <dgm:cxn modelId="{93466141-4AF0-4DCB-B515-67CBE694EA54}" type="presOf" srcId="{D62C6889-7C6A-4D2B-A711-8685CA6AE0B1}" destId="{4D18C583-0F2B-4251-8431-9B7E1A7A224E}" srcOrd="0" destOrd="0" presId="urn:microsoft.com/office/officeart/2005/8/layout/radial6"/>
    <dgm:cxn modelId="{5FDB4817-4B3A-466E-9CCE-44C7ED54285C}" type="presOf" srcId="{95EDBA97-F0CA-465C-BCF7-BBE291260CC4}" destId="{2A6B61DB-0BE7-47F4-97F4-1208DE97C19B}" srcOrd="0" destOrd="0" presId="urn:microsoft.com/office/officeart/2005/8/layout/radial6"/>
    <dgm:cxn modelId="{E0612EFC-0D0C-4E60-BA65-28F8AA51879D}" type="presOf" srcId="{C2E12996-D6B8-4E1F-B607-34139C7BA148}" destId="{E28B7479-8954-4E8F-B115-39811344C043}" srcOrd="0" destOrd="0" presId="urn:microsoft.com/office/officeart/2005/8/layout/radial6"/>
    <dgm:cxn modelId="{2476372F-30F0-4408-B690-816679B04D4F}" srcId="{496C0D8A-5E77-44A0-B0E5-6DE720C5BDDC}" destId="{4AA841A0-8EE3-4A24-9493-A86097FD940E}" srcOrd="3" destOrd="0" parTransId="{FC481A5A-EAA1-4225-81BB-F986CFC6367E}" sibTransId="{4A1FC9B2-381E-4D2A-BC62-043989055689}"/>
    <dgm:cxn modelId="{5235B5F7-BE66-4DA3-9260-FB207A0FD96D}" type="presOf" srcId="{ABF93AA8-1116-4CB2-AED5-9DF67D3FE905}" destId="{5DB86115-EF90-44CF-9E1E-B592D1545D15}" srcOrd="0" destOrd="0" presId="urn:microsoft.com/office/officeart/2005/8/layout/radial6"/>
    <dgm:cxn modelId="{60B620B4-3AB8-4F4E-A484-FBE241553A08}" type="presOf" srcId="{31906488-FE71-4A6B-B735-4719F0D9D135}" destId="{077AD950-307D-4917-9BA0-F9400005CA74}" srcOrd="0" destOrd="0" presId="urn:microsoft.com/office/officeart/2005/8/layout/radial6"/>
    <dgm:cxn modelId="{C084E673-0537-43D4-94B1-81E31B13BAEE}" srcId="{496C0D8A-5E77-44A0-B0E5-6DE720C5BDDC}" destId="{C2E12996-D6B8-4E1F-B607-34139C7BA148}" srcOrd="0" destOrd="0" parTransId="{BA7D790A-B812-45A0-93BE-C270DEBA7189}" sibTransId="{31906488-FE71-4A6B-B735-4719F0D9D135}"/>
    <dgm:cxn modelId="{139C2694-4E6B-4062-9AB3-D135F13E56B3}" srcId="{496C0D8A-5E77-44A0-B0E5-6DE720C5BDDC}" destId="{D62C6889-7C6A-4D2B-A711-8685CA6AE0B1}" srcOrd="1" destOrd="0" parTransId="{A96387CF-FAE0-4C84-A113-3157E07A98FA}" sibTransId="{95EDBA97-F0CA-465C-BCF7-BBE291260CC4}"/>
    <dgm:cxn modelId="{2800C3EC-4C3D-4C67-8608-B4A9F9A8B0A1}" type="presOf" srcId="{496C0D8A-5E77-44A0-B0E5-6DE720C5BDDC}" destId="{4FDE5993-CBD8-4D42-8013-2DCD1C8C9E93}" srcOrd="0" destOrd="0" presId="urn:microsoft.com/office/officeart/2005/8/layout/radial6"/>
    <dgm:cxn modelId="{057CB603-F2C0-4A13-A2A7-0738ADF7E2BD}" type="presParOf" srcId="{B58BA88B-6218-430B-BEB0-304FE704AA35}" destId="{4FDE5993-CBD8-4D42-8013-2DCD1C8C9E93}" srcOrd="0" destOrd="0" presId="urn:microsoft.com/office/officeart/2005/8/layout/radial6"/>
    <dgm:cxn modelId="{08DAF86A-311E-4B9E-AA55-FFF9CCE57F88}" type="presParOf" srcId="{B58BA88B-6218-430B-BEB0-304FE704AA35}" destId="{E28B7479-8954-4E8F-B115-39811344C043}" srcOrd="1" destOrd="0" presId="urn:microsoft.com/office/officeart/2005/8/layout/radial6"/>
    <dgm:cxn modelId="{29A74BD8-2D97-4537-8743-FF0AEA85434A}" type="presParOf" srcId="{B58BA88B-6218-430B-BEB0-304FE704AA35}" destId="{FD964DB2-DD02-49FE-AEDA-39563A6E5657}" srcOrd="2" destOrd="0" presId="urn:microsoft.com/office/officeart/2005/8/layout/radial6"/>
    <dgm:cxn modelId="{DC2E755C-EF65-4FD4-A1DC-695D6EB617AC}" type="presParOf" srcId="{B58BA88B-6218-430B-BEB0-304FE704AA35}" destId="{077AD950-307D-4917-9BA0-F9400005CA74}" srcOrd="3" destOrd="0" presId="urn:microsoft.com/office/officeart/2005/8/layout/radial6"/>
    <dgm:cxn modelId="{D2CF2A6D-46F1-40B3-8711-796F92699A8B}" type="presParOf" srcId="{B58BA88B-6218-430B-BEB0-304FE704AA35}" destId="{4D18C583-0F2B-4251-8431-9B7E1A7A224E}" srcOrd="4" destOrd="0" presId="urn:microsoft.com/office/officeart/2005/8/layout/radial6"/>
    <dgm:cxn modelId="{504CA316-CB78-4722-9022-96235E6C27F2}" type="presParOf" srcId="{B58BA88B-6218-430B-BEB0-304FE704AA35}" destId="{36BD0E78-1543-44AE-B25E-FAE33D772903}" srcOrd="5" destOrd="0" presId="urn:microsoft.com/office/officeart/2005/8/layout/radial6"/>
    <dgm:cxn modelId="{E2A21B35-7171-4464-9ADE-0DF1D61AB440}" type="presParOf" srcId="{B58BA88B-6218-430B-BEB0-304FE704AA35}" destId="{2A6B61DB-0BE7-47F4-97F4-1208DE97C19B}" srcOrd="6" destOrd="0" presId="urn:microsoft.com/office/officeart/2005/8/layout/radial6"/>
    <dgm:cxn modelId="{80EA79B1-D48E-4924-9E67-390DB470E63B}" type="presParOf" srcId="{B58BA88B-6218-430B-BEB0-304FE704AA35}" destId="{652ED258-A9C3-4EFB-8227-28DF2A4D5EE2}" srcOrd="7" destOrd="0" presId="urn:microsoft.com/office/officeart/2005/8/layout/radial6"/>
    <dgm:cxn modelId="{C0A55D9F-7032-4EB3-A5A9-492B6DAFC201}" type="presParOf" srcId="{B58BA88B-6218-430B-BEB0-304FE704AA35}" destId="{51FD34E9-2238-49F0-A6AD-E278AE9ADD21}" srcOrd="8" destOrd="0" presId="urn:microsoft.com/office/officeart/2005/8/layout/radial6"/>
    <dgm:cxn modelId="{01A9891D-2B49-49F4-ABB5-D1081A4CA965}" type="presParOf" srcId="{B58BA88B-6218-430B-BEB0-304FE704AA35}" destId="{5DB86115-EF90-44CF-9E1E-B592D1545D15}" srcOrd="9" destOrd="0" presId="urn:microsoft.com/office/officeart/2005/8/layout/radial6"/>
    <dgm:cxn modelId="{352C47E4-EFE6-4B29-BC4D-32DF44621590}" type="presParOf" srcId="{B58BA88B-6218-430B-BEB0-304FE704AA35}" destId="{7EDF91D4-0545-4995-8138-F03E73AD648C}" srcOrd="10" destOrd="0" presId="urn:microsoft.com/office/officeart/2005/8/layout/radial6"/>
    <dgm:cxn modelId="{E24117C4-EDCA-4677-B508-3942B1CA3C3D}" type="presParOf" srcId="{B58BA88B-6218-430B-BEB0-304FE704AA35}" destId="{3D960876-41E1-46D2-B140-F46A863DADB6}" srcOrd="11" destOrd="0" presId="urn:microsoft.com/office/officeart/2005/8/layout/radial6"/>
    <dgm:cxn modelId="{D06C7ADA-35F3-4EA9-82F3-54A4497CE501}" type="presParOf" srcId="{B58BA88B-6218-430B-BEB0-304FE704AA35}" destId="{BC55488A-6358-42B8-BDB9-7158B7B190EE}" srcOrd="12" destOrd="0" presId="urn:microsoft.com/office/officeart/2005/8/layout/radial6"/>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70163E-E8FF-49FA-9C5C-1A2F115AB78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A040EE1-9D3C-4164-A647-D595BE9D7FA4}">
      <dgm:prSet phldrT="[Text]"/>
      <dgm:spPr/>
      <dgm:t>
        <a:bodyPr/>
        <a:lstStyle/>
        <a:p>
          <a:r>
            <a:rPr lang="en-IN" dirty="0" smtClean="0">
              <a:solidFill>
                <a:schemeClr val="bg2">
                  <a:lumMod val="75000"/>
                </a:schemeClr>
              </a:solidFill>
            </a:rPr>
            <a:t>Problem</a:t>
          </a:r>
          <a:endParaRPr lang="en-US" dirty="0">
            <a:solidFill>
              <a:schemeClr val="bg2">
                <a:lumMod val="75000"/>
              </a:schemeClr>
            </a:solidFill>
          </a:endParaRPr>
        </a:p>
      </dgm:t>
    </dgm:pt>
    <dgm:pt modelId="{0AE2CF27-8981-43BD-A3EE-FD14F9911FFF}" type="parTrans" cxnId="{C63BEED6-0447-44B7-BD90-246D76B8C6BD}">
      <dgm:prSet/>
      <dgm:spPr/>
      <dgm:t>
        <a:bodyPr/>
        <a:lstStyle/>
        <a:p>
          <a:endParaRPr lang="en-US"/>
        </a:p>
      </dgm:t>
    </dgm:pt>
    <dgm:pt modelId="{477DA450-6957-4751-B0ED-2390DAD39FDC}" type="sibTrans" cxnId="{C63BEED6-0447-44B7-BD90-246D76B8C6BD}">
      <dgm:prSet/>
      <dgm:spPr/>
      <dgm:t>
        <a:bodyPr/>
        <a:lstStyle/>
        <a:p>
          <a:endParaRPr lang="en-US"/>
        </a:p>
      </dgm:t>
    </dgm:pt>
    <dgm:pt modelId="{CECF4185-5218-474B-8831-80B801CF3603}">
      <dgm:prSet phldrT="[Text]" custT="1"/>
      <dgm:spPr/>
      <dgm:t>
        <a:bodyPr/>
        <a:lstStyle/>
        <a:p>
          <a:r>
            <a:rPr lang="en-IN" sz="1800" dirty="0" smtClean="0">
              <a:solidFill>
                <a:schemeClr val="bg2">
                  <a:lumMod val="75000"/>
                </a:schemeClr>
              </a:solidFill>
            </a:rPr>
            <a:t>Software design </a:t>
          </a:r>
          <a:endParaRPr lang="en-US" sz="1800" dirty="0">
            <a:solidFill>
              <a:schemeClr val="bg2">
                <a:lumMod val="75000"/>
              </a:schemeClr>
            </a:solidFill>
          </a:endParaRPr>
        </a:p>
      </dgm:t>
    </dgm:pt>
    <dgm:pt modelId="{1E7207CB-7F82-4EC8-9E2F-B8A97AA16314}" type="parTrans" cxnId="{57C79AA3-0E55-41B1-8ACB-96FF1353AE48}">
      <dgm:prSet/>
      <dgm:spPr/>
      <dgm:t>
        <a:bodyPr/>
        <a:lstStyle/>
        <a:p>
          <a:endParaRPr lang="en-US"/>
        </a:p>
      </dgm:t>
    </dgm:pt>
    <dgm:pt modelId="{3883EF6E-22EF-4311-8838-20C598D43859}" type="sibTrans" cxnId="{57C79AA3-0E55-41B1-8ACB-96FF1353AE48}">
      <dgm:prSet/>
      <dgm:spPr/>
      <dgm:t>
        <a:bodyPr/>
        <a:lstStyle/>
        <a:p>
          <a:endParaRPr lang="en-US"/>
        </a:p>
      </dgm:t>
    </dgm:pt>
    <dgm:pt modelId="{78F8D03C-5982-44D4-B3DC-21FF7746E745}">
      <dgm:prSet phldrT="[Text]" custT="1"/>
      <dgm:spPr/>
      <dgm:t>
        <a:bodyPr/>
        <a:lstStyle/>
        <a:p>
          <a:r>
            <a:rPr lang="en-IN" sz="1800" dirty="0" smtClean="0">
              <a:solidFill>
                <a:schemeClr val="bg2">
                  <a:lumMod val="75000"/>
                </a:schemeClr>
              </a:solidFill>
            </a:rPr>
            <a:t>Expert </a:t>
          </a:r>
          <a:r>
            <a:rPr lang="en-IN" sz="1800" dirty="0" err="1" smtClean="0">
              <a:solidFill>
                <a:schemeClr val="bg2">
                  <a:lumMod val="75000"/>
                </a:schemeClr>
              </a:solidFill>
            </a:rPr>
            <a:t>vs</a:t>
          </a:r>
          <a:r>
            <a:rPr lang="en-IN" sz="1800" dirty="0" smtClean="0">
              <a:solidFill>
                <a:schemeClr val="bg2">
                  <a:lumMod val="75000"/>
                </a:schemeClr>
              </a:solidFill>
            </a:rPr>
            <a:t> Novice approach</a:t>
          </a:r>
          <a:endParaRPr lang="en-US" sz="1800" dirty="0">
            <a:solidFill>
              <a:schemeClr val="bg2">
                <a:lumMod val="75000"/>
              </a:schemeClr>
            </a:solidFill>
          </a:endParaRPr>
        </a:p>
      </dgm:t>
    </dgm:pt>
    <dgm:pt modelId="{86A6C1FB-1BFD-4A05-920E-3FE369783DCD}" type="parTrans" cxnId="{07992902-8375-4C2C-A38F-61E37C2B3A1B}">
      <dgm:prSet/>
      <dgm:spPr/>
      <dgm:t>
        <a:bodyPr/>
        <a:lstStyle/>
        <a:p>
          <a:endParaRPr lang="en-US"/>
        </a:p>
      </dgm:t>
    </dgm:pt>
    <dgm:pt modelId="{0BB25122-D63C-4B5E-B3A4-EDB2B56A9CED}" type="sibTrans" cxnId="{07992902-8375-4C2C-A38F-61E37C2B3A1B}">
      <dgm:prSet/>
      <dgm:spPr/>
      <dgm:t>
        <a:bodyPr/>
        <a:lstStyle/>
        <a:p>
          <a:endParaRPr lang="en-US"/>
        </a:p>
      </dgm:t>
    </dgm:pt>
    <dgm:pt modelId="{1DEC75DB-215D-4807-BE1E-5C5E6D617554}">
      <dgm:prSet phldrT="[Text]"/>
      <dgm:spPr/>
      <dgm:t>
        <a:bodyPr/>
        <a:lstStyle/>
        <a:p>
          <a:r>
            <a:rPr lang="en-IN" dirty="0" smtClean="0">
              <a:solidFill>
                <a:schemeClr val="bg2">
                  <a:lumMod val="75000"/>
                </a:schemeClr>
              </a:solidFill>
            </a:rPr>
            <a:t>Solution</a:t>
          </a:r>
          <a:endParaRPr lang="en-US" dirty="0">
            <a:solidFill>
              <a:schemeClr val="bg2">
                <a:lumMod val="75000"/>
              </a:schemeClr>
            </a:solidFill>
          </a:endParaRPr>
        </a:p>
      </dgm:t>
    </dgm:pt>
    <dgm:pt modelId="{B48D34AD-E7C8-4C0E-865F-F501FA5BD580}" type="parTrans" cxnId="{3040EDCB-F15A-4B19-B4DC-AA68213E1C55}">
      <dgm:prSet/>
      <dgm:spPr/>
      <dgm:t>
        <a:bodyPr/>
        <a:lstStyle/>
        <a:p>
          <a:endParaRPr lang="en-US"/>
        </a:p>
      </dgm:t>
    </dgm:pt>
    <dgm:pt modelId="{FAE97098-06DD-44A2-A7FD-A16C370C065D}" type="sibTrans" cxnId="{3040EDCB-F15A-4B19-B4DC-AA68213E1C55}">
      <dgm:prSet/>
      <dgm:spPr/>
      <dgm:t>
        <a:bodyPr/>
        <a:lstStyle/>
        <a:p>
          <a:endParaRPr lang="en-US"/>
        </a:p>
      </dgm:t>
    </dgm:pt>
    <dgm:pt modelId="{2893BF62-EE05-4EFB-A479-5E3A2D7B503B}">
      <dgm:prSet phldrT="[Text]"/>
      <dgm:spPr/>
      <dgm:t>
        <a:bodyPr/>
        <a:lstStyle/>
        <a:p>
          <a:r>
            <a:rPr lang="en-IN" dirty="0" smtClean="0">
              <a:solidFill>
                <a:schemeClr val="bg2">
                  <a:lumMod val="75000"/>
                </a:schemeClr>
              </a:solidFill>
            </a:rPr>
            <a:t>Solution</a:t>
          </a:r>
          <a:endParaRPr lang="en-US" dirty="0">
            <a:solidFill>
              <a:schemeClr val="bg2">
                <a:lumMod val="75000"/>
              </a:schemeClr>
            </a:solidFill>
          </a:endParaRPr>
        </a:p>
      </dgm:t>
    </dgm:pt>
    <dgm:pt modelId="{E9B92692-0EA7-4BC6-A64B-AE3FE3420AAD}" type="parTrans" cxnId="{C2323A8A-F13B-46FA-A3D6-5594CFBC0DF0}">
      <dgm:prSet/>
      <dgm:spPr/>
      <dgm:t>
        <a:bodyPr/>
        <a:lstStyle/>
        <a:p>
          <a:endParaRPr lang="en-US"/>
        </a:p>
      </dgm:t>
    </dgm:pt>
    <dgm:pt modelId="{1B25CF42-1310-4236-8C12-1C146086E2D1}" type="sibTrans" cxnId="{C2323A8A-F13B-46FA-A3D6-5594CFBC0DF0}">
      <dgm:prSet/>
      <dgm:spPr/>
      <dgm:t>
        <a:bodyPr/>
        <a:lstStyle/>
        <a:p>
          <a:endParaRPr lang="en-US"/>
        </a:p>
      </dgm:t>
    </dgm:pt>
    <dgm:pt modelId="{DD541148-A7CD-4659-B6D3-44E7C35342AB}">
      <dgm:prSet phldrT="[Text]"/>
      <dgm:spPr/>
      <dgm:t>
        <a:bodyPr/>
        <a:lstStyle/>
        <a:p>
          <a:r>
            <a:rPr lang="en-IN" dirty="0" smtClean="0">
              <a:solidFill>
                <a:schemeClr val="bg2">
                  <a:lumMod val="75000"/>
                </a:schemeClr>
              </a:solidFill>
            </a:rPr>
            <a:t>Design Based Research (Cycle 1-3)</a:t>
          </a:r>
          <a:endParaRPr lang="en-US" dirty="0">
            <a:solidFill>
              <a:schemeClr val="bg2">
                <a:lumMod val="75000"/>
              </a:schemeClr>
            </a:solidFill>
          </a:endParaRPr>
        </a:p>
      </dgm:t>
    </dgm:pt>
    <dgm:pt modelId="{A3FE5F3D-EE0E-46F4-8F51-E047DBD007BD}" type="parTrans" cxnId="{BACD1C19-70B5-41E3-83F4-80BAE92D32F8}">
      <dgm:prSet/>
      <dgm:spPr/>
      <dgm:t>
        <a:bodyPr/>
        <a:lstStyle/>
        <a:p>
          <a:endParaRPr lang="en-US"/>
        </a:p>
      </dgm:t>
    </dgm:pt>
    <dgm:pt modelId="{E44DFA97-3D0D-4D75-A760-A2CE105FA6DD}" type="sibTrans" cxnId="{BACD1C19-70B5-41E3-83F4-80BAE92D32F8}">
      <dgm:prSet/>
      <dgm:spPr/>
      <dgm:t>
        <a:bodyPr/>
        <a:lstStyle/>
        <a:p>
          <a:endParaRPr lang="en-US"/>
        </a:p>
      </dgm:t>
    </dgm:pt>
    <dgm:pt modelId="{80F95507-F1F3-4B2B-B688-42A2829088E2}">
      <dgm:prSet phldrT="[Text]"/>
      <dgm:spPr/>
      <dgm:t>
        <a:bodyPr/>
        <a:lstStyle/>
        <a:p>
          <a:r>
            <a:rPr lang="en-IN" dirty="0" smtClean="0"/>
            <a:t>Conclusion</a:t>
          </a:r>
          <a:endParaRPr lang="en-US" dirty="0"/>
        </a:p>
      </dgm:t>
    </dgm:pt>
    <dgm:pt modelId="{0B670847-834E-447A-AD53-EF7B34B8B0F8}" type="parTrans" cxnId="{3821F1ED-5492-4EB0-9EE7-FE7A37D6BF00}">
      <dgm:prSet/>
      <dgm:spPr/>
      <dgm:t>
        <a:bodyPr/>
        <a:lstStyle/>
        <a:p>
          <a:endParaRPr lang="en-US"/>
        </a:p>
      </dgm:t>
    </dgm:pt>
    <dgm:pt modelId="{BBDCE5AE-C424-4D1C-ABDE-449791961F6F}" type="sibTrans" cxnId="{3821F1ED-5492-4EB0-9EE7-FE7A37D6BF00}">
      <dgm:prSet/>
      <dgm:spPr/>
      <dgm:t>
        <a:bodyPr/>
        <a:lstStyle/>
        <a:p>
          <a:endParaRPr lang="en-US"/>
        </a:p>
      </dgm:t>
    </dgm:pt>
    <dgm:pt modelId="{52B4302E-971E-4959-929B-4603F88A6932}">
      <dgm:prSet phldrT="[Text]"/>
      <dgm:spPr/>
      <dgm:t>
        <a:bodyPr/>
        <a:lstStyle/>
        <a:p>
          <a:r>
            <a:rPr lang="en-IN" dirty="0" smtClean="0"/>
            <a:t>Generalizability</a:t>
          </a:r>
          <a:endParaRPr lang="en-US" dirty="0"/>
        </a:p>
      </dgm:t>
    </dgm:pt>
    <dgm:pt modelId="{7D54F58C-68BA-4F2E-9518-D0C7179939EB}" type="parTrans" cxnId="{B7010277-B1C3-4B87-8BB1-ECF925EEF636}">
      <dgm:prSet/>
      <dgm:spPr/>
      <dgm:t>
        <a:bodyPr/>
        <a:lstStyle/>
        <a:p>
          <a:endParaRPr lang="en-US"/>
        </a:p>
      </dgm:t>
    </dgm:pt>
    <dgm:pt modelId="{FF3F0F6B-B3E2-476B-8D45-182AA04B4AF8}" type="sibTrans" cxnId="{B7010277-B1C3-4B87-8BB1-ECF925EEF636}">
      <dgm:prSet/>
      <dgm:spPr/>
      <dgm:t>
        <a:bodyPr/>
        <a:lstStyle/>
        <a:p>
          <a:endParaRPr lang="en-US"/>
        </a:p>
      </dgm:t>
    </dgm:pt>
    <dgm:pt modelId="{617897D5-6342-44EF-B7EB-DB48B51F8A6C}">
      <dgm:prSet custT="1"/>
      <dgm:spPr/>
      <dgm:t>
        <a:bodyPr/>
        <a:lstStyle/>
        <a:p>
          <a:r>
            <a:rPr lang="en-IN" sz="1800" dirty="0" smtClean="0">
              <a:solidFill>
                <a:schemeClr val="bg2">
                  <a:lumMod val="75000"/>
                </a:schemeClr>
              </a:solidFill>
            </a:rPr>
            <a:t>Research Gap and Goal</a:t>
          </a:r>
          <a:endParaRPr lang="en-US" sz="1800" dirty="0">
            <a:solidFill>
              <a:schemeClr val="bg2">
                <a:lumMod val="75000"/>
              </a:schemeClr>
            </a:solidFill>
          </a:endParaRPr>
        </a:p>
      </dgm:t>
    </dgm:pt>
    <dgm:pt modelId="{21042830-B1B6-4E29-98BA-3D81F6B420E1}" type="parTrans" cxnId="{6CF8476A-6E38-4935-84A3-24A0A7A5030F}">
      <dgm:prSet/>
      <dgm:spPr/>
      <dgm:t>
        <a:bodyPr/>
        <a:lstStyle/>
        <a:p>
          <a:endParaRPr lang="en-US"/>
        </a:p>
      </dgm:t>
    </dgm:pt>
    <dgm:pt modelId="{5CA88A67-14E5-4684-BEDB-DC605818F4AB}" type="sibTrans" cxnId="{6CF8476A-6E38-4935-84A3-24A0A7A5030F}">
      <dgm:prSet/>
      <dgm:spPr/>
      <dgm:t>
        <a:bodyPr/>
        <a:lstStyle/>
        <a:p>
          <a:endParaRPr lang="en-US"/>
        </a:p>
      </dgm:t>
    </dgm:pt>
    <dgm:pt modelId="{A0DB3E8A-AC8F-4FAE-BC7F-63403AAA287B}">
      <dgm:prSet phldrT="[Text]"/>
      <dgm:spPr/>
      <dgm:t>
        <a:bodyPr/>
        <a:lstStyle/>
        <a:p>
          <a:r>
            <a:rPr lang="en-IN" dirty="0" smtClean="0"/>
            <a:t>Limitations</a:t>
          </a:r>
          <a:endParaRPr lang="en-US" dirty="0"/>
        </a:p>
      </dgm:t>
    </dgm:pt>
    <dgm:pt modelId="{38DB705F-393B-4DA7-9B93-DC8A61290434}" type="parTrans" cxnId="{CC4905A3-56B1-4FD3-98B9-7E2AAA0FFE7C}">
      <dgm:prSet/>
      <dgm:spPr/>
      <dgm:t>
        <a:bodyPr/>
        <a:lstStyle/>
        <a:p>
          <a:endParaRPr lang="en-US"/>
        </a:p>
      </dgm:t>
    </dgm:pt>
    <dgm:pt modelId="{29617B13-26D8-4AB2-BEE0-52EC2B71B38B}" type="sibTrans" cxnId="{CC4905A3-56B1-4FD3-98B9-7E2AAA0FFE7C}">
      <dgm:prSet/>
      <dgm:spPr/>
      <dgm:t>
        <a:bodyPr/>
        <a:lstStyle/>
        <a:p>
          <a:endParaRPr lang="en-US"/>
        </a:p>
      </dgm:t>
    </dgm:pt>
    <dgm:pt modelId="{37452E3D-C45E-4ED9-A999-92AF53B00B6B}">
      <dgm:prSet phldrT="[Text]"/>
      <dgm:spPr/>
      <dgm:t>
        <a:bodyPr/>
        <a:lstStyle/>
        <a:p>
          <a:r>
            <a:rPr lang="en-IN" dirty="0" smtClean="0"/>
            <a:t>Contributions &amp; Future work</a:t>
          </a:r>
          <a:endParaRPr lang="en-US" dirty="0"/>
        </a:p>
      </dgm:t>
    </dgm:pt>
    <dgm:pt modelId="{150364C9-C158-4E32-9DC9-66DB356B8198}" type="parTrans" cxnId="{1BA27349-86A1-4A36-887D-DD219D1A8F41}">
      <dgm:prSet/>
      <dgm:spPr/>
      <dgm:t>
        <a:bodyPr/>
        <a:lstStyle/>
        <a:p>
          <a:endParaRPr lang="en-US"/>
        </a:p>
      </dgm:t>
    </dgm:pt>
    <dgm:pt modelId="{DB9D4068-C62F-4B0F-905B-FD7E8243E51F}" type="sibTrans" cxnId="{1BA27349-86A1-4A36-887D-DD219D1A8F41}">
      <dgm:prSet/>
      <dgm:spPr/>
      <dgm:t>
        <a:bodyPr/>
        <a:lstStyle/>
        <a:p>
          <a:endParaRPr lang="en-US"/>
        </a:p>
      </dgm:t>
    </dgm:pt>
    <dgm:pt modelId="{95418185-3C6E-418B-8025-0CB05F925650}">
      <dgm:prSet phldrT="[Text]"/>
      <dgm:spPr/>
      <dgm:t>
        <a:bodyPr/>
        <a:lstStyle/>
        <a:p>
          <a:r>
            <a:rPr lang="en-IN" dirty="0" smtClean="0">
              <a:solidFill>
                <a:schemeClr val="bg2">
                  <a:lumMod val="75000"/>
                </a:schemeClr>
              </a:solidFill>
            </a:rPr>
            <a:t>Local Learning Theories</a:t>
          </a:r>
          <a:endParaRPr lang="en-US" dirty="0">
            <a:solidFill>
              <a:schemeClr val="bg2">
                <a:lumMod val="75000"/>
              </a:schemeClr>
            </a:solidFill>
          </a:endParaRPr>
        </a:p>
      </dgm:t>
    </dgm:pt>
    <dgm:pt modelId="{FFC16018-DB48-4577-9C7E-90937F48F092}" type="parTrans" cxnId="{03B2A032-8834-497A-94CA-C7F03038B244}">
      <dgm:prSet/>
      <dgm:spPr/>
      <dgm:t>
        <a:bodyPr/>
        <a:lstStyle/>
        <a:p>
          <a:endParaRPr lang="en-US"/>
        </a:p>
      </dgm:t>
    </dgm:pt>
    <dgm:pt modelId="{92659BD7-FE95-4A3A-AFC7-0CA4BF31285B}" type="sibTrans" cxnId="{03B2A032-8834-497A-94CA-C7F03038B244}">
      <dgm:prSet/>
      <dgm:spPr/>
      <dgm:t>
        <a:bodyPr/>
        <a:lstStyle/>
        <a:p>
          <a:endParaRPr lang="en-US"/>
        </a:p>
      </dgm:t>
    </dgm:pt>
    <dgm:pt modelId="{4AF31DC5-8BD1-453D-9DAA-508EB752B8D7}">
      <dgm:prSet phldrT="[Text]" custT="1"/>
      <dgm:spPr/>
      <dgm:t>
        <a:bodyPr/>
        <a:lstStyle/>
        <a:p>
          <a:r>
            <a:rPr lang="en-IN" sz="1800" dirty="0" smtClean="0">
              <a:solidFill>
                <a:schemeClr val="bg2">
                  <a:lumMod val="75000"/>
                </a:schemeClr>
              </a:solidFill>
            </a:rPr>
            <a:t>Expand-Reduce skills</a:t>
          </a:r>
          <a:endParaRPr lang="en-US" sz="1800" dirty="0">
            <a:solidFill>
              <a:schemeClr val="bg2">
                <a:lumMod val="75000"/>
              </a:schemeClr>
            </a:solidFill>
          </a:endParaRPr>
        </a:p>
      </dgm:t>
    </dgm:pt>
    <dgm:pt modelId="{324B7C47-420C-44F4-A105-D85AD782CC75}" type="parTrans" cxnId="{CF9360E1-2E27-4411-9D3D-C1473B40756A}">
      <dgm:prSet/>
      <dgm:spPr/>
      <dgm:t>
        <a:bodyPr/>
        <a:lstStyle/>
        <a:p>
          <a:endParaRPr lang="en-US"/>
        </a:p>
      </dgm:t>
    </dgm:pt>
    <dgm:pt modelId="{C03ED6C5-0ECD-4E78-ADC1-8879CE8BB489}" type="sibTrans" cxnId="{CF9360E1-2E27-4411-9D3D-C1473B40756A}">
      <dgm:prSet/>
      <dgm:spPr/>
      <dgm:t>
        <a:bodyPr/>
        <a:lstStyle/>
        <a:p>
          <a:endParaRPr lang="en-US"/>
        </a:p>
      </dgm:t>
    </dgm:pt>
    <dgm:pt modelId="{56E1CF2A-8FAF-4FDC-B86F-8A9288B80621}" type="pres">
      <dgm:prSet presAssocID="{5770163E-E8FF-49FA-9C5C-1A2F115AB78B}" presName="linearFlow" presStyleCnt="0">
        <dgm:presLayoutVars>
          <dgm:dir/>
          <dgm:animLvl val="lvl"/>
          <dgm:resizeHandles val="exact"/>
        </dgm:presLayoutVars>
      </dgm:prSet>
      <dgm:spPr/>
      <dgm:t>
        <a:bodyPr/>
        <a:lstStyle/>
        <a:p>
          <a:endParaRPr lang="en-US"/>
        </a:p>
      </dgm:t>
    </dgm:pt>
    <dgm:pt modelId="{ED387785-E9E1-464F-9323-79D67A9E8349}" type="pres">
      <dgm:prSet presAssocID="{DA040EE1-9D3C-4164-A647-D595BE9D7FA4}" presName="composite" presStyleCnt="0"/>
      <dgm:spPr/>
    </dgm:pt>
    <dgm:pt modelId="{771D9205-C7C9-4E1C-9C4B-2B3C063A1302}" type="pres">
      <dgm:prSet presAssocID="{DA040EE1-9D3C-4164-A647-D595BE9D7FA4}" presName="parentText" presStyleLbl="alignNode1" presStyleIdx="0" presStyleCnt="3">
        <dgm:presLayoutVars>
          <dgm:chMax val="1"/>
          <dgm:bulletEnabled val="1"/>
        </dgm:presLayoutVars>
      </dgm:prSet>
      <dgm:spPr/>
      <dgm:t>
        <a:bodyPr/>
        <a:lstStyle/>
        <a:p>
          <a:endParaRPr lang="en-US"/>
        </a:p>
      </dgm:t>
    </dgm:pt>
    <dgm:pt modelId="{B41E54F2-CCEE-4868-8465-C10B01B4E0E4}" type="pres">
      <dgm:prSet presAssocID="{DA040EE1-9D3C-4164-A647-D595BE9D7FA4}" presName="descendantText" presStyleLbl="alignAcc1" presStyleIdx="0" presStyleCnt="3">
        <dgm:presLayoutVars>
          <dgm:bulletEnabled val="1"/>
        </dgm:presLayoutVars>
      </dgm:prSet>
      <dgm:spPr/>
      <dgm:t>
        <a:bodyPr/>
        <a:lstStyle/>
        <a:p>
          <a:endParaRPr lang="en-US"/>
        </a:p>
      </dgm:t>
    </dgm:pt>
    <dgm:pt modelId="{B4576945-1F34-4A35-8BA1-D496835A5885}" type="pres">
      <dgm:prSet presAssocID="{477DA450-6957-4751-B0ED-2390DAD39FDC}" presName="sp" presStyleCnt="0"/>
      <dgm:spPr/>
    </dgm:pt>
    <dgm:pt modelId="{85CF688F-4437-4FB7-B7BD-7E888D5AE00B}" type="pres">
      <dgm:prSet presAssocID="{1DEC75DB-215D-4807-BE1E-5C5E6D617554}" presName="composite" presStyleCnt="0"/>
      <dgm:spPr/>
    </dgm:pt>
    <dgm:pt modelId="{D3976766-E282-4593-8BA0-DA45887D8AF9}" type="pres">
      <dgm:prSet presAssocID="{1DEC75DB-215D-4807-BE1E-5C5E6D617554}" presName="parentText" presStyleLbl="alignNode1" presStyleIdx="1" presStyleCnt="3">
        <dgm:presLayoutVars>
          <dgm:chMax val="1"/>
          <dgm:bulletEnabled val="1"/>
        </dgm:presLayoutVars>
      </dgm:prSet>
      <dgm:spPr/>
      <dgm:t>
        <a:bodyPr/>
        <a:lstStyle/>
        <a:p>
          <a:endParaRPr lang="en-US"/>
        </a:p>
      </dgm:t>
    </dgm:pt>
    <dgm:pt modelId="{22275829-E598-4966-BFD1-65E629ED6DA2}" type="pres">
      <dgm:prSet presAssocID="{1DEC75DB-215D-4807-BE1E-5C5E6D617554}" presName="descendantText" presStyleLbl="alignAcc1" presStyleIdx="1" presStyleCnt="3">
        <dgm:presLayoutVars>
          <dgm:bulletEnabled val="1"/>
        </dgm:presLayoutVars>
      </dgm:prSet>
      <dgm:spPr/>
      <dgm:t>
        <a:bodyPr/>
        <a:lstStyle/>
        <a:p>
          <a:endParaRPr lang="en-US"/>
        </a:p>
      </dgm:t>
    </dgm:pt>
    <dgm:pt modelId="{A70624E7-DAFC-4950-BB92-4B0C6EF2E311}" type="pres">
      <dgm:prSet presAssocID="{FAE97098-06DD-44A2-A7FD-A16C370C065D}" presName="sp" presStyleCnt="0"/>
      <dgm:spPr/>
    </dgm:pt>
    <dgm:pt modelId="{24ECDFBD-905C-4FB4-8E4B-E1D8FCEA2D96}" type="pres">
      <dgm:prSet presAssocID="{80F95507-F1F3-4B2B-B688-42A2829088E2}" presName="composite" presStyleCnt="0"/>
      <dgm:spPr/>
    </dgm:pt>
    <dgm:pt modelId="{7FAF784E-E8AF-4A18-A8EE-28D5158F9878}" type="pres">
      <dgm:prSet presAssocID="{80F95507-F1F3-4B2B-B688-42A2829088E2}" presName="parentText" presStyleLbl="alignNode1" presStyleIdx="2" presStyleCnt="3">
        <dgm:presLayoutVars>
          <dgm:chMax val="1"/>
          <dgm:bulletEnabled val="1"/>
        </dgm:presLayoutVars>
      </dgm:prSet>
      <dgm:spPr/>
      <dgm:t>
        <a:bodyPr/>
        <a:lstStyle/>
        <a:p>
          <a:endParaRPr lang="en-US"/>
        </a:p>
      </dgm:t>
    </dgm:pt>
    <dgm:pt modelId="{72E3F455-CC25-4545-92B4-A4AB28247E6D}" type="pres">
      <dgm:prSet presAssocID="{80F95507-F1F3-4B2B-B688-42A2829088E2}" presName="descendantText" presStyleLbl="alignAcc1" presStyleIdx="2" presStyleCnt="3">
        <dgm:presLayoutVars>
          <dgm:bulletEnabled val="1"/>
        </dgm:presLayoutVars>
      </dgm:prSet>
      <dgm:spPr/>
      <dgm:t>
        <a:bodyPr/>
        <a:lstStyle/>
        <a:p>
          <a:endParaRPr lang="en-US"/>
        </a:p>
      </dgm:t>
    </dgm:pt>
  </dgm:ptLst>
  <dgm:cxnLst>
    <dgm:cxn modelId="{BEE6A9BF-DD69-4FAD-8AAA-1D3CBE64B6E7}" type="presOf" srcId="{DA040EE1-9D3C-4164-A647-D595BE9D7FA4}" destId="{771D9205-C7C9-4E1C-9C4B-2B3C063A1302}" srcOrd="0" destOrd="0" presId="urn:microsoft.com/office/officeart/2005/8/layout/chevron2"/>
    <dgm:cxn modelId="{BACD1C19-70B5-41E3-83F4-80BAE92D32F8}" srcId="{1DEC75DB-215D-4807-BE1E-5C5E6D617554}" destId="{DD541148-A7CD-4659-B6D3-44E7C35342AB}" srcOrd="1" destOrd="0" parTransId="{A3FE5F3D-EE0E-46F4-8F51-E047DBD007BD}" sibTransId="{E44DFA97-3D0D-4D75-A760-A2CE105FA6DD}"/>
    <dgm:cxn modelId="{24FEDB06-4E7B-48AA-9108-2A7FFE789ED7}" type="presOf" srcId="{617897D5-6342-44EF-B7EB-DB48B51F8A6C}" destId="{B41E54F2-CCEE-4868-8465-C10B01B4E0E4}" srcOrd="0" destOrd="3" presId="urn:microsoft.com/office/officeart/2005/8/layout/chevron2"/>
    <dgm:cxn modelId="{C2323A8A-F13B-46FA-A3D6-5594CFBC0DF0}" srcId="{1DEC75DB-215D-4807-BE1E-5C5E6D617554}" destId="{2893BF62-EE05-4EFB-A479-5E3A2D7B503B}" srcOrd="0" destOrd="0" parTransId="{E9B92692-0EA7-4BC6-A64B-AE3FE3420AAD}" sibTransId="{1B25CF42-1310-4236-8C12-1C146086E2D1}"/>
    <dgm:cxn modelId="{CF9360E1-2E27-4411-9D3D-C1473B40756A}" srcId="{DA040EE1-9D3C-4164-A647-D595BE9D7FA4}" destId="{4AF31DC5-8BD1-453D-9DAA-508EB752B8D7}" srcOrd="2" destOrd="0" parTransId="{324B7C47-420C-44F4-A105-D85AD782CC75}" sibTransId="{C03ED6C5-0ECD-4E78-ADC1-8879CE8BB489}"/>
    <dgm:cxn modelId="{B7010277-B1C3-4B87-8BB1-ECF925EEF636}" srcId="{80F95507-F1F3-4B2B-B688-42A2829088E2}" destId="{52B4302E-971E-4959-929B-4603F88A6932}" srcOrd="0" destOrd="0" parTransId="{7D54F58C-68BA-4F2E-9518-D0C7179939EB}" sibTransId="{FF3F0F6B-B3E2-476B-8D45-182AA04B4AF8}"/>
    <dgm:cxn modelId="{7BD93746-93E1-4715-8353-5B2833A7E218}" type="presOf" srcId="{37452E3D-C45E-4ED9-A999-92AF53B00B6B}" destId="{72E3F455-CC25-4545-92B4-A4AB28247E6D}" srcOrd="0" destOrd="2" presId="urn:microsoft.com/office/officeart/2005/8/layout/chevron2"/>
    <dgm:cxn modelId="{419D0E1D-7A24-4403-B10A-FCBE297B3EBC}" type="presOf" srcId="{78F8D03C-5982-44D4-B3DC-21FF7746E745}" destId="{B41E54F2-CCEE-4868-8465-C10B01B4E0E4}" srcOrd="0" destOrd="1" presId="urn:microsoft.com/office/officeart/2005/8/layout/chevron2"/>
    <dgm:cxn modelId="{B11FD2BA-14A7-461A-B558-17135142CDE2}" type="presOf" srcId="{A0DB3E8A-AC8F-4FAE-BC7F-63403AAA287B}" destId="{72E3F455-CC25-4545-92B4-A4AB28247E6D}" srcOrd="0" destOrd="1" presId="urn:microsoft.com/office/officeart/2005/8/layout/chevron2"/>
    <dgm:cxn modelId="{C63BEED6-0447-44B7-BD90-246D76B8C6BD}" srcId="{5770163E-E8FF-49FA-9C5C-1A2F115AB78B}" destId="{DA040EE1-9D3C-4164-A647-D595BE9D7FA4}" srcOrd="0" destOrd="0" parTransId="{0AE2CF27-8981-43BD-A3EE-FD14F9911FFF}" sibTransId="{477DA450-6957-4751-B0ED-2390DAD39FDC}"/>
    <dgm:cxn modelId="{1BA27349-86A1-4A36-887D-DD219D1A8F41}" srcId="{80F95507-F1F3-4B2B-B688-42A2829088E2}" destId="{37452E3D-C45E-4ED9-A999-92AF53B00B6B}" srcOrd="2" destOrd="0" parTransId="{150364C9-C158-4E32-9DC9-66DB356B8198}" sibTransId="{DB9D4068-C62F-4B0F-905B-FD7E8243E51F}"/>
    <dgm:cxn modelId="{6BE48CBA-CB21-4395-A7B3-235E827A5E08}" type="presOf" srcId="{52B4302E-971E-4959-929B-4603F88A6932}" destId="{72E3F455-CC25-4545-92B4-A4AB28247E6D}" srcOrd="0" destOrd="0" presId="urn:microsoft.com/office/officeart/2005/8/layout/chevron2"/>
    <dgm:cxn modelId="{196C0D5A-F066-4EEE-B8A4-8EF61B803929}" type="presOf" srcId="{95418185-3C6E-418B-8025-0CB05F925650}" destId="{22275829-E598-4966-BFD1-65E629ED6DA2}" srcOrd="0" destOrd="2" presId="urn:microsoft.com/office/officeart/2005/8/layout/chevron2"/>
    <dgm:cxn modelId="{03B2A032-8834-497A-94CA-C7F03038B244}" srcId="{1DEC75DB-215D-4807-BE1E-5C5E6D617554}" destId="{95418185-3C6E-418B-8025-0CB05F925650}" srcOrd="2" destOrd="0" parTransId="{FFC16018-DB48-4577-9C7E-90937F48F092}" sibTransId="{92659BD7-FE95-4A3A-AFC7-0CA4BF31285B}"/>
    <dgm:cxn modelId="{D5B53BE5-3E20-4762-8D26-A4C3E609FD84}" type="presOf" srcId="{CECF4185-5218-474B-8831-80B801CF3603}" destId="{B41E54F2-CCEE-4868-8465-C10B01B4E0E4}" srcOrd="0" destOrd="0" presId="urn:microsoft.com/office/officeart/2005/8/layout/chevron2"/>
    <dgm:cxn modelId="{3040EDCB-F15A-4B19-B4DC-AA68213E1C55}" srcId="{5770163E-E8FF-49FA-9C5C-1A2F115AB78B}" destId="{1DEC75DB-215D-4807-BE1E-5C5E6D617554}" srcOrd="1" destOrd="0" parTransId="{B48D34AD-E7C8-4C0E-865F-F501FA5BD580}" sibTransId="{FAE97098-06DD-44A2-A7FD-A16C370C065D}"/>
    <dgm:cxn modelId="{1359BA1F-7E65-4601-8AC4-4399C9BD31F5}" type="presOf" srcId="{80F95507-F1F3-4B2B-B688-42A2829088E2}" destId="{7FAF784E-E8AF-4A18-A8EE-28D5158F9878}" srcOrd="0" destOrd="0" presId="urn:microsoft.com/office/officeart/2005/8/layout/chevron2"/>
    <dgm:cxn modelId="{98BD0556-E96C-4261-B89D-0173977F0BBA}" type="presOf" srcId="{4AF31DC5-8BD1-453D-9DAA-508EB752B8D7}" destId="{B41E54F2-CCEE-4868-8465-C10B01B4E0E4}" srcOrd="0" destOrd="2" presId="urn:microsoft.com/office/officeart/2005/8/layout/chevron2"/>
    <dgm:cxn modelId="{3B244FE3-24F1-4D56-A047-632DA2D385EF}" type="presOf" srcId="{1DEC75DB-215D-4807-BE1E-5C5E6D617554}" destId="{D3976766-E282-4593-8BA0-DA45887D8AF9}" srcOrd="0" destOrd="0" presId="urn:microsoft.com/office/officeart/2005/8/layout/chevron2"/>
    <dgm:cxn modelId="{B1C11DC8-F8A8-4192-915E-E39FA42081DC}" type="presOf" srcId="{2893BF62-EE05-4EFB-A479-5E3A2D7B503B}" destId="{22275829-E598-4966-BFD1-65E629ED6DA2}" srcOrd="0" destOrd="0" presId="urn:microsoft.com/office/officeart/2005/8/layout/chevron2"/>
    <dgm:cxn modelId="{0B84304C-7422-4DD7-86D9-F6000B9BDDAF}" type="presOf" srcId="{5770163E-E8FF-49FA-9C5C-1A2F115AB78B}" destId="{56E1CF2A-8FAF-4FDC-B86F-8A9288B80621}" srcOrd="0" destOrd="0" presId="urn:microsoft.com/office/officeart/2005/8/layout/chevron2"/>
    <dgm:cxn modelId="{57C79AA3-0E55-41B1-8ACB-96FF1353AE48}" srcId="{DA040EE1-9D3C-4164-A647-D595BE9D7FA4}" destId="{CECF4185-5218-474B-8831-80B801CF3603}" srcOrd="0" destOrd="0" parTransId="{1E7207CB-7F82-4EC8-9E2F-B8A97AA16314}" sibTransId="{3883EF6E-22EF-4311-8838-20C598D43859}"/>
    <dgm:cxn modelId="{CC4905A3-56B1-4FD3-98B9-7E2AAA0FFE7C}" srcId="{80F95507-F1F3-4B2B-B688-42A2829088E2}" destId="{A0DB3E8A-AC8F-4FAE-BC7F-63403AAA287B}" srcOrd="1" destOrd="0" parTransId="{38DB705F-393B-4DA7-9B93-DC8A61290434}" sibTransId="{29617B13-26D8-4AB2-BEE0-52EC2B71B38B}"/>
    <dgm:cxn modelId="{E984753C-1E3F-4928-A424-B871C9387D85}" type="presOf" srcId="{DD541148-A7CD-4659-B6D3-44E7C35342AB}" destId="{22275829-E598-4966-BFD1-65E629ED6DA2}" srcOrd="0" destOrd="1" presId="urn:microsoft.com/office/officeart/2005/8/layout/chevron2"/>
    <dgm:cxn modelId="{3821F1ED-5492-4EB0-9EE7-FE7A37D6BF00}" srcId="{5770163E-E8FF-49FA-9C5C-1A2F115AB78B}" destId="{80F95507-F1F3-4B2B-B688-42A2829088E2}" srcOrd="2" destOrd="0" parTransId="{0B670847-834E-447A-AD53-EF7B34B8B0F8}" sibTransId="{BBDCE5AE-C424-4D1C-ABDE-449791961F6F}"/>
    <dgm:cxn modelId="{6CF8476A-6E38-4935-84A3-24A0A7A5030F}" srcId="{DA040EE1-9D3C-4164-A647-D595BE9D7FA4}" destId="{617897D5-6342-44EF-B7EB-DB48B51F8A6C}" srcOrd="3" destOrd="0" parTransId="{21042830-B1B6-4E29-98BA-3D81F6B420E1}" sibTransId="{5CA88A67-14E5-4684-BEDB-DC605818F4AB}"/>
    <dgm:cxn modelId="{07992902-8375-4C2C-A38F-61E37C2B3A1B}" srcId="{DA040EE1-9D3C-4164-A647-D595BE9D7FA4}" destId="{78F8D03C-5982-44D4-B3DC-21FF7746E745}" srcOrd="1" destOrd="0" parTransId="{86A6C1FB-1BFD-4A05-920E-3FE369783DCD}" sibTransId="{0BB25122-D63C-4B5E-B3A4-EDB2B56A9CED}"/>
    <dgm:cxn modelId="{EE4BA672-5C1D-48B1-A890-F301E3386421}" type="presParOf" srcId="{56E1CF2A-8FAF-4FDC-B86F-8A9288B80621}" destId="{ED387785-E9E1-464F-9323-79D67A9E8349}" srcOrd="0" destOrd="0" presId="urn:microsoft.com/office/officeart/2005/8/layout/chevron2"/>
    <dgm:cxn modelId="{D21A4245-21EF-4422-8A8F-A9F0129A4852}" type="presParOf" srcId="{ED387785-E9E1-464F-9323-79D67A9E8349}" destId="{771D9205-C7C9-4E1C-9C4B-2B3C063A1302}" srcOrd="0" destOrd="0" presId="urn:microsoft.com/office/officeart/2005/8/layout/chevron2"/>
    <dgm:cxn modelId="{56B5C113-08F5-470A-AA81-6BC9865F3C0D}" type="presParOf" srcId="{ED387785-E9E1-464F-9323-79D67A9E8349}" destId="{B41E54F2-CCEE-4868-8465-C10B01B4E0E4}" srcOrd="1" destOrd="0" presId="urn:microsoft.com/office/officeart/2005/8/layout/chevron2"/>
    <dgm:cxn modelId="{587F7CAB-430D-41A2-92A6-DB03A40CAE9B}" type="presParOf" srcId="{56E1CF2A-8FAF-4FDC-B86F-8A9288B80621}" destId="{B4576945-1F34-4A35-8BA1-D496835A5885}" srcOrd="1" destOrd="0" presId="urn:microsoft.com/office/officeart/2005/8/layout/chevron2"/>
    <dgm:cxn modelId="{4EAE25CE-52EB-4927-88AA-16607E16DB3E}" type="presParOf" srcId="{56E1CF2A-8FAF-4FDC-B86F-8A9288B80621}" destId="{85CF688F-4437-4FB7-B7BD-7E888D5AE00B}" srcOrd="2" destOrd="0" presId="urn:microsoft.com/office/officeart/2005/8/layout/chevron2"/>
    <dgm:cxn modelId="{A81AF615-64AA-4A7F-8A10-AE047F9A3644}" type="presParOf" srcId="{85CF688F-4437-4FB7-B7BD-7E888D5AE00B}" destId="{D3976766-E282-4593-8BA0-DA45887D8AF9}" srcOrd="0" destOrd="0" presId="urn:microsoft.com/office/officeart/2005/8/layout/chevron2"/>
    <dgm:cxn modelId="{7C341DEA-BD0B-4AC1-A96F-C912FC7EFED8}" type="presParOf" srcId="{85CF688F-4437-4FB7-B7BD-7E888D5AE00B}" destId="{22275829-E598-4966-BFD1-65E629ED6DA2}" srcOrd="1" destOrd="0" presId="urn:microsoft.com/office/officeart/2005/8/layout/chevron2"/>
    <dgm:cxn modelId="{98F44A7C-D13B-441D-A36C-58AFF9DADA5A}" type="presParOf" srcId="{56E1CF2A-8FAF-4FDC-B86F-8A9288B80621}" destId="{A70624E7-DAFC-4950-BB92-4B0C6EF2E311}" srcOrd="3" destOrd="0" presId="urn:microsoft.com/office/officeart/2005/8/layout/chevron2"/>
    <dgm:cxn modelId="{7BEF6F7E-6B31-4C5A-8C10-9CE336E6BC11}" type="presParOf" srcId="{56E1CF2A-8FAF-4FDC-B86F-8A9288B80621}" destId="{24ECDFBD-905C-4FB4-8E4B-E1D8FCEA2D96}" srcOrd="4" destOrd="0" presId="urn:microsoft.com/office/officeart/2005/8/layout/chevron2"/>
    <dgm:cxn modelId="{0C831D94-2D65-4BD6-A9D5-575B82B6D075}" type="presParOf" srcId="{24ECDFBD-905C-4FB4-8E4B-E1D8FCEA2D96}" destId="{7FAF784E-E8AF-4A18-A8EE-28D5158F9878}" srcOrd="0" destOrd="0" presId="urn:microsoft.com/office/officeart/2005/8/layout/chevron2"/>
    <dgm:cxn modelId="{681509E0-F7BB-44FB-A117-342944239B19}" type="presParOf" srcId="{24ECDFBD-905C-4FB4-8E4B-E1D8FCEA2D96}" destId="{72E3F455-CC25-4545-92B4-A4AB28247E6D}"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239CA034-3F98-4F29-97E2-F973FC51198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8A0EFA59-E2B9-4ED1-9F91-65C26A10F6D4}">
      <dgm:prSet phldrT="[Text]"/>
      <dgm:spPr/>
      <dgm:t>
        <a:bodyPr/>
        <a:lstStyle/>
        <a:p>
          <a:r>
            <a:rPr lang="en-IN" dirty="0" smtClean="0"/>
            <a:t>Ill-Structured Problem Solving</a:t>
          </a:r>
          <a:endParaRPr lang="en-US" dirty="0"/>
        </a:p>
      </dgm:t>
    </dgm:pt>
    <dgm:pt modelId="{64482023-0E8B-4824-92D0-0541969BA772}" type="parTrans" cxnId="{CBF2E04E-B3DA-409F-B33B-1D02A8320371}">
      <dgm:prSet/>
      <dgm:spPr/>
      <dgm:t>
        <a:bodyPr/>
        <a:lstStyle/>
        <a:p>
          <a:endParaRPr lang="en-US"/>
        </a:p>
      </dgm:t>
    </dgm:pt>
    <dgm:pt modelId="{6350AE51-BA18-4852-85A9-1039CF95746D}" type="sibTrans" cxnId="{CBF2E04E-B3DA-409F-B33B-1D02A8320371}">
      <dgm:prSet/>
      <dgm:spPr/>
      <dgm:t>
        <a:bodyPr/>
        <a:lstStyle/>
        <a:p>
          <a:endParaRPr lang="en-US"/>
        </a:p>
      </dgm:t>
    </dgm:pt>
    <dgm:pt modelId="{450C5AA2-A75E-4C25-9B02-1BC6A5889201}">
      <dgm:prSet phldrT="[Text]"/>
      <dgm:spPr/>
      <dgm:t>
        <a:bodyPr/>
        <a:lstStyle/>
        <a:p>
          <a:r>
            <a:rPr lang="en-IN" dirty="0" smtClean="0"/>
            <a:t>Problem Structuring</a:t>
          </a:r>
          <a:endParaRPr lang="en-US" dirty="0"/>
        </a:p>
      </dgm:t>
    </dgm:pt>
    <dgm:pt modelId="{50A47FA9-B521-487E-91B0-2BF3E50AC0A2}" type="parTrans" cxnId="{9CCB5F55-F5AC-4032-9AEE-08756ED6728E}">
      <dgm:prSet/>
      <dgm:spPr/>
      <dgm:t>
        <a:bodyPr/>
        <a:lstStyle/>
        <a:p>
          <a:endParaRPr lang="en-US"/>
        </a:p>
      </dgm:t>
    </dgm:pt>
    <dgm:pt modelId="{80CD624B-DBF5-4233-92BD-0E6C684DBC34}" type="sibTrans" cxnId="{9CCB5F55-F5AC-4032-9AEE-08756ED6728E}">
      <dgm:prSet/>
      <dgm:spPr/>
      <dgm:t>
        <a:bodyPr/>
        <a:lstStyle/>
        <a:p>
          <a:endParaRPr lang="en-US"/>
        </a:p>
      </dgm:t>
    </dgm:pt>
    <dgm:pt modelId="{24D1F0C6-B93D-4E96-8A3B-8D4008D81102}">
      <dgm:prSet phldrT="[Text]"/>
      <dgm:spPr/>
      <dgm:t>
        <a:bodyPr/>
        <a:lstStyle/>
        <a:p>
          <a:r>
            <a:rPr lang="en-IN" dirty="0" smtClean="0"/>
            <a:t>Engineering Design</a:t>
          </a:r>
          <a:endParaRPr lang="en-US" dirty="0"/>
        </a:p>
      </dgm:t>
    </dgm:pt>
    <dgm:pt modelId="{DC8F430C-AF30-4CE7-9B3B-DFD869D256FA}" type="parTrans" cxnId="{16B08A41-0033-46D6-9663-86628BBE70CD}">
      <dgm:prSet/>
      <dgm:spPr/>
      <dgm:t>
        <a:bodyPr/>
        <a:lstStyle/>
        <a:p>
          <a:endParaRPr lang="en-US"/>
        </a:p>
      </dgm:t>
    </dgm:pt>
    <dgm:pt modelId="{D3721A5C-CBA4-41FF-8EB9-848E53301657}" type="sibTrans" cxnId="{16B08A41-0033-46D6-9663-86628BBE70CD}">
      <dgm:prSet/>
      <dgm:spPr/>
      <dgm:t>
        <a:bodyPr/>
        <a:lstStyle/>
        <a:p>
          <a:endParaRPr lang="en-US"/>
        </a:p>
      </dgm:t>
    </dgm:pt>
    <dgm:pt modelId="{5A51A1F4-15DD-4821-AE6E-C33BFAB001A7}">
      <dgm:prSet/>
      <dgm:spPr/>
      <dgm:t>
        <a:bodyPr/>
        <a:lstStyle/>
        <a:p>
          <a:r>
            <a:rPr lang="en-IN" dirty="0" smtClean="0"/>
            <a:t>Creative Problem solving</a:t>
          </a:r>
          <a:endParaRPr lang="en-US" dirty="0"/>
        </a:p>
      </dgm:t>
    </dgm:pt>
    <dgm:pt modelId="{9D25A24A-CC82-4719-811F-2E798D49F400}" type="parTrans" cxnId="{FFE46331-4B17-411E-BF97-24B16AF22FA7}">
      <dgm:prSet/>
      <dgm:spPr/>
      <dgm:t>
        <a:bodyPr/>
        <a:lstStyle/>
        <a:p>
          <a:endParaRPr lang="en-US"/>
        </a:p>
      </dgm:t>
    </dgm:pt>
    <dgm:pt modelId="{F4E6B54D-4D20-4E95-B0A8-B856A0D58DFF}" type="sibTrans" cxnId="{FFE46331-4B17-411E-BF97-24B16AF22FA7}">
      <dgm:prSet/>
      <dgm:spPr/>
      <dgm:t>
        <a:bodyPr/>
        <a:lstStyle/>
        <a:p>
          <a:endParaRPr lang="en-US"/>
        </a:p>
      </dgm:t>
    </dgm:pt>
    <dgm:pt modelId="{849F84E2-CF68-4AA2-A34B-CCD5CD7FC2BB}">
      <dgm:prSet/>
      <dgm:spPr/>
      <dgm:t>
        <a:bodyPr/>
        <a:lstStyle/>
        <a:p>
          <a:r>
            <a:rPr lang="en-IN" dirty="0" smtClean="0"/>
            <a:t>Software Design</a:t>
          </a:r>
          <a:endParaRPr lang="en-US" dirty="0"/>
        </a:p>
      </dgm:t>
    </dgm:pt>
    <dgm:pt modelId="{4A92BF7F-7D3F-4F18-BAAB-A3BA77021CB1}" type="parTrans" cxnId="{CBFD6395-C856-404C-B09B-CAD153B34094}">
      <dgm:prSet/>
      <dgm:spPr/>
      <dgm:t>
        <a:bodyPr/>
        <a:lstStyle/>
        <a:p>
          <a:endParaRPr lang="en-US"/>
        </a:p>
      </dgm:t>
    </dgm:pt>
    <dgm:pt modelId="{E9AB93CB-CA91-4ED5-92F7-B7168EF8094E}" type="sibTrans" cxnId="{CBFD6395-C856-404C-B09B-CAD153B34094}">
      <dgm:prSet/>
      <dgm:spPr/>
      <dgm:t>
        <a:bodyPr/>
        <a:lstStyle/>
        <a:p>
          <a:endParaRPr lang="en-US"/>
        </a:p>
      </dgm:t>
    </dgm:pt>
    <dgm:pt modelId="{8666703F-F3BA-4E44-A53F-2C7A29C3FE78}">
      <dgm:prSet/>
      <dgm:spPr/>
      <dgm:t>
        <a:bodyPr/>
        <a:lstStyle/>
        <a:p>
          <a:r>
            <a:rPr lang="en-IN" dirty="0" smtClean="0"/>
            <a:t>Expansionist-Reductionist Skills</a:t>
          </a:r>
          <a:endParaRPr lang="en-US" dirty="0"/>
        </a:p>
      </dgm:t>
    </dgm:pt>
    <dgm:pt modelId="{D64343E5-2E42-4C49-9539-FC879BC90FE3}" type="parTrans" cxnId="{00A7930A-F4E9-4873-AA47-DB790630B022}">
      <dgm:prSet/>
      <dgm:spPr/>
      <dgm:t>
        <a:bodyPr/>
        <a:lstStyle/>
        <a:p>
          <a:endParaRPr lang="en-US"/>
        </a:p>
      </dgm:t>
    </dgm:pt>
    <dgm:pt modelId="{69FE85D1-D679-499E-A8D7-DA0E4145F9AE}" type="sibTrans" cxnId="{00A7930A-F4E9-4873-AA47-DB790630B022}">
      <dgm:prSet/>
      <dgm:spPr/>
      <dgm:t>
        <a:bodyPr/>
        <a:lstStyle/>
        <a:p>
          <a:endParaRPr lang="en-US"/>
        </a:p>
      </dgm:t>
    </dgm:pt>
    <dgm:pt modelId="{8B85F975-8152-4508-BD16-803920A5B272}">
      <dgm:prSet/>
      <dgm:spPr/>
      <dgm:t>
        <a:bodyPr/>
        <a:lstStyle/>
        <a:p>
          <a:r>
            <a:rPr lang="en-IN" dirty="0" smtClean="0"/>
            <a:t>Divergent-Convergent Thinking Skills</a:t>
          </a:r>
          <a:endParaRPr lang="en-US" dirty="0"/>
        </a:p>
      </dgm:t>
    </dgm:pt>
    <dgm:pt modelId="{C059385C-783F-4E24-A597-C7E18D0883DB}" type="parTrans" cxnId="{A1D95596-C1CA-4C21-B040-283A84ABBFBD}">
      <dgm:prSet/>
      <dgm:spPr/>
      <dgm:t>
        <a:bodyPr/>
        <a:lstStyle/>
        <a:p>
          <a:endParaRPr lang="en-US"/>
        </a:p>
      </dgm:t>
    </dgm:pt>
    <dgm:pt modelId="{04FDBF05-AAEE-4A30-9289-397093D9B2F2}" type="sibTrans" cxnId="{A1D95596-C1CA-4C21-B040-283A84ABBFBD}">
      <dgm:prSet/>
      <dgm:spPr/>
      <dgm:t>
        <a:bodyPr/>
        <a:lstStyle/>
        <a:p>
          <a:endParaRPr lang="en-US"/>
        </a:p>
      </dgm:t>
    </dgm:pt>
    <dgm:pt modelId="{1BD310D3-5E8F-4271-8433-EA95EA8A0D1C}">
      <dgm:prSet/>
      <dgm:spPr/>
      <dgm:t>
        <a:bodyPr/>
        <a:lstStyle/>
        <a:p>
          <a:r>
            <a:rPr lang="en-IN" dirty="0" smtClean="0"/>
            <a:t>Integrated Models</a:t>
          </a:r>
          <a:endParaRPr lang="en-US" dirty="0"/>
        </a:p>
      </dgm:t>
    </dgm:pt>
    <dgm:pt modelId="{A1B3912F-781D-47D2-A05C-6067DBD79735}" type="parTrans" cxnId="{A2ECDA7A-DE45-404F-A53E-136766FDFE4A}">
      <dgm:prSet/>
      <dgm:spPr/>
      <dgm:t>
        <a:bodyPr/>
        <a:lstStyle/>
        <a:p>
          <a:endParaRPr lang="en-US"/>
        </a:p>
      </dgm:t>
    </dgm:pt>
    <dgm:pt modelId="{3190AB92-AA15-4673-945A-7DF19A1A25E9}" type="sibTrans" cxnId="{A2ECDA7A-DE45-404F-A53E-136766FDFE4A}">
      <dgm:prSet/>
      <dgm:spPr/>
      <dgm:t>
        <a:bodyPr/>
        <a:lstStyle/>
        <a:p>
          <a:endParaRPr lang="en-US"/>
        </a:p>
      </dgm:t>
    </dgm:pt>
    <dgm:pt modelId="{9E95EA6D-D6C8-4430-9552-676DBE5CA06D}" type="pres">
      <dgm:prSet presAssocID="{239CA034-3F98-4F29-97E2-F973FC511983}" presName="hierChild1" presStyleCnt="0">
        <dgm:presLayoutVars>
          <dgm:orgChart val="1"/>
          <dgm:chPref val="1"/>
          <dgm:dir/>
          <dgm:animOne val="branch"/>
          <dgm:animLvl val="lvl"/>
          <dgm:resizeHandles/>
        </dgm:presLayoutVars>
      </dgm:prSet>
      <dgm:spPr/>
      <dgm:t>
        <a:bodyPr/>
        <a:lstStyle/>
        <a:p>
          <a:endParaRPr lang="en-US"/>
        </a:p>
      </dgm:t>
    </dgm:pt>
    <dgm:pt modelId="{6D9B6B3F-C9EB-4C29-81EE-662778463A67}" type="pres">
      <dgm:prSet presAssocID="{8A0EFA59-E2B9-4ED1-9F91-65C26A10F6D4}" presName="hierRoot1" presStyleCnt="0">
        <dgm:presLayoutVars>
          <dgm:hierBranch val="init"/>
        </dgm:presLayoutVars>
      </dgm:prSet>
      <dgm:spPr/>
    </dgm:pt>
    <dgm:pt modelId="{ECF6C5B0-0666-4452-9D79-762BC105A578}" type="pres">
      <dgm:prSet presAssocID="{8A0EFA59-E2B9-4ED1-9F91-65C26A10F6D4}" presName="rootComposite1" presStyleCnt="0"/>
      <dgm:spPr/>
    </dgm:pt>
    <dgm:pt modelId="{DD69D7FA-B382-4934-BF45-5C78828D807A}" type="pres">
      <dgm:prSet presAssocID="{8A0EFA59-E2B9-4ED1-9F91-65C26A10F6D4}" presName="rootText1" presStyleLbl="node0" presStyleIdx="0" presStyleCnt="1">
        <dgm:presLayoutVars>
          <dgm:chPref val="3"/>
        </dgm:presLayoutVars>
      </dgm:prSet>
      <dgm:spPr/>
      <dgm:t>
        <a:bodyPr/>
        <a:lstStyle/>
        <a:p>
          <a:endParaRPr lang="en-US"/>
        </a:p>
      </dgm:t>
    </dgm:pt>
    <dgm:pt modelId="{C77F003C-A988-4A4F-AF54-4C1EF64D6573}" type="pres">
      <dgm:prSet presAssocID="{8A0EFA59-E2B9-4ED1-9F91-65C26A10F6D4}" presName="rootConnector1" presStyleLbl="node1" presStyleIdx="0" presStyleCnt="0"/>
      <dgm:spPr/>
      <dgm:t>
        <a:bodyPr/>
        <a:lstStyle/>
        <a:p>
          <a:endParaRPr lang="en-US"/>
        </a:p>
      </dgm:t>
    </dgm:pt>
    <dgm:pt modelId="{66F39885-A68A-4C79-B64B-EAEAF9A76A7F}" type="pres">
      <dgm:prSet presAssocID="{8A0EFA59-E2B9-4ED1-9F91-65C26A10F6D4}" presName="hierChild2" presStyleCnt="0"/>
      <dgm:spPr/>
    </dgm:pt>
    <dgm:pt modelId="{F06C880A-8821-471C-9761-853606398BD7}" type="pres">
      <dgm:prSet presAssocID="{50A47FA9-B521-487E-91B0-2BF3E50AC0A2}" presName="Name37" presStyleLbl="parChTrans1D2" presStyleIdx="0" presStyleCnt="4"/>
      <dgm:spPr/>
      <dgm:t>
        <a:bodyPr/>
        <a:lstStyle/>
        <a:p>
          <a:endParaRPr lang="en-US"/>
        </a:p>
      </dgm:t>
    </dgm:pt>
    <dgm:pt modelId="{88D38046-E5A7-4A59-9B9A-1F08053D98A0}" type="pres">
      <dgm:prSet presAssocID="{450C5AA2-A75E-4C25-9B02-1BC6A5889201}" presName="hierRoot2" presStyleCnt="0">
        <dgm:presLayoutVars>
          <dgm:hierBranch val="init"/>
        </dgm:presLayoutVars>
      </dgm:prSet>
      <dgm:spPr/>
    </dgm:pt>
    <dgm:pt modelId="{C9370F44-4DB2-478C-9E4F-916FA526CFFC}" type="pres">
      <dgm:prSet presAssocID="{450C5AA2-A75E-4C25-9B02-1BC6A5889201}" presName="rootComposite" presStyleCnt="0"/>
      <dgm:spPr/>
    </dgm:pt>
    <dgm:pt modelId="{8E336239-290A-46FD-9969-5E65CC477A20}" type="pres">
      <dgm:prSet presAssocID="{450C5AA2-A75E-4C25-9B02-1BC6A5889201}" presName="rootText" presStyleLbl="node2" presStyleIdx="0" presStyleCnt="4">
        <dgm:presLayoutVars>
          <dgm:chPref val="3"/>
        </dgm:presLayoutVars>
      </dgm:prSet>
      <dgm:spPr/>
      <dgm:t>
        <a:bodyPr/>
        <a:lstStyle/>
        <a:p>
          <a:endParaRPr lang="en-US"/>
        </a:p>
      </dgm:t>
    </dgm:pt>
    <dgm:pt modelId="{910C422E-612C-4797-B2F0-B907F78B7022}" type="pres">
      <dgm:prSet presAssocID="{450C5AA2-A75E-4C25-9B02-1BC6A5889201}" presName="rootConnector" presStyleLbl="node2" presStyleIdx="0" presStyleCnt="4"/>
      <dgm:spPr/>
      <dgm:t>
        <a:bodyPr/>
        <a:lstStyle/>
        <a:p>
          <a:endParaRPr lang="en-US"/>
        </a:p>
      </dgm:t>
    </dgm:pt>
    <dgm:pt modelId="{CAFEE384-56A4-4F3B-846E-29CE582DC076}" type="pres">
      <dgm:prSet presAssocID="{450C5AA2-A75E-4C25-9B02-1BC6A5889201}" presName="hierChild4" presStyleCnt="0"/>
      <dgm:spPr/>
    </dgm:pt>
    <dgm:pt modelId="{923F3FF2-FC8B-430E-8B9E-CA901F59944A}" type="pres">
      <dgm:prSet presAssocID="{D64343E5-2E42-4C49-9539-FC879BC90FE3}" presName="Name37" presStyleLbl="parChTrans1D3" presStyleIdx="0" presStyleCnt="3"/>
      <dgm:spPr/>
      <dgm:t>
        <a:bodyPr/>
        <a:lstStyle/>
        <a:p>
          <a:endParaRPr lang="en-US"/>
        </a:p>
      </dgm:t>
    </dgm:pt>
    <dgm:pt modelId="{55326D20-E569-4389-AC9B-465A7B138988}" type="pres">
      <dgm:prSet presAssocID="{8666703F-F3BA-4E44-A53F-2C7A29C3FE78}" presName="hierRoot2" presStyleCnt="0">
        <dgm:presLayoutVars>
          <dgm:hierBranch val="init"/>
        </dgm:presLayoutVars>
      </dgm:prSet>
      <dgm:spPr/>
    </dgm:pt>
    <dgm:pt modelId="{8AD49D7E-C032-4A8F-9F03-D82FD1D74A70}" type="pres">
      <dgm:prSet presAssocID="{8666703F-F3BA-4E44-A53F-2C7A29C3FE78}" presName="rootComposite" presStyleCnt="0"/>
      <dgm:spPr/>
    </dgm:pt>
    <dgm:pt modelId="{149A87F4-4B63-4572-9035-B54E26B1FCF6}" type="pres">
      <dgm:prSet presAssocID="{8666703F-F3BA-4E44-A53F-2C7A29C3FE78}" presName="rootText" presStyleLbl="node3" presStyleIdx="0" presStyleCnt="3">
        <dgm:presLayoutVars>
          <dgm:chPref val="3"/>
        </dgm:presLayoutVars>
      </dgm:prSet>
      <dgm:spPr/>
      <dgm:t>
        <a:bodyPr/>
        <a:lstStyle/>
        <a:p>
          <a:endParaRPr lang="en-US"/>
        </a:p>
      </dgm:t>
    </dgm:pt>
    <dgm:pt modelId="{89F70FF3-9157-46A2-8A32-70AA7F3187C1}" type="pres">
      <dgm:prSet presAssocID="{8666703F-F3BA-4E44-A53F-2C7A29C3FE78}" presName="rootConnector" presStyleLbl="node3" presStyleIdx="0" presStyleCnt="3"/>
      <dgm:spPr/>
      <dgm:t>
        <a:bodyPr/>
        <a:lstStyle/>
        <a:p>
          <a:endParaRPr lang="en-US"/>
        </a:p>
      </dgm:t>
    </dgm:pt>
    <dgm:pt modelId="{ECBFFBC1-A885-42DC-AB0C-98BF81963EF0}" type="pres">
      <dgm:prSet presAssocID="{8666703F-F3BA-4E44-A53F-2C7A29C3FE78}" presName="hierChild4" presStyleCnt="0"/>
      <dgm:spPr/>
    </dgm:pt>
    <dgm:pt modelId="{CC03852F-8E58-4FFC-9483-DAA82007E755}" type="pres">
      <dgm:prSet presAssocID="{8666703F-F3BA-4E44-A53F-2C7A29C3FE78}" presName="hierChild5" presStyleCnt="0"/>
      <dgm:spPr/>
    </dgm:pt>
    <dgm:pt modelId="{6DFB0FA0-9035-4A66-B3AB-5BA660A4DFD5}" type="pres">
      <dgm:prSet presAssocID="{450C5AA2-A75E-4C25-9B02-1BC6A5889201}" presName="hierChild5" presStyleCnt="0"/>
      <dgm:spPr/>
    </dgm:pt>
    <dgm:pt modelId="{442D6BEC-4B3F-47C4-BE84-B6F106293834}" type="pres">
      <dgm:prSet presAssocID="{9D25A24A-CC82-4719-811F-2E798D49F400}" presName="Name37" presStyleLbl="parChTrans1D2" presStyleIdx="1" presStyleCnt="4"/>
      <dgm:spPr/>
      <dgm:t>
        <a:bodyPr/>
        <a:lstStyle/>
        <a:p>
          <a:endParaRPr lang="en-US"/>
        </a:p>
      </dgm:t>
    </dgm:pt>
    <dgm:pt modelId="{3C7C5918-1DDE-4C86-86B0-F9910753890F}" type="pres">
      <dgm:prSet presAssocID="{5A51A1F4-15DD-4821-AE6E-C33BFAB001A7}" presName="hierRoot2" presStyleCnt="0">
        <dgm:presLayoutVars>
          <dgm:hierBranch val="init"/>
        </dgm:presLayoutVars>
      </dgm:prSet>
      <dgm:spPr/>
    </dgm:pt>
    <dgm:pt modelId="{32EB35F6-2FE5-4ACC-AECA-ED19C9529D56}" type="pres">
      <dgm:prSet presAssocID="{5A51A1F4-15DD-4821-AE6E-C33BFAB001A7}" presName="rootComposite" presStyleCnt="0"/>
      <dgm:spPr/>
    </dgm:pt>
    <dgm:pt modelId="{0F2E43B3-14CB-493C-9E38-CE8B4940BCD5}" type="pres">
      <dgm:prSet presAssocID="{5A51A1F4-15DD-4821-AE6E-C33BFAB001A7}" presName="rootText" presStyleLbl="node2" presStyleIdx="1" presStyleCnt="4">
        <dgm:presLayoutVars>
          <dgm:chPref val="3"/>
        </dgm:presLayoutVars>
      </dgm:prSet>
      <dgm:spPr/>
      <dgm:t>
        <a:bodyPr/>
        <a:lstStyle/>
        <a:p>
          <a:endParaRPr lang="en-US"/>
        </a:p>
      </dgm:t>
    </dgm:pt>
    <dgm:pt modelId="{8FDDFFB4-554C-424B-B378-A8E5E55B368D}" type="pres">
      <dgm:prSet presAssocID="{5A51A1F4-15DD-4821-AE6E-C33BFAB001A7}" presName="rootConnector" presStyleLbl="node2" presStyleIdx="1" presStyleCnt="4"/>
      <dgm:spPr/>
      <dgm:t>
        <a:bodyPr/>
        <a:lstStyle/>
        <a:p>
          <a:endParaRPr lang="en-US"/>
        </a:p>
      </dgm:t>
    </dgm:pt>
    <dgm:pt modelId="{BFDA83F7-89F6-4EAC-92AD-F89DFD22245D}" type="pres">
      <dgm:prSet presAssocID="{5A51A1F4-15DD-4821-AE6E-C33BFAB001A7}" presName="hierChild4" presStyleCnt="0"/>
      <dgm:spPr/>
    </dgm:pt>
    <dgm:pt modelId="{407182F9-CE6B-4012-A819-43FC5BBBD467}" type="pres">
      <dgm:prSet presAssocID="{C059385C-783F-4E24-A597-C7E18D0883DB}" presName="Name37" presStyleLbl="parChTrans1D3" presStyleIdx="1" presStyleCnt="3"/>
      <dgm:spPr/>
      <dgm:t>
        <a:bodyPr/>
        <a:lstStyle/>
        <a:p>
          <a:endParaRPr lang="en-US"/>
        </a:p>
      </dgm:t>
    </dgm:pt>
    <dgm:pt modelId="{7BAA4A55-E412-4DFF-B60B-AB421D3898D7}" type="pres">
      <dgm:prSet presAssocID="{8B85F975-8152-4508-BD16-803920A5B272}" presName="hierRoot2" presStyleCnt="0">
        <dgm:presLayoutVars>
          <dgm:hierBranch val="init"/>
        </dgm:presLayoutVars>
      </dgm:prSet>
      <dgm:spPr/>
    </dgm:pt>
    <dgm:pt modelId="{31231C42-0677-460E-9427-8B068F90B27A}" type="pres">
      <dgm:prSet presAssocID="{8B85F975-8152-4508-BD16-803920A5B272}" presName="rootComposite" presStyleCnt="0"/>
      <dgm:spPr/>
    </dgm:pt>
    <dgm:pt modelId="{29DFFB8D-E1B4-4344-8AC7-42FA256961F6}" type="pres">
      <dgm:prSet presAssocID="{8B85F975-8152-4508-BD16-803920A5B272}" presName="rootText" presStyleLbl="node3" presStyleIdx="1" presStyleCnt="3">
        <dgm:presLayoutVars>
          <dgm:chPref val="3"/>
        </dgm:presLayoutVars>
      </dgm:prSet>
      <dgm:spPr/>
      <dgm:t>
        <a:bodyPr/>
        <a:lstStyle/>
        <a:p>
          <a:endParaRPr lang="en-US"/>
        </a:p>
      </dgm:t>
    </dgm:pt>
    <dgm:pt modelId="{EEAA5E05-1FB3-4295-8160-39836DD81A7D}" type="pres">
      <dgm:prSet presAssocID="{8B85F975-8152-4508-BD16-803920A5B272}" presName="rootConnector" presStyleLbl="node3" presStyleIdx="1" presStyleCnt="3"/>
      <dgm:spPr/>
      <dgm:t>
        <a:bodyPr/>
        <a:lstStyle/>
        <a:p>
          <a:endParaRPr lang="en-US"/>
        </a:p>
      </dgm:t>
    </dgm:pt>
    <dgm:pt modelId="{2CB6374C-1F48-42A9-8C3E-FC449D4D9EF0}" type="pres">
      <dgm:prSet presAssocID="{8B85F975-8152-4508-BD16-803920A5B272}" presName="hierChild4" presStyleCnt="0"/>
      <dgm:spPr/>
    </dgm:pt>
    <dgm:pt modelId="{77CC0376-55F6-4F91-9EC1-BA6E3986C9A7}" type="pres">
      <dgm:prSet presAssocID="{8B85F975-8152-4508-BD16-803920A5B272}" presName="hierChild5" presStyleCnt="0"/>
      <dgm:spPr/>
    </dgm:pt>
    <dgm:pt modelId="{8B17B2C0-06BA-4DA8-BB61-153528AD5A52}" type="pres">
      <dgm:prSet presAssocID="{5A51A1F4-15DD-4821-AE6E-C33BFAB001A7}" presName="hierChild5" presStyleCnt="0"/>
      <dgm:spPr/>
    </dgm:pt>
    <dgm:pt modelId="{1FE745E0-D78C-4ED3-ABF3-47EB8BE04B8F}" type="pres">
      <dgm:prSet presAssocID="{DC8F430C-AF30-4CE7-9B3B-DFD869D256FA}" presName="Name37" presStyleLbl="parChTrans1D2" presStyleIdx="2" presStyleCnt="4"/>
      <dgm:spPr/>
      <dgm:t>
        <a:bodyPr/>
        <a:lstStyle/>
        <a:p>
          <a:endParaRPr lang="en-US"/>
        </a:p>
      </dgm:t>
    </dgm:pt>
    <dgm:pt modelId="{B08DFD3C-F577-4CA9-AA20-21C55B2FE7E7}" type="pres">
      <dgm:prSet presAssocID="{24D1F0C6-B93D-4E96-8A3B-8D4008D81102}" presName="hierRoot2" presStyleCnt="0">
        <dgm:presLayoutVars>
          <dgm:hierBranch val="init"/>
        </dgm:presLayoutVars>
      </dgm:prSet>
      <dgm:spPr/>
    </dgm:pt>
    <dgm:pt modelId="{08F504C2-836B-439D-B5CD-3337EAD61D31}" type="pres">
      <dgm:prSet presAssocID="{24D1F0C6-B93D-4E96-8A3B-8D4008D81102}" presName="rootComposite" presStyleCnt="0"/>
      <dgm:spPr/>
    </dgm:pt>
    <dgm:pt modelId="{45A55A4A-77C9-405C-A920-C2B2102F1B67}" type="pres">
      <dgm:prSet presAssocID="{24D1F0C6-B93D-4E96-8A3B-8D4008D81102}" presName="rootText" presStyleLbl="node2" presStyleIdx="2" presStyleCnt="4">
        <dgm:presLayoutVars>
          <dgm:chPref val="3"/>
        </dgm:presLayoutVars>
      </dgm:prSet>
      <dgm:spPr/>
      <dgm:t>
        <a:bodyPr/>
        <a:lstStyle/>
        <a:p>
          <a:endParaRPr lang="en-US"/>
        </a:p>
      </dgm:t>
    </dgm:pt>
    <dgm:pt modelId="{EF729790-AAA6-404D-993F-78F451AD49A9}" type="pres">
      <dgm:prSet presAssocID="{24D1F0C6-B93D-4E96-8A3B-8D4008D81102}" presName="rootConnector" presStyleLbl="node2" presStyleIdx="2" presStyleCnt="4"/>
      <dgm:spPr/>
      <dgm:t>
        <a:bodyPr/>
        <a:lstStyle/>
        <a:p>
          <a:endParaRPr lang="en-US"/>
        </a:p>
      </dgm:t>
    </dgm:pt>
    <dgm:pt modelId="{7540F432-4519-49BF-9DF5-047A6E726031}" type="pres">
      <dgm:prSet presAssocID="{24D1F0C6-B93D-4E96-8A3B-8D4008D81102}" presName="hierChild4" presStyleCnt="0"/>
      <dgm:spPr/>
    </dgm:pt>
    <dgm:pt modelId="{C928931E-4F5F-4E1C-A4E5-AD9EDF324331}" type="pres">
      <dgm:prSet presAssocID="{A1B3912F-781D-47D2-A05C-6067DBD79735}" presName="Name37" presStyleLbl="parChTrans1D3" presStyleIdx="2" presStyleCnt="3"/>
      <dgm:spPr/>
      <dgm:t>
        <a:bodyPr/>
        <a:lstStyle/>
        <a:p>
          <a:endParaRPr lang="en-US"/>
        </a:p>
      </dgm:t>
    </dgm:pt>
    <dgm:pt modelId="{67E27FCF-58BE-45D7-89B9-C7333194E78E}" type="pres">
      <dgm:prSet presAssocID="{1BD310D3-5E8F-4271-8433-EA95EA8A0D1C}" presName="hierRoot2" presStyleCnt="0">
        <dgm:presLayoutVars>
          <dgm:hierBranch val="init"/>
        </dgm:presLayoutVars>
      </dgm:prSet>
      <dgm:spPr/>
    </dgm:pt>
    <dgm:pt modelId="{A34B4681-9E39-4DE4-A08E-B4FBB3810235}" type="pres">
      <dgm:prSet presAssocID="{1BD310D3-5E8F-4271-8433-EA95EA8A0D1C}" presName="rootComposite" presStyleCnt="0"/>
      <dgm:spPr/>
    </dgm:pt>
    <dgm:pt modelId="{449E831D-C6AA-48D2-A9C7-4CA8AF57E7AC}" type="pres">
      <dgm:prSet presAssocID="{1BD310D3-5E8F-4271-8433-EA95EA8A0D1C}" presName="rootText" presStyleLbl="node3" presStyleIdx="2" presStyleCnt="3">
        <dgm:presLayoutVars>
          <dgm:chPref val="3"/>
        </dgm:presLayoutVars>
      </dgm:prSet>
      <dgm:spPr/>
      <dgm:t>
        <a:bodyPr/>
        <a:lstStyle/>
        <a:p>
          <a:endParaRPr lang="en-US"/>
        </a:p>
      </dgm:t>
    </dgm:pt>
    <dgm:pt modelId="{85B2895F-7A8A-4BEC-929B-A4A164071A92}" type="pres">
      <dgm:prSet presAssocID="{1BD310D3-5E8F-4271-8433-EA95EA8A0D1C}" presName="rootConnector" presStyleLbl="node3" presStyleIdx="2" presStyleCnt="3"/>
      <dgm:spPr/>
      <dgm:t>
        <a:bodyPr/>
        <a:lstStyle/>
        <a:p>
          <a:endParaRPr lang="en-US"/>
        </a:p>
      </dgm:t>
    </dgm:pt>
    <dgm:pt modelId="{D1AA74D8-5CD1-4124-88D3-B07E9608CB66}" type="pres">
      <dgm:prSet presAssocID="{1BD310D3-5E8F-4271-8433-EA95EA8A0D1C}" presName="hierChild4" presStyleCnt="0"/>
      <dgm:spPr/>
    </dgm:pt>
    <dgm:pt modelId="{31E4B9A4-BD2C-48ED-BC1C-77120B38EF82}" type="pres">
      <dgm:prSet presAssocID="{1BD310D3-5E8F-4271-8433-EA95EA8A0D1C}" presName="hierChild5" presStyleCnt="0"/>
      <dgm:spPr/>
    </dgm:pt>
    <dgm:pt modelId="{FDF06D52-E9BE-4726-A764-3C3CF7FDCD15}" type="pres">
      <dgm:prSet presAssocID="{24D1F0C6-B93D-4E96-8A3B-8D4008D81102}" presName="hierChild5" presStyleCnt="0"/>
      <dgm:spPr/>
    </dgm:pt>
    <dgm:pt modelId="{EDFAC0DE-5949-40EB-9A5C-63886A6287CA}" type="pres">
      <dgm:prSet presAssocID="{4A92BF7F-7D3F-4F18-BAAB-A3BA77021CB1}" presName="Name37" presStyleLbl="parChTrans1D2" presStyleIdx="3" presStyleCnt="4"/>
      <dgm:spPr/>
      <dgm:t>
        <a:bodyPr/>
        <a:lstStyle/>
        <a:p>
          <a:endParaRPr lang="en-US"/>
        </a:p>
      </dgm:t>
    </dgm:pt>
    <dgm:pt modelId="{DBE15418-A10D-4063-83CF-5AAC9DA3264B}" type="pres">
      <dgm:prSet presAssocID="{849F84E2-CF68-4AA2-A34B-CCD5CD7FC2BB}" presName="hierRoot2" presStyleCnt="0">
        <dgm:presLayoutVars>
          <dgm:hierBranch val="init"/>
        </dgm:presLayoutVars>
      </dgm:prSet>
      <dgm:spPr/>
    </dgm:pt>
    <dgm:pt modelId="{6B608EC6-4A50-4975-8A46-ECE361F8D2EA}" type="pres">
      <dgm:prSet presAssocID="{849F84E2-CF68-4AA2-A34B-CCD5CD7FC2BB}" presName="rootComposite" presStyleCnt="0"/>
      <dgm:spPr/>
    </dgm:pt>
    <dgm:pt modelId="{07FBDE0A-A8E2-47C8-B5EE-A9F399C004E5}" type="pres">
      <dgm:prSet presAssocID="{849F84E2-CF68-4AA2-A34B-CCD5CD7FC2BB}" presName="rootText" presStyleLbl="node2" presStyleIdx="3" presStyleCnt="4">
        <dgm:presLayoutVars>
          <dgm:chPref val="3"/>
        </dgm:presLayoutVars>
      </dgm:prSet>
      <dgm:spPr/>
      <dgm:t>
        <a:bodyPr/>
        <a:lstStyle/>
        <a:p>
          <a:endParaRPr lang="en-US"/>
        </a:p>
      </dgm:t>
    </dgm:pt>
    <dgm:pt modelId="{8B5F1C85-1742-4D83-95EC-16A1CBF64DA2}" type="pres">
      <dgm:prSet presAssocID="{849F84E2-CF68-4AA2-A34B-CCD5CD7FC2BB}" presName="rootConnector" presStyleLbl="node2" presStyleIdx="3" presStyleCnt="4"/>
      <dgm:spPr/>
      <dgm:t>
        <a:bodyPr/>
        <a:lstStyle/>
        <a:p>
          <a:endParaRPr lang="en-US"/>
        </a:p>
      </dgm:t>
    </dgm:pt>
    <dgm:pt modelId="{D90C6D68-EFA9-4C31-8FBE-551095C6944F}" type="pres">
      <dgm:prSet presAssocID="{849F84E2-CF68-4AA2-A34B-CCD5CD7FC2BB}" presName="hierChild4" presStyleCnt="0"/>
      <dgm:spPr/>
    </dgm:pt>
    <dgm:pt modelId="{2E06B2F1-50C9-4053-ACA9-EA4E92493E47}" type="pres">
      <dgm:prSet presAssocID="{849F84E2-CF68-4AA2-A34B-CCD5CD7FC2BB}" presName="hierChild5" presStyleCnt="0"/>
      <dgm:spPr/>
    </dgm:pt>
    <dgm:pt modelId="{066A1467-E7E0-4070-A7B3-62FAAA956CF4}" type="pres">
      <dgm:prSet presAssocID="{8A0EFA59-E2B9-4ED1-9F91-65C26A10F6D4}" presName="hierChild3" presStyleCnt="0"/>
      <dgm:spPr/>
    </dgm:pt>
  </dgm:ptLst>
  <dgm:cxnLst>
    <dgm:cxn modelId="{C7340035-CEEA-4B9D-8921-AA62B0A795AF}" type="presOf" srcId="{24D1F0C6-B93D-4E96-8A3B-8D4008D81102}" destId="{45A55A4A-77C9-405C-A920-C2B2102F1B67}" srcOrd="0" destOrd="0" presId="urn:microsoft.com/office/officeart/2005/8/layout/orgChart1"/>
    <dgm:cxn modelId="{F026C890-050D-4E80-8455-9084CFE178F4}" type="presOf" srcId="{1BD310D3-5E8F-4271-8433-EA95EA8A0D1C}" destId="{85B2895F-7A8A-4BEC-929B-A4A164071A92}" srcOrd="1" destOrd="0" presId="urn:microsoft.com/office/officeart/2005/8/layout/orgChart1"/>
    <dgm:cxn modelId="{8FD4CBDE-615F-4053-99EE-42584EE2895D}" type="presOf" srcId="{9D25A24A-CC82-4719-811F-2E798D49F400}" destId="{442D6BEC-4B3F-47C4-BE84-B6F106293834}" srcOrd="0" destOrd="0" presId="urn:microsoft.com/office/officeart/2005/8/layout/orgChart1"/>
    <dgm:cxn modelId="{504C0D43-F5C8-48CB-A9A6-3D6A309F5145}" type="presOf" srcId="{A1B3912F-781D-47D2-A05C-6067DBD79735}" destId="{C928931E-4F5F-4E1C-A4E5-AD9EDF324331}" srcOrd="0" destOrd="0" presId="urn:microsoft.com/office/officeart/2005/8/layout/orgChart1"/>
    <dgm:cxn modelId="{9808DC7B-4A15-43E4-995E-1FF5A607DB68}" type="presOf" srcId="{4A92BF7F-7D3F-4F18-BAAB-A3BA77021CB1}" destId="{EDFAC0DE-5949-40EB-9A5C-63886A6287CA}" srcOrd="0" destOrd="0" presId="urn:microsoft.com/office/officeart/2005/8/layout/orgChart1"/>
    <dgm:cxn modelId="{E8CBDA0C-5068-487A-B1D6-59694D8906CC}" type="presOf" srcId="{8A0EFA59-E2B9-4ED1-9F91-65C26A10F6D4}" destId="{DD69D7FA-B382-4934-BF45-5C78828D807A}" srcOrd="0" destOrd="0" presId="urn:microsoft.com/office/officeart/2005/8/layout/orgChart1"/>
    <dgm:cxn modelId="{FFE46331-4B17-411E-BF97-24B16AF22FA7}" srcId="{8A0EFA59-E2B9-4ED1-9F91-65C26A10F6D4}" destId="{5A51A1F4-15DD-4821-AE6E-C33BFAB001A7}" srcOrd="1" destOrd="0" parTransId="{9D25A24A-CC82-4719-811F-2E798D49F400}" sibTransId="{F4E6B54D-4D20-4E95-B0A8-B856A0D58DFF}"/>
    <dgm:cxn modelId="{6ECCD873-BD08-4780-95F8-2447FCD7BE16}" type="presOf" srcId="{5A51A1F4-15DD-4821-AE6E-C33BFAB001A7}" destId="{0F2E43B3-14CB-493C-9E38-CE8B4940BCD5}" srcOrd="0" destOrd="0" presId="urn:microsoft.com/office/officeart/2005/8/layout/orgChart1"/>
    <dgm:cxn modelId="{C8BCCF3C-B47F-4CA9-BD66-A8DEA446DD73}" type="presOf" srcId="{849F84E2-CF68-4AA2-A34B-CCD5CD7FC2BB}" destId="{07FBDE0A-A8E2-47C8-B5EE-A9F399C004E5}" srcOrd="0" destOrd="0" presId="urn:microsoft.com/office/officeart/2005/8/layout/orgChart1"/>
    <dgm:cxn modelId="{6736B561-BC04-4F2F-95EC-33212D710924}" type="presOf" srcId="{5A51A1F4-15DD-4821-AE6E-C33BFAB001A7}" destId="{8FDDFFB4-554C-424B-B378-A8E5E55B368D}" srcOrd="1" destOrd="0" presId="urn:microsoft.com/office/officeart/2005/8/layout/orgChart1"/>
    <dgm:cxn modelId="{6F3E1ABE-83A4-4ED7-9E5A-92831FF35F7A}" type="presOf" srcId="{D64343E5-2E42-4C49-9539-FC879BC90FE3}" destId="{923F3FF2-FC8B-430E-8B9E-CA901F59944A}" srcOrd="0" destOrd="0" presId="urn:microsoft.com/office/officeart/2005/8/layout/orgChart1"/>
    <dgm:cxn modelId="{403D977E-AA12-4928-B5C3-4B0EDBDFDC2A}" type="presOf" srcId="{8666703F-F3BA-4E44-A53F-2C7A29C3FE78}" destId="{149A87F4-4B63-4572-9035-B54E26B1FCF6}" srcOrd="0" destOrd="0" presId="urn:microsoft.com/office/officeart/2005/8/layout/orgChart1"/>
    <dgm:cxn modelId="{0636BC23-4381-4B31-985A-64A67C02E2BD}" type="presOf" srcId="{1BD310D3-5E8F-4271-8433-EA95EA8A0D1C}" destId="{449E831D-C6AA-48D2-A9C7-4CA8AF57E7AC}" srcOrd="0" destOrd="0" presId="urn:microsoft.com/office/officeart/2005/8/layout/orgChart1"/>
    <dgm:cxn modelId="{16B08A41-0033-46D6-9663-86628BBE70CD}" srcId="{8A0EFA59-E2B9-4ED1-9F91-65C26A10F6D4}" destId="{24D1F0C6-B93D-4E96-8A3B-8D4008D81102}" srcOrd="2" destOrd="0" parTransId="{DC8F430C-AF30-4CE7-9B3B-DFD869D256FA}" sibTransId="{D3721A5C-CBA4-41FF-8EB9-848E53301657}"/>
    <dgm:cxn modelId="{47EE9440-C62E-4636-A56D-A02613EB4492}" type="presOf" srcId="{8B85F975-8152-4508-BD16-803920A5B272}" destId="{EEAA5E05-1FB3-4295-8160-39836DD81A7D}" srcOrd="1" destOrd="0" presId="urn:microsoft.com/office/officeart/2005/8/layout/orgChart1"/>
    <dgm:cxn modelId="{A1D95596-C1CA-4C21-B040-283A84ABBFBD}" srcId="{5A51A1F4-15DD-4821-AE6E-C33BFAB001A7}" destId="{8B85F975-8152-4508-BD16-803920A5B272}" srcOrd="0" destOrd="0" parTransId="{C059385C-783F-4E24-A597-C7E18D0883DB}" sibTransId="{04FDBF05-AAEE-4A30-9289-397093D9B2F2}"/>
    <dgm:cxn modelId="{6F03D73C-A7EF-4589-A2DD-7DF5A4383C7F}" type="presOf" srcId="{C059385C-783F-4E24-A597-C7E18D0883DB}" destId="{407182F9-CE6B-4012-A819-43FC5BBBD467}" srcOrd="0" destOrd="0" presId="urn:microsoft.com/office/officeart/2005/8/layout/orgChart1"/>
    <dgm:cxn modelId="{6B14D4F5-42DA-4849-B388-724B77016842}" type="presOf" srcId="{8666703F-F3BA-4E44-A53F-2C7A29C3FE78}" destId="{89F70FF3-9157-46A2-8A32-70AA7F3187C1}" srcOrd="1" destOrd="0" presId="urn:microsoft.com/office/officeart/2005/8/layout/orgChart1"/>
    <dgm:cxn modelId="{A9A40F74-BC41-4FA0-9ECF-35C9C138C856}" type="presOf" srcId="{8A0EFA59-E2B9-4ED1-9F91-65C26A10F6D4}" destId="{C77F003C-A988-4A4F-AF54-4C1EF64D6573}" srcOrd="1" destOrd="0" presId="urn:microsoft.com/office/officeart/2005/8/layout/orgChart1"/>
    <dgm:cxn modelId="{00A7930A-F4E9-4873-AA47-DB790630B022}" srcId="{450C5AA2-A75E-4C25-9B02-1BC6A5889201}" destId="{8666703F-F3BA-4E44-A53F-2C7A29C3FE78}" srcOrd="0" destOrd="0" parTransId="{D64343E5-2E42-4C49-9539-FC879BC90FE3}" sibTransId="{69FE85D1-D679-499E-A8D7-DA0E4145F9AE}"/>
    <dgm:cxn modelId="{524CE2C6-CA94-48CD-AF1B-FE0E9EDD67A5}" type="presOf" srcId="{239CA034-3F98-4F29-97E2-F973FC511983}" destId="{9E95EA6D-D6C8-4430-9552-676DBE5CA06D}" srcOrd="0" destOrd="0" presId="urn:microsoft.com/office/officeart/2005/8/layout/orgChart1"/>
    <dgm:cxn modelId="{C8025260-1BFE-4210-9E3D-E1BBFE9E9EEF}" type="presOf" srcId="{DC8F430C-AF30-4CE7-9B3B-DFD869D256FA}" destId="{1FE745E0-D78C-4ED3-ABF3-47EB8BE04B8F}" srcOrd="0" destOrd="0" presId="urn:microsoft.com/office/officeart/2005/8/layout/orgChart1"/>
    <dgm:cxn modelId="{8F96EFA5-6724-4880-B18B-72D44E566751}" type="presOf" srcId="{50A47FA9-B521-487E-91B0-2BF3E50AC0A2}" destId="{F06C880A-8821-471C-9761-853606398BD7}" srcOrd="0" destOrd="0" presId="urn:microsoft.com/office/officeart/2005/8/layout/orgChart1"/>
    <dgm:cxn modelId="{A2ECDA7A-DE45-404F-A53E-136766FDFE4A}" srcId="{24D1F0C6-B93D-4E96-8A3B-8D4008D81102}" destId="{1BD310D3-5E8F-4271-8433-EA95EA8A0D1C}" srcOrd="0" destOrd="0" parTransId="{A1B3912F-781D-47D2-A05C-6067DBD79735}" sibTransId="{3190AB92-AA15-4673-945A-7DF19A1A25E9}"/>
    <dgm:cxn modelId="{FA63B9A8-D279-4D7D-884E-5508B4A87E95}" type="presOf" srcId="{849F84E2-CF68-4AA2-A34B-CCD5CD7FC2BB}" destId="{8B5F1C85-1742-4D83-95EC-16A1CBF64DA2}" srcOrd="1" destOrd="0" presId="urn:microsoft.com/office/officeart/2005/8/layout/orgChart1"/>
    <dgm:cxn modelId="{E79A3F3D-79D4-4BF4-963C-98E73A8CED30}" type="presOf" srcId="{8B85F975-8152-4508-BD16-803920A5B272}" destId="{29DFFB8D-E1B4-4344-8AC7-42FA256961F6}" srcOrd="0" destOrd="0" presId="urn:microsoft.com/office/officeart/2005/8/layout/orgChart1"/>
    <dgm:cxn modelId="{F4D564CC-A43B-48F0-AD31-2274797767F5}" type="presOf" srcId="{450C5AA2-A75E-4C25-9B02-1BC6A5889201}" destId="{8E336239-290A-46FD-9969-5E65CC477A20}" srcOrd="0" destOrd="0" presId="urn:microsoft.com/office/officeart/2005/8/layout/orgChart1"/>
    <dgm:cxn modelId="{CBF2E04E-B3DA-409F-B33B-1D02A8320371}" srcId="{239CA034-3F98-4F29-97E2-F973FC511983}" destId="{8A0EFA59-E2B9-4ED1-9F91-65C26A10F6D4}" srcOrd="0" destOrd="0" parTransId="{64482023-0E8B-4824-92D0-0541969BA772}" sibTransId="{6350AE51-BA18-4852-85A9-1039CF95746D}"/>
    <dgm:cxn modelId="{814815D0-3B81-44B7-8F5C-F44136681494}" type="presOf" srcId="{450C5AA2-A75E-4C25-9B02-1BC6A5889201}" destId="{910C422E-612C-4797-B2F0-B907F78B7022}" srcOrd="1" destOrd="0" presId="urn:microsoft.com/office/officeart/2005/8/layout/orgChart1"/>
    <dgm:cxn modelId="{CBFD6395-C856-404C-B09B-CAD153B34094}" srcId="{8A0EFA59-E2B9-4ED1-9F91-65C26A10F6D4}" destId="{849F84E2-CF68-4AA2-A34B-CCD5CD7FC2BB}" srcOrd="3" destOrd="0" parTransId="{4A92BF7F-7D3F-4F18-BAAB-A3BA77021CB1}" sibTransId="{E9AB93CB-CA91-4ED5-92F7-B7168EF8094E}"/>
    <dgm:cxn modelId="{9CCB5F55-F5AC-4032-9AEE-08756ED6728E}" srcId="{8A0EFA59-E2B9-4ED1-9F91-65C26A10F6D4}" destId="{450C5AA2-A75E-4C25-9B02-1BC6A5889201}" srcOrd="0" destOrd="0" parTransId="{50A47FA9-B521-487E-91B0-2BF3E50AC0A2}" sibTransId="{80CD624B-DBF5-4233-92BD-0E6C684DBC34}"/>
    <dgm:cxn modelId="{16B2A09E-E42B-4D74-90D7-154AD6A8653C}" type="presOf" srcId="{24D1F0C6-B93D-4E96-8A3B-8D4008D81102}" destId="{EF729790-AAA6-404D-993F-78F451AD49A9}" srcOrd="1" destOrd="0" presId="urn:microsoft.com/office/officeart/2005/8/layout/orgChart1"/>
    <dgm:cxn modelId="{263A24E8-CFF7-4864-A5D3-77E2314A24D6}" type="presParOf" srcId="{9E95EA6D-D6C8-4430-9552-676DBE5CA06D}" destId="{6D9B6B3F-C9EB-4C29-81EE-662778463A67}" srcOrd="0" destOrd="0" presId="urn:microsoft.com/office/officeart/2005/8/layout/orgChart1"/>
    <dgm:cxn modelId="{D1E42446-D4D5-4441-988C-1F69184E38A1}" type="presParOf" srcId="{6D9B6B3F-C9EB-4C29-81EE-662778463A67}" destId="{ECF6C5B0-0666-4452-9D79-762BC105A578}" srcOrd="0" destOrd="0" presId="urn:microsoft.com/office/officeart/2005/8/layout/orgChart1"/>
    <dgm:cxn modelId="{606D641C-954E-4DD0-AE9F-13480741AFDB}" type="presParOf" srcId="{ECF6C5B0-0666-4452-9D79-762BC105A578}" destId="{DD69D7FA-B382-4934-BF45-5C78828D807A}" srcOrd="0" destOrd="0" presId="urn:microsoft.com/office/officeart/2005/8/layout/orgChart1"/>
    <dgm:cxn modelId="{4E7AC557-CF60-4258-B985-2E54CBD5A006}" type="presParOf" srcId="{ECF6C5B0-0666-4452-9D79-762BC105A578}" destId="{C77F003C-A988-4A4F-AF54-4C1EF64D6573}" srcOrd="1" destOrd="0" presId="urn:microsoft.com/office/officeart/2005/8/layout/orgChart1"/>
    <dgm:cxn modelId="{11160850-C330-40A3-A60D-AA9C37895153}" type="presParOf" srcId="{6D9B6B3F-C9EB-4C29-81EE-662778463A67}" destId="{66F39885-A68A-4C79-B64B-EAEAF9A76A7F}" srcOrd="1" destOrd="0" presId="urn:microsoft.com/office/officeart/2005/8/layout/orgChart1"/>
    <dgm:cxn modelId="{6C281062-0E46-42C3-A51D-623B5C7E77F3}" type="presParOf" srcId="{66F39885-A68A-4C79-B64B-EAEAF9A76A7F}" destId="{F06C880A-8821-471C-9761-853606398BD7}" srcOrd="0" destOrd="0" presId="urn:microsoft.com/office/officeart/2005/8/layout/orgChart1"/>
    <dgm:cxn modelId="{C8E75D7B-747E-4904-9B5D-F77D7A013F5A}" type="presParOf" srcId="{66F39885-A68A-4C79-B64B-EAEAF9A76A7F}" destId="{88D38046-E5A7-4A59-9B9A-1F08053D98A0}" srcOrd="1" destOrd="0" presId="urn:microsoft.com/office/officeart/2005/8/layout/orgChart1"/>
    <dgm:cxn modelId="{426BD2C3-38FE-478F-9ED6-58844FFFE49E}" type="presParOf" srcId="{88D38046-E5A7-4A59-9B9A-1F08053D98A0}" destId="{C9370F44-4DB2-478C-9E4F-916FA526CFFC}" srcOrd="0" destOrd="0" presId="urn:microsoft.com/office/officeart/2005/8/layout/orgChart1"/>
    <dgm:cxn modelId="{58BDC925-CEB7-4ADD-B6E0-2EAB4A185C66}" type="presParOf" srcId="{C9370F44-4DB2-478C-9E4F-916FA526CFFC}" destId="{8E336239-290A-46FD-9969-5E65CC477A20}" srcOrd="0" destOrd="0" presId="urn:microsoft.com/office/officeart/2005/8/layout/orgChart1"/>
    <dgm:cxn modelId="{01F12269-0F51-416E-A6B3-9D3172B7854C}" type="presParOf" srcId="{C9370F44-4DB2-478C-9E4F-916FA526CFFC}" destId="{910C422E-612C-4797-B2F0-B907F78B7022}" srcOrd="1" destOrd="0" presId="urn:microsoft.com/office/officeart/2005/8/layout/orgChart1"/>
    <dgm:cxn modelId="{3BE7AE7D-0D4F-4C91-8056-36E74B1A4100}" type="presParOf" srcId="{88D38046-E5A7-4A59-9B9A-1F08053D98A0}" destId="{CAFEE384-56A4-4F3B-846E-29CE582DC076}" srcOrd="1" destOrd="0" presId="urn:microsoft.com/office/officeart/2005/8/layout/orgChart1"/>
    <dgm:cxn modelId="{CC4F70C0-4DE1-4CD2-AEAA-2761C29A98D0}" type="presParOf" srcId="{CAFEE384-56A4-4F3B-846E-29CE582DC076}" destId="{923F3FF2-FC8B-430E-8B9E-CA901F59944A}" srcOrd="0" destOrd="0" presId="urn:microsoft.com/office/officeart/2005/8/layout/orgChart1"/>
    <dgm:cxn modelId="{06A7BD97-30BA-4C12-B00E-9D58C653FBC2}" type="presParOf" srcId="{CAFEE384-56A4-4F3B-846E-29CE582DC076}" destId="{55326D20-E569-4389-AC9B-465A7B138988}" srcOrd="1" destOrd="0" presId="urn:microsoft.com/office/officeart/2005/8/layout/orgChart1"/>
    <dgm:cxn modelId="{DF37DC0E-190F-4990-8306-09C3F90E900D}" type="presParOf" srcId="{55326D20-E569-4389-AC9B-465A7B138988}" destId="{8AD49D7E-C032-4A8F-9F03-D82FD1D74A70}" srcOrd="0" destOrd="0" presId="urn:microsoft.com/office/officeart/2005/8/layout/orgChart1"/>
    <dgm:cxn modelId="{F6A3D385-8C5C-4128-B8FD-648773ACB4A0}" type="presParOf" srcId="{8AD49D7E-C032-4A8F-9F03-D82FD1D74A70}" destId="{149A87F4-4B63-4572-9035-B54E26B1FCF6}" srcOrd="0" destOrd="0" presId="urn:microsoft.com/office/officeart/2005/8/layout/orgChart1"/>
    <dgm:cxn modelId="{7B7B142C-0744-4A4B-8598-EE0A17E267C0}" type="presParOf" srcId="{8AD49D7E-C032-4A8F-9F03-D82FD1D74A70}" destId="{89F70FF3-9157-46A2-8A32-70AA7F3187C1}" srcOrd="1" destOrd="0" presId="urn:microsoft.com/office/officeart/2005/8/layout/orgChart1"/>
    <dgm:cxn modelId="{FD05F07F-67D2-45CA-91AD-A67D2D27FF78}" type="presParOf" srcId="{55326D20-E569-4389-AC9B-465A7B138988}" destId="{ECBFFBC1-A885-42DC-AB0C-98BF81963EF0}" srcOrd="1" destOrd="0" presId="urn:microsoft.com/office/officeart/2005/8/layout/orgChart1"/>
    <dgm:cxn modelId="{3B8443BA-BEAC-4F40-8124-D1A396767A24}" type="presParOf" srcId="{55326D20-E569-4389-AC9B-465A7B138988}" destId="{CC03852F-8E58-4FFC-9483-DAA82007E755}" srcOrd="2" destOrd="0" presId="urn:microsoft.com/office/officeart/2005/8/layout/orgChart1"/>
    <dgm:cxn modelId="{5BC72666-D0BF-40CF-8E15-BE6A181E47E0}" type="presParOf" srcId="{88D38046-E5A7-4A59-9B9A-1F08053D98A0}" destId="{6DFB0FA0-9035-4A66-B3AB-5BA660A4DFD5}" srcOrd="2" destOrd="0" presId="urn:microsoft.com/office/officeart/2005/8/layout/orgChart1"/>
    <dgm:cxn modelId="{31D16363-C9D7-4352-A026-22808FB29A8F}" type="presParOf" srcId="{66F39885-A68A-4C79-B64B-EAEAF9A76A7F}" destId="{442D6BEC-4B3F-47C4-BE84-B6F106293834}" srcOrd="2" destOrd="0" presId="urn:microsoft.com/office/officeart/2005/8/layout/orgChart1"/>
    <dgm:cxn modelId="{16EFE5A0-381B-4041-A7FA-9A9AF79FE398}" type="presParOf" srcId="{66F39885-A68A-4C79-B64B-EAEAF9A76A7F}" destId="{3C7C5918-1DDE-4C86-86B0-F9910753890F}" srcOrd="3" destOrd="0" presId="urn:microsoft.com/office/officeart/2005/8/layout/orgChart1"/>
    <dgm:cxn modelId="{575C44D7-6680-4146-9598-9C6ECA0D7BAA}" type="presParOf" srcId="{3C7C5918-1DDE-4C86-86B0-F9910753890F}" destId="{32EB35F6-2FE5-4ACC-AECA-ED19C9529D56}" srcOrd="0" destOrd="0" presId="urn:microsoft.com/office/officeart/2005/8/layout/orgChart1"/>
    <dgm:cxn modelId="{23D86DD1-BC13-4BAC-80CC-A2338FE461D5}" type="presParOf" srcId="{32EB35F6-2FE5-4ACC-AECA-ED19C9529D56}" destId="{0F2E43B3-14CB-493C-9E38-CE8B4940BCD5}" srcOrd="0" destOrd="0" presId="urn:microsoft.com/office/officeart/2005/8/layout/orgChart1"/>
    <dgm:cxn modelId="{3CA84181-24F1-47BD-9C71-C943D4FD3C39}" type="presParOf" srcId="{32EB35F6-2FE5-4ACC-AECA-ED19C9529D56}" destId="{8FDDFFB4-554C-424B-B378-A8E5E55B368D}" srcOrd="1" destOrd="0" presId="urn:microsoft.com/office/officeart/2005/8/layout/orgChart1"/>
    <dgm:cxn modelId="{9F846524-8C99-400C-8B9E-59BD8F6531F4}" type="presParOf" srcId="{3C7C5918-1DDE-4C86-86B0-F9910753890F}" destId="{BFDA83F7-89F6-4EAC-92AD-F89DFD22245D}" srcOrd="1" destOrd="0" presId="urn:microsoft.com/office/officeart/2005/8/layout/orgChart1"/>
    <dgm:cxn modelId="{545D8B70-9AF3-43D9-AA9E-957FFCF4701F}" type="presParOf" srcId="{BFDA83F7-89F6-4EAC-92AD-F89DFD22245D}" destId="{407182F9-CE6B-4012-A819-43FC5BBBD467}" srcOrd="0" destOrd="0" presId="urn:microsoft.com/office/officeart/2005/8/layout/orgChart1"/>
    <dgm:cxn modelId="{0B0EC7D4-BFFC-4BA9-B5B7-594BA96FC9BB}" type="presParOf" srcId="{BFDA83F7-89F6-4EAC-92AD-F89DFD22245D}" destId="{7BAA4A55-E412-4DFF-B60B-AB421D3898D7}" srcOrd="1" destOrd="0" presId="urn:microsoft.com/office/officeart/2005/8/layout/orgChart1"/>
    <dgm:cxn modelId="{101EF519-AE5E-4D3A-A4AC-97D12C9BABE2}" type="presParOf" srcId="{7BAA4A55-E412-4DFF-B60B-AB421D3898D7}" destId="{31231C42-0677-460E-9427-8B068F90B27A}" srcOrd="0" destOrd="0" presId="urn:microsoft.com/office/officeart/2005/8/layout/orgChart1"/>
    <dgm:cxn modelId="{A77B7BAA-F123-4F59-AAA9-5E829720FDE0}" type="presParOf" srcId="{31231C42-0677-460E-9427-8B068F90B27A}" destId="{29DFFB8D-E1B4-4344-8AC7-42FA256961F6}" srcOrd="0" destOrd="0" presId="urn:microsoft.com/office/officeart/2005/8/layout/orgChart1"/>
    <dgm:cxn modelId="{1F664884-7DDE-41FA-A781-9433FA58D098}" type="presParOf" srcId="{31231C42-0677-460E-9427-8B068F90B27A}" destId="{EEAA5E05-1FB3-4295-8160-39836DD81A7D}" srcOrd="1" destOrd="0" presId="urn:microsoft.com/office/officeart/2005/8/layout/orgChart1"/>
    <dgm:cxn modelId="{30EC137C-122B-4203-AAC0-0FE5B57631F0}" type="presParOf" srcId="{7BAA4A55-E412-4DFF-B60B-AB421D3898D7}" destId="{2CB6374C-1F48-42A9-8C3E-FC449D4D9EF0}" srcOrd="1" destOrd="0" presId="urn:microsoft.com/office/officeart/2005/8/layout/orgChart1"/>
    <dgm:cxn modelId="{249303D3-DD3C-4009-8194-E0C7C054ECAB}" type="presParOf" srcId="{7BAA4A55-E412-4DFF-B60B-AB421D3898D7}" destId="{77CC0376-55F6-4F91-9EC1-BA6E3986C9A7}" srcOrd="2" destOrd="0" presId="urn:microsoft.com/office/officeart/2005/8/layout/orgChart1"/>
    <dgm:cxn modelId="{FD9B5C0A-8EDB-482E-BD9D-A0CF13A40DFF}" type="presParOf" srcId="{3C7C5918-1DDE-4C86-86B0-F9910753890F}" destId="{8B17B2C0-06BA-4DA8-BB61-153528AD5A52}" srcOrd="2" destOrd="0" presId="urn:microsoft.com/office/officeart/2005/8/layout/orgChart1"/>
    <dgm:cxn modelId="{3F3528C5-7F71-49F7-BCA0-81141F56C194}" type="presParOf" srcId="{66F39885-A68A-4C79-B64B-EAEAF9A76A7F}" destId="{1FE745E0-D78C-4ED3-ABF3-47EB8BE04B8F}" srcOrd="4" destOrd="0" presId="urn:microsoft.com/office/officeart/2005/8/layout/orgChart1"/>
    <dgm:cxn modelId="{824A4FE2-7446-4099-9B17-90D9D33EED73}" type="presParOf" srcId="{66F39885-A68A-4C79-B64B-EAEAF9A76A7F}" destId="{B08DFD3C-F577-4CA9-AA20-21C55B2FE7E7}" srcOrd="5" destOrd="0" presId="urn:microsoft.com/office/officeart/2005/8/layout/orgChart1"/>
    <dgm:cxn modelId="{E09DC1A4-1DB2-4A40-9EDE-91640602B133}" type="presParOf" srcId="{B08DFD3C-F577-4CA9-AA20-21C55B2FE7E7}" destId="{08F504C2-836B-439D-B5CD-3337EAD61D31}" srcOrd="0" destOrd="0" presId="urn:microsoft.com/office/officeart/2005/8/layout/orgChart1"/>
    <dgm:cxn modelId="{96950380-E2EA-48C6-8931-F941D059D6A9}" type="presParOf" srcId="{08F504C2-836B-439D-B5CD-3337EAD61D31}" destId="{45A55A4A-77C9-405C-A920-C2B2102F1B67}" srcOrd="0" destOrd="0" presId="urn:microsoft.com/office/officeart/2005/8/layout/orgChart1"/>
    <dgm:cxn modelId="{52B1BFBF-C817-4E48-9D86-CD6FA1DA286E}" type="presParOf" srcId="{08F504C2-836B-439D-B5CD-3337EAD61D31}" destId="{EF729790-AAA6-404D-993F-78F451AD49A9}" srcOrd="1" destOrd="0" presId="urn:microsoft.com/office/officeart/2005/8/layout/orgChart1"/>
    <dgm:cxn modelId="{7278D496-695D-4F48-9077-0BFB9541A932}" type="presParOf" srcId="{B08DFD3C-F577-4CA9-AA20-21C55B2FE7E7}" destId="{7540F432-4519-49BF-9DF5-047A6E726031}" srcOrd="1" destOrd="0" presId="urn:microsoft.com/office/officeart/2005/8/layout/orgChart1"/>
    <dgm:cxn modelId="{D782D4BE-5D39-4CE7-A9F4-18FBEDE1BAD1}" type="presParOf" srcId="{7540F432-4519-49BF-9DF5-047A6E726031}" destId="{C928931E-4F5F-4E1C-A4E5-AD9EDF324331}" srcOrd="0" destOrd="0" presId="urn:microsoft.com/office/officeart/2005/8/layout/orgChart1"/>
    <dgm:cxn modelId="{C9F0681B-53E5-4959-8912-CCA389519362}" type="presParOf" srcId="{7540F432-4519-49BF-9DF5-047A6E726031}" destId="{67E27FCF-58BE-45D7-89B9-C7333194E78E}" srcOrd="1" destOrd="0" presId="urn:microsoft.com/office/officeart/2005/8/layout/orgChart1"/>
    <dgm:cxn modelId="{1E722678-BD44-4CE5-B564-E7F40BB2D17D}" type="presParOf" srcId="{67E27FCF-58BE-45D7-89B9-C7333194E78E}" destId="{A34B4681-9E39-4DE4-A08E-B4FBB3810235}" srcOrd="0" destOrd="0" presId="urn:microsoft.com/office/officeart/2005/8/layout/orgChart1"/>
    <dgm:cxn modelId="{EDAE9289-3E0C-4FA9-A328-3A3169479084}" type="presParOf" srcId="{A34B4681-9E39-4DE4-A08E-B4FBB3810235}" destId="{449E831D-C6AA-48D2-A9C7-4CA8AF57E7AC}" srcOrd="0" destOrd="0" presId="urn:microsoft.com/office/officeart/2005/8/layout/orgChart1"/>
    <dgm:cxn modelId="{20A0A3C7-19ED-40B3-85F7-EBC84F8DE25B}" type="presParOf" srcId="{A34B4681-9E39-4DE4-A08E-B4FBB3810235}" destId="{85B2895F-7A8A-4BEC-929B-A4A164071A92}" srcOrd="1" destOrd="0" presId="urn:microsoft.com/office/officeart/2005/8/layout/orgChart1"/>
    <dgm:cxn modelId="{5AB6E152-E270-4EC9-8844-91FE11DC6300}" type="presParOf" srcId="{67E27FCF-58BE-45D7-89B9-C7333194E78E}" destId="{D1AA74D8-5CD1-4124-88D3-B07E9608CB66}" srcOrd="1" destOrd="0" presId="urn:microsoft.com/office/officeart/2005/8/layout/orgChart1"/>
    <dgm:cxn modelId="{A36D2257-97CA-4483-9ABB-BC09AD327424}" type="presParOf" srcId="{67E27FCF-58BE-45D7-89B9-C7333194E78E}" destId="{31E4B9A4-BD2C-48ED-BC1C-77120B38EF82}" srcOrd="2" destOrd="0" presId="urn:microsoft.com/office/officeart/2005/8/layout/orgChart1"/>
    <dgm:cxn modelId="{375D1D72-5406-43AC-9666-69B3DA27A9FB}" type="presParOf" srcId="{B08DFD3C-F577-4CA9-AA20-21C55B2FE7E7}" destId="{FDF06D52-E9BE-4726-A764-3C3CF7FDCD15}" srcOrd="2" destOrd="0" presId="urn:microsoft.com/office/officeart/2005/8/layout/orgChart1"/>
    <dgm:cxn modelId="{9B125CC6-F19F-4A29-918B-C87CD76963C7}" type="presParOf" srcId="{66F39885-A68A-4C79-B64B-EAEAF9A76A7F}" destId="{EDFAC0DE-5949-40EB-9A5C-63886A6287CA}" srcOrd="6" destOrd="0" presId="urn:microsoft.com/office/officeart/2005/8/layout/orgChart1"/>
    <dgm:cxn modelId="{7F4743B4-1933-4FA4-974B-57BBE3843BB6}" type="presParOf" srcId="{66F39885-A68A-4C79-B64B-EAEAF9A76A7F}" destId="{DBE15418-A10D-4063-83CF-5AAC9DA3264B}" srcOrd="7" destOrd="0" presId="urn:microsoft.com/office/officeart/2005/8/layout/orgChart1"/>
    <dgm:cxn modelId="{47DDEA4B-943B-4D8A-9A64-C0A4950F8BF0}" type="presParOf" srcId="{DBE15418-A10D-4063-83CF-5AAC9DA3264B}" destId="{6B608EC6-4A50-4975-8A46-ECE361F8D2EA}" srcOrd="0" destOrd="0" presId="urn:microsoft.com/office/officeart/2005/8/layout/orgChart1"/>
    <dgm:cxn modelId="{F16033F5-BF42-4C8B-A9D9-9512DEC6FA00}" type="presParOf" srcId="{6B608EC6-4A50-4975-8A46-ECE361F8D2EA}" destId="{07FBDE0A-A8E2-47C8-B5EE-A9F399C004E5}" srcOrd="0" destOrd="0" presId="urn:microsoft.com/office/officeart/2005/8/layout/orgChart1"/>
    <dgm:cxn modelId="{D7500F70-57CC-4F9B-9879-7C36B9FB1547}" type="presParOf" srcId="{6B608EC6-4A50-4975-8A46-ECE361F8D2EA}" destId="{8B5F1C85-1742-4D83-95EC-16A1CBF64DA2}" srcOrd="1" destOrd="0" presId="urn:microsoft.com/office/officeart/2005/8/layout/orgChart1"/>
    <dgm:cxn modelId="{2FDE94BF-7870-4E7C-9257-6C0FBD4FA4D4}" type="presParOf" srcId="{DBE15418-A10D-4063-83CF-5AAC9DA3264B}" destId="{D90C6D68-EFA9-4C31-8FBE-551095C6944F}" srcOrd="1" destOrd="0" presId="urn:microsoft.com/office/officeart/2005/8/layout/orgChart1"/>
    <dgm:cxn modelId="{516B5A86-66B6-48DB-922A-41F61E6D5FB4}" type="presParOf" srcId="{DBE15418-A10D-4063-83CF-5AAC9DA3264B}" destId="{2E06B2F1-50C9-4053-ACA9-EA4E92493E47}" srcOrd="2" destOrd="0" presId="urn:microsoft.com/office/officeart/2005/8/layout/orgChart1"/>
    <dgm:cxn modelId="{30A39B41-DAFF-4DB9-A33A-AA431D964D91}" type="presParOf" srcId="{6D9B6B3F-C9EB-4C29-81EE-662778463A67}" destId="{066A1467-E7E0-4070-A7B3-62FAAA956CF4}"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3C01F-9740-46C6-A9A9-37520363D492}" type="datetimeFigureOut">
              <a:rPr lang="en-US" smtClean="0"/>
              <a:pPr/>
              <a:t>11/5/2019</a:t>
            </a:fld>
            <a:endParaRPr lang="en-US"/>
          </a:p>
        </p:txBody>
      </p:sp>
      <p:sp>
        <p:nvSpPr>
          <p:cNvPr id="4" name="Slide Image Placeholder 3"/>
          <p:cNvSpPr>
            <a:spLocks noGrp="1" noRot="1" noChangeAspect="1"/>
          </p:cNvSpPr>
          <p:nvPr>
            <p:ph type="sldImg" idx="2"/>
          </p:nvPr>
        </p:nvSpPr>
        <p:spPr>
          <a:xfrm>
            <a:off x="296863" y="685800"/>
            <a:ext cx="6264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FC835-D554-4786-96B9-6514133136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Explain problem, characteristics, process</a:t>
            </a:r>
          </a:p>
          <a:p>
            <a:r>
              <a:rPr lang="en-IN" dirty="0" smtClean="0"/>
              <a:t>Software design is a complex activity because the designers</a:t>
            </a:r>
            <a:r>
              <a:rPr lang="en-IN" baseline="0" dirty="0" smtClean="0"/>
              <a:t> have to work in a unknown </a:t>
            </a:r>
            <a:r>
              <a:rPr lang="en-IN" baseline="0" dirty="0" err="1" smtClean="0"/>
              <a:t>domian</a:t>
            </a:r>
            <a:r>
              <a:rPr lang="en-IN" baseline="0" dirty="0" smtClean="0"/>
              <a:t>, where the business </a:t>
            </a:r>
            <a:r>
              <a:rPr lang="en-IN" baseline="0" dirty="0" err="1" smtClean="0"/>
              <a:t>requrements</a:t>
            </a:r>
            <a:r>
              <a:rPr lang="en-IN" baseline="0" dirty="0" smtClean="0"/>
              <a:t> are not clearly stated, the stakeholders are unknown.</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Incorporate tool and teaching techniques both in one diagram</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process of initial problem exploration, formulation of sub-goals, and explicit generation of alternative solutions improves the quality of design, especially for novices (</a:t>
            </a:r>
            <a:r>
              <a:rPr lang="en-US" sz="1200" kern="1200" dirty="0" err="1" smtClean="0">
                <a:solidFill>
                  <a:schemeClr val="tx1"/>
                </a:solidFill>
                <a:latin typeface="+mn-lt"/>
                <a:ea typeface="+mn-ea"/>
                <a:cs typeface="+mn-cs"/>
              </a:rPr>
              <a:t>Adelson</a:t>
            </a:r>
            <a:r>
              <a:rPr lang="en-US" sz="1200" kern="1200" dirty="0" smtClean="0">
                <a:solidFill>
                  <a:schemeClr val="tx1"/>
                </a:solidFill>
                <a:latin typeface="+mn-lt"/>
                <a:ea typeface="+mn-ea"/>
                <a:cs typeface="+mn-cs"/>
              </a:rPr>
              <a:t> 1985; Tang 2008,2010). </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Show screen shot and then design</a:t>
            </a:r>
            <a:endParaRPr lang="en-US" dirty="0"/>
          </a:p>
        </p:txBody>
      </p:sp>
      <p:sp>
        <p:nvSpPr>
          <p:cNvPr id="4" name="Slide Number Placeholder 3"/>
          <p:cNvSpPr>
            <a:spLocks noGrp="1"/>
          </p:cNvSpPr>
          <p:nvPr>
            <p:ph type="sldNum" sz="quarter" idx="10"/>
          </p:nvPr>
        </p:nvSpPr>
        <p:spPr/>
        <p:txBody>
          <a:bodyPr/>
          <a:lstStyle/>
          <a:p>
            <a:fld id="{0B8829B4-EB8C-4FA3-9876-62FD6EDB866C}"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Change the RQ, </a:t>
            </a:r>
            <a:r>
              <a:rPr lang="en-IN" dirty="0" err="1" smtClean="0"/>
              <a:t>dont</a:t>
            </a:r>
            <a:r>
              <a:rPr lang="en-IN" baseline="0" dirty="0" smtClean="0"/>
              <a:t> have RQs with binary answers</a:t>
            </a:r>
          </a:p>
          <a:p>
            <a:r>
              <a:rPr lang="en-IN" sz="1200" dirty="0" smtClean="0"/>
              <a:t>animations and examples useful in understanding the activity and to have more simulations and examples </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latin typeface="+mn-lt"/>
                <a:ea typeface="+mn-ea"/>
                <a:cs typeface="+mn-cs"/>
              </a:rPr>
              <a:t>Research suggests that for effective learning of complex problem-solving skills, the learners needs to be engaged at both cognitive and metacognitive level (James, 1999; </a:t>
            </a:r>
            <a:r>
              <a:rPr lang="en-IN" sz="1200" kern="1200" dirty="0" err="1" smtClean="0">
                <a:solidFill>
                  <a:schemeClr val="tx1"/>
                </a:solidFill>
                <a:latin typeface="+mn-lt"/>
                <a:ea typeface="+mn-ea"/>
                <a:cs typeface="+mn-cs"/>
              </a:rPr>
              <a:t>Xun</a:t>
            </a:r>
            <a:r>
              <a:rPr lang="en-IN" sz="1200" kern="1200" dirty="0" smtClean="0">
                <a:solidFill>
                  <a:schemeClr val="tx1"/>
                </a:solidFill>
                <a:latin typeface="+mn-lt"/>
                <a:ea typeface="+mn-ea"/>
                <a:cs typeface="+mn-cs"/>
              </a:rPr>
              <a:t>, 2013; </a:t>
            </a:r>
            <a:r>
              <a:rPr lang="en-IN" sz="1200" kern="1200" dirty="0" err="1" smtClean="0">
                <a:solidFill>
                  <a:schemeClr val="tx1"/>
                </a:solidFill>
                <a:latin typeface="+mn-lt"/>
                <a:ea typeface="+mn-ea"/>
                <a:cs typeface="+mn-cs"/>
              </a:rPr>
              <a:t>Bannert</a:t>
            </a:r>
            <a:r>
              <a:rPr lang="en-IN" sz="1200" kern="1200" dirty="0" smtClean="0">
                <a:solidFill>
                  <a:schemeClr val="tx1"/>
                </a:solidFill>
                <a:latin typeface="+mn-lt"/>
                <a:ea typeface="+mn-ea"/>
                <a:cs typeface="+mn-cs"/>
              </a:rPr>
              <a:t>, 2013). The expert designers exhibit metacognitive </a:t>
            </a:r>
            <a:r>
              <a:rPr lang="en-IN" sz="1200" kern="1200" dirty="0" err="1" smtClean="0">
                <a:solidFill>
                  <a:schemeClr val="tx1"/>
                </a:solidFill>
                <a:latin typeface="+mn-lt"/>
                <a:ea typeface="+mn-ea"/>
                <a:cs typeface="+mn-cs"/>
              </a:rPr>
              <a:t>behavior</a:t>
            </a:r>
            <a:r>
              <a:rPr lang="en-IN" sz="1200" kern="1200" dirty="0" smtClean="0">
                <a:solidFill>
                  <a:schemeClr val="tx1"/>
                </a:solidFill>
                <a:latin typeface="+mn-lt"/>
                <a:ea typeface="+mn-ea"/>
                <a:cs typeface="+mn-cs"/>
              </a:rPr>
              <a:t> in the form of continuously assessing the solution against the test cases and constraints to identify the gaps and take appropriate control action plan to improve (</a:t>
            </a:r>
            <a:r>
              <a:rPr lang="en-IN" sz="1200" kern="1200" dirty="0" err="1" smtClean="0">
                <a:solidFill>
                  <a:schemeClr val="tx1"/>
                </a:solidFill>
                <a:latin typeface="+mn-lt"/>
                <a:ea typeface="+mn-ea"/>
                <a:cs typeface="+mn-cs"/>
              </a:rPr>
              <a:t>Adelson</a:t>
            </a:r>
            <a:r>
              <a:rPr lang="en-IN" sz="1200" kern="1200" dirty="0" smtClean="0">
                <a:solidFill>
                  <a:schemeClr val="tx1"/>
                </a:solidFill>
                <a:latin typeface="+mn-lt"/>
                <a:ea typeface="+mn-ea"/>
                <a:cs typeface="+mn-cs"/>
              </a:rPr>
              <a:t>, 1985; Tang, 2010).</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students compare the problem to solve with structurally similar problems, they gain more robust conceptual knowledge about the problems.</a:t>
            </a:r>
          </a:p>
          <a:p>
            <a:r>
              <a:rPr lang="en-IN" sz="1200" kern="1200" dirty="0" smtClean="0">
                <a:solidFill>
                  <a:schemeClr val="tx1"/>
                </a:solidFill>
                <a:latin typeface="+mn-lt"/>
                <a:ea typeface="+mn-ea"/>
                <a:cs typeface="+mn-cs"/>
              </a:rPr>
              <a:t>In-action reflection is a metacognitive activity in which learner reviews his/her cognitive process or experience.</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The TELE</a:t>
            </a:r>
            <a:r>
              <a:rPr lang="en-IN" baseline="0" dirty="0" smtClean="0"/>
              <a:t> named Fathom was designed to teach ER skills.</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The TELE</a:t>
            </a:r>
            <a:r>
              <a:rPr lang="en-IN" baseline="0" dirty="0" smtClean="0"/>
              <a:t> named Fathom was designed to teach ER skills.</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It is observed in studies that the designers expand problem space by creating and simulating mental models at various levels of abstraction. Eventually, from these mental models, the sub-problems are decomposed. </a:t>
            </a:r>
            <a:endParaRPr lang="en-IN" dirty="0" smtClean="0"/>
          </a:p>
          <a:p>
            <a:r>
              <a:rPr lang="en-IN" dirty="0" smtClean="0"/>
              <a:t>For </a:t>
            </a:r>
            <a:r>
              <a:rPr lang="en-IN" dirty="0" smtClean="0"/>
              <a:t>drawing such diagrams, designers start with one component</a:t>
            </a:r>
            <a:r>
              <a:rPr lang="en-IN" baseline="0" dirty="0" smtClean="0"/>
              <a:t> (action, command, or entity) and systematically expand by showing related actions related to the initial entity and how other components are interacting as a whole. The experts form internal working model of the problem and the evidence is the external diagrams produced.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 ability to build a representation for simulations depends on the prior experience in solving problems in similar domain.</a:t>
            </a:r>
            <a:endParaRPr lang="en-US" dirty="0" smtClean="0"/>
          </a:p>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The TELE</a:t>
            </a:r>
            <a:r>
              <a:rPr lang="en-IN" baseline="0" dirty="0" smtClean="0"/>
              <a:t> named Fathom was designed to teach ER skills.</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The evaluate in third level and second level are confusing. Say</a:t>
            </a:r>
            <a:r>
              <a:rPr lang="en-IN" baseline="0" dirty="0" smtClean="0"/>
              <a:t> analyze the new problem.</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Compare</a:t>
            </a:r>
            <a:r>
              <a:rPr lang="en-IN" baseline="0" dirty="0" smtClean="0"/>
              <a:t> two cycles; show two screenshots and highlight the changes done in both.</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was suggested that to improve the learning via peer review; the learners should be given the opportunity to make comments and suggestions to each other, instead of just viewing each other’s responses (</a:t>
            </a:r>
            <a:r>
              <a:rPr lang="en-US" sz="1200" kern="1200" dirty="0" err="1" smtClean="0">
                <a:solidFill>
                  <a:schemeClr val="tx1"/>
                </a:solidFill>
                <a:latin typeface="+mn-lt"/>
                <a:ea typeface="+mn-ea"/>
                <a:cs typeface="+mn-cs"/>
              </a:rPr>
              <a:t>Xun</a:t>
            </a:r>
            <a:r>
              <a:rPr lang="en-US" sz="1200" kern="1200" dirty="0" smtClean="0">
                <a:solidFill>
                  <a:schemeClr val="tx1"/>
                </a:solidFill>
                <a:latin typeface="+mn-lt"/>
                <a:ea typeface="+mn-ea"/>
                <a:cs typeface="+mn-cs"/>
              </a:rPr>
              <a:t>, 2013).</a:t>
            </a:r>
          </a:p>
          <a:p>
            <a:r>
              <a:rPr lang="en-US" sz="1200" kern="1200" dirty="0" smtClean="0">
                <a:solidFill>
                  <a:schemeClr val="tx1"/>
                </a:solidFill>
                <a:latin typeface="+mn-lt"/>
                <a:ea typeface="+mn-ea"/>
                <a:cs typeface="+mn-cs"/>
              </a:rPr>
              <a:t>To engage learners to actively evaluate their peer’s responses, we referred to effective collaborated learning methods to allow participants to actively demand explanation and justification from their peers.</a:t>
            </a:r>
            <a:endParaRPr lang="en-US" dirty="0"/>
          </a:p>
        </p:txBody>
      </p:sp>
      <p:sp>
        <p:nvSpPr>
          <p:cNvPr id="4" name="Slide Number Placeholder 3"/>
          <p:cNvSpPr>
            <a:spLocks noGrp="1"/>
          </p:cNvSpPr>
          <p:nvPr>
            <p:ph type="sldNum" sz="quarter" idx="10"/>
          </p:nvPr>
        </p:nvSpPr>
        <p:spPr/>
        <p:txBody>
          <a:bodyPr/>
          <a:lstStyle/>
          <a:p>
            <a:fld id="{0B8829B4-EB8C-4FA3-9876-62FD6EDB866C}"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Show time taken in evaluate</a:t>
            </a:r>
            <a:r>
              <a:rPr lang="en-IN" baseline="0" dirty="0" smtClean="0"/>
              <a:t> and peer- review, to show that high performers are spending more time in upper region and low performers are spending more time in lower region.</a:t>
            </a:r>
            <a:endParaRPr lang="en-IN" dirty="0" smtClean="0"/>
          </a:p>
          <a:p>
            <a:r>
              <a:rPr lang="en-IN" dirty="0" smtClean="0"/>
              <a:t>Clearly</a:t>
            </a:r>
            <a:r>
              <a:rPr lang="en-IN" baseline="0" dirty="0" smtClean="0"/>
              <a:t> define low and high performers. May be on the basis of final product. Need to rethink. </a:t>
            </a:r>
          </a:p>
          <a:p>
            <a:r>
              <a:rPr lang="en-IN" baseline="0" dirty="0" smtClean="0"/>
              <a:t>Show the instance of log data and its analysis.</a:t>
            </a:r>
          </a:p>
          <a:p>
            <a:r>
              <a:rPr lang="en-IN" baseline="0" dirty="0" smtClean="0"/>
              <a:t>Compare all three cycles.</a:t>
            </a:r>
          </a:p>
          <a:p>
            <a:r>
              <a:rPr lang="en-IN" baseline="0" dirty="0" smtClean="0"/>
              <a:t>Show where are we using overall solution path.</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How and why is the learning happening</a:t>
            </a:r>
          </a:p>
          <a:p>
            <a:r>
              <a:rPr lang="en-IN" dirty="0" smtClean="0"/>
              <a:t>Connect to </a:t>
            </a:r>
            <a:r>
              <a:rPr lang="en-IN" dirty="0" err="1" smtClean="0"/>
              <a:t>TELoTs</a:t>
            </a:r>
            <a:r>
              <a:rPr lang="en-IN" dirty="0" smtClean="0"/>
              <a:t> ver2 framework</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Dimensions</a:t>
            </a:r>
            <a:r>
              <a:rPr lang="en-IN" baseline="0" dirty="0" smtClean="0"/>
              <a:t> </a:t>
            </a:r>
          </a:p>
          <a:p>
            <a:r>
              <a:rPr lang="en-IN" baseline="0" dirty="0" smtClean="0"/>
              <a:t>Web applications</a:t>
            </a:r>
          </a:p>
          <a:p>
            <a:r>
              <a:rPr lang="en-IN" baseline="0" dirty="0" smtClean="0"/>
              <a:t>Mobile application</a:t>
            </a:r>
          </a:p>
          <a:p>
            <a:r>
              <a:rPr lang="en-IN" baseline="0" dirty="0" smtClean="0"/>
              <a:t>Numerical problem</a:t>
            </a:r>
          </a:p>
          <a:p>
            <a:r>
              <a:rPr lang="en-IN" baseline="0" dirty="0" smtClean="0"/>
              <a:t>Remove data structure and replace it with other domains, what is specific to DS that is preventing from using other problems, if not specific then it should work but has to be verified.</a:t>
            </a:r>
          </a:p>
          <a:p>
            <a:r>
              <a:rPr lang="en-IN" baseline="0" dirty="0" smtClean="0"/>
              <a:t>Can it be used for electronic design or building design, there is some similarity but the nature of approach will be different. You can </a:t>
            </a:r>
            <a:r>
              <a:rPr lang="en-IN" baseline="0" dirty="0" err="1" smtClean="0"/>
              <a:t>chane</a:t>
            </a:r>
            <a:r>
              <a:rPr lang="en-IN" baseline="0" dirty="0" smtClean="0"/>
              <a:t> the diagram, prompt, question, content but I will use your methodology.</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Drawing, model, assess, criteria,</a:t>
            </a:r>
            <a:r>
              <a:rPr lang="en-IN" baseline="0" dirty="0" smtClean="0"/>
              <a:t> generating solutions</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51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r>
              <a:rPr lang="en-IN" dirty="0" smtClean="0"/>
              <a:t>RQs are to be reframed</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55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64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Creative problem solving,</a:t>
            </a:r>
            <a:r>
              <a:rPr lang="en-IN" baseline="0" dirty="0" smtClean="0"/>
              <a:t> problem structuring, software design..</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For drawing such diagrams, designers start with one component</a:t>
            </a:r>
            <a:r>
              <a:rPr lang="en-IN" baseline="0" dirty="0" smtClean="0"/>
              <a:t> (action, command, or entity) and systematically expand by showing related actions related to the initial entity and how other components are interacting as a whole. The experts form internal working model of the problem and the evidence is the external diagrams produced.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 ability to build a representation for simulations depends on the prior experience in solving problems in similar domain.</a:t>
            </a:r>
            <a:endParaRPr lang="en-US" dirty="0" smtClean="0"/>
          </a:p>
          <a:p>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Programming level, not seeing problem as a whole, simulate scenarios</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685800"/>
            <a:ext cx="6264275"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dirty="0" smtClean="0"/>
              <a:t>The problem solving skills that can mitigate these risk in</a:t>
            </a:r>
            <a:r>
              <a:rPr lang="en-IN" baseline="0" dirty="0" smtClean="0"/>
              <a:t> problem space are expansionist-reductionist, and in solution space are divergent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explores issues and ideas before decisions are made, particularly on wicked problems [IBIS].</a:t>
            </a:r>
          </a:p>
          <a:p>
            <a:r>
              <a:rPr lang="en-US" sz="1200" kern="1200" baseline="0" dirty="0" smtClean="0">
                <a:solidFill>
                  <a:schemeClr val="tx1"/>
                </a:solidFill>
                <a:latin typeface="+mn-lt"/>
                <a:ea typeface="+mn-ea"/>
                <a:cs typeface="+mn-cs"/>
              </a:rPr>
              <a:t>Conklin J. The IBIS manual: a short course in IBIS methodology,</a:t>
            </a:r>
          </a:p>
          <a:p>
            <a:r>
              <a:rPr lang="en-US" sz="1200" kern="1200" baseline="0" dirty="0" smtClean="0">
                <a:solidFill>
                  <a:schemeClr val="tx1"/>
                </a:solidFill>
                <a:latin typeface="+mn-lt"/>
                <a:ea typeface="+mn-ea"/>
                <a:cs typeface="+mn-cs"/>
              </a:rPr>
              <a:t>1998. http://www.touchstone.com/tr/wp/IBIS.htm.</a:t>
            </a:r>
            <a:endParaRPr lang="en-US" dirty="0"/>
          </a:p>
        </p:txBody>
      </p:sp>
      <p:sp>
        <p:nvSpPr>
          <p:cNvPr id="4" name="Slide Number Placeholder 3"/>
          <p:cNvSpPr>
            <a:spLocks noGrp="1"/>
          </p:cNvSpPr>
          <p:nvPr>
            <p:ph type="sldNum" sz="quarter" idx="10"/>
          </p:nvPr>
        </p:nvSpPr>
        <p:spPr/>
        <p:txBody>
          <a:bodyPr/>
          <a:lstStyle/>
          <a:p>
            <a:fld id="{0B8829B4-EB8C-4FA3-9876-62FD6EDB866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Research</a:t>
            </a:r>
            <a:r>
              <a:rPr lang="en-IN" baseline="0" dirty="0" smtClean="0"/>
              <a:t> focussed on content, </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Add animation</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DBR, Why DBR?</a:t>
            </a:r>
            <a:endParaRPr lang="en-US" dirty="0"/>
          </a:p>
        </p:txBody>
      </p:sp>
      <p:sp>
        <p:nvSpPr>
          <p:cNvPr id="4" name="Slide Number Placeholder 3"/>
          <p:cNvSpPr>
            <a:spLocks noGrp="1"/>
          </p:cNvSpPr>
          <p:nvPr>
            <p:ph type="sldNum" sz="quarter" idx="10"/>
          </p:nvPr>
        </p:nvSpPr>
        <p:spPr/>
        <p:txBody>
          <a:bodyPr/>
          <a:lstStyle/>
          <a:p>
            <a:fld id="{1D9FC835-D554-4786-96B9-65141331365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5124" y="935302"/>
            <a:ext cx="7830741" cy="1989667"/>
          </a:xfrm>
        </p:spPr>
        <p:txBody>
          <a:bodyPr anchor="b"/>
          <a:lstStyle>
            <a:lvl1pPr algn="ctr">
              <a:defRPr sz="5100"/>
            </a:lvl1pPr>
          </a:lstStyle>
          <a:p>
            <a:r>
              <a:rPr lang="en-US" smtClean="0"/>
              <a:t>Click to edit Master title style</a:t>
            </a:r>
            <a:endParaRPr lang="en-US"/>
          </a:p>
        </p:txBody>
      </p:sp>
      <p:sp>
        <p:nvSpPr>
          <p:cNvPr id="3" name="Subtitle 2"/>
          <p:cNvSpPr>
            <a:spLocks noGrp="1"/>
          </p:cNvSpPr>
          <p:nvPr>
            <p:ph type="subTitle" idx="1"/>
          </p:nvPr>
        </p:nvSpPr>
        <p:spPr>
          <a:xfrm>
            <a:off x="1305124" y="3001698"/>
            <a:ext cx="7830741" cy="1379802"/>
          </a:xfrm>
        </p:spPr>
        <p:txBody>
          <a:bodyPr/>
          <a:lstStyle>
            <a:lvl1pPr marL="0" indent="0" algn="ctr">
              <a:buNone/>
              <a:defRPr sz="2000"/>
            </a:lvl1pPr>
            <a:lvl2pPr marL="387706" indent="0" algn="ctr">
              <a:buNone/>
              <a:defRPr sz="1700"/>
            </a:lvl2pPr>
            <a:lvl3pPr marL="775411" indent="0" algn="ctr">
              <a:buNone/>
              <a:defRPr sz="1500"/>
            </a:lvl3pPr>
            <a:lvl4pPr marL="1163117" indent="0" algn="ctr">
              <a:buNone/>
              <a:defRPr sz="1400"/>
            </a:lvl4pPr>
            <a:lvl5pPr marL="1550822" indent="0" algn="ctr">
              <a:buNone/>
              <a:defRPr sz="1400"/>
            </a:lvl5pPr>
            <a:lvl6pPr marL="1938528" indent="0" algn="ctr">
              <a:buNone/>
              <a:defRPr sz="1400"/>
            </a:lvl6pPr>
            <a:lvl7pPr marL="2326234" indent="0" algn="ctr">
              <a:buNone/>
              <a:defRPr sz="1400"/>
            </a:lvl7pPr>
            <a:lvl8pPr marL="2713939" indent="0" algn="ctr">
              <a:buNone/>
              <a:defRPr sz="1400"/>
            </a:lvl8pPr>
            <a:lvl9pPr marL="3101645" indent="0" algn="ctr">
              <a:buNone/>
              <a:defRPr sz="1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185823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416745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832" y="304271"/>
            <a:ext cx="2251338" cy="48431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7818" y="304271"/>
            <a:ext cx="6623502"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99690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7056"/>
            <a:ext cx="10440988" cy="5722056"/>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90622" y="2003779"/>
            <a:ext cx="6651451" cy="1371918"/>
          </a:xfrm>
        </p:spPr>
        <p:txBody>
          <a:bodyPr anchor="b">
            <a:noAutofit/>
          </a:bodyPr>
          <a:lstStyle>
            <a:lvl1pPr algn="r">
              <a:defRPr sz="4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0622" y="3375694"/>
            <a:ext cx="6651451" cy="914083"/>
          </a:xfrm>
        </p:spPr>
        <p:txBody>
          <a:bodyPr anchor="t"/>
          <a:lstStyle>
            <a:lvl1pPr marL="0" indent="0" algn="r">
              <a:buNone/>
              <a:defRPr>
                <a:solidFill>
                  <a:schemeClr val="tx1">
                    <a:lumMod val="50000"/>
                    <a:lumOff val="50000"/>
                  </a:schemeClr>
                </a:solidFill>
              </a:defRPr>
            </a:lvl1pPr>
            <a:lvl2pPr marL="387611" indent="0" algn="ctr">
              <a:buNone/>
              <a:defRPr>
                <a:solidFill>
                  <a:schemeClr val="tx1">
                    <a:tint val="75000"/>
                  </a:schemeClr>
                </a:solidFill>
              </a:defRPr>
            </a:lvl2pPr>
            <a:lvl3pPr marL="775220" indent="0" algn="ctr">
              <a:buNone/>
              <a:defRPr>
                <a:solidFill>
                  <a:schemeClr val="tx1">
                    <a:tint val="75000"/>
                  </a:schemeClr>
                </a:solidFill>
              </a:defRPr>
            </a:lvl3pPr>
            <a:lvl4pPr marL="1162829" indent="0" algn="ctr">
              <a:buNone/>
              <a:defRPr>
                <a:solidFill>
                  <a:schemeClr val="tx1">
                    <a:tint val="75000"/>
                  </a:schemeClr>
                </a:solidFill>
              </a:defRPr>
            </a:lvl4pPr>
            <a:lvl5pPr marL="1550440" indent="0" algn="ctr">
              <a:buNone/>
              <a:defRPr>
                <a:solidFill>
                  <a:schemeClr val="tx1">
                    <a:tint val="75000"/>
                  </a:schemeClr>
                </a:solidFill>
              </a:defRPr>
            </a:lvl5pPr>
            <a:lvl6pPr marL="1938051" indent="0" algn="ctr">
              <a:buNone/>
              <a:defRPr>
                <a:solidFill>
                  <a:schemeClr val="tx1">
                    <a:tint val="75000"/>
                  </a:schemeClr>
                </a:solidFill>
              </a:defRPr>
            </a:lvl6pPr>
            <a:lvl7pPr marL="2325661" indent="0" algn="ctr">
              <a:buNone/>
              <a:defRPr>
                <a:solidFill>
                  <a:schemeClr val="tx1">
                    <a:tint val="75000"/>
                  </a:schemeClr>
                </a:solidFill>
              </a:defRPr>
            </a:lvl7pPr>
            <a:lvl8pPr marL="2713269" indent="0" algn="ctr">
              <a:buNone/>
              <a:defRPr>
                <a:solidFill>
                  <a:schemeClr val="tx1">
                    <a:tint val="75000"/>
                  </a:schemeClr>
                </a:solidFill>
              </a:defRPr>
            </a:lvl8pPr>
            <a:lvl9pPr marL="310088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86545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355711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0056" y="2250725"/>
            <a:ext cx="7362017" cy="1522151"/>
          </a:xfrm>
        </p:spPr>
        <p:txBody>
          <a:bodyPr anchor="b"/>
          <a:lstStyle>
            <a:lvl1pPr algn="l">
              <a:defRPr sz="3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80056" y="3772873"/>
            <a:ext cx="7362017" cy="717000"/>
          </a:xfrm>
        </p:spPr>
        <p:txBody>
          <a:bodyPr anchor="t"/>
          <a:lstStyle>
            <a:lvl1pPr marL="0" indent="0" algn="l">
              <a:buNone/>
              <a:defRPr sz="1700">
                <a:solidFill>
                  <a:schemeClr val="tx1">
                    <a:lumMod val="50000"/>
                    <a:lumOff val="50000"/>
                  </a:schemeClr>
                </a:solidFill>
              </a:defRPr>
            </a:lvl1pPr>
            <a:lvl2pPr marL="387611" indent="0">
              <a:buNone/>
              <a:defRPr sz="1500">
                <a:solidFill>
                  <a:schemeClr val="tx1">
                    <a:tint val="75000"/>
                  </a:schemeClr>
                </a:solidFill>
              </a:defRPr>
            </a:lvl2pPr>
            <a:lvl3pPr marL="775220" indent="0">
              <a:buNone/>
              <a:defRPr sz="1400">
                <a:solidFill>
                  <a:schemeClr val="tx1">
                    <a:tint val="75000"/>
                  </a:schemeClr>
                </a:solidFill>
              </a:defRPr>
            </a:lvl3pPr>
            <a:lvl4pPr marL="1162829" indent="0">
              <a:buNone/>
              <a:defRPr sz="1200">
                <a:solidFill>
                  <a:schemeClr val="tx1">
                    <a:tint val="75000"/>
                  </a:schemeClr>
                </a:solidFill>
              </a:defRPr>
            </a:lvl4pPr>
            <a:lvl5pPr marL="1550440" indent="0">
              <a:buNone/>
              <a:defRPr sz="1200">
                <a:solidFill>
                  <a:schemeClr val="tx1">
                    <a:tint val="75000"/>
                  </a:schemeClr>
                </a:solidFill>
              </a:defRPr>
            </a:lvl5pPr>
            <a:lvl6pPr marL="1938051" indent="0">
              <a:buNone/>
              <a:defRPr sz="1200">
                <a:solidFill>
                  <a:schemeClr val="tx1">
                    <a:tint val="75000"/>
                  </a:schemeClr>
                </a:solidFill>
              </a:defRPr>
            </a:lvl6pPr>
            <a:lvl7pPr marL="2325661" indent="0">
              <a:buNone/>
              <a:defRPr sz="1200">
                <a:solidFill>
                  <a:schemeClr val="tx1">
                    <a:tint val="75000"/>
                  </a:schemeClr>
                </a:solidFill>
              </a:defRPr>
            </a:lvl7pPr>
            <a:lvl8pPr marL="2713269" indent="0">
              <a:buNone/>
              <a:defRPr sz="1200">
                <a:solidFill>
                  <a:schemeClr val="tx1">
                    <a:tint val="75000"/>
                  </a:schemeClr>
                </a:solidFill>
              </a:defRPr>
            </a:lvl8pPr>
            <a:lvl9pPr marL="310088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33787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0058" y="1800492"/>
            <a:ext cx="3583125" cy="3233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8950" y="1800491"/>
            <a:ext cx="3583124" cy="3233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7" name="Slide Number Placeholder 6"/>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276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78697" y="1800819"/>
            <a:ext cx="3584485" cy="480218"/>
          </a:xfrm>
        </p:spPr>
        <p:txBody>
          <a:bodyPr anchor="b">
            <a:noAutofit/>
          </a:bodyPr>
          <a:lstStyle>
            <a:lvl1pPr marL="0" indent="0">
              <a:buNone/>
              <a:defRPr sz="2000" b="0"/>
            </a:lvl1pPr>
            <a:lvl2pPr marL="387611" indent="0">
              <a:buNone/>
              <a:defRPr sz="1700" b="1"/>
            </a:lvl2pPr>
            <a:lvl3pPr marL="775220" indent="0">
              <a:buNone/>
              <a:defRPr sz="1500" b="1"/>
            </a:lvl3pPr>
            <a:lvl4pPr marL="1162829" indent="0">
              <a:buNone/>
              <a:defRPr sz="1400" b="1"/>
            </a:lvl4pPr>
            <a:lvl5pPr marL="1550440" indent="0">
              <a:buNone/>
              <a:defRPr sz="1400" b="1"/>
            </a:lvl5pPr>
            <a:lvl6pPr marL="1938051" indent="0">
              <a:buNone/>
              <a:defRPr sz="1400" b="1"/>
            </a:lvl6pPr>
            <a:lvl7pPr marL="2325661" indent="0">
              <a:buNone/>
              <a:defRPr sz="1400" b="1"/>
            </a:lvl7pPr>
            <a:lvl8pPr marL="2713269" indent="0">
              <a:buNone/>
              <a:defRPr sz="1400" b="1"/>
            </a:lvl8pPr>
            <a:lvl9pPr marL="310088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78697" y="2281040"/>
            <a:ext cx="3584485" cy="27534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57590" y="1800819"/>
            <a:ext cx="3584481" cy="480218"/>
          </a:xfrm>
        </p:spPr>
        <p:txBody>
          <a:bodyPr anchor="b">
            <a:noAutofit/>
          </a:bodyPr>
          <a:lstStyle>
            <a:lvl1pPr marL="0" indent="0">
              <a:buNone/>
              <a:defRPr sz="2000" b="0"/>
            </a:lvl1pPr>
            <a:lvl2pPr marL="387611" indent="0">
              <a:buNone/>
              <a:defRPr sz="1700" b="1"/>
            </a:lvl2pPr>
            <a:lvl3pPr marL="775220" indent="0">
              <a:buNone/>
              <a:defRPr sz="1500" b="1"/>
            </a:lvl3pPr>
            <a:lvl4pPr marL="1162829" indent="0">
              <a:buNone/>
              <a:defRPr sz="1400" b="1"/>
            </a:lvl4pPr>
            <a:lvl5pPr marL="1550440" indent="0">
              <a:buNone/>
              <a:defRPr sz="1400" b="1"/>
            </a:lvl5pPr>
            <a:lvl6pPr marL="1938051" indent="0">
              <a:buNone/>
              <a:defRPr sz="1400" b="1"/>
            </a:lvl6pPr>
            <a:lvl7pPr marL="2325661" indent="0">
              <a:buNone/>
              <a:defRPr sz="1400" b="1"/>
            </a:lvl7pPr>
            <a:lvl8pPr marL="2713269" indent="0">
              <a:buNone/>
              <a:defRPr sz="1400" b="1"/>
            </a:lvl8pPr>
            <a:lvl9pPr marL="310088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357594" y="2281040"/>
            <a:ext cx="3584480" cy="27534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06-11-2019</a:t>
            </a:r>
            <a:endParaRPr lang="en-US"/>
          </a:p>
        </p:txBody>
      </p:sp>
      <p:sp>
        <p:nvSpPr>
          <p:cNvPr id="8" name="Footer Placeholder 7"/>
          <p:cNvSpPr>
            <a:spLocks noGrp="1"/>
          </p:cNvSpPr>
          <p:nvPr>
            <p:ph type="ftr" sz="quarter" idx="11"/>
          </p:nvPr>
        </p:nvSpPr>
        <p:spPr/>
        <p:txBody>
          <a:bodyPr/>
          <a:lstStyle/>
          <a:p>
            <a:r>
              <a:rPr lang="en-US" smtClean="0"/>
              <a:t>IDP-ET, IITB</a:t>
            </a:r>
            <a:endParaRPr lang="en-US"/>
          </a:p>
        </p:txBody>
      </p:sp>
      <p:sp>
        <p:nvSpPr>
          <p:cNvPr id="9" name="Slide Number Placeholder 8"/>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2865417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0055" y="508002"/>
            <a:ext cx="7362017" cy="11006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06-11-2019</a:t>
            </a:r>
            <a:endParaRPr lang="en-US"/>
          </a:p>
        </p:txBody>
      </p:sp>
      <p:sp>
        <p:nvSpPr>
          <p:cNvPr id="4" name="Footer Placeholder 3"/>
          <p:cNvSpPr>
            <a:spLocks noGrp="1"/>
          </p:cNvSpPr>
          <p:nvPr>
            <p:ph type="ftr" sz="quarter" idx="11"/>
          </p:nvPr>
        </p:nvSpPr>
        <p:spPr/>
        <p:txBody>
          <a:bodyPr/>
          <a:lstStyle/>
          <a:p>
            <a:r>
              <a:rPr lang="en-US" smtClean="0"/>
              <a:t>IDP-ET, IITB</a:t>
            </a:r>
            <a:endParaRPr lang="en-US"/>
          </a:p>
        </p:txBody>
      </p:sp>
      <p:sp>
        <p:nvSpPr>
          <p:cNvPr id="5" name="Slide Number Placeholder 4"/>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355766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06-11-2019</a:t>
            </a:r>
            <a:endParaRPr lang="en-US"/>
          </a:p>
        </p:txBody>
      </p:sp>
      <p:sp>
        <p:nvSpPr>
          <p:cNvPr id="3" name="Footer Placeholder 2"/>
          <p:cNvSpPr>
            <a:spLocks noGrp="1"/>
          </p:cNvSpPr>
          <p:nvPr>
            <p:ph type="ftr" sz="quarter" idx="11"/>
          </p:nvPr>
        </p:nvSpPr>
        <p:spPr/>
        <p:txBody>
          <a:bodyPr/>
          <a:lstStyle/>
          <a:p>
            <a:r>
              <a:rPr lang="en-US" smtClean="0"/>
              <a:t>IDP-ET, IITB</a:t>
            </a:r>
            <a:endParaRPr lang="en-US"/>
          </a:p>
        </p:txBody>
      </p:sp>
      <p:sp>
        <p:nvSpPr>
          <p:cNvPr id="4" name="Slide Number Placeholder 3"/>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26082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0055" y="1248837"/>
            <a:ext cx="3300942" cy="1065388"/>
          </a:xfrm>
        </p:spPr>
        <p:txBody>
          <a:bodyPr anchor="b">
            <a:normAutofit/>
          </a:bodyPr>
          <a:lstStyle>
            <a:lvl1pPr>
              <a:defRPr sz="1700"/>
            </a:lvl1pPr>
          </a:lstStyle>
          <a:p>
            <a:r>
              <a:rPr lang="en-US" smtClean="0"/>
              <a:t>Click to edit Master title style</a:t>
            </a:r>
            <a:endParaRPr lang="en-US" dirty="0"/>
          </a:p>
        </p:txBody>
      </p:sp>
      <p:sp>
        <p:nvSpPr>
          <p:cNvPr id="3" name="Content Placeholder 2"/>
          <p:cNvSpPr>
            <a:spLocks noGrp="1"/>
          </p:cNvSpPr>
          <p:nvPr>
            <p:ph idx="1"/>
          </p:nvPr>
        </p:nvSpPr>
        <p:spPr>
          <a:xfrm>
            <a:off x="4076767" y="429106"/>
            <a:ext cx="3865307" cy="46053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0055" y="2314224"/>
            <a:ext cx="3300942" cy="2153708"/>
          </a:xfrm>
        </p:spPr>
        <p:txBody>
          <a:bodyPr>
            <a:normAutofit/>
          </a:bodyPr>
          <a:lstStyle>
            <a:lvl1pPr marL="0" indent="0">
              <a:buNone/>
              <a:defRPr sz="1200"/>
            </a:lvl1pPr>
            <a:lvl2pPr marL="387494" indent="0">
              <a:buNone/>
              <a:defRPr sz="1200"/>
            </a:lvl2pPr>
            <a:lvl3pPr marL="774989" indent="0">
              <a:buNone/>
              <a:defRPr sz="1000"/>
            </a:lvl3pPr>
            <a:lvl4pPr marL="1162482" indent="0">
              <a:buNone/>
              <a:defRPr sz="800"/>
            </a:lvl4pPr>
            <a:lvl5pPr marL="1549975" indent="0">
              <a:buNone/>
              <a:defRPr sz="800"/>
            </a:lvl5pPr>
            <a:lvl6pPr marL="1937468" indent="0">
              <a:buNone/>
              <a:defRPr sz="800"/>
            </a:lvl6pPr>
            <a:lvl7pPr marL="2324962" indent="0">
              <a:buNone/>
              <a:defRPr sz="800"/>
            </a:lvl7pPr>
            <a:lvl8pPr marL="2712457" indent="0">
              <a:buNone/>
              <a:defRPr sz="800"/>
            </a:lvl8pPr>
            <a:lvl9pPr marL="30999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7" name="Slide Number Placeholder 6"/>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86121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3721543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0058" y="4000500"/>
            <a:ext cx="7362016" cy="472282"/>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0055" y="508002"/>
            <a:ext cx="7362017" cy="3204765"/>
          </a:xfrm>
        </p:spPr>
        <p:txBody>
          <a:bodyPr anchor="t">
            <a:normAutofit/>
          </a:bodyPr>
          <a:lstStyle>
            <a:lvl1pPr marL="0" indent="0" algn="ctr">
              <a:buNone/>
              <a:defRPr sz="1400"/>
            </a:lvl1pPr>
            <a:lvl2pPr marL="387611" indent="0">
              <a:buNone/>
              <a:defRPr sz="1400"/>
            </a:lvl2pPr>
            <a:lvl3pPr marL="775220" indent="0">
              <a:buNone/>
              <a:defRPr sz="1400"/>
            </a:lvl3pPr>
            <a:lvl4pPr marL="1162829" indent="0">
              <a:buNone/>
              <a:defRPr sz="1400"/>
            </a:lvl4pPr>
            <a:lvl5pPr marL="1550440" indent="0">
              <a:buNone/>
              <a:defRPr sz="1400"/>
            </a:lvl5pPr>
            <a:lvl6pPr marL="1938051" indent="0">
              <a:buNone/>
              <a:defRPr sz="1400"/>
            </a:lvl6pPr>
            <a:lvl7pPr marL="2325661" indent="0">
              <a:buNone/>
              <a:defRPr sz="1400"/>
            </a:lvl7pPr>
            <a:lvl8pPr marL="2713269" indent="0">
              <a:buNone/>
              <a:defRPr sz="1400"/>
            </a:lvl8pPr>
            <a:lvl9pPr marL="3100881" indent="0">
              <a:buNone/>
              <a:defRPr sz="1400"/>
            </a:lvl9pPr>
          </a:lstStyle>
          <a:p>
            <a:r>
              <a:rPr lang="en-US" smtClean="0"/>
              <a:t>Click icon to add picture</a:t>
            </a:r>
            <a:endParaRPr lang="en-US" dirty="0"/>
          </a:p>
        </p:txBody>
      </p:sp>
      <p:sp>
        <p:nvSpPr>
          <p:cNvPr id="4" name="Text Placeholder 3"/>
          <p:cNvSpPr>
            <a:spLocks noGrp="1"/>
          </p:cNvSpPr>
          <p:nvPr>
            <p:ph type="body" sz="half" idx="2"/>
          </p:nvPr>
        </p:nvSpPr>
        <p:spPr>
          <a:xfrm>
            <a:off x="580058" y="4472782"/>
            <a:ext cx="7362016" cy="561687"/>
          </a:xfrm>
        </p:spPr>
        <p:txBody>
          <a:bodyPr>
            <a:normAutofit/>
          </a:bodyPr>
          <a:lstStyle>
            <a:lvl1pPr marL="0" indent="0">
              <a:buNone/>
              <a:defRPr sz="1000"/>
            </a:lvl1pPr>
            <a:lvl2pPr marL="387611" indent="0">
              <a:buNone/>
              <a:defRPr sz="1000"/>
            </a:lvl2pPr>
            <a:lvl3pPr marL="775220" indent="0">
              <a:buNone/>
              <a:defRPr sz="800"/>
            </a:lvl3pPr>
            <a:lvl4pPr marL="1162829" indent="0">
              <a:buNone/>
              <a:defRPr sz="800"/>
            </a:lvl4pPr>
            <a:lvl5pPr marL="1550440" indent="0">
              <a:buNone/>
              <a:defRPr sz="800"/>
            </a:lvl5pPr>
            <a:lvl6pPr marL="1938051" indent="0">
              <a:buNone/>
              <a:defRPr sz="800"/>
            </a:lvl6pPr>
            <a:lvl7pPr marL="2325661" indent="0">
              <a:buNone/>
              <a:defRPr sz="800"/>
            </a:lvl7pPr>
            <a:lvl8pPr marL="2713269" indent="0">
              <a:buNone/>
              <a:defRPr sz="800"/>
            </a:lvl8pPr>
            <a:lvl9pPr marL="3100881" indent="0">
              <a:buNone/>
              <a:defRPr sz="8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7" name="Slide Number Placeholder 6"/>
          <p:cNvSpPr>
            <a:spLocks noGrp="1"/>
          </p:cNvSpPr>
          <p:nvPr>
            <p:ph type="sldNum" sz="quarter" idx="12"/>
          </p:nvPr>
        </p:nvSpPr>
        <p:spPr/>
        <p:txBody>
          <a:bodyPr/>
          <a:lstStyle/>
          <a:p>
            <a:fld id="{C186A354-7B2E-4E44-87DF-77BB4433DBEA}" type="slidenum">
              <a:rPr lang="en-US" smtClean="0"/>
              <a:pPr/>
              <a:t>‹#›</a:t>
            </a:fld>
            <a:endParaRPr lang="en-US"/>
          </a:p>
        </p:txBody>
      </p:sp>
      <p:sp>
        <p:nvSpPr>
          <p:cNvPr id="5" name="Date Placeholder 4"/>
          <p:cNvSpPr>
            <a:spLocks noGrp="1"/>
          </p:cNvSpPr>
          <p:nvPr>
            <p:ph type="dt" sz="half" idx="10"/>
          </p:nvPr>
        </p:nvSpPr>
        <p:spPr/>
        <p:txBody>
          <a:bodyPr/>
          <a:lstStyle/>
          <a:p>
            <a:r>
              <a:rPr lang="en-US" smtClean="0"/>
              <a:t>06-11-2019</a:t>
            </a:r>
            <a:endParaRPr lang="en-US"/>
          </a:p>
        </p:txBody>
      </p:sp>
    </p:spTree>
    <p:extLst>
      <p:ext uri="{BB962C8B-B14F-4D97-AF65-F5344CB8AC3E}">
        <p14:creationId xmlns="" xmlns:p14="http://schemas.microsoft.com/office/powerpoint/2010/main" val="123140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80056" y="508000"/>
            <a:ext cx="7362017" cy="2836333"/>
          </a:xfrm>
        </p:spPr>
        <p:txBody>
          <a:bodyPr anchor="ctr">
            <a:normAutofit/>
          </a:bodyPr>
          <a:lstStyle>
            <a:lvl1pPr algn="l">
              <a:defRPr sz="37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80056" y="3725333"/>
            <a:ext cx="7362017" cy="1309135"/>
          </a:xfrm>
        </p:spPr>
        <p:txBody>
          <a:bodyPr anchor="ctr">
            <a:normAutofit/>
          </a:bodyPr>
          <a:lstStyle>
            <a:lvl1pPr marL="0" indent="0" algn="l">
              <a:buNone/>
              <a:defRPr sz="1500">
                <a:solidFill>
                  <a:schemeClr val="tx1">
                    <a:lumMod val="75000"/>
                    <a:lumOff val="25000"/>
                  </a:schemeClr>
                </a:solidFill>
              </a:defRPr>
            </a:lvl1pPr>
            <a:lvl2pPr marL="387611" indent="0">
              <a:buNone/>
              <a:defRPr sz="1500">
                <a:solidFill>
                  <a:schemeClr val="tx1">
                    <a:tint val="75000"/>
                  </a:schemeClr>
                </a:solidFill>
              </a:defRPr>
            </a:lvl2pPr>
            <a:lvl3pPr marL="775220" indent="0">
              <a:buNone/>
              <a:defRPr sz="1400">
                <a:solidFill>
                  <a:schemeClr val="tx1">
                    <a:tint val="75000"/>
                  </a:schemeClr>
                </a:solidFill>
              </a:defRPr>
            </a:lvl3pPr>
            <a:lvl4pPr marL="1162829" indent="0">
              <a:buNone/>
              <a:defRPr sz="1200">
                <a:solidFill>
                  <a:schemeClr val="tx1">
                    <a:tint val="75000"/>
                  </a:schemeClr>
                </a:solidFill>
              </a:defRPr>
            </a:lvl4pPr>
            <a:lvl5pPr marL="1550440" indent="0">
              <a:buNone/>
              <a:defRPr sz="1200">
                <a:solidFill>
                  <a:schemeClr val="tx1">
                    <a:tint val="75000"/>
                  </a:schemeClr>
                </a:solidFill>
              </a:defRPr>
            </a:lvl5pPr>
            <a:lvl6pPr marL="1938051" indent="0">
              <a:buNone/>
              <a:defRPr sz="1200">
                <a:solidFill>
                  <a:schemeClr val="tx1">
                    <a:tint val="75000"/>
                  </a:schemeClr>
                </a:solidFill>
              </a:defRPr>
            </a:lvl6pPr>
            <a:lvl7pPr marL="2325661" indent="0">
              <a:buNone/>
              <a:defRPr sz="1200">
                <a:solidFill>
                  <a:schemeClr val="tx1">
                    <a:tint val="75000"/>
                  </a:schemeClr>
                </a:solidFill>
              </a:defRPr>
            </a:lvl7pPr>
            <a:lvl8pPr marL="2713269" indent="0">
              <a:buNone/>
              <a:defRPr sz="1200">
                <a:solidFill>
                  <a:schemeClr val="tx1">
                    <a:tint val="75000"/>
                  </a:schemeClr>
                </a:solidFill>
              </a:defRPr>
            </a:lvl8pPr>
            <a:lvl9pPr marL="310088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224445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576" y="508000"/>
            <a:ext cx="6931656" cy="2518833"/>
          </a:xfrm>
        </p:spPr>
        <p:txBody>
          <a:bodyPr anchor="ctr">
            <a:normAutofit/>
          </a:bodyPr>
          <a:lstStyle>
            <a:lvl1pPr algn="l">
              <a:defRPr sz="37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69934" y="3026833"/>
            <a:ext cx="6186940" cy="317500"/>
          </a:xfrm>
        </p:spPr>
        <p:txBody>
          <a:bodyPr anchor="ctr">
            <a:noAutofit/>
          </a:bodyPr>
          <a:lstStyle>
            <a:lvl1pPr marL="0" indent="0">
              <a:buFontTx/>
              <a:buNone/>
              <a:defRPr sz="1400">
                <a:solidFill>
                  <a:schemeClr val="tx1">
                    <a:lumMod val="50000"/>
                    <a:lumOff val="50000"/>
                  </a:schemeClr>
                </a:solidFill>
              </a:defRPr>
            </a:lvl1pPr>
            <a:lvl2pPr marL="387611" indent="0">
              <a:buFontTx/>
              <a:buNone/>
              <a:defRPr/>
            </a:lvl2pPr>
            <a:lvl3pPr marL="775220" indent="0">
              <a:buFontTx/>
              <a:buNone/>
              <a:defRPr/>
            </a:lvl3pPr>
            <a:lvl4pPr marL="1162829" indent="0">
              <a:buFontTx/>
              <a:buNone/>
              <a:defRPr/>
            </a:lvl4pPr>
            <a:lvl5pPr marL="155044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80056" y="3725333"/>
            <a:ext cx="7362017" cy="1309135"/>
          </a:xfrm>
        </p:spPr>
        <p:txBody>
          <a:bodyPr anchor="ctr">
            <a:normAutofit/>
          </a:bodyPr>
          <a:lstStyle>
            <a:lvl1pPr marL="0" indent="0" algn="l">
              <a:buNone/>
              <a:defRPr sz="1500">
                <a:solidFill>
                  <a:schemeClr val="tx1">
                    <a:lumMod val="75000"/>
                    <a:lumOff val="25000"/>
                  </a:schemeClr>
                </a:solidFill>
              </a:defRPr>
            </a:lvl1pPr>
            <a:lvl2pPr marL="387611" indent="0">
              <a:buNone/>
              <a:defRPr sz="1500">
                <a:solidFill>
                  <a:schemeClr val="tx1">
                    <a:tint val="75000"/>
                  </a:schemeClr>
                </a:solidFill>
              </a:defRPr>
            </a:lvl2pPr>
            <a:lvl3pPr marL="775220" indent="0">
              <a:buNone/>
              <a:defRPr sz="1400">
                <a:solidFill>
                  <a:schemeClr val="tx1">
                    <a:tint val="75000"/>
                  </a:schemeClr>
                </a:solidFill>
              </a:defRPr>
            </a:lvl3pPr>
            <a:lvl4pPr marL="1162829" indent="0">
              <a:buNone/>
              <a:defRPr sz="1200">
                <a:solidFill>
                  <a:schemeClr val="tx1">
                    <a:tint val="75000"/>
                  </a:schemeClr>
                </a:solidFill>
              </a:defRPr>
            </a:lvl4pPr>
            <a:lvl5pPr marL="1550440" indent="0">
              <a:buNone/>
              <a:defRPr sz="1200">
                <a:solidFill>
                  <a:schemeClr val="tx1">
                    <a:tint val="75000"/>
                  </a:schemeClr>
                </a:solidFill>
              </a:defRPr>
            </a:lvl5pPr>
            <a:lvl6pPr marL="1938051" indent="0">
              <a:buNone/>
              <a:defRPr sz="1200">
                <a:solidFill>
                  <a:schemeClr val="tx1">
                    <a:tint val="75000"/>
                  </a:schemeClr>
                </a:solidFill>
              </a:defRPr>
            </a:lvl6pPr>
            <a:lvl7pPr marL="2325661" indent="0">
              <a:buNone/>
              <a:defRPr sz="1200">
                <a:solidFill>
                  <a:schemeClr val="tx1">
                    <a:tint val="75000"/>
                  </a:schemeClr>
                </a:solidFill>
              </a:defRPr>
            </a:lvl7pPr>
            <a:lvl8pPr marL="2713269" indent="0">
              <a:buNone/>
              <a:defRPr sz="1200">
                <a:solidFill>
                  <a:schemeClr val="tx1">
                    <a:tint val="75000"/>
                  </a:schemeClr>
                </a:solidFill>
              </a:defRPr>
            </a:lvl8pPr>
            <a:lvl9pPr marL="310088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
        <p:nvSpPr>
          <p:cNvPr id="24" name="TextBox 23"/>
          <p:cNvSpPr txBox="1"/>
          <p:nvPr/>
        </p:nvSpPr>
        <p:spPr>
          <a:xfrm>
            <a:off x="464049" y="658649"/>
            <a:ext cx="522049" cy="487313"/>
          </a:xfrm>
          <a:prstGeom prst="rect">
            <a:avLst/>
          </a:prstGeom>
        </p:spPr>
        <p:txBody>
          <a:bodyPr vert="horz" lIns="77522" tIns="38761" rIns="77522" bIns="38761" rtlCol="0" anchor="ctr">
            <a:noAutofit/>
          </a:bodyPr>
          <a:lstStyle/>
          <a:p>
            <a:pPr lvl="0"/>
            <a:r>
              <a:rPr lang="en-US" sz="6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615799" y="2405464"/>
            <a:ext cx="522049" cy="487313"/>
          </a:xfrm>
          <a:prstGeom prst="rect">
            <a:avLst/>
          </a:prstGeom>
        </p:spPr>
        <p:txBody>
          <a:bodyPr vert="horz" lIns="77522" tIns="38761" rIns="77522" bIns="38761" rtlCol="0" anchor="ctr">
            <a:noAutofit/>
          </a:bodyPr>
          <a:lstStyle/>
          <a:p>
            <a:pPr lvl="0"/>
            <a:r>
              <a:rPr lang="en-US" sz="68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760196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80056" y="1609990"/>
            <a:ext cx="7362017" cy="2162883"/>
          </a:xfrm>
        </p:spPr>
        <p:txBody>
          <a:bodyPr anchor="b">
            <a:normAutofit/>
          </a:bodyPr>
          <a:lstStyle>
            <a:lvl1pPr algn="l">
              <a:defRPr sz="37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80056" y="3772873"/>
            <a:ext cx="7362017" cy="1261595"/>
          </a:xfrm>
        </p:spPr>
        <p:txBody>
          <a:bodyPr anchor="t">
            <a:normAutofit/>
          </a:bodyPr>
          <a:lstStyle>
            <a:lvl1pPr marL="0" indent="0" algn="l">
              <a:buNone/>
              <a:defRPr sz="1500">
                <a:solidFill>
                  <a:schemeClr val="tx1">
                    <a:lumMod val="75000"/>
                    <a:lumOff val="25000"/>
                  </a:schemeClr>
                </a:solidFill>
              </a:defRPr>
            </a:lvl1pPr>
            <a:lvl2pPr marL="387611" indent="0">
              <a:buNone/>
              <a:defRPr sz="1500">
                <a:solidFill>
                  <a:schemeClr val="tx1">
                    <a:tint val="75000"/>
                  </a:schemeClr>
                </a:solidFill>
              </a:defRPr>
            </a:lvl2pPr>
            <a:lvl3pPr marL="775220" indent="0">
              <a:buNone/>
              <a:defRPr sz="1400">
                <a:solidFill>
                  <a:schemeClr val="tx1">
                    <a:tint val="75000"/>
                  </a:schemeClr>
                </a:solidFill>
              </a:defRPr>
            </a:lvl3pPr>
            <a:lvl4pPr marL="1162829" indent="0">
              <a:buNone/>
              <a:defRPr sz="1200">
                <a:solidFill>
                  <a:schemeClr val="tx1">
                    <a:tint val="75000"/>
                  </a:schemeClr>
                </a:solidFill>
              </a:defRPr>
            </a:lvl4pPr>
            <a:lvl5pPr marL="1550440" indent="0">
              <a:buNone/>
              <a:defRPr sz="1200">
                <a:solidFill>
                  <a:schemeClr val="tx1">
                    <a:tint val="75000"/>
                  </a:schemeClr>
                </a:solidFill>
              </a:defRPr>
            </a:lvl5pPr>
            <a:lvl6pPr marL="1938051" indent="0">
              <a:buNone/>
              <a:defRPr sz="1200">
                <a:solidFill>
                  <a:schemeClr val="tx1">
                    <a:tint val="75000"/>
                  </a:schemeClr>
                </a:solidFill>
              </a:defRPr>
            </a:lvl6pPr>
            <a:lvl7pPr marL="2325661" indent="0">
              <a:buNone/>
              <a:defRPr sz="1200">
                <a:solidFill>
                  <a:schemeClr val="tx1">
                    <a:tint val="75000"/>
                  </a:schemeClr>
                </a:solidFill>
              </a:defRPr>
            </a:lvl7pPr>
            <a:lvl8pPr marL="2713269" indent="0">
              <a:buNone/>
              <a:defRPr sz="1200">
                <a:solidFill>
                  <a:schemeClr val="tx1">
                    <a:tint val="75000"/>
                  </a:schemeClr>
                </a:solidFill>
              </a:defRPr>
            </a:lvl8pPr>
            <a:lvl9pPr marL="310088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1958943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97576" y="508000"/>
            <a:ext cx="6931656" cy="2518833"/>
          </a:xfrm>
        </p:spPr>
        <p:txBody>
          <a:bodyPr anchor="ctr">
            <a:normAutofit/>
          </a:bodyPr>
          <a:lstStyle>
            <a:lvl1pPr algn="l">
              <a:defRPr sz="37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80054" y="3344333"/>
            <a:ext cx="7362018" cy="428540"/>
          </a:xfrm>
        </p:spPr>
        <p:txBody>
          <a:bodyPr anchor="b">
            <a:noAutofit/>
          </a:bodyPr>
          <a:lstStyle>
            <a:lvl1pPr marL="0" indent="0">
              <a:buFontTx/>
              <a:buNone/>
              <a:defRPr sz="2000">
                <a:solidFill>
                  <a:schemeClr val="tx1">
                    <a:lumMod val="75000"/>
                    <a:lumOff val="25000"/>
                  </a:schemeClr>
                </a:solidFill>
              </a:defRPr>
            </a:lvl1pPr>
            <a:lvl2pPr marL="387611" indent="0">
              <a:buFontTx/>
              <a:buNone/>
              <a:defRPr/>
            </a:lvl2pPr>
            <a:lvl3pPr marL="775220" indent="0">
              <a:buFontTx/>
              <a:buNone/>
              <a:defRPr/>
            </a:lvl3pPr>
            <a:lvl4pPr marL="1162829" indent="0">
              <a:buFontTx/>
              <a:buNone/>
              <a:defRPr/>
            </a:lvl4pPr>
            <a:lvl5pPr marL="155044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80056" y="3772873"/>
            <a:ext cx="7362017" cy="1261595"/>
          </a:xfrm>
        </p:spPr>
        <p:txBody>
          <a:bodyPr anchor="t">
            <a:normAutofit/>
          </a:bodyPr>
          <a:lstStyle>
            <a:lvl1pPr marL="0" indent="0" algn="l">
              <a:buNone/>
              <a:defRPr sz="1500">
                <a:solidFill>
                  <a:schemeClr val="tx1">
                    <a:lumMod val="50000"/>
                    <a:lumOff val="50000"/>
                  </a:schemeClr>
                </a:solidFill>
              </a:defRPr>
            </a:lvl1pPr>
            <a:lvl2pPr marL="387611" indent="0">
              <a:buNone/>
              <a:defRPr sz="1500">
                <a:solidFill>
                  <a:schemeClr val="tx1">
                    <a:tint val="75000"/>
                  </a:schemeClr>
                </a:solidFill>
              </a:defRPr>
            </a:lvl2pPr>
            <a:lvl3pPr marL="775220" indent="0">
              <a:buNone/>
              <a:defRPr sz="1400">
                <a:solidFill>
                  <a:schemeClr val="tx1">
                    <a:tint val="75000"/>
                  </a:schemeClr>
                </a:solidFill>
              </a:defRPr>
            </a:lvl3pPr>
            <a:lvl4pPr marL="1162829" indent="0">
              <a:buNone/>
              <a:defRPr sz="1200">
                <a:solidFill>
                  <a:schemeClr val="tx1">
                    <a:tint val="75000"/>
                  </a:schemeClr>
                </a:solidFill>
              </a:defRPr>
            </a:lvl4pPr>
            <a:lvl5pPr marL="1550440" indent="0">
              <a:buNone/>
              <a:defRPr sz="1200">
                <a:solidFill>
                  <a:schemeClr val="tx1">
                    <a:tint val="75000"/>
                  </a:schemeClr>
                </a:solidFill>
              </a:defRPr>
            </a:lvl5pPr>
            <a:lvl6pPr marL="1938051" indent="0">
              <a:buNone/>
              <a:defRPr sz="1200">
                <a:solidFill>
                  <a:schemeClr val="tx1">
                    <a:tint val="75000"/>
                  </a:schemeClr>
                </a:solidFill>
              </a:defRPr>
            </a:lvl6pPr>
            <a:lvl7pPr marL="2325661" indent="0">
              <a:buNone/>
              <a:defRPr sz="1200">
                <a:solidFill>
                  <a:schemeClr val="tx1">
                    <a:tint val="75000"/>
                  </a:schemeClr>
                </a:solidFill>
              </a:defRPr>
            </a:lvl7pPr>
            <a:lvl8pPr marL="2713269" indent="0">
              <a:buNone/>
              <a:defRPr sz="1200">
                <a:solidFill>
                  <a:schemeClr val="tx1">
                    <a:tint val="75000"/>
                  </a:schemeClr>
                </a:solidFill>
              </a:defRPr>
            </a:lvl8pPr>
            <a:lvl9pPr marL="310088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
        <p:nvSpPr>
          <p:cNvPr id="24" name="TextBox 23"/>
          <p:cNvSpPr txBox="1"/>
          <p:nvPr/>
        </p:nvSpPr>
        <p:spPr>
          <a:xfrm>
            <a:off x="464049" y="658649"/>
            <a:ext cx="522049" cy="487313"/>
          </a:xfrm>
          <a:prstGeom prst="rect">
            <a:avLst/>
          </a:prstGeom>
        </p:spPr>
        <p:txBody>
          <a:bodyPr vert="horz" lIns="77522" tIns="38761" rIns="77522" bIns="38761" rtlCol="0" anchor="ctr">
            <a:noAutofit/>
          </a:bodyPr>
          <a:lstStyle/>
          <a:p>
            <a:pPr lvl="0"/>
            <a:r>
              <a:rPr lang="en-US" sz="6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615799" y="2405464"/>
            <a:ext cx="522049" cy="487313"/>
          </a:xfrm>
          <a:prstGeom prst="rect">
            <a:avLst/>
          </a:prstGeom>
        </p:spPr>
        <p:txBody>
          <a:bodyPr vert="horz" lIns="77522" tIns="38761" rIns="77522" bIns="38761" rtlCol="0" anchor="ctr">
            <a:noAutofit/>
          </a:bodyPr>
          <a:lstStyle/>
          <a:p>
            <a:pPr lvl="0"/>
            <a:r>
              <a:rPr lang="en-US" sz="68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808222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87307" y="508000"/>
            <a:ext cx="7354767" cy="2518833"/>
          </a:xfrm>
        </p:spPr>
        <p:txBody>
          <a:bodyPr anchor="ctr">
            <a:normAutofit/>
          </a:bodyPr>
          <a:lstStyle>
            <a:lvl1pPr algn="l">
              <a:defRPr sz="37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80054" y="3344333"/>
            <a:ext cx="7362018" cy="428540"/>
          </a:xfrm>
        </p:spPr>
        <p:txBody>
          <a:bodyPr anchor="b">
            <a:noAutofit/>
          </a:bodyPr>
          <a:lstStyle>
            <a:lvl1pPr marL="0" indent="0">
              <a:buFontTx/>
              <a:buNone/>
              <a:defRPr sz="2000">
                <a:solidFill>
                  <a:schemeClr val="accent1"/>
                </a:solidFill>
              </a:defRPr>
            </a:lvl1pPr>
            <a:lvl2pPr marL="387611" indent="0">
              <a:buFontTx/>
              <a:buNone/>
              <a:defRPr/>
            </a:lvl2pPr>
            <a:lvl3pPr marL="775220" indent="0">
              <a:buFontTx/>
              <a:buNone/>
              <a:defRPr/>
            </a:lvl3pPr>
            <a:lvl4pPr marL="1162829" indent="0">
              <a:buFontTx/>
              <a:buNone/>
              <a:defRPr/>
            </a:lvl4pPr>
            <a:lvl5pPr marL="155044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80056" y="3772873"/>
            <a:ext cx="7362017" cy="1261595"/>
          </a:xfrm>
        </p:spPr>
        <p:txBody>
          <a:bodyPr anchor="t">
            <a:normAutofit/>
          </a:bodyPr>
          <a:lstStyle>
            <a:lvl1pPr marL="0" indent="0" algn="l">
              <a:buNone/>
              <a:defRPr sz="1500">
                <a:solidFill>
                  <a:schemeClr val="tx1">
                    <a:lumMod val="50000"/>
                    <a:lumOff val="50000"/>
                  </a:schemeClr>
                </a:solidFill>
              </a:defRPr>
            </a:lvl1pPr>
            <a:lvl2pPr marL="387611" indent="0">
              <a:buNone/>
              <a:defRPr sz="1500">
                <a:solidFill>
                  <a:schemeClr val="tx1">
                    <a:tint val="75000"/>
                  </a:schemeClr>
                </a:solidFill>
              </a:defRPr>
            </a:lvl2pPr>
            <a:lvl3pPr marL="775220" indent="0">
              <a:buNone/>
              <a:defRPr sz="1400">
                <a:solidFill>
                  <a:schemeClr val="tx1">
                    <a:tint val="75000"/>
                  </a:schemeClr>
                </a:solidFill>
              </a:defRPr>
            </a:lvl3pPr>
            <a:lvl4pPr marL="1162829" indent="0">
              <a:buNone/>
              <a:defRPr sz="1200">
                <a:solidFill>
                  <a:schemeClr val="tx1">
                    <a:tint val="75000"/>
                  </a:schemeClr>
                </a:solidFill>
              </a:defRPr>
            </a:lvl4pPr>
            <a:lvl5pPr marL="1550440" indent="0">
              <a:buNone/>
              <a:defRPr sz="1200">
                <a:solidFill>
                  <a:schemeClr val="tx1">
                    <a:tint val="75000"/>
                  </a:schemeClr>
                </a:solidFill>
              </a:defRPr>
            </a:lvl5pPr>
            <a:lvl6pPr marL="1938051" indent="0">
              <a:buNone/>
              <a:defRPr sz="1200">
                <a:solidFill>
                  <a:schemeClr val="tx1">
                    <a:tint val="75000"/>
                  </a:schemeClr>
                </a:solidFill>
              </a:defRPr>
            </a:lvl6pPr>
            <a:lvl7pPr marL="2325661" indent="0">
              <a:buNone/>
              <a:defRPr sz="1200">
                <a:solidFill>
                  <a:schemeClr val="tx1">
                    <a:tint val="75000"/>
                  </a:schemeClr>
                </a:solidFill>
              </a:defRPr>
            </a:lvl7pPr>
            <a:lvl8pPr marL="2713269" indent="0">
              <a:buNone/>
              <a:defRPr sz="1200">
                <a:solidFill>
                  <a:schemeClr val="tx1">
                    <a:tint val="75000"/>
                  </a:schemeClr>
                </a:solidFill>
              </a:defRPr>
            </a:lvl8pPr>
            <a:lvl9pPr marL="310088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3878511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1273582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358" y="508002"/>
            <a:ext cx="1117356" cy="4376209"/>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0056" y="508000"/>
            <a:ext cx="6046173" cy="43762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C186A354-7B2E-4E44-87DF-77BB4433DBEA}" type="slidenum">
              <a:rPr lang="en-US" smtClean="0"/>
              <a:pPr/>
              <a:t>‹#›</a:t>
            </a:fld>
            <a:endParaRPr lang="en-US"/>
          </a:p>
        </p:txBody>
      </p:sp>
    </p:spTree>
    <p:extLst>
      <p:ext uri="{BB962C8B-B14F-4D97-AF65-F5344CB8AC3E}">
        <p14:creationId xmlns="" xmlns:p14="http://schemas.microsoft.com/office/powerpoint/2010/main" val="421763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2380" y="1424782"/>
            <a:ext cx="9005352" cy="2377281"/>
          </a:xfrm>
        </p:spPr>
        <p:txBody>
          <a:bodyPr anchor="b"/>
          <a:lstStyle>
            <a:lvl1pPr>
              <a:defRPr sz="5100"/>
            </a:lvl1pPr>
          </a:lstStyle>
          <a:p>
            <a:r>
              <a:rPr lang="en-US" smtClean="0"/>
              <a:t>Click to edit Master title style</a:t>
            </a:r>
            <a:endParaRPr lang="en-US"/>
          </a:p>
        </p:txBody>
      </p:sp>
      <p:sp>
        <p:nvSpPr>
          <p:cNvPr id="3" name="Text Placeholder 2"/>
          <p:cNvSpPr>
            <a:spLocks noGrp="1"/>
          </p:cNvSpPr>
          <p:nvPr>
            <p:ph type="body" idx="1"/>
          </p:nvPr>
        </p:nvSpPr>
        <p:spPr>
          <a:xfrm>
            <a:off x="712380" y="3824553"/>
            <a:ext cx="9005352" cy="1250156"/>
          </a:xfrm>
        </p:spPr>
        <p:txBody>
          <a:bodyPr/>
          <a:lstStyle>
            <a:lvl1pPr marL="0" indent="0">
              <a:buNone/>
              <a:defRPr sz="2000">
                <a:solidFill>
                  <a:schemeClr val="tx1">
                    <a:tint val="75000"/>
                  </a:schemeClr>
                </a:solidFill>
              </a:defRPr>
            </a:lvl1pPr>
            <a:lvl2pPr marL="387706" indent="0">
              <a:buNone/>
              <a:defRPr sz="1700">
                <a:solidFill>
                  <a:schemeClr val="tx1">
                    <a:tint val="75000"/>
                  </a:schemeClr>
                </a:solidFill>
              </a:defRPr>
            </a:lvl2pPr>
            <a:lvl3pPr marL="775411" indent="0">
              <a:buNone/>
              <a:defRPr sz="1500">
                <a:solidFill>
                  <a:schemeClr val="tx1">
                    <a:tint val="75000"/>
                  </a:schemeClr>
                </a:solidFill>
              </a:defRPr>
            </a:lvl3pPr>
            <a:lvl4pPr marL="1163117" indent="0">
              <a:buNone/>
              <a:defRPr sz="1400">
                <a:solidFill>
                  <a:schemeClr val="tx1">
                    <a:tint val="75000"/>
                  </a:schemeClr>
                </a:solidFill>
              </a:defRPr>
            </a:lvl4pPr>
            <a:lvl5pPr marL="1550822" indent="0">
              <a:buNone/>
              <a:defRPr sz="1400">
                <a:solidFill>
                  <a:schemeClr val="tx1">
                    <a:tint val="75000"/>
                  </a:schemeClr>
                </a:solidFill>
              </a:defRPr>
            </a:lvl5pPr>
            <a:lvl6pPr marL="1938528" indent="0">
              <a:buNone/>
              <a:defRPr sz="1400">
                <a:solidFill>
                  <a:schemeClr val="tx1">
                    <a:tint val="75000"/>
                  </a:schemeClr>
                </a:solidFill>
              </a:defRPr>
            </a:lvl6pPr>
            <a:lvl7pPr marL="2326234" indent="0">
              <a:buNone/>
              <a:defRPr sz="1400">
                <a:solidFill>
                  <a:schemeClr val="tx1">
                    <a:tint val="75000"/>
                  </a:schemeClr>
                </a:solidFill>
              </a:defRPr>
            </a:lvl7pPr>
            <a:lvl8pPr marL="2713939" indent="0">
              <a:buNone/>
              <a:defRPr sz="1400">
                <a:solidFill>
                  <a:schemeClr val="tx1">
                    <a:tint val="75000"/>
                  </a:schemeClr>
                </a:solidFill>
              </a:defRPr>
            </a:lvl8pPr>
            <a:lvl9pPr marL="310164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115163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818" y="1521354"/>
            <a:ext cx="443742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5750" y="1521354"/>
            <a:ext cx="443742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7" name="Slide Number Placeholder 6"/>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12262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9178" y="304271"/>
            <a:ext cx="9005352" cy="110463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19178" y="1400969"/>
            <a:ext cx="4417027" cy="686593"/>
          </a:xfrm>
        </p:spPr>
        <p:txBody>
          <a:bodyPr anchor="b"/>
          <a:lstStyle>
            <a:lvl1pPr marL="0" indent="0">
              <a:buNone/>
              <a:defRPr sz="2000" b="1"/>
            </a:lvl1pPr>
            <a:lvl2pPr marL="387706" indent="0">
              <a:buNone/>
              <a:defRPr sz="1700" b="1"/>
            </a:lvl2pPr>
            <a:lvl3pPr marL="775411" indent="0">
              <a:buNone/>
              <a:defRPr sz="1500" b="1"/>
            </a:lvl3pPr>
            <a:lvl4pPr marL="1163117" indent="0">
              <a:buNone/>
              <a:defRPr sz="1400" b="1"/>
            </a:lvl4pPr>
            <a:lvl5pPr marL="1550822" indent="0">
              <a:buNone/>
              <a:defRPr sz="1400" b="1"/>
            </a:lvl5pPr>
            <a:lvl6pPr marL="1938528" indent="0">
              <a:buNone/>
              <a:defRPr sz="1400" b="1"/>
            </a:lvl6pPr>
            <a:lvl7pPr marL="2326234" indent="0">
              <a:buNone/>
              <a:defRPr sz="1400" b="1"/>
            </a:lvl7pPr>
            <a:lvl8pPr marL="2713939" indent="0">
              <a:buNone/>
              <a:defRPr sz="1400" b="1"/>
            </a:lvl8pPr>
            <a:lvl9pPr marL="310164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719178" y="2087563"/>
            <a:ext cx="4417027"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85750" y="1400969"/>
            <a:ext cx="4438780" cy="686593"/>
          </a:xfrm>
        </p:spPr>
        <p:txBody>
          <a:bodyPr anchor="b"/>
          <a:lstStyle>
            <a:lvl1pPr marL="0" indent="0">
              <a:buNone/>
              <a:defRPr sz="2000" b="1"/>
            </a:lvl1pPr>
            <a:lvl2pPr marL="387706" indent="0">
              <a:buNone/>
              <a:defRPr sz="1700" b="1"/>
            </a:lvl2pPr>
            <a:lvl3pPr marL="775411" indent="0">
              <a:buNone/>
              <a:defRPr sz="1500" b="1"/>
            </a:lvl3pPr>
            <a:lvl4pPr marL="1163117" indent="0">
              <a:buNone/>
              <a:defRPr sz="1400" b="1"/>
            </a:lvl4pPr>
            <a:lvl5pPr marL="1550822" indent="0">
              <a:buNone/>
              <a:defRPr sz="1400" b="1"/>
            </a:lvl5pPr>
            <a:lvl6pPr marL="1938528" indent="0">
              <a:buNone/>
              <a:defRPr sz="1400" b="1"/>
            </a:lvl6pPr>
            <a:lvl7pPr marL="2326234" indent="0">
              <a:buNone/>
              <a:defRPr sz="1400" b="1"/>
            </a:lvl7pPr>
            <a:lvl8pPr marL="2713939" indent="0">
              <a:buNone/>
              <a:defRPr sz="1400" b="1"/>
            </a:lvl8pPr>
            <a:lvl9pPr marL="310164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285750" y="2087563"/>
            <a:ext cx="443878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06-11-2019</a:t>
            </a:r>
            <a:endParaRPr lang="en-US"/>
          </a:p>
        </p:txBody>
      </p:sp>
      <p:sp>
        <p:nvSpPr>
          <p:cNvPr id="8" name="Footer Placeholder 7"/>
          <p:cNvSpPr>
            <a:spLocks noGrp="1"/>
          </p:cNvSpPr>
          <p:nvPr>
            <p:ph type="ftr" sz="quarter" idx="11"/>
          </p:nvPr>
        </p:nvSpPr>
        <p:spPr/>
        <p:txBody>
          <a:bodyPr/>
          <a:lstStyle/>
          <a:p>
            <a:r>
              <a:rPr lang="en-US" smtClean="0"/>
              <a:t>IDP-ET, IITB</a:t>
            </a:r>
            <a:endParaRPr lang="en-US"/>
          </a:p>
        </p:txBody>
      </p:sp>
      <p:sp>
        <p:nvSpPr>
          <p:cNvPr id="9" name="Slide Number Placeholder 8"/>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170487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06-11-2019</a:t>
            </a:r>
            <a:endParaRPr lang="en-US"/>
          </a:p>
        </p:txBody>
      </p:sp>
      <p:sp>
        <p:nvSpPr>
          <p:cNvPr id="4" name="Footer Placeholder 3"/>
          <p:cNvSpPr>
            <a:spLocks noGrp="1"/>
          </p:cNvSpPr>
          <p:nvPr>
            <p:ph type="ftr" sz="quarter" idx="11"/>
          </p:nvPr>
        </p:nvSpPr>
        <p:spPr/>
        <p:txBody>
          <a:bodyPr/>
          <a:lstStyle/>
          <a:p>
            <a:r>
              <a:rPr lang="en-US" smtClean="0"/>
              <a:t>IDP-ET, IITB</a:t>
            </a:r>
            <a:endParaRPr lang="en-US"/>
          </a:p>
        </p:txBody>
      </p:sp>
      <p:sp>
        <p:nvSpPr>
          <p:cNvPr id="5" name="Slide Number Placeholder 4"/>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312053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06-11-2019</a:t>
            </a:r>
            <a:endParaRPr lang="en-US"/>
          </a:p>
        </p:txBody>
      </p:sp>
      <p:sp>
        <p:nvSpPr>
          <p:cNvPr id="3" name="Footer Placeholder 2"/>
          <p:cNvSpPr>
            <a:spLocks noGrp="1"/>
          </p:cNvSpPr>
          <p:nvPr>
            <p:ph type="ftr" sz="quarter" idx="11"/>
          </p:nvPr>
        </p:nvSpPr>
        <p:spPr/>
        <p:txBody>
          <a:bodyPr/>
          <a:lstStyle/>
          <a:p>
            <a:r>
              <a:rPr lang="en-US" smtClean="0"/>
              <a:t>IDP-ET, IITB</a:t>
            </a:r>
            <a:endParaRPr lang="en-US"/>
          </a:p>
        </p:txBody>
      </p:sp>
      <p:sp>
        <p:nvSpPr>
          <p:cNvPr id="4" name="Slide Number Placeholder 3"/>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226805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178" y="381000"/>
            <a:ext cx="3367490" cy="1333500"/>
          </a:xfrm>
        </p:spPr>
        <p:txBody>
          <a:bodyPr anchor="b"/>
          <a:lstStyle>
            <a:lvl1pPr>
              <a:defRPr sz="2700"/>
            </a:lvl1pPr>
          </a:lstStyle>
          <a:p>
            <a:r>
              <a:rPr lang="en-US" smtClean="0"/>
              <a:t>Click to edit Master title style</a:t>
            </a:r>
            <a:endParaRPr lang="en-US"/>
          </a:p>
        </p:txBody>
      </p:sp>
      <p:sp>
        <p:nvSpPr>
          <p:cNvPr id="3" name="Content Placeholder 2"/>
          <p:cNvSpPr>
            <a:spLocks noGrp="1"/>
          </p:cNvSpPr>
          <p:nvPr>
            <p:ph idx="1"/>
          </p:nvPr>
        </p:nvSpPr>
        <p:spPr>
          <a:xfrm>
            <a:off x="4438780" y="822855"/>
            <a:ext cx="5285750" cy="406135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9178" y="1714500"/>
            <a:ext cx="3367490" cy="3176323"/>
          </a:xfrm>
        </p:spPr>
        <p:txBody>
          <a:bodyPr/>
          <a:lstStyle>
            <a:lvl1pPr marL="0" indent="0">
              <a:buNone/>
              <a:defRPr sz="1400"/>
            </a:lvl1pPr>
            <a:lvl2pPr marL="387706" indent="0">
              <a:buNone/>
              <a:defRPr sz="1200"/>
            </a:lvl2pPr>
            <a:lvl3pPr marL="775411" indent="0">
              <a:buNone/>
              <a:defRPr sz="1000"/>
            </a:lvl3pPr>
            <a:lvl4pPr marL="1163117" indent="0">
              <a:buNone/>
              <a:defRPr sz="800"/>
            </a:lvl4pPr>
            <a:lvl5pPr marL="1550822" indent="0">
              <a:buNone/>
              <a:defRPr sz="800"/>
            </a:lvl5pPr>
            <a:lvl6pPr marL="1938528" indent="0">
              <a:buNone/>
              <a:defRPr sz="800"/>
            </a:lvl6pPr>
            <a:lvl7pPr marL="2326234" indent="0">
              <a:buNone/>
              <a:defRPr sz="800"/>
            </a:lvl7pPr>
            <a:lvl8pPr marL="2713939" indent="0">
              <a:buNone/>
              <a:defRPr sz="800"/>
            </a:lvl8pPr>
            <a:lvl9pPr marL="310164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7" name="Slide Number Placeholder 6"/>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247488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178" y="381000"/>
            <a:ext cx="3367490" cy="1333500"/>
          </a:xfrm>
        </p:spPr>
        <p:txBody>
          <a:bodyPr anchor="b"/>
          <a:lstStyle>
            <a:lvl1pPr>
              <a:defRPr sz="2700"/>
            </a:lvl1pPr>
          </a:lstStyle>
          <a:p>
            <a:r>
              <a:rPr lang="en-US" smtClean="0"/>
              <a:t>Click to edit Master title style</a:t>
            </a:r>
            <a:endParaRPr lang="en-US"/>
          </a:p>
        </p:txBody>
      </p:sp>
      <p:sp>
        <p:nvSpPr>
          <p:cNvPr id="3" name="Picture Placeholder 2"/>
          <p:cNvSpPr>
            <a:spLocks noGrp="1"/>
          </p:cNvSpPr>
          <p:nvPr>
            <p:ph type="pic" idx="1"/>
          </p:nvPr>
        </p:nvSpPr>
        <p:spPr>
          <a:xfrm>
            <a:off x="4438780" y="822855"/>
            <a:ext cx="5285750" cy="4061354"/>
          </a:xfrm>
        </p:spPr>
        <p:txBody>
          <a:bodyPr/>
          <a:lstStyle>
            <a:lvl1pPr marL="0" indent="0">
              <a:buNone/>
              <a:defRPr sz="2700"/>
            </a:lvl1pPr>
            <a:lvl2pPr marL="387706" indent="0">
              <a:buNone/>
              <a:defRPr sz="2400"/>
            </a:lvl2pPr>
            <a:lvl3pPr marL="775411" indent="0">
              <a:buNone/>
              <a:defRPr sz="2000"/>
            </a:lvl3pPr>
            <a:lvl4pPr marL="1163117" indent="0">
              <a:buNone/>
              <a:defRPr sz="1700"/>
            </a:lvl4pPr>
            <a:lvl5pPr marL="1550822" indent="0">
              <a:buNone/>
              <a:defRPr sz="1700"/>
            </a:lvl5pPr>
            <a:lvl6pPr marL="1938528" indent="0">
              <a:buNone/>
              <a:defRPr sz="1700"/>
            </a:lvl6pPr>
            <a:lvl7pPr marL="2326234" indent="0">
              <a:buNone/>
              <a:defRPr sz="1700"/>
            </a:lvl7pPr>
            <a:lvl8pPr marL="2713939" indent="0">
              <a:buNone/>
              <a:defRPr sz="1700"/>
            </a:lvl8pPr>
            <a:lvl9pPr marL="3101645" indent="0">
              <a:buNone/>
              <a:defRPr sz="1700"/>
            </a:lvl9pPr>
          </a:lstStyle>
          <a:p>
            <a:r>
              <a:rPr lang="en-US" smtClean="0"/>
              <a:t>Click icon to add picture</a:t>
            </a:r>
            <a:endParaRPr lang="en-US"/>
          </a:p>
        </p:txBody>
      </p:sp>
      <p:sp>
        <p:nvSpPr>
          <p:cNvPr id="4" name="Text Placeholder 3"/>
          <p:cNvSpPr>
            <a:spLocks noGrp="1"/>
          </p:cNvSpPr>
          <p:nvPr>
            <p:ph type="body" sz="half" idx="2"/>
          </p:nvPr>
        </p:nvSpPr>
        <p:spPr>
          <a:xfrm>
            <a:off x="719178" y="1714500"/>
            <a:ext cx="3367490" cy="3176323"/>
          </a:xfrm>
        </p:spPr>
        <p:txBody>
          <a:bodyPr/>
          <a:lstStyle>
            <a:lvl1pPr marL="0" indent="0">
              <a:buNone/>
              <a:defRPr sz="1400"/>
            </a:lvl1pPr>
            <a:lvl2pPr marL="387706" indent="0">
              <a:buNone/>
              <a:defRPr sz="1200"/>
            </a:lvl2pPr>
            <a:lvl3pPr marL="775411" indent="0">
              <a:buNone/>
              <a:defRPr sz="1000"/>
            </a:lvl3pPr>
            <a:lvl4pPr marL="1163117" indent="0">
              <a:buNone/>
              <a:defRPr sz="800"/>
            </a:lvl4pPr>
            <a:lvl5pPr marL="1550822" indent="0">
              <a:buNone/>
              <a:defRPr sz="800"/>
            </a:lvl5pPr>
            <a:lvl6pPr marL="1938528" indent="0">
              <a:buNone/>
              <a:defRPr sz="800"/>
            </a:lvl6pPr>
            <a:lvl7pPr marL="2326234" indent="0">
              <a:buNone/>
              <a:defRPr sz="800"/>
            </a:lvl7pPr>
            <a:lvl8pPr marL="2713939" indent="0">
              <a:buNone/>
              <a:defRPr sz="800"/>
            </a:lvl8pPr>
            <a:lvl9pPr marL="310164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7" name="Slide Number Placeholder 6"/>
          <p:cNvSpPr>
            <a:spLocks noGrp="1"/>
          </p:cNvSpPr>
          <p:nvPr>
            <p:ph type="sldNum" sz="quarter" idx="12"/>
          </p:nvPr>
        </p:nvSpPr>
        <p:spPr/>
        <p:txBody>
          <a:body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726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818" y="304271"/>
            <a:ext cx="9005352" cy="1104636"/>
          </a:xfrm>
          <a:prstGeom prst="rect">
            <a:avLst/>
          </a:prstGeom>
        </p:spPr>
        <p:txBody>
          <a:bodyPr vert="horz" lIns="77541" tIns="38771" rIns="77541" bIns="3877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17818" y="1521354"/>
            <a:ext cx="9005352" cy="3626115"/>
          </a:xfrm>
          <a:prstGeom prst="rect">
            <a:avLst/>
          </a:prstGeom>
        </p:spPr>
        <p:txBody>
          <a:bodyPr vert="horz" lIns="77541" tIns="38771" rIns="77541" bIns="387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17818" y="5296959"/>
            <a:ext cx="2349222" cy="304271"/>
          </a:xfrm>
          <a:prstGeom prst="rect">
            <a:avLst/>
          </a:prstGeom>
        </p:spPr>
        <p:txBody>
          <a:bodyPr vert="horz" lIns="77541" tIns="38771" rIns="77541" bIns="38771" rtlCol="0" anchor="ctr"/>
          <a:lstStyle>
            <a:lvl1pPr algn="l">
              <a:defRPr sz="1000">
                <a:solidFill>
                  <a:schemeClr val="tx1">
                    <a:tint val="75000"/>
                  </a:schemeClr>
                </a:solidFill>
              </a:defRPr>
            </a:lvl1pPr>
          </a:lstStyle>
          <a:p>
            <a:r>
              <a:rPr lang="en-US" smtClean="0"/>
              <a:t>06-11-2019</a:t>
            </a:r>
            <a:endParaRPr lang="en-US"/>
          </a:p>
        </p:txBody>
      </p:sp>
      <p:sp>
        <p:nvSpPr>
          <p:cNvPr id="5" name="Footer Placeholder 4"/>
          <p:cNvSpPr>
            <a:spLocks noGrp="1"/>
          </p:cNvSpPr>
          <p:nvPr>
            <p:ph type="ftr" sz="quarter" idx="3"/>
          </p:nvPr>
        </p:nvSpPr>
        <p:spPr>
          <a:xfrm>
            <a:off x="3458578" y="5296959"/>
            <a:ext cx="3523833" cy="304271"/>
          </a:xfrm>
          <a:prstGeom prst="rect">
            <a:avLst/>
          </a:prstGeom>
        </p:spPr>
        <p:txBody>
          <a:bodyPr vert="horz" lIns="77541" tIns="38771" rIns="77541" bIns="38771" rtlCol="0" anchor="ctr"/>
          <a:lstStyle>
            <a:lvl1pPr algn="ctr">
              <a:defRPr sz="1000">
                <a:solidFill>
                  <a:schemeClr val="tx1">
                    <a:tint val="75000"/>
                  </a:schemeClr>
                </a:solidFill>
              </a:defRPr>
            </a:lvl1pPr>
          </a:lstStyle>
          <a:p>
            <a:r>
              <a:rPr lang="en-US" smtClean="0"/>
              <a:t>IDP-ET, IITB</a:t>
            </a:r>
            <a:endParaRPr lang="en-US"/>
          </a:p>
        </p:txBody>
      </p:sp>
      <p:sp>
        <p:nvSpPr>
          <p:cNvPr id="6" name="Slide Number Placeholder 5"/>
          <p:cNvSpPr>
            <a:spLocks noGrp="1"/>
          </p:cNvSpPr>
          <p:nvPr>
            <p:ph type="sldNum" sz="quarter" idx="4"/>
          </p:nvPr>
        </p:nvSpPr>
        <p:spPr>
          <a:xfrm>
            <a:off x="7373948" y="5296959"/>
            <a:ext cx="2349222" cy="304271"/>
          </a:xfrm>
          <a:prstGeom prst="rect">
            <a:avLst/>
          </a:prstGeom>
        </p:spPr>
        <p:txBody>
          <a:bodyPr vert="horz" lIns="77541" tIns="38771" rIns="77541" bIns="38771" rtlCol="0" anchor="ctr"/>
          <a:lstStyle>
            <a:lvl1pPr algn="r">
              <a:defRPr sz="1000">
                <a:solidFill>
                  <a:schemeClr val="tx1">
                    <a:tint val="75000"/>
                  </a:schemeClr>
                </a:solidFill>
              </a:defRPr>
            </a:lvl1pPr>
          </a:lstStyle>
          <a:p>
            <a:fld id="{11550EE2-3864-49C6-9711-ABC306523AA0}" type="slidenum">
              <a:rPr lang="en-US" smtClean="0"/>
              <a:pPr/>
              <a:t>‹#›</a:t>
            </a:fld>
            <a:endParaRPr lang="en-US"/>
          </a:p>
        </p:txBody>
      </p:sp>
    </p:spTree>
    <p:extLst>
      <p:ext uri="{BB962C8B-B14F-4D97-AF65-F5344CB8AC3E}">
        <p14:creationId xmlns="" xmlns:p14="http://schemas.microsoft.com/office/powerpoint/2010/main" val="11878516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775411"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3853" indent="-193853" algn="l" defTabSz="775411" rtl="0" eaLnBrk="1" latinLnBrk="0" hangingPunct="1">
        <a:lnSpc>
          <a:spcPct val="90000"/>
        </a:lnSpc>
        <a:spcBef>
          <a:spcPts val="848"/>
        </a:spcBef>
        <a:buFont typeface="Arial" panose="020B0604020202020204" pitchFamily="34" charset="0"/>
        <a:buChar char="•"/>
        <a:defRPr sz="2400" kern="1200">
          <a:solidFill>
            <a:schemeClr val="tx1"/>
          </a:solidFill>
          <a:latin typeface="+mn-lt"/>
          <a:ea typeface="+mn-ea"/>
          <a:cs typeface="+mn-cs"/>
        </a:defRPr>
      </a:lvl1pPr>
      <a:lvl2pPr marL="581558" indent="-193853" algn="l" defTabSz="775411" rtl="0" eaLnBrk="1" latinLnBrk="0" hangingPunct="1">
        <a:lnSpc>
          <a:spcPct val="90000"/>
        </a:lnSpc>
        <a:spcBef>
          <a:spcPts val="424"/>
        </a:spcBef>
        <a:buFont typeface="Arial" panose="020B0604020202020204" pitchFamily="34" charset="0"/>
        <a:buChar char="•"/>
        <a:defRPr sz="2000" kern="1200">
          <a:solidFill>
            <a:schemeClr val="tx1"/>
          </a:solidFill>
          <a:latin typeface="+mn-lt"/>
          <a:ea typeface="+mn-ea"/>
          <a:cs typeface="+mn-cs"/>
        </a:defRPr>
      </a:lvl2pPr>
      <a:lvl3pPr marL="969264" indent="-193853" algn="l" defTabSz="775411"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56970" indent="-193853" algn="l" defTabSz="775411"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4pPr>
      <a:lvl5pPr marL="1744675" indent="-193853" algn="l" defTabSz="775411"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5pPr>
      <a:lvl6pPr marL="2132381" indent="-193853" algn="l" defTabSz="775411"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6pPr>
      <a:lvl7pPr marL="2520086" indent="-193853" algn="l" defTabSz="775411"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7pPr>
      <a:lvl8pPr marL="2907792" indent="-193853" algn="l" defTabSz="775411"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8pPr>
      <a:lvl9pPr marL="3295498" indent="-193853" algn="l" defTabSz="775411"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5411" rtl="0" eaLnBrk="1" latinLnBrk="0" hangingPunct="1">
        <a:defRPr sz="1500" kern="1200">
          <a:solidFill>
            <a:schemeClr val="tx1"/>
          </a:solidFill>
          <a:latin typeface="+mn-lt"/>
          <a:ea typeface="+mn-ea"/>
          <a:cs typeface="+mn-cs"/>
        </a:defRPr>
      </a:lvl1pPr>
      <a:lvl2pPr marL="387706" algn="l" defTabSz="775411" rtl="0" eaLnBrk="1" latinLnBrk="0" hangingPunct="1">
        <a:defRPr sz="1500" kern="1200">
          <a:solidFill>
            <a:schemeClr val="tx1"/>
          </a:solidFill>
          <a:latin typeface="+mn-lt"/>
          <a:ea typeface="+mn-ea"/>
          <a:cs typeface="+mn-cs"/>
        </a:defRPr>
      </a:lvl2pPr>
      <a:lvl3pPr marL="775411" algn="l" defTabSz="775411" rtl="0" eaLnBrk="1" latinLnBrk="0" hangingPunct="1">
        <a:defRPr sz="1500" kern="1200">
          <a:solidFill>
            <a:schemeClr val="tx1"/>
          </a:solidFill>
          <a:latin typeface="+mn-lt"/>
          <a:ea typeface="+mn-ea"/>
          <a:cs typeface="+mn-cs"/>
        </a:defRPr>
      </a:lvl3pPr>
      <a:lvl4pPr marL="1163117" algn="l" defTabSz="775411" rtl="0" eaLnBrk="1" latinLnBrk="0" hangingPunct="1">
        <a:defRPr sz="1500" kern="1200">
          <a:solidFill>
            <a:schemeClr val="tx1"/>
          </a:solidFill>
          <a:latin typeface="+mn-lt"/>
          <a:ea typeface="+mn-ea"/>
          <a:cs typeface="+mn-cs"/>
        </a:defRPr>
      </a:lvl4pPr>
      <a:lvl5pPr marL="1550822" algn="l" defTabSz="775411" rtl="0" eaLnBrk="1" latinLnBrk="0" hangingPunct="1">
        <a:defRPr sz="1500" kern="1200">
          <a:solidFill>
            <a:schemeClr val="tx1"/>
          </a:solidFill>
          <a:latin typeface="+mn-lt"/>
          <a:ea typeface="+mn-ea"/>
          <a:cs typeface="+mn-cs"/>
        </a:defRPr>
      </a:lvl5pPr>
      <a:lvl6pPr marL="1938528" algn="l" defTabSz="775411" rtl="0" eaLnBrk="1" latinLnBrk="0" hangingPunct="1">
        <a:defRPr sz="1500" kern="1200">
          <a:solidFill>
            <a:schemeClr val="tx1"/>
          </a:solidFill>
          <a:latin typeface="+mn-lt"/>
          <a:ea typeface="+mn-ea"/>
          <a:cs typeface="+mn-cs"/>
        </a:defRPr>
      </a:lvl6pPr>
      <a:lvl7pPr marL="2326234" algn="l" defTabSz="775411" rtl="0" eaLnBrk="1" latinLnBrk="0" hangingPunct="1">
        <a:defRPr sz="1500" kern="1200">
          <a:solidFill>
            <a:schemeClr val="tx1"/>
          </a:solidFill>
          <a:latin typeface="+mn-lt"/>
          <a:ea typeface="+mn-ea"/>
          <a:cs typeface="+mn-cs"/>
        </a:defRPr>
      </a:lvl7pPr>
      <a:lvl8pPr marL="2713939" algn="l" defTabSz="775411" rtl="0" eaLnBrk="1" latinLnBrk="0" hangingPunct="1">
        <a:defRPr sz="1500" kern="1200">
          <a:solidFill>
            <a:schemeClr val="tx1"/>
          </a:solidFill>
          <a:latin typeface="+mn-lt"/>
          <a:ea typeface="+mn-ea"/>
          <a:cs typeface="+mn-cs"/>
        </a:defRPr>
      </a:lvl8pPr>
      <a:lvl9pPr marL="3101645" algn="l" defTabSz="775411"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43"/>
          <p:cNvGrpSpPr/>
          <p:nvPr/>
        </p:nvGrpSpPr>
        <p:grpSpPr>
          <a:xfrm>
            <a:off x="0" y="-7056"/>
            <a:ext cx="10440988" cy="5722056"/>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80055" y="508001"/>
            <a:ext cx="7362017" cy="1100667"/>
          </a:xfrm>
          <a:prstGeom prst="rect">
            <a:avLst/>
          </a:prstGeom>
        </p:spPr>
        <p:txBody>
          <a:bodyPr vert="horz" lIns="77532" tIns="38766" rIns="77532" bIns="38766"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0055" y="1800491"/>
            <a:ext cx="7362017" cy="3233978"/>
          </a:xfrm>
          <a:prstGeom prst="rect">
            <a:avLst/>
          </a:prstGeom>
        </p:spPr>
        <p:txBody>
          <a:bodyPr vert="horz" lIns="77532" tIns="38766" rIns="77532" bIns="387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0335" y="5034470"/>
            <a:ext cx="780967" cy="304271"/>
          </a:xfrm>
          <a:prstGeom prst="rect">
            <a:avLst/>
          </a:prstGeom>
        </p:spPr>
        <p:txBody>
          <a:bodyPr vert="horz" lIns="77532" tIns="38766" rIns="77532" bIns="38766" rtlCol="0" anchor="ctr"/>
          <a:lstStyle>
            <a:lvl1pPr algn="r">
              <a:defRPr sz="800">
                <a:solidFill>
                  <a:schemeClr val="tx1">
                    <a:tint val="75000"/>
                  </a:schemeClr>
                </a:solidFill>
              </a:defRPr>
            </a:lvl1pPr>
          </a:lstStyle>
          <a:p>
            <a:r>
              <a:rPr lang="en-US" smtClean="0">
                <a:solidFill>
                  <a:prstClr val="black">
                    <a:tint val="75000"/>
                  </a:prstClr>
                </a:solidFill>
              </a:rPr>
              <a:t>06-11-2019</a:t>
            </a:r>
            <a:endParaRPr lang="en-US">
              <a:solidFill>
                <a:prstClr val="black">
                  <a:tint val="75000"/>
                </a:prstClr>
              </a:solidFill>
            </a:endParaRPr>
          </a:p>
        </p:txBody>
      </p:sp>
      <p:sp>
        <p:nvSpPr>
          <p:cNvPr id="5" name="Footer Placeholder 4"/>
          <p:cNvSpPr>
            <a:spLocks noGrp="1"/>
          </p:cNvSpPr>
          <p:nvPr>
            <p:ph type="ftr" sz="quarter" idx="3"/>
          </p:nvPr>
        </p:nvSpPr>
        <p:spPr>
          <a:xfrm>
            <a:off x="580056" y="5034470"/>
            <a:ext cx="5393151" cy="304271"/>
          </a:xfrm>
          <a:prstGeom prst="rect">
            <a:avLst/>
          </a:prstGeom>
        </p:spPr>
        <p:txBody>
          <a:bodyPr vert="horz" lIns="77532" tIns="38766" rIns="77532" bIns="38766" rtlCol="0" anchor="ctr"/>
          <a:lstStyle>
            <a:lvl1pPr algn="l">
              <a:defRPr sz="800">
                <a:solidFill>
                  <a:schemeClr val="tx1">
                    <a:tint val="75000"/>
                  </a:schemeClr>
                </a:solidFill>
              </a:defRPr>
            </a:lvl1pPr>
          </a:lstStyle>
          <a:p>
            <a:r>
              <a:rPr lang="en-US" smtClean="0">
                <a:solidFill>
                  <a:prstClr val="black">
                    <a:tint val="75000"/>
                  </a:prstClr>
                </a:solidFill>
              </a:rPr>
              <a:t>IDP-ET, IITB</a:t>
            </a:r>
            <a:endParaRPr lang="en-US">
              <a:solidFill>
                <a:prstClr val="black">
                  <a:tint val="75000"/>
                </a:prstClr>
              </a:solidFill>
            </a:endParaRPr>
          </a:p>
        </p:txBody>
      </p:sp>
      <p:sp>
        <p:nvSpPr>
          <p:cNvPr id="6" name="Slide Number Placeholder 5"/>
          <p:cNvSpPr>
            <a:spLocks noGrp="1"/>
          </p:cNvSpPr>
          <p:nvPr>
            <p:ph type="sldNum" sz="quarter" idx="4"/>
          </p:nvPr>
        </p:nvSpPr>
        <p:spPr>
          <a:xfrm>
            <a:off x="7356875" y="5034470"/>
            <a:ext cx="585198" cy="304271"/>
          </a:xfrm>
          <a:prstGeom prst="rect">
            <a:avLst/>
          </a:prstGeom>
        </p:spPr>
        <p:txBody>
          <a:bodyPr vert="horz" lIns="77532" tIns="38766" rIns="77532" bIns="38766" rtlCol="0" anchor="ctr"/>
          <a:lstStyle>
            <a:lvl1pPr algn="r">
              <a:defRPr sz="800">
                <a:solidFill>
                  <a:schemeClr val="accent1"/>
                </a:solidFill>
              </a:defRPr>
            </a:lvl1pPr>
          </a:lstStyle>
          <a:p>
            <a:fld id="{0CEBD12B-122C-432D-8545-AC42B93F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099523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p:txStyles>
    <p:titleStyle>
      <a:lvl1pPr algn="l" defTabSz="387658" rtl="0" eaLnBrk="1" latinLnBrk="0" hangingPunct="1">
        <a:spcBef>
          <a:spcPct val="0"/>
        </a:spcBef>
        <a:buNone/>
        <a:defRPr sz="31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0744" indent="-290744" algn="l" defTabSz="387658" rtl="0" eaLnBrk="1" latinLnBrk="0" hangingPunct="1">
        <a:spcBef>
          <a:spcPts val="848"/>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1pPr>
      <a:lvl2pPr marL="629944" indent="-242286" algn="l" defTabSz="387658" rtl="0" eaLnBrk="1" latinLnBrk="0" hangingPunct="1">
        <a:spcBef>
          <a:spcPts val="848"/>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2pPr>
      <a:lvl3pPr marL="969144" indent="-193829" algn="l" defTabSz="387658" rtl="0" eaLnBrk="1" latinLnBrk="0" hangingPunct="1">
        <a:spcBef>
          <a:spcPts val="848"/>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3pPr>
      <a:lvl4pPr marL="1356803" indent="-193829" algn="l" defTabSz="387658" rtl="0" eaLnBrk="1" latinLnBrk="0" hangingPunct="1">
        <a:spcBef>
          <a:spcPts val="848"/>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4pPr>
      <a:lvl5pPr marL="1744460" indent="-193829" algn="l" defTabSz="387658" rtl="0" eaLnBrk="1" latinLnBrk="0" hangingPunct="1">
        <a:spcBef>
          <a:spcPts val="848"/>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5pPr>
      <a:lvl6pPr marL="2132118" indent="-193829" algn="l" defTabSz="387658" rtl="0" eaLnBrk="1" latinLnBrk="0" hangingPunct="1">
        <a:spcBef>
          <a:spcPts val="848"/>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6pPr>
      <a:lvl7pPr marL="2519775" indent="-193829" algn="l" defTabSz="387658" rtl="0" eaLnBrk="1" latinLnBrk="0" hangingPunct="1">
        <a:spcBef>
          <a:spcPts val="848"/>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7pPr>
      <a:lvl8pPr marL="2907434" indent="-193829" algn="l" defTabSz="387658" rtl="0" eaLnBrk="1" latinLnBrk="0" hangingPunct="1">
        <a:spcBef>
          <a:spcPts val="848"/>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8pPr>
      <a:lvl9pPr marL="3295092" indent="-193829" algn="l" defTabSz="387658" rtl="0" eaLnBrk="1" latinLnBrk="0" hangingPunct="1">
        <a:spcBef>
          <a:spcPts val="848"/>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9pPr>
    </p:bodyStyle>
    <p:otherStyle>
      <a:defPPr>
        <a:defRPr lang="en-US"/>
      </a:defPPr>
      <a:lvl1pPr marL="0" algn="l" defTabSz="387658" rtl="0" eaLnBrk="1" latinLnBrk="0" hangingPunct="1">
        <a:defRPr sz="1500" kern="1200">
          <a:solidFill>
            <a:schemeClr val="tx1"/>
          </a:solidFill>
          <a:latin typeface="+mn-lt"/>
          <a:ea typeface="+mn-ea"/>
          <a:cs typeface="+mn-cs"/>
        </a:defRPr>
      </a:lvl1pPr>
      <a:lvl2pPr marL="387658" algn="l" defTabSz="387658" rtl="0" eaLnBrk="1" latinLnBrk="0" hangingPunct="1">
        <a:defRPr sz="1500" kern="1200">
          <a:solidFill>
            <a:schemeClr val="tx1"/>
          </a:solidFill>
          <a:latin typeface="+mn-lt"/>
          <a:ea typeface="+mn-ea"/>
          <a:cs typeface="+mn-cs"/>
        </a:defRPr>
      </a:lvl2pPr>
      <a:lvl3pPr marL="775315" algn="l" defTabSz="387658" rtl="0" eaLnBrk="1" latinLnBrk="0" hangingPunct="1">
        <a:defRPr sz="1500" kern="1200">
          <a:solidFill>
            <a:schemeClr val="tx1"/>
          </a:solidFill>
          <a:latin typeface="+mn-lt"/>
          <a:ea typeface="+mn-ea"/>
          <a:cs typeface="+mn-cs"/>
        </a:defRPr>
      </a:lvl3pPr>
      <a:lvl4pPr marL="1162973" algn="l" defTabSz="387658" rtl="0" eaLnBrk="1" latinLnBrk="0" hangingPunct="1">
        <a:defRPr sz="1500" kern="1200">
          <a:solidFill>
            <a:schemeClr val="tx1"/>
          </a:solidFill>
          <a:latin typeface="+mn-lt"/>
          <a:ea typeface="+mn-ea"/>
          <a:cs typeface="+mn-cs"/>
        </a:defRPr>
      </a:lvl4pPr>
      <a:lvl5pPr marL="1550631" algn="l" defTabSz="387658" rtl="0" eaLnBrk="1" latinLnBrk="0" hangingPunct="1">
        <a:defRPr sz="1500" kern="1200">
          <a:solidFill>
            <a:schemeClr val="tx1"/>
          </a:solidFill>
          <a:latin typeface="+mn-lt"/>
          <a:ea typeface="+mn-ea"/>
          <a:cs typeface="+mn-cs"/>
        </a:defRPr>
      </a:lvl5pPr>
      <a:lvl6pPr marL="1938289" algn="l" defTabSz="387658" rtl="0" eaLnBrk="1" latinLnBrk="0" hangingPunct="1">
        <a:defRPr sz="1500" kern="1200">
          <a:solidFill>
            <a:schemeClr val="tx1"/>
          </a:solidFill>
          <a:latin typeface="+mn-lt"/>
          <a:ea typeface="+mn-ea"/>
          <a:cs typeface="+mn-cs"/>
        </a:defRPr>
      </a:lvl6pPr>
      <a:lvl7pPr marL="2325948" algn="l" defTabSz="387658" rtl="0" eaLnBrk="1" latinLnBrk="0" hangingPunct="1">
        <a:defRPr sz="1500" kern="1200">
          <a:solidFill>
            <a:schemeClr val="tx1"/>
          </a:solidFill>
          <a:latin typeface="+mn-lt"/>
          <a:ea typeface="+mn-ea"/>
          <a:cs typeface="+mn-cs"/>
        </a:defRPr>
      </a:lvl7pPr>
      <a:lvl8pPr marL="2713604" algn="l" defTabSz="387658" rtl="0" eaLnBrk="1" latinLnBrk="0" hangingPunct="1">
        <a:defRPr sz="1500" kern="1200">
          <a:solidFill>
            <a:schemeClr val="tx1"/>
          </a:solidFill>
          <a:latin typeface="+mn-lt"/>
          <a:ea typeface="+mn-ea"/>
          <a:cs typeface="+mn-cs"/>
        </a:defRPr>
      </a:lvl8pPr>
      <a:lvl9pPr marL="3101263" algn="l" defTabSz="38765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N" sz="2800" dirty="0" smtClean="0"/>
              <a:t>Teaching-Learning of Expand-Reduce Skills </a:t>
            </a:r>
            <a:br>
              <a:rPr lang="en-IN" sz="2800" dirty="0" smtClean="0"/>
            </a:br>
            <a:r>
              <a:rPr lang="en-IN" sz="2800" dirty="0" smtClean="0"/>
              <a:t>in the context of Software Design</a:t>
            </a:r>
            <a:r>
              <a:rPr lang="en-US" sz="2800" b="1" dirty="0" smtClean="0"/>
              <a:t/>
            </a:r>
            <a:br>
              <a:rPr lang="en-US" sz="2800" b="1" dirty="0" smtClean="0"/>
            </a:br>
            <a:endParaRPr lang="en-US" sz="2800" dirty="0"/>
          </a:p>
        </p:txBody>
      </p:sp>
      <p:sp>
        <p:nvSpPr>
          <p:cNvPr id="3" name="Subtitle 2"/>
          <p:cNvSpPr>
            <a:spLocks noGrp="1"/>
          </p:cNvSpPr>
          <p:nvPr>
            <p:ph type="subTitle" idx="1"/>
          </p:nvPr>
        </p:nvSpPr>
        <p:spPr>
          <a:xfrm>
            <a:off x="1566148" y="3611578"/>
            <a:ext cx="7308692" cy="1460500"/>
          </a:xfrm>
        </p:spPr>
        <p:txBody>
          <a:bodyPr>
            <a:normAutofit/>
          </a:bodyPr>
          <a:lstStyle/>
          <a:p>
            <a:r>
              <a:rPr lang="en-IN" dirty="0" smtClean="0"/>
              <a:t>DEEPTI REDDY</a:t>
            </a:r>
          </a:p>
          <a:p>
            <a:r>
              <a:rPr lang="en-IN" dirty="0" smtClean="0"/>
              <a:t>Under the supervision of</a:t>
            </a:r>
          </a:p>
          <a:p>
            <a:r>
              <a:rPr lang="en-IN" dirty="0" smtClean="0"/>
              <a:t>PROF. SRIDHAR IYER, PROF. SASIKUMAR M.</a:t>
            </a:r>
            <a:endParaRPr lang="en-US"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1</a:t>
            </a:fld>
            <a:endParaRPr lang="en-US"/>
          </a:p>
        </p:txBody>
      </p:sp>
      <p:sp>
        <p:nvSpPr>
          <p:cNvPr id="5" name="Date Placeholder 4"/>
          <p:cNvSpPr>
            <a:spLocks noGrp="1"/>
          </p:cNvSpPr>
          <p:nvPr>
            <p:ph type="dt" sz="half" idx="10"/>
          </p:nvPr>
        </p:nvSpPr>
        <p:spPr/>
        <p:txBody>
          <a:bodyPr/>
          <a:lstStyle/>
          <a:p>
            <a:r>
              <a:rPr lang="en-US" smtClean="0"/>
              <a:t>06-11-2019</a:t>
            </a:r>
            <a:endParaRPr lang="en-US" dirty="0"/>
          </a:p>
        </p:txBody>
      </p:sp>
      <p:sp>
        <p:nvSpPr>
          <p:cNvPr id="6" name="Footer Placeholder 5"/>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Goal</a:t>
            </a:r>
            <a:endParaRPr lang="en-US" dirty="0"/>
          </a:p>
        </p:txBody>
      </p:sp>
      <p:sp>
        <p:nvSpPr>
          <p:cNvPr id="3" name="Content Placeholder 2"/>
          <p:cNvSpPr>
            <a:spLocks noGrp="1"/>
          </p:cNvSpPr>
          <p:nvPr>
            <p:ph idx="1"/>
          </p:nvPr>
        </p:nvSpPr>
        <p:spPr>
          <a:xfrm>
            <a:off x="717818" y="1521354"/>
            <a:ext cx="9289022" cy="3626115"/>
          </a:xfrm>
        </p:spPr>
        <p:txBody>
          <a:bodyPr>
            <a:noAutofit/>
          </a:bodyPr>
          <a:lstStyle/>
          <a:p>
            <a:pPr lvl="0">
              <a:buNone/>
            </a:pPr>
            <a:r>
              <a:rPr lang="en-IN" sz="1800" dirty="0" smtClean="0">
                <a:ea typeface="Calibri"/>
                <a:cs typeface="Calibri"/>
                <a:sym typeface="Calibri"/>
              </a:rPr>
              <a:t>T</a:t>
            </a:r>
            <a:r>
              <a:rPr lang="en-IN" sz="1800" dirty="0" smtClean="0">
                <a:solidFill>
                  <a:schemeClr val="dk1"/>
                </a:solidFill>
                <a:ea typeface="Calibri"/>
                <a:cs typeface="Calibri"/>
                <a:sym typeface="Calibri"/>
              </a:rPr>
              <a:t>eaching-learning of ER skills in the context of software design problem to novice using technology enhanced learning environment</a:t>
            </a:r>
            <a:r>
              <a:rPr lang="en-IN" sz="1800" dirty="0" smtClean="0">
                <a:solidFill>
                  <a:schemeClr val="dk1"/>
                </a:solidFill>
                <a:ea typeface="Calibri"/>
                <a:cs typeface="Calibri"/>
                <a:sym typeface="Calibri"/>
              </a:rPr>
              <a:t>.</a:t>
            </a:r>
          </a:p>
          <a:p>
            <a:pPr>
              <a:buNone/>
            </a:pPr>
            <a:endParaRPr lang="en-IN" sz="1800" b="1" dirty="0" smtClean="0">
              <a:solidFill>
                <a:schemeClr val="dk1"/>
              </a:solidFill>
              <a:cs typeface="Calibri"/>
              <a:sym typeface="Calibri"/>
            </a:endParaRPr>
          </a:p>
          <a:p>
            <a:pPr>
              <a:buNone/>
            </a:pPr>
            <a:endParaRPr lang="en-IN" sz="1800" b="1" dirty="0" smtClean="0">
              <a:solidFill>
                <a:schemeClr val="dk1"/>
              </a:solidFill>
              <a:cs typeface="Calibri"/>
              <a:sym typeface="Calibri"/>
            </a:endParaRPr>
          </a:p>
          <a:p>
            <a:pPr>
              <a:buNone/>
            </a:pPr>
            <a:r>
              <a:rPr lang="en-IN" sz="1800" b="1" dirty="0" smtClean="0"/>
              <a:t>Broad </a:t>
            </a:r>
            <a:r>
              <a:rPr lang="en-IN" sz="1800" b="1" dirty="0" smtClean="0"/>
              <a:t>research question-</a:t>
            </a:r>
            <a:r>
              <a:rPr lang="en-IN" sz="1800" dirty="0" smtClean="0"/>
              <a:t> How to teach ER skills to novice learners in the context of solving software design problem</a:t>
            </a:r>
            <a:r>
              <a:rPr lang="en-IN" sz="1800" dirty="0" smtClean="0"/>
              <a:t>?</a:t>
            </a:r>
          </a:p>
          <a:p>
            <a:r>
              <a:rPr lang="en-IN" sz="1800" dirty="0" smtClean="0"/>
              <a:t>The specific research questions (RQ) are:</a:t>
            </a:r>
            <a:endParaRPr lang="en-US" sz="1800" dirty="0" smtClean="0"/>
          </a:p>
          <a:p>
            <a:pPr lvl="0"/>
            <a:r>
              <a:rPr lang="en-IN" sz="1800" dirty="0" smtClean="0"/>
              <a:t>RQ1: How </a:t>
            </a:r>
            <a:r>
              <a:rPr lang="en-IN" sz="1800" dirty="0" smtClean="0"/>
              <a:t>to assess the level of the novices (undergraduate engineering student) in applying the ER skills?</a:t>
            </a:r>
            <a:endParaRPr lang="en-US" sz="1800" dirty="0" smtClean="0"/>
          </a:p>
          <a:p>
            <a:pPr lvl="0"/>
            <a:r>
              <a:rPr lang="en-IN" sz="1800" dirty="0" smtClean="0"/>
              <a:t>RQ2:What </a:t>
            </a:r>
            <a:r>
              <a:rPr lang="en-IN" sz="1800" dirty="0" smtClean="0"/>
              <a:t>is the level of scaffolding that is needed in teaching-learning of ER skills? </a:t>
            </a:r>
            <a:endParaRPr lang="en-US" sz="1800" dirty="0" smtClean="0"/>
          </a:p>
          <a:p>
            <a:pPr lvl="0"/>
            <a:r>
              <a:rPr lang="en-IN" sz="1800" dirty="0" smtClean="0"/>
              <a:t>RQ3:How </a:t>
            </a:r>
            <a:r>
              <a:rPr lang="en-IN" sz="1800" dirty="0" smtClean="0"/>
              <a:t>can technology affordances be used in learning ER skills?</a:t>
            </a:r>
            <a:endParaRPr lang="en-US" sz="1800" dirty="0" smtClean="0"/>
          </a:p>
          <a:p>
            <a:pPr>
              <a:buNone/>
            </a:pPr>
            <a:endParaRPr lang="en-US" sz="1800" dirty="0" smtClean="0"/>
          </a:p>
          <a:p>
            <a:pPr lvl="0">
              <a:buNone/>
            </a:pPr>
            <a:endParaRPr lang="en-IN" sz="1800" dirty="0" smtClean="0">
              <a:solidFill>
                <a:schemeClr val="dk1"/>
              </a:solidFill>
              <a:ea typeface="Calibri"/>
              <a:cs typeface="Calibri"/>
              <a:sym typeface="Calibri"/>
            </a:endParaRPr>
          </a:p>
          <a:p>
            <a:pPr lvl="0">
              <a:buNone/>
            </a:pPr>
            <a:endParaRPr lang="en-IN" sz="1800" dirty="0" smtClean="0">
              <a:solidFill>
                <a:schemeClr val="dk1"/>
              </a:solidFill>
              <a:ea typeface="Calibri"/>
              <a:cs typeface="Calibri"/>
              <a:sym typeface="Calibri"/>
            </a:endParaRPr>
          </a:p>
          <a:p>
            <a:pPr>
              <a:buNone/>
            </a:pPr>
            <a:endParaRPr lang="en-US" sz="18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Scope</a:t>
            </a:r>
            <a:endParaRPr lang="en-US" dirty="0"/>
          </a:p>
        </p:txBody>
      </p:sp>
      <p:sp>
        <p:nvSpPr>
          <p:cNvPr id="3" name="Content Placeholder 2"/>
          <p:cNvSpPr>
            <a:spLocks noGrp="1"/>
          </p:cNvSpPr>
          <p:nvPr>
            <p:ph idx="1"/>
          </p:nvPr>
        </p:nvSpPr>
        <p:spPr/>
        <p:txBody>
          <a:bodyPr>
            <a:noAutofit/>
          </a:bodyPr>
          <a:lstStyle/>
          <a:p>
            <a:pPr lvl="0">
              <a:lnSpc>
                <a:spcPct val="115000"/>
              </a:lnSpc>
              <a:buClr>
                <a:schemeClr val="dk1"/>
              </a:buClr>
              <a:buSzPts val="1100"/>
              <a:buNone/>
            </a:pPr>
            <a:r>
              <a:rPr lang="en-US" sz="1800" b="1" dirty="0" smtClean="0">
                <a:solidFill>
                  <a:schemeClr val="dk1"/>
                </a:solidFill>
                <a:ea typeface="Calibri"/>
                <a:cs typeface="Calibri"/>
                <a:sym typeface="Calibri"/>
              </a:rPr>
              <a:t>Problem: </a:t>
            </a:r>
            <a:r>
              <a:rPr lang="en-US" sz="1800" dirty="0" smtClean="0">
                <a:solidFill>
                  <a:schemeClr val="dk1"/>
                </a:solidFill>
                <a:ea typeface="Calibri"/>
                <a:cs typeface="Calibri"/>
                <a:sym typeface="Calibri"/>
              </a:rPr>
              <a:t>Software design using data structures and algorithms.</a:t>
            </a:r>
          </a:p>
          <a:p>
            <a:pPr>
              <a:lnSpc>
                <a:spcPct val="115000"/>
              </a:lnSpc>
              <a:buClr>
                <a:schemeClr val="dk1"/>
              </a:buClr>
              <a:buSzPts val="1100"/>
              <a:buNone/>
            </a:pPr>
            <a:r>
              <a:rPr lang="en-US" sz="1800" i="1" dirty="0" smtClean="0">
                <a:solidFill>
                  <a:schemeClr val="dk1"/>
                </a:solidFill>
              </a:rPr>
              <a:t>	</a:t>
            </a:r>
            <a:r>
              <a:rPr lang="en-US" sz="1600" i="1" dirty="0" smtClean="0">
                <a:solidFill>
                  <a:schemeClr val="dk1"/>
                </a:solidFill>
              </a:rPr>
              <a:t>The college library maintains books of various departments like Computer engineering, Electronics engineering, etc. The library staff maintains records of all books, return and issue of books to students and teachers. It was becoming tedious for teachers and students to search for a book in library. The librarian decided </a:t>
            </a:r>
            <a:r>
              <a:rPr lang="en-US" sz="1600" i="1" dirty="0" smtClean="0">
                <a:solidFill>
                  <a:schemeClr val="accent1">
                    <a:lumMod val="75000"/>
                  </a:schemeClr>
                </a:solidFill>
              </a:rPr>
              <a:t>to provide online service for students and teachers to search availability of the books. </a:t>
            </a:r>
            <a:r>
              <a:rPr lang="en-US" sz="1600" i="1" dirty="0" smtClean="0">
                <a:solidFill>
                  <a:schemeClr val="dk1"/>
                </a:solidFill>
              </a:rPr>
              <a:t>The system will search for the availability of the given book and display if the book is available/not available with its shelf number (location of the book).</a:t>
            </a:r>
          </a:p>
          <a:p>
            <a:pPr>
              <a:lnSpc>
                <a:spcPct val="115000"/>
              </a:lnSpc>
              <a:buClr>
                <a:schemeClr val="dk1"/>
              </a:buClr>
              <a:buSzPts val="1100"/>
              <a:buNone/>
            </a:pPr>
            <a:r>
              <a:rPr lang="en-US" sz="1600" i="1" dirty="0" smtClean="0">
                <a:solidFill>
                  <a:schemeClr val="dk1"/>
                </a:solidFill>
              </a:rPr>
              <a:t> 	</a:t>
            </a:r>
            <a:r>
              <a:rPr lang="en-US" sz="1600" i="1" dirty="0" smtClean="0">
                <a:solidFill>
                  <a:schemeClr val="accent1">
                    <a:lumMod val="75000"/>
                  </a:schemeClr>
                </a:solidFill>
              </a:rPr>
              <a:t>Design software using appropriate data structures and algorithms</a:t>
            </a:r>
            <a:r>
              <a:rPr lang="en-US" sz="1600" i="1" dirty="0" smtClean="0">
                <a:solidFill>
                  <a:schemeClr val="accent1">
                    <a:lumMod val="75000"/>
                  </a:schemeClr>
                </a:solidFill>
              </a:rPr>
              <a:t>.</a:t>
            </a:r>
            <a:endParaRPr lang="en-US" sz="1600" dirty="0" smtClean="0">
              <a:solidFill>
                <a:schemeClr val="dk1"/>
              </a:solidFill>
              <a:ea typeface="Calibri"/>
              <a:cs typeface="Calibri"/>
              <a:sym typeface="Calibri"/>
            </a:endParaRPr>
          </a:p>
          <a:p>
            <a:pPr lvl="0">
              <a:lnSpc>
                <a:spcPct val="115000"/>
              </a:lnSpc>
              <a:buClr>
                <a:schemeClr val="dk1"/>
              </a:buClr>
              <a:buSzPts val="1100"/>
              <a:buNone/>
            </a:pPr>
            <a:r>
              <a:rPr lang="en-US" sz="1800" b="1" dirty="0" smtClean="0">
                <a:solidFill>
                  <a:schemeClr val="dk1"/>
                </a:solidFill>
                <a:ea typeface="Calibri"/>
                <a:cs typeface="Calibri"/>
                <a:sym typeface="Calibri"/>
              </a:rPr>
              <a:t>Learners:</a:t>
            </a:r>
            <a:r>
              <a:rPr lang="en-US" sz="1800" dirty="0" smtClean="0">
                <a:solidFill>
                  <a:schemeClr val="dk1"/>
                </a:solidFill>
                <a:ea typeface="Calibri"/>
                <a:cs typeface="Calibri"/>
                <a:sym typeface="Calibri"/>
              </a:rPr>
              <a:t> Undergraduate Engineering Students </a:t>
            </a:r>
          </a:p>
          <a:p>
            <a:pPr lvl="0">
              <a:lnSpc>
                <a:spcPct val="115000"/>
              </a:lnSpc>
              <a:buClr>
                <a:schemeClr val="dk1"/>
              </a:buClr>
              <a:buSzPts val="1100"/>
              <a:buNone/>
            </a:pPr>
            <a:r>
              <a:rPr lang="en-IN" sz="1800" b="1" dirty="0" smtClean="0">
                <a:solidFill>
                  <a:schemeClr val="dk1"/>
                </a:solidFill>
                <a:ea typeface="Calibri"/>
                <a:cs typeface="Calibri"/>
                <a:sym typeface="Calibri"/>
              </a:rPr>
              <a:t>Prior Knowledge</a:t>
            </a:r>
            <a:r>
              <a:rPr lang="en-IN" sz="1800" dirty="0" smtClean="0">
                <a:solidFill>
                  <a:schemeClr val="dk1"/>
                </a:solidFill>
                <a:ea typeface="Calibri"/>
                <a:cs typeface="Calibri"/>
                <a:sym typeface="Calibri"/>
              </a:rPr>
              <a:t>: Data Structures and Algorithms</a:t>
            </a:r>
            <a:endParaRPr lang="en-US" sz="1800" dirty="0" smtClean="0">
              <a:solidFill>
                <a:schemeClr val="dk1"/>
              </a:solidFill>
              <a:ea typeface="Calibri"/>
              <a:cs typeface="Calibri"/>
              <a:sym typeface="Calibri"/>
            </a:endParaRPr>
          </a:p>
          <a:p>
            <a:pPr lvl="0">
              <a:lnSpc>
                <a:spcPct val="115000"/>
              </a:lnSpc>
              <a:buClr>
                <a:schemeClr val="dk1"/>
              </a:buClr>
              <a:buSzPts val="1100"/>
            </a:pPr>
            <a:endParaRPr lang="en-US" sz="1800" dirty="0" smtClean="0">
              <a:solidFill>
                <a:schemeClr val="dk1"/>
              </a:solidFill>
              <a:ea typeface="Calibri"/>
              <a:cs typeface="Calibri"/>
              <a:sym typeface="Calibri"/>
            </a:endParaRPr>
          </a:p>
          <a:p>
            <a:endParaRPr lang="en-US" sz="18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12</a:t>
            </a:fld>
            <a:endParaRPr lang="en-US"/>
          </a:p>
        </p:txBody>
      </p:sp>
      <p:graphicFrame>
        <p:nvGraphicFramePr>
          <p:cNvPr id="7" name="Diagram 6"/>
          <p:cNvGraphicFramePr/>
          <p:nvPr/>
        </p:nvGraphicFramePr>
        <p:xfrm>
          <a:off x="1740164" y="1071550"/>
          <a:ext cx="6960659"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Solution (Fathom-Ver3) </a:t>
            </a:r>
            <a:endParaRPr lang="en-US" dirty="0"/>
          </a:p>
        </p:txBody>
      </p:sp>
      <p:sp>
        <p:nvSpPr>
          <p:cNvPr id="3" name="Content Placeholder 2"/>
          <p:cNvSpPr>
            <a:spLocks noGrp="1"/>
          </p:cNvSpPr>
          <p:nvPr>
            <p:ph idx="1"/>
          </p:nvPr>
        </p:nvSpPr>
        <p:spPr/>
        <p:txBody>
          <a:bodyPr>
            <a:normAutofit/>
          </a:bodyPr>
          <a:lstStyle/>
          <a:p>
            <a:r>
              <a:rPr lang="en-IN" sz="2000" dirty="0" smtClean="0"/>
              <a:t>Demo</a:t>
            </a:r>
            <a:endParaRPr lang="en-US" sz="20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18" y="-20"/>
            <a:ext cx="9005352" cy="1104636"/>
          </a:xfrm>
        </p:spPr>
        <p:txBody>
          <a:bodyPr/>
          <a:lstStyle/>
          <a:p>
            <a:r>
              <a:rPr lang="en-IN" dirty="0" smtClean="0"/>
              <a:t>Pedagogy of Fathom-Ver3</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14</a:t>
            </a:fld>
            <a:endParaRPr lang="en-US"/>
          </a:p>
        </p:txBody>
      </p:sp>
      <p:sp>
        <p:nvSpPr>
          <p:cNvPr id="7" name="Content Placeholder 2"/>
          <p:cNvSpPr>
            <a:spLocks noGrp="1"/>
          </p:cNvSpPr>
          <p:nvPr/>
        </p:nvSpPr>
        <p:spPr>
          <a:xfrm>
            <a:off x="4967657" y="857235"/>
            <a:ext cx="3311741" cy="206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IN" sz="1200" dirty="0" smtClean="0"/>
              <a:t>Learning path for each skill </a:t>
            </a:r>
            <a:endParaRPr lang="en-US" sz="1200" dirty="0"/>
          </a:p>
        </p:txBody>
      </p:sp>
      <p:sp>
        <p:nvSpPr>
          <p:cNvPr id="8" name="Rounded Rectangle 7"/>
          <p:cNvSpPr/>
          <p:nvPr/>
        </p:nvSpPr>
        <p:spPr>
          <a:xfrm>
            <a:off x="3058867" y="1419038"/>
            <a:ext cx="1305133" cy="635004"/>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IN" sz="1400" dirty="0" smtClean="0">
                <a:solidFill>
                  <a:schemeClr val="tx1"/>
                </a:solidFill>
              </a:rPr>
              <a:t>Demo/ Example </a:t>
            </a:r>
            <a:endParaRPr lang="en-US" sz="1400" dirty="0">
              <a:solidFill>
                <a:schemeClr val="tx1"/>
              </a:solidFill>
            </a:endParaRPr>
          </a:p>
        </p:txBody>
      </p:sp>
      <p:sp>
        <p:nvSpPr>
          <p:cNvPr id="9" name="Rounded Rectangle 8"/>
          <p:cNvSpPr/>
          <p:nvPr/>
        </p:nvSpPr>
        <p:spPr>
          <a:xfrm>
            <a:off x="4445571" y="1419038"/>
            <a:ext cx="1305133" cy="6350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400" dirty="0" smtClean="0">
                <a:solidFill>
                  <a:schemeClr val="tx1"/>
                </a:solidFill>
              </a:rPr>
              <a:t>Prompts +Explanation+ Hints</a:t>
            </a:r>
            <a:endParaRPr lang="en-US" sz="1400" dirty="0">
              <a:solidFill>
                <a:schemeClr val="tx1"/>
              </a:solidFill>
            </a:endParaRPr>
          </a:p>
        </p:txBody>
      </p:sp>
      <p:sp>
        <p:nvSpPr>
          <p:cNvPr id="10" name="Rounded Rectangle 9"/>
          <p:cNvSpPr/>
          <p:nvPr/>
        </p:nvSpPr>
        <p:spPr>
          <a:xfrm>
            <a:off x="5894088" y="1419038"/>
            <a:ext cx="1305133" cy="6350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400" dirty="0" smtClean="0">
                <a:solidFill>
                  <a:schemeClr val="tx1"/>
                </a:solidFill>
              </a:rPr>
              <a:t>Learner performs Activity</a:t>
            </a:r>
            <a:endParaRPr lang="en-US" sz="1400" dirty="0">
              <a:solidFill>
                <a:schemeClr val="tx1"/>
              </a:solidFill>
            </a:endParaRPr>
          </a:p>
        </p:txBody>
      </p:sp>
      <p:sp>
        <p:nvSpPr>
          <p:cNvPr id="11" name="Rounded Rectangle 10"/>
          <p:cNvSpPr/>
          <p:nvPr/>
        </p:nvSpPr>
        <p:spPr>
          <a:xfrm>
            <a:off x="7251410" y="1419038"/>
            <a:ext cx="1305133" cy="635004"/>
          </a:xfrm>
          <a:prstGeom prst="round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IN" sz="1400" dirty="0" smtClean="0">
                <a:solidFill>
                  <a:schemeClr val="tx1"/>
                </a:solidFill>
              </a:rPr>
              <a:t>Feedback </a:t>
            </a:r>
            <a:r>
              <a:rPr lang="en-IN" sz="1200" dirty="0" smtClean="0">
                <a:solidFill>
                  <a:schemeClr val="tx1"/>
                </a:solidFill>
              </a:rPr>
              <a:t>(system generated)</a:t>
            </a:r>
            <a:endParaRPr lang="en-US" sz="1200" dirty="0">
              <a:solidFill>
                <a:schemeClr val="tx1"/>
              </a:solidFill>
            </a:endParaRPr>
          </a:p>
        </p:txBody>
      </p:sp>
      <p:sp>
        <p:nvSpPr>
          <p:cNvPr id="12" name="Rounded Rectangle 11"/>
          <p:cNvSpPr/>
          <p:nvPr/>
        </p:nvSpPr>
        <p:spPr>
          <a:xfrm>
            <a:off x="122319" y="1301739"/>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 1.1Understand the problem from multiple perspectives </a:t>
            </a:r>
            <a:endParaRPr lang="en-US" sz="1400" dirty="0">
              <a:solidFill>
                <a:schemeClr val="tx1"/>
              </a:solidFill>
            </a:endParaRPr>
          </a:p>
        </p:txBody>
      </p:sp>
      <p:sp>
        <p:nvSpPr>
          <p:cNvPr id="13" name="Rounded Rectangle 12"/>
          <p:cNvSpPr/>
          <p:nvPr/>
        </p:nvSpPr>
        <p:spPr>
          <a:xfrm>
            <a:off x="122319" y="882183"/>
            <a:ext cx="2773407" cy="3401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1. Problem Analysis</a:t>
            </a:r>
            <a:endParaRPr lang="en-US" sz="1400" dirty="0" smtClean="0">
              <a:solidFill>
                <a:schemeClr val="tx1"/>
              </a:solidFill>
            </a:endParaRPr>
          </a:p>
        </p:txBody>
      </p:sp>
      <p:sp>
        <p:nvSpPr>
          <p:cNvPr id="14" name="Rounded Rectangle 13"/>
          <p:cNvSpPr/>
          <p:nvPr/>
        </p:nvSpPr>
        <p:spPr>
          <a:xfrm>
            <a:off x="122319" y="1936744"/>
            <a:ext cx="2773407" cy="498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1.2 Formulate the problem </a:t>
            </a:r>
            <a:endParaRPr lang="en-US" sz="1400" dirty="0">
              <a:solidFill>
                <a:schemeClr val="tx1"/>
              </a:solidFill>
            </a:endParaRPr>
          </a:p>
        </p:txBody>
      </p:sp>
      <p:sp>
        <p:nvSpPr>
          <p:cNvPr id="15" name="Rounded Rectangle 14"/>
          <p:cNvSpPr/>
          <p:nvPr/>
        </p:nvSpPr>
        <p:spPr>
          <a:xfrm>
            <a:off x="122319" y="2571747"/>
            <a:ext cx="2773407" cy="396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2. Design the solution</a:t>
            </a:r>
            <a:endParaRPr lang="en-US" sz="1400" dirty="0">
              <a:solidFill>
                <a:schemeClr val="tx1"/>
              </a:solidFill>
            </a:endParaRPr>
          </a:p>
        </p:txBody>
      </p:sp>
      <p:sp>
        <p:nvSpPr>
          <p:cNvPr id="16" name="Rounded Rectangle 15"/>
          <p:cNvSpPr/>
          <p:nvPr/>
        </p:nvSpPr>
        <p:spPr>
          <a:xfrm>
            <a:off x="122319" y="3048002"/>
            <a:ext cx="2773407" cy="4762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2.1 Generate Solutions</a:t>
            </a:r>
            <a:endParaRPr lang="en-US" sz="1400" dirty="0">
              <a:solidFill>
                <a:schemeClr val="tx1"/>
              </a:solidFill>
            </a:endParaRPr>
          </a:p>
        </p:txBody>
      </p:sp>
      <p:sp>
        <p:nvSpPr>
          <p:cNvPr id="17" name="Rounded Rectangle 16"/>
          <p:cNvSpPr/>
          <p:nvPr/>
        </p:nvSpPr>
        <p:spPr>
          <a:xfrm>
            <a:off x="122319" y="3603631"/>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2.2 Analyze solutions </a:t>
            </a:r>
            <a:endParaRPr lang="en-US" sz="1400" dirty="0">
              <a:solidFill>
                <a:schemeClr val="tx1"/>
              </a:solidFill>
            </a:endParaRPr>
          </a:p>
        </p:txBody>
      </p:sp>
      <p:sp>
        <p:nvSpPr>
          <p:cNvPr id="18" name="Rounded Rectangle 17"/>
          <p:cNvSpPr/>
          <p:nvPr/>
        </p:nvSpPr>
        <p:spPr>
          <a:xfrm>
            <a:off x="122319" y="4238635"/>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2.3 Identify constraints</a:t>
            </a:r>
            <a:endParaRPr lang="en-US" sz="1400" dirty="0">
              <a:solidFill>
                <a:schemeClr val="tx1"/>
              </a:solidFill>
            </a:endParaRPr>
          </a:p>
        </p:txBody>
      </p:sp>
      <p:sp>
        <p:nvSpPr>
          <p:cNvPr id="19" name="Rounded Rectangle 18"/>
          <p:cNvSpPr/>
          <p:nvPr/>
        </p:nvSpPr>
        <p:spPr>
          <a:xfrm>
            <a:off x="122319" y="4873639"/>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400" dirty="0" smtClean="0">
                <a:solidFill>
                  <a:schemeClr val="tx1"/>
                </a:solidFill>
              </a:rPr>
              <a:t>2.4 Evaluate and Select</a:t>
            </a:r>
            <a:endParaRPr lang="en-US" sz="1400" dirty="0">
              <a:solidFill>
                <a:schemeClr val="tx1"/>
              </a:solidFill>
            </a:endParaRPr>
          </a:p>
        </p:txBody>
      </p:sp>
      <p:sp>
        <p:nvSpPr>
          <p:cNvPr id="20" name="TextBox 17"/>
          <p:cNvSpPr txBox="1"/>
          <p:nvPr/>
        </p:nvSpPr>
        <p:spPr>
          <a:xfrm>
            <a:off x="6158558" y="2166932"/>
            <a:ext cx="242374" cy="175432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t>.</a:t>
            </a:r>
          </a:p>
          <a:p>
            <a:r>
              <a:rPr lang="en-IN" dirty="0" smtClean="0"/>
              <a:t>.</a:t>
            </a:r>
          </a:p>
          <a:p>
            <a:r>
              <a:rPr lang="en-IN" dirty="0" smtClean="0"/>
              <a:t>.</a:t>
            </a:r>
          </a:p>
          <a:p>
            <a:r>
              <a:rPr lang="en-IN" dirty="0" smtClean="0"/>
              <a:t>.</a:t>
            </a:r>
          </a:p>
          <a:p>
            <a:r>
              <a:rPr lang="en-IN" dirty="0" smtClean="0"/>
              <a:t>.</a:t>
            </a:r>
          </a:p>
          <a:p>
            <a:r>
              <a:rPr lang="en-IN" dirty="0" smtClean="0"/>
              <a:t>.</a:t>
            </a:r>
            <a:endParaRPr lang="en-US" dirty="0"/>
          </a:p>
        </p:txBody>
      </p:sp>
      <p:cxnSp>
        <p:nvCxnSpPr>
          <p:cNvPr id="21" name="Straight Connector 20"/>
          <p:cNvCxnSpPr/>
          <p:nvPr/>
        </p:nvCxnSpPr>
        <p:spPr>
          <a:xfrm rot="5400000" flipH="1" flipV="1">
            <a:off x="7885508" y="1339638"/>
            <a:ext cx="158751" cy="1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6566412" y="1260288"/>
            <a:ext cx="1386703"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0" idx="0"/>
          </p:cNvCxnSpPr>
          <p:nvPr/>
        </p:nvCxnSpPr>
        <p:spPr>
          <a:xfrm rot="5400000">
            <a:off x="6467280" y="1339638"/>
            <a:ext cx="158751" cy="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487944" y="2132511"/>
            <a:ext cx="158751" cy="1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66412" y="2212793"/>
            <a:ext cx="1386703"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7874646" y="2132511"/>
            <a:ext cx="158751" cy="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a:endCxn id="9" idx="1"/>
          </p:cNvCxnSpPr>
          <p:nvPr/>
        </p:nvCxnSpPr>
        <p:spPr>
          <a:xfrm>
            <a:off x="4364000" y="1736540"/>
            <a:ext cx="81571"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5750704" y="1736540"/>
            <a:ext cx="1433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3"/>
          </p:cNvCxnSpPr>
          <p:nvPr/>
        </p:nvCxnSpPr>
        <p:spPr>
          <a:xfrm>
            <a:off x="8556543" y="1736540"/>
            <a:ext cx="163142"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5620223" y="1069785"/>
            <a:ext cx="24471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ounded Rectangle 30"/>
          <p:cNvSpPr/>
          <p:nvPr/>
        </p:nvSpPr>
        <p:spPr>
          <a:xfrm>
            <a:off x="8680171" y="1428739"/>
            <a:ext cx="1638498" cy="785818"/>
          </a:xfrm>
          <a:prstGeom prst="round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IN" sz="1400" dirty="0" smtClean="0">
                <a:solidFill>
                  <a:schemeClr val="tx1"/>
                </a:solidFill>
              </a:rPr>
              <a:t>Collaboration with peer to compare, evaluate and reflect</a:t>
            </a:r>
            <a:endParaRPr lang="en-US" sz="1200" dirty="0">
              <a:solidFill>
                <a:schemeClr val="tx1"/>
              </a:solidFill>
            </a:endParaRPr>
          </a:p>
        </p:txBody>
      </p:sp>
      <p:sp>
        <p:nvSpPr>
          <p:cNvPr id="32" name="Line Callout 1 31"/>
          <p:cNvSpPr/>
          <p:nvPr/>
        </p:nvSpPr>
        <p:spPr>
          <a:xfrm>
            <a:off x="3179444" y="2571747"/>
            <a:ext cx="1342613" cy="714380"/>
          </a:xfrm>
          <a:prstGeom prst="borderCallout1">
            <a:avLst>
              <a:gd name="adj1" fmla="val 46281"/>
              <a:gd name="adj2" fmla="val -666"/>
              <a:gd name="adj3" fmla="val 43969"/>
              <a:gd name="adj4" fmla="val -11102"/>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1600" dirty="0" smtClean="0"/>
              <a:t>Systematic Guidance to ER skills </a:t>
            </a:r>
          </a:p>
        </p:txBody>
      </p:sp>
      <p:sp>
        <p:nvSpPr>
          <p:cNvPr id="33" name="Line Callout 1 32"/>
          <p:cNvSpPr/>
          <p:nvPr/>
        </p:nvSpPr>
        <p:spPr>
          <a:xfrm>
            <a:off x="4822519" y="2500309"/>
            <a:ext cx="1285884" cy="857256"/>
          </a:xfrm>
          <a:prstGeom prst="borderCallout1">
            <a:avLst>
              <a:gd name="adj1" fmla="val -6711"/>
              <a:gd name="adj2" fmla="val 11293"/>
              <a:gd name="adj3" fmla="val -37047"/>
              <a:gd name="adj4" fmla="val 11442"/>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1600" dirty="0" smtClean="0"/>
              <a:t>The prompts to triggers the ER skills </a:t>
            </a:r>
          </a:p>
        </p:txBody>
      </p:sp>
      <p:sp>
        <p:nvSpPr>
          <p:cNvPr id="34" name="Line Callout 1 33"/>
          <p:cNvSpPr/>
          <p:nvPr/>
        </p:nvSpPr>
        <p:spPr>
          <a:xfrm>
            <a:off x="8037228" y="2857499"/>
            <a:ext cx="2143139" cy="428628"/>
          </a:xfrm>
          <a:prstGeom prst="borderCallout1">
            <a:avLst>
              <a:gd name="adj1" fmla="val -5513"/>
              <a:gd name="adj2" fmla="val 43189"/>
              <a:gd name="adj3" fmla="val -126129"/>
              <a:gd name="adj4" fmla="val 4354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1600" dirty="0" smtClean="0"/>
              <a:t>Metacognitive activity</a:t>
            </a:r>
          </a:p>
        </p:txBody>
      </p:sp>
      <p:sp>
        <p:nvSpPr>
          <p:cNvPr id="35" name="Line Callout 1 34"/>
          <p:cNvSpPr/>
          <p:nvPr/>
        </p:nvSpPr>
        <p:spPr>
          <a:xfrm>
            <a:off x="5251146" y="3786193"/>
            <a:ext cx="4827386" cy="785818"/>
          </a:xfrm>
          <a:prstGeom prst="borderCallout1">
            <a:avLst>
              <a:gd name="adj1" fmla="val -12746"/>
              <a:gd name="adj2" fmla="val 22762"/>
              <a:gd name="adj3" fmla="val -215244"/>
              <a:gd name="adj4" fmla="val 22979"/>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1600" dirty="0" smtClean="0"/>
              <a:t>Cognitive activity- The workspace will be provided to perform the activity supported with cognitive tools for ER skills.</a:t>
            </a:r>
          </a:p>
        </p:txBody>
      </p:sp>
      <p:sp>
        <p:nvSpPr>
          <p:cNvPr id="36" name="Line Callout 1 35"/>
          <p:cNvSpPr/>
          <p:nvPr/>
        </p:nvSpPr>
        <p:spPr>
          <a:xfrm>
            <a:off x="4036700" y="4857763"/>
            <a:ext cx="2691836" cy="500066"/>
          </a:xfrm>
          <a:prstGeom prst="borderCallout1">
            <a:avLst>
              <a:gd name="adj1" fmla="val 106898"/>
              <a:gd name="adj2" fmla="val 55405"/>
              <a:gd name="adj3" fmla="val 103173"/>
              <a:gd name="adj4" fmla="val 54953"/>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1600" dirty="0" smtClean="0"/>
              <a:t>The responses are saved into database.</a:t>
            </a:r>
            <a:endParaRPr lang="en-US" sz="1600" dirty="0"/>
          </a:p>
        </p:txBody>
      </p:sp>
      <p:sp>
        <p:nvSpPr>
          <p:cNvPr id="37" name="Rectangle 36"/>
          <p:cNvSpPr/>
          <p:nvPr/>
        </p:nvSpPr>
        <p:spPr>
          <a:xfrm>
            <a:off x="5100917" y="2672834"/>
            <a:ext cx="237566" cy="369332"/>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Methodology</a:t>
            </a:r>
            <a:endParaRPr lang="en-US" dirty="0"/>
          </a:p>
        </p:txBody>
      </p:sp>
      <p:sp>
        <p:nvSpPr>
          <p:cNvPr id="3" name="Content Placeholder 2"/>
          <p:cNvSpPr>
            <a:spLocks noGrp="1"/>
          </p:cNvSpPr>
          <p:nvPr>
            <p:ph idx="1"/>
          </p:nvPr>
        </p:nvSpPr>
        <p:spPr/>
        <p:txBody>
          <a:bodyPr>
            <a:normAutofit/>
          </a:bodyPr>
          <a:lstStyle/>
          <a:p>
            <a:r>
              <a:rPr lang="en-IN" sz="1800" dirty="0" smtClean="0"/>
              <a:t>Design Based Research (DBR)</a:t>
            </a:r>
          </a:p>
          <a:p>
            <a:pPr lvl="1"/>
            <a:r>
              <a:rPr lang="en-IN" sz="1800" dirty="0" smtClean="0"/>
              <a:t>Framework used in educational research (Reeves, 2006; </a:t>
            </a:r>
            <a:r>
              <a:rPr lang="en-IN" sz="1800" dirty="0" err="1" smtClean="0"/>
              <a:t>Amiel</a:t>
            </a:r>
            <a:r>
              <a:rPr lang="en-IN" sz="1800" dirty="0" smtClean="0"/>
              <a:t>, 2008)</a:t>
            </a:r>
          </a:p>
          <a:p>
            <a:pPr lvl="1"/>
            <a:r>
              <a:rPr lang="en-IN" sz="1800" dirty="0" smtClean="0"/>
              <a:t>Aims to build strong connections between educational technology, educational research, and real-world problems</a:t>
            </a:r>
          </a:p>
          <a:p>
            <a:pPr lvl="1"/>
            <a:r>
              <a:rPr lang="en-US" sz="1800" dirty="0" smtClean="0"/>
              <a:t>Iterative research process that involves design-evaluate an innovative product or intervention</a:t>
            </a:r>
          </a:p>
          <a:p>
            <a:pPr lvl="1"/>
            <a:r>
              <a:rPr lang="en-US" sz="1800" dirty="0" smtClean="0"/>
              <a:t>Systematically refine the innovation while also producing design principles. </a:t>
            </a:r>
          </a:p>
          <a:p>
            <a:r>
              <a:rPr lang="en-IN" sz="1800" dirty="0" smtClean="0"/>
              <a:t>DBR is chosen as it suits our research requirement of working with students to solve the problem of teaching-learning of ER skills.</a:t>
            </a:r>
            <a:endParaRPr lang="en-US" sz="1800" dirty="0" smtClean="0"/>
          </a:p>
          <a:p>
            <a:pPr lvl="1"/>
            <a:endParaRPr lang="en-US" sz="18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15</a:t>
            </a:fld>
            <a:endParaRPr lang="en-US"/>
          </a:p>
        </p:txBody>
      </p:sp>
      <p:sp>
        <p:nvSpPr>
          <p:cNvPr id="7" name="Rectangle 6"/>
          <p:cNvSpPr/>
          <p:nvPr/>
        </p:nvSpPr>
        <p:spPr>
          <a:xfrm>
            <a:off x="5100917" y="2672834"/>
            <a:ext cx="237566" cy="369332"/>
          </a:xfrm>
          <a:prstGeom prst="rect">
            <a:avLst/>
          </a:prstGeom>
        </p:spPr>
        <p:txBody>
          <a:bodyPr wrap="none">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Overall DBR cycles</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16</a:t>
            </a:fld>
            <a:endParaRPr lang="en-US"/>
          </a:p>
        </p:txBody>
      </p:sp>
      <p:graphicFrame>
        <p:nvGraphicFramePr>
          <p:cNvPr id="7" name="Content Placeholder 4"/>
          <p:cNvGraphicFramePr>
            <a:graphicFrameLocks noGrp="1"/>
          </p:cNvGraphicFramePr>
          <p:nvPr>
            <p:ph idx="1"/>
          </p:nvPr>
        </p:nvGraphicFramePr>
        <p:xfrm>
          <a:off x="71437" y="1211937"/>
          <a:ext cx="10221156" cy="3993640"/>
        </p:xfrm>
        <a:graphic>
          <a:graphicData uri="http://schemas.openxmlformats.org/drawingml/2006/table">
            <a:tbl>
              <a:tblPr/>
              <a:tblGrid>
                <a:gridCol w="1005653"/>
                <a:gridCol w="2857520"/>
                <a:gridCol w="3286148"/>
                <a:gridCol w="3071835"/>
              </a:tblGrid>
              <a:tr h="295413">
                <a:tc>
                  <a:txBody>
                    <a:bodyPr/>
                    <a:lstStyle/>
                    <a:p>
                      <a:pPr algn="l">
                        <a:lnSpc>
                          <a:spcPct val="115000"/>
                        </a:lnSpc>
                      </a:pPr>
                      <a:endParaRPr lang="en-US" sz="1600" dirty="0">
                        <a:solidFill>
                          <a:schemeClr val="tx1"/>
                        </a:solidFill>
                        <a:latin typeface="+mn-lt"/>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a:solidFill>
                            <a:schemeClr val="tx1"/>
                          </a:solidFill>
                          <a:latin typeface="+mn-lt"/>
                          <a:ea typeface="Calibri"/>
                          <a:cs typeface="Times New Roman"/>
                        </a:rPr>
                        <a:t>DBR Cycle 1</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chemeClr val="tx1"/>
                          </a:solidFill>
                          <a:latin typeface="+mn-lt"/>
                          <a:ea typeface="Calibri"/>
                          <a:cs typeface="Times New Roman"/>
                        </a:rPr>
                        <a:t>DBR Cycle 2</a:t>
                      </a: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smtClean="0">
                          <a:solidFill>
                            <a:schemeClr val="tx1"/>
                          </a:solidFill>
                          <a:latin typeface="+mn-lt"/>
                          <a:ea typeface="Calibri"/>
                          <a:cs typeface="Times New Roman"/>
                        </a:rPr>
                        <a:t>DBR Cycle 3</a:t>
                      </a:r>
                      <a:endParaRPr lang="en-US" sz="1600" b="1"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265">
                <a:tc>
                  <a:txBody>
                    <a:bodyPr/>
                    <a:lstStyle/>
                    <a:p>
                      <a:pPr marL="0" marR="0" algn="just">
                        <a:lnSpc>
                          <a:spcPct val="100000"/>
                        </a:lnSpc>
                        <a:spcBef>
                          <a:spcPts val="0"/>
                        </a:spcBef>
                        <a:spcAft>
                          <a:spcPts val="0"/>
                        </a:spcAft>
                      </a:pPr>
                      <a:r>
                        <a:rPr lang="en-IN" sz="1600" b="1" dirty="0" smtClean="0">
                          <a:solidFill>
                            <a:schemeClr val="tx1"/>
                          </a:solidFill>
                          <a:latin typeface="+mn-lt"/>
                          <a:ea typeface="Calibri"/>
                          <a:cs typeface="Times New Roman"/>
                        </a:rPr>
                        <a:t>Problem analysis</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solidFill>
                          <a:latin typeface="+mn-lt"/>
                          <a:ea typeface="+mn-ea"/>
                          <a:cs typeface="+mn-cs"/>
                        </a:rPr>
                        <a:t>To assess the level of ER skills in novice.  </a:t>
                      </a:r>
                    </a:p>
                    <a:p>
                      <a:pPr marL="0" marR="0" lvl="0" indent="-228600" algn="l" defTabSz="914400" rtl="0" eaLnBrk="1" fontAlgn="auto" latinLnBrk="0" hangingPunct="1">
                        <a:lnSpc>
                          <a:spcPct val="100000"/>
                        </a:lnSpc>
                        <a:spcBef>
                          <a:spcPts val="0"/>
                        </a:spcBef>
                        <a:spcAft>
                          <a:spcPts val="0"/>
                        </a:spcAft>
                        <a:buClrTx/>
                        <a:buSzTx/>
                        <a:buFontTx/>
                        <a:buNone/>
                        <a:tabLst/>
                        <a:defRPr/>
                      </a:pPr>
                      <a:endParaRPr lang="en-IN" sz="1600" b="1" kern="1200" dirty="0" smtClean="0">
                        <a:solidFill>
                          <a:schemeClr val="tx1"/>
                        </a:solidFill>
                        <a:latin typeface="+mn-lt"/>
                        <a:ea typeface="+mn-ea"/>
                        <a:cs typeface="+mn-cs"/>
                      </a:endParaRPr>
                    </a:p>
                    <a:p>
                      <a:pPr marL="0" marR="0" lvl="0" indent="-228600" algn="l"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accent1">
                              <a:lumMod val="50000"/>
                            </a:schemeClr>
                          </a:solidFill>
                          <a:latin typeface="+mn-lt"/>
                          <a:ea typeface="+mn-ea"/>
                          <a:cs typeface="+mn-cs"/>
                        </a:rPr>
                        <a:t>Study 1(N=40), </a:t>
                      </a:r>
                      <a:r>
                        <a:rPr lang="en-IN" sz="1600" b="1" kern="1200" dirty="0" smtClean="0">
                          <a:solidFill>
                            <a:schemeClr val="accent1">
                              <a:lumMod val="50000"/>
                            </a:schemeClr>
                          </a:solidFill>
                          <a:latin typeface="+mn-lt"/>
                          <a:ea typeface="+mn-ea"/>
                          <a:cs typeface="+mn-cs"/>
                        </a:rPr>
                        <a:t>Exploratory </a:t>
                      </a:r>
                      <a:r>
                        <a:rPr lang="en-IN" sz="1600" b="1" kern="1200" dirty="0" smtClean="0">
                          <a:solidFill>
                            <a:schemeClr val="accent1">
                              <a:lumMod val="50000"/>
                            </a:schemeClr>
                          </a:solidFill>
                          <a:latin typeface="+mn-lt"/>
                          <a:ea typeface="+mn-ea"/>
                          <a:cs typeface="+mn-cs"/>
                        </a:rPr>
                        <a:t>study</a:t>
                      </a:r>
                      <a:endParaRPr lang="en-US" sz="1600" b="1" kern="1200" dirty="0" smtClean="0">
                        <a:solidFill>
                          <a:schemeClr val="accent1">
                            <a:lumMod val="50000"/>
                          </a:schemeClr>
                        </a:solidFill>
                        <a:latin typeface="+mn-lt"/>
                        <a:ea typeface="+mn-ea"/>
                        <a:cs typeface="+mn-cs"/>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00000"/>
                        </a:lnSpc>
                        <a:spcBef>
                          <a:spcPts val="0"/>
                        </a:spcBef>
                        <a:spcAft>
                          <a:spcPts val="0"/>
                        </a:spcAft>
                        <a:buFont typeface="Symbol"/>
                        <a:buNone/>
                      </a:pPr>
                      <a:r>
                        <a:rPr lang="en-US" sz="1600" kern="1200" dirty="0" smtClean="0">
                          <a:solidFill>
                            <a:schemeClr val="tx2"/>
                          </a:solidFill>
                          <a:latin typeface="+mn-lt"/>
                          <a:ea typeface="+mn-ea"/>
                          <a:cs typeface="+mn-cs"/>
                        </a:rPr>
                        <a:t>To redesign the TELE with improved level of  scaffolding and introduce reflection activities.</a:t>
                      </a: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fontAlgn="auto" latinLnBrk="0" hangingPunct="1">
                        <a:lnSpc>
                          <a:spcPct val="100000"/>
                        </a:lnSpc>
                        <a:spcBef>
                          <a:spcPts val="0"/>
                        </a:spcBef>
                        <a:spcAft>
                          <a:spcPts val="0"/>
                        </a:spcAft>
                        <a:buClrTx/>
                        <a:buSzTx/>
                        <a:buFont typeface="Symbol"/>
                        <a:buNone/>
                        <a:tabLst/>
                        <a:defRPr/>
                      </a:pPr>
                      <a:r>
                        <a:rPr lang="en-US" sz="1600" kern="1200" dirty="0" smtClean="0">
                          <a:solidFill>
                            <a:schemeClr val="tx2"/>
                          </a:solidFill>
                          <a:latin typeface="+mn-lt"/>
                          <a:ea typeface="+mn-ea"/>
                          <a:cs typeface="+mn-cs"/>
                        </a:rPr>
                        <a:t>To revise the metacognitive activities for effective monitoring and controlling of ER skills. </a:t>
                      </a:r>
                    </a:p>
                    <a:p>
                      <a:pPr marL="342900" marR="0" lvl="0" indent="-342900" algn="l">
                        <a:lnSpc>
                          <a:spcPct val="100000"/>
                        </a:lnSpc>
                        <a:spcBef>
                          <a:spcPts val="0"/>
                        </a:spcBef>
                        <a:spcAft>
                          <a:spcPts val="0"/>
                        </a:spcAft>
                        <a:buFont typeface="Symbol"/>
                        <a:buNone/>
                      </a:pP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668">
                <a:tc>
                  <a:txBody>
                    <a:bodyPr/>
                    <a:lstStyle/>
                    <a:p>
                      <a:pPr marL="0" marR="0" algn="just">
                        <a:lnSpc>
                          <a:spcPct val="115000"/>
                        </a:lnSpc>
                        <a:spcBef>
                          <a:spcPts val="0"/>
                        </a:spcBef>
                        <a:spcAft>
                          <a:spcPts val="0"/>
                        </a:spcAft>
                      </a:pPr>
                      <a:r>
                        <a:rPr lang="en-US" sz="1600" b="1" dirty="0" smtClean="0">
                          <a:solidFill>
                            <a:schemeClr val="tx1"/>
                          </a:solidFill>
                          <a:latin typeface="+mn-lt"/>
                          <a:ea typeface="Calibri"/>
                          <a:cs typeface="Times New Roman"/>
                        </a:rPr>
                        <a:t>Solution</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smtClean="0">
                          <a:solidFill>
                            <a:schemeClr val="tx1"/>
                          </a:solidFill>
                          <a:latin typeface="+mn-lt"/>
                          <a:ea typeface="Calibri"/>
                          <a:cs typeface="Times New Roman"/>
                        </a:rPr>
                        <a:t>Fathom-Ver1</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dirty="0" smtClean="0">
                          <a:solidFill>
                            <a:schemeClr val="tx1"/>
                          </a:solidFill>
                          <a:latin typeface="+mn-lt"/>
                          <a:ea typeface="Calibri"/>
                          <a:cs typeface="Times New Roman"/>
                        </a:rPr>
                        <a:t>Fathom-Ver2</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dirty="0" smtClean="0">
                          <a:solidFill>
                            <a:schemeClr val="tx1"/>
                          </a:solidFill>
                          <a:latin typeface="+mn-lt"/>
                          <a:ea typeface="Calibri"/>
                          <a:cs typeface="Times New Roman"/>
                        </a:rPr>
                        <a:t>Fathom-Ver3</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7">
                <a:tc>
                  <a:txBody>
                    <a:bodyPr/>
                    <a:lstStyle/>
                    <a:p>
                      <a:pPr marL="0" marR="0" algn="just">
                        <a:lnSpc>
                          <a:spcPct val="115000"/>
                        </a:lnSpc>
                        <a:spcBef>
                          <a:spcPts val="0"/>
                        </a:spcBef>
                        <a:spcAft>
                          <a:spcPts val="0"/>
                        </a:spcAft>
                      </a:pP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None/>
                      </a:pPr>
                      <a:r>
                        <a:rPr lang="en-IN" sz="1600" b="1" dirty="0" smtClean="0">
                          <a:solidFill>
                            <a:schemeClr val="tx2"/>
                          </a:solidFill>
                        </a:rPr>
                        <a:t>Pedagogy-</a:t>
                      </a:r>
                    </a:p>
                    <a:p>
                      <a:pPr marL="342900" lvl="0" indent="-342900">
                        <a:spcAft>
                          <a:spcPts val="0"/>
                        </a:spcAft>
                        <a:buAutoNum type="arabicPeriod"/>
                      </a:pPr>
                      <a:r>
                        <a:rPr lang="en-IN" sz="1600" dirty="0" smtClean="0">
                          <a:solidFill>
                            <a:schemeClr val="tx2"/>
                          </a:solidFill>
                        </a:rPr>
                        <a:t>Prompts</a:t>
                      </a:r>
                    </a:p>
                    <a:p>
                      <a:pPr marL="342900" lvl="0" indent="-342900">
                        <a:spcAft>
                          <a:spcPts val="0"/>
                        </a:spcAft>
                        <a:buAutoNum type="arabicPeriod"/>
                      </a:pPr>
                      <a:r>
                        <a:rPr lang="en-IN" sz="1600" dirty="0" smtClean="0">
                          <a:solidFill>
                            <a:schemeClr val="tx2"/>
                          </a:solidFill>
                        </a:rPr>
                        <a:t>ER cognitive tools</a:t>
                      </a:r>
                      <a:endParaRPr lang="en-US" sz="1600" dirty="0" smtClean="0">
                        <a:solidFill>
                          <a:schemeClr val="tx2"/>
                        </a:solidFill>
                      </a:endParaRPr>
                    </a:p>
                    <a:p>
                      <a:pPr marL="342900" marR="0" lvl="0" indent="-342900" algn="l">
                        <a:lnSpc>
                          <a:spcPct val="115000"/>
                        </a:lnSpc>
                        <a:spcBef>
                          <a:spcPts val="0"/>
                        </a:spcBef>
                        <a:spcAft>
                          <a:spcPts val="0"/>
                        </a:spcAft>
                        <a:buSzPts val="1100"/>
                        <a:buFont typeface="+mj-lt"/>
                        <a:buNone/>
                      </a:pP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90000"/>
                        </a:lnSpc>
                        <a:spcAft>
                          <a:spcPct val="35000"/>
                        </a:spcAft>
                      </a:pPr>
                      <a:r>
                        <a:rPr lang="en-IN" sz="1600" b="1" dirty="0" smtClean="0">
                          <a:solidFill>
                            <a:schemeClr val="tx2"/>
                          </a:solidFill>
                        </a:rPr>
                        <a:t>Pedagogy-</a:t>
                      </a:r>
                    </a:p>
                    <a:p>
                      <a:pPr marL="342900" lvl="0" indent="-342900">
                        <a:lnSpc>
                          <a:spcPct val="90000"/>
                        </a:lnSpc>
                        <a:spcAft>
                          <a:spcPts val="0"/>
                        </a:spcAft>
                        <a:buAutoNum type="arabicPeriod"/>
                      </a:pPr>
                      <a:r>
                        <a:rPr lang="en-IN" sz="1600" b="0" dirty="0" smtClean="0">
                          <a:solidFill>
                            <a:schemeClr val="tx2"/>
                          </a:solidFill>
                        </a:rPr>
                        <a:t>Prompts</a:t>
                      </a:r>
                    </a:p>
                    <a:p>
                      <a:pPr marL="342900" lvl="0" indent="-342900">
                        <a:lnSpc>
                          <a:spcPct val="90000"/>
                        </a:lnSpc>
                        <a:spcAft>
                          <a:spcPts val="0"/>
                        </a:spcAft>
                        <a:buAutoNum type="arabicPeriod"/>
                      </a:pPr>
                      <a:r>
                        <a:rPr lang="en-IN" sz="1600" b="0" dirty="0" smtClean="0">
                          <a:solidFill>
                            <a:schemeClr val="tx2"/>
                          </a:solidFill>
                        </a:rPr>
                        <a:t>ER Cognitive tools</a:t>
                      </a:r>
                    </a:p>
                    <a:p>
                      <a:pPr marL="342900" marR="0" lvl="0" indent="-342900" algn="l" defTabSz="775411" rtl="0" eaLnBrk="1" fontAlgn="auto" latinLnBrk="0" hangingPunct="1">
                        <a:lnSpc>
                          <a:spcPct val="90000"/>
                        </a:lnSpc>
                        <a:spcBef>
                          <a:spcPts val="0"/>
                        </a:spcBef>
                        <a:spcAft>
                          <a:spcPts val="0"/>
                        </a:spcAft>
                        <a:buClrTx/>
                        <a:buSzTx/>
                        <a:buFontTx/>
                        <a:buAutoNum type="arabicPeriod"/>
                        <a:tabLst/>
                        <a:defRPr/>
                      </a:pPr>
                      <a:r>
                        <a:rPr lang="en-IN" sz="1600" b="0" dirty="0" smtClean="0">
                          <a:solidFill>
                            <a:schemeClr val="tx2"/>
                          </a:solidFill>
                        </a:rPr>
                        <a:t>Worked example  </a:t>
                      </a:r>
                    </a:p>
                    <a:p>
                      <a:pPr marL="342900" lvl="0" indent="-342900">
                        <a:lnSpc>
                          <a:spcPct val="90000"/>
                        </a:lnSpc>
                        <a:spcAft>
                          <a:spcPts val="0"/>
                        </a:spcAft>
                        <a:buAutoNum type="arabicPeriod"/>
                      </a:pPr>
                      <a:r>
                        <a:rPr lang="en-IN" sz="1600" b="0" dirty="0" smtClean="0">
                          <a:solidFill>
                            <a:schemeClr val="tx2"/>
                          </a:solidFill>
                        </a:rPr>
                        <a:t>Self-assessment</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90000"/>
                        </a:lnSpc>
                        <a:spcAft>
                          <a:spcPct val="35000"/>
                        </a:spcAft>
                      </a:pPr>
                      <a:r>
                        <a:rPr lang="en-IN" sz="1600" b="1" dirty="0" smtClean="0">
                          <a:solidFill>
                            <a:schemeClr val="tx2"/>
                          </a:solidFill>
                        </a:rPr>
                        <a:t>Pedagogy-</a:t>
                      </a:r>
                    </a:p>
                    <a:p>
                      <a:pPr marL="342900" lvl="0" indent="-342900">
                        <a:lnSpc>
                          <a:spcPct val="90000"/>
                        </a:lnSpc>
                        <a:spcAft>
                          <a:spcPts val="0"/>
                        </a:spcAft>
                        <a:buFont typeface="+mj-lt"/>
                        <a:buAutoNum type="arabicPeriod"/>
                      </a:pPr>
                      <a:r>
                        <a:rPr lang="en-IN" sz="1600" b="0" dirty="0" smtClean="0">
                          <a:solidFill>
                            <a:schemeClr val="tx2"/>
                          </a:solidFill>
                        </a:rPr>
                        <a:t>Prompts</a:t>
                      </a:r>
                    </a:p>
                    <a:p>
                      <a:pPr marL="342900" marR="0" lvl="0" indent="-342900" algn="l" defTabSz="775411" rtl="0" eaLnBrk="1" fontAlgn="auto" latinLnBrk="0" hangingPunct="1">
                        <a:lnSpc>
                          <a:spcPct val="90000"/>
                        </a:lnSpc>
                        <a:spcBef>
                          <a:spcPts val="0"/>
                        </a:spcBef>
                        <a:spcAft>
                          <a:spcPts val="0"/>
                        </a:spcAft>
                        <a:buClrTx/>
                        <a:buSzTx/>
                        <a:buFont typeface="+mj-lt"/>
                        <a:buAutoNum type="arabicPeriod"/>
                        <a:tabLst/>
                        <a:defRPr/>
                      </a:pPr>
                      <a:r>
                        <a:rPr lang="en-IN" sz="1600" b="0" dirty="0" smtClean="0">
                          <a:solidFill>
                            <a:schemeClr val="tx2"/>
                          </a:solidFill>
                        </a:rPr>
                        <a:t>ER Cognitive tools</a:t>
                      </a:r>
                    </a:p>
                    <a:p>
                      <a:pPr marL="342900" lvl="0" indent="-342900">
                        <a:lnSpc>
                          <a:spcPct val="90000"/>
                        </a:lnSpc>
                        <a:spcAft>
                          <a:spcPts val="0"/>
                        </a:spcAft>
                        <a:buFont typeface="+mj-lt"/>
                        <a:buAutoNum type="arabicPeriod"/>
                      </a:pPr>
                      <a:r>
                        <a:rPr lang="en-IN" sz="1600" b="0" dirty="0" smtClean="0">
                          <a:solidFill>
                            <a:schemeClr val="tx2"/>
                          </a:solidFill>
                        </a:rPr>
                        <a:t>Worked example</a:t>
                      </a:r>
                    </a:p>
                    <a:p>
                      <a:pPr marL="342900" lvl="0" indent="-342900">
                        <a:lnSpc>
                          <a:spcPct val="90000"/>
                        </a:lnSpc>
                        <a:spcAft>
                          <a:spcPts val="0"/>
                        </a:spcAft>
                        <a:buFont typeface="+mj-lt"/>
                        <a:buAutoNum type="arabicPeriod"/>
                      </a:pPr>
                      <a:r>
                        <a:rPr lang="en-IN" sz="1600" b="0" dirty="0" smtClean="0">
                          <a:solidFill>
                            <a:schemeClr val="tx2"/>
                          </a:solidFill>
                        </a:rPr>
                        <a:t>System generated feedback</a:t>
                      </a:r>
                    </a:p>
                    <a:p>
                      <a:pPr marL="342900" lvl="0" indent="-342900">
                        <a:lnSpc>
                          <a:spcPct val="90000"/>
                        </a:lnSpc>
                        <a:spcAft>
                          <a:spcPts val="0"/>
                        </a:spcAft>
                        <a:buFont typeface="+mj-lt"/>
                        <a:buAutoNum type="arabicPeriod"/>
                      </a:pPr>
                      <a:r>
                        <a:rPr lang="en-IN" sz="1600" b="0" dirty="0" smtClean="0">
                          <a:solidFill>
                            <a:schemeClr val="tx2"/>
                          </a:solidFill>
                        </a:rPr>
                        <a:t>Self-assessment</a:t>
                      </a:r>
                    </a:p>
                    <a:p>
                      <a:pPr marL="342900" lvl="0" indent="-342900">
                        <a:lnSpc>
                          <a:spcPct val="90000"/>
                        </a:lnSpc>
                        <a:spcAft>
                          <a:spcPts val="0"/>
                        </a:spcAft>
                        <a:buFont typeface="+mj-lt"/>
                        <a:buAutoNum type="arabicPeriod"/>
                      </a:pPr>
                      <a:r>
                        <a:rPr lang="en-IN" sz="1600" b="0" baseline="0" dirty="0" smtClean="0">
                          <a:solidFill>
                            <a:schemeClr val="tx2"/>
                          </a:solidFill>
                        </a:rPr>
                        <a:t>Peer review, </a:t>
                      </a:r>
                      <a:r>
                        <a:rPr lang="en-IN" sz="1600" b="0" dirty="0" smtClean="0">
                          <a:solidFill>
                            <a:schemeClr val="tx2"/>
                          </a:solidFill>
                        </a:rPr>
                        <a:t>Chat with</a:t>
                      </a:r>
                      <a:r>
                        <a:rPr lang="en-IN" sz="1600" b="0" baseline="0" dirty="0" smtClean="0">
                          <a:solidFill>
                            <a:schemeClr val="tx2"/>
                          </a:solidFill>
                        </a:rPr>
                        <a:t> peer</a:t>
                      </a:r>
                      <a:endParaRPr lang="en-US" sz="1600" b="0" dirty="0" smtClean="0">
                        <a:solidFill>
                          <a:schemeClr val="tx2"/>
                        </a:solidFill>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98">
                <a:tc>
                  <a:txBody>
                    <a:bodyPr/>
                    <a:lstStyle/>
                    <a:p>
                      <a:pPr marL="0" marR="0" algn="just">
                        <a:lnSpc>
                          <a:spcPct val="115000"/>
                        </a:lnSpc>
                        <a:spcBef>
                          <a:spcPts val="0"/>
                        </a:spcBef>
                        <a:spcAft>
                          <a:spcPts val="0"/>
                        </a:spcAft>
                      </a:pPr>
                      <a:r>
                        <a:rPr lang="en-US" sz="1600" b="1" dirty="0">
                          <a:solidFill>
                            <a:schemeClr val="tx1"/>
                          </a:solidFill>
                          <a:latin typeface="+mn-lt"/>
                          <a:ea typeface="Calibri"/>
                          <a:cs typeface="Times New Roman"/>
                        </a:rPr>
                        <a:t>Evaluation</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IN" sz="1600" b="1" dirty="0" smtClean="0">
                          <a:solidFill>
                            <a:schemeClr val="accent1">
                              <a:lumMod val="50000"/>
                            </a:schemeClr>
                          </a:solidFill>
                          <a:latin typeface="+mn-lt"/>
                        </a:rPr>
                        <a:t>Study 2</a:t>
                      </a:r>
                      <a:r>
                        <a:rPr lang="en-IN" sz="1600" b="1" baseline="0" dirty="0" smtClean="0">
                          <a:solidFill>
                            <a:schemeClr val="accent1">
                              <a:lumMod val="50000"/>
                            </a:schemeClr>
                          </a:solidFill>
                          <a:latin typeface="+mn-lt"/>
                        </a:rPr>
                        <a:t> (N=</a:t>
                      </a:r>
                      <a:r>
                        <a:rPr lang="en-IN" sz="1600" b="1" dirty="0" smtClean="0">
                          <a:solidFill>
                            <a:schemeClr val="accent1">
                              <a:lumMod val="50000"/>
                            </a:schemeClr>
                          </a:solidFill>
                          <a:latin typeface="+mn-lt"/>
                        </a:rPr>
                        <a:t> 49), Exploratory study</a:t>
                      </a: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IN" sz="1600" b="1" dirty="0" smtClean="0">
                          <a:solidFill>
                            <a:schemeClr val="accent1">
                              <a:lumMod val="50000"/>
                            </a:schemeClr>
                          </a:solidFill>
                          <a:latin typeface="+mn-lt"/>
                        </a:rPr>
                        <a:t>Study 3 (N= 49), Experimental pre-</a:t>
                      </a:r>
                      <a:r>
                        <a:rPr lang="en-IN" sz="1600" b="1" dirty="0" err="1" smtClean="0">
                          <a:solidFill>
                            <a:schemeClr val="accent1">
                              <a:lumMod val="50000"/>
                            </a:schemeClr>
                          </a:solidFill>
                          <a:latin typeface="+mn-lt"/>
                        </a:rPr>
                        <a:t>posttest</a:t>
                      </a:r>
                      <a:endParaRPr lang="en-IN" sz="1600" b="1" dirty="0" smtClean="0">
                        <a:solidFill>
                          <a:schemeClr val="accent1">
                            <a:lumMod val="50000"/>
                          </a:schemeClr>
                        </a:solidFill>
                        <a:latin typeface="+mn-lt"/>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IN" sz="1600" b="1" dirty="0" smtClean="0">
                          <a:solidFill>
                            <a:schemeClr val="accent1">
                              <a:lumMod val="50000"/>
                            </a:schemeClr>
                          </a:solidFill>
                        </a:rPr>
                        <a:t>Study 4 (N= 50), Experimental pre-</a:t>
                      </a:r>
                      <a:r>
                        <a:rPr lang="en-IN" sz="1600" b="1" dirty="0" err="1" smtClean="0">
                          <a:solidFill>
                            <a:schemeClr val="accent1">
                              <a:lumMod val="50000"/>
                            </a:schemeClr>
                          </a:solidFill>
                        </a:rPr>
                        <a:t>posttest</a:t>
                      </a:r>
                      <a:endParaRPr lang="en-IN" sz="1600" b="1" dirty="0" smtClean="0">
                        <a:solidFill>
                          <a:schemeClr val="accent1">
                            <a:lumMod val="50000"/>
                          </a:schemeClr>
                        </a:solidFill>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0" y="1214426"/>
            <a:ext cx="9005352" cy="2377281"/>
          </a:xfrm>
        </p:spPr>
        <p:txBody>
          <a:bodyPr/>
          <a:lstStyle/>
          <a:p>
            <a:r>
              <a:rPr lang="en-IN" dirty="0" smtClean="0"/>
              <a:t>DBR Cycle 1</a:t>
            </a:r>
            <a:endParaRPr lang="en-US" dirty="0"/>
          </a:p>
        </p:txBody>
      </p:sp>
      <p:sp>
        <p:nvSpPr>
          <p:cNvPr id="7" name="Text Placeholder 6"/>
          <p:cNvSpPr>
            <a:spLocks noGrp="1"/>
          </p:cNvSpPr>
          <p:nvPr>
            <p:ph type="body" idx="1"/>
          </p:nvPr>
        </p:nvSpPr>
        <p:spPr>
          <a:xfrm>
            <a:off x="712380" y="3571880"/>
            <a:ext cx="9005352" cy="1250156"/>
          </a:xfrm>
        </p:spPr>
        <p:txBody>
          <a:bodyPr>
            <a:noAutofit/>
          </a:bodyPr>
          <a:lstStyle/>
          <a:p>
            <a:pPr lvl="1"/>
            <a:r>
              <a:rPr lang="en-IN" sz="2000" dirty="0" smtClean="0"/>
              <a:t>Assess the level of novice in applying ER skills (Study 1)</a:t>
            </a:r>
          </a:p>
          <a:p>
            <a:pPr lvl="1"/>
            <a:r>
              <a:rPr lang="en-IN" sz="2000" dirty="0" smtClean="0"/>
              <a:t>Assess the difficulties faced by novices in doing ER with initial version of TELE- Fathom-ver1 (Study 2)</a:t>
            </a:r>
          </a:p>
          <a:p>
            <a:pPr marL="0" lvl="1">
              <a:spcBef>
                <a:spcPts val="848"/>
              </a:spcBef>
            </a:pPr>
            <a:endParaRPr lang="en-IN" sz="2000" dirty="0" smtClean="0"/>
          </a:p>
          <a:p>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0" y="38352"/>
            <a:ext cx="9005352" cy="1104636"/>
          </a:xfrm>
        </p:spPr>
        <p:txBody>
          <a:bodyPr/>
          <a:lstStyle/>
          <a:p>
            <a:r>
              <a:rPr lang="en-IN" dirty="0" smtClean="0"/>
              <a:t>DBR Cycle 1 : Study 1</a:t>
            </a:r>
            <a:endParaRPr lang="en-US" dirty="0"/>
          </a:p>
        </p:txBody>
      </p:sp>
      <p:sp>
        <p:nvSpPr>
          <p:cNvPr id="8" name="Content Placeholder 7"/>
          <p:cNvSpPr>
            <a:spLocks noGrp="1"/>
          </p:cNvSpPr>
          <p:nvPr>
            <p:ph idx="1"/>
          </p:nvPr>
        </p:nvSpPr>
        <p:spPr>
          <a:xfrm>
            <a:off x="717818" y="785798"/>
            <a:ext cx="9005352" cy="4286280"/>
          </a:xfrm>
        </p:spPr>
        <p:txBody>
          <a:bodyPr>
            <a:noAutofit/>
          </a:bodyPr>
          <a:lstStyle/>
          <a:p>
            <a:endParaRPr lang="en-IN" sz="1800" b="1" dirty="0" smtClean="0"/>
          </a:p>
          <a:p>
            <a:r>
              <a:rPr lang="en-IN" sz="1800" b="1" dirty="0" smtClean="0"/>
              <a:t>RQ1</a:t>
            </a:r>
            <a:r>
              <a:rPr lang="en-IN" sz="1800" b="1" dirty="0" smtClean="0"/>
              <a:t>:</a:t>
            </a:r>
            <a:r>
              <a:rPr lang="en-IN" sz="1800" dirty="0" smtClean="0"/>
              <a:t> What is the level of a novice in applying ER skills in solving software design problem? </a:t>
            </a:r>
          </a:p>
          <a:p>
            <a:r>
              <a:rPr lang="en-IN" sz="1800" b="1" dirty="0" smtClean="0"/>
              <a:t>Research</a:t>
            </a:r>
            <a:r>
              <a:rPr lang="en-IN" sz="1800" dirty="0" smtClean="0"/>
              <a:t> </a:t>
            </a:r>
            <a:r>
              <a:rPr lang="en-IN" sz="1800" b="1" dirty="0" smtClean="0"/>
              <a:t>Method</a:t>
            </a:r>
            <a:r>
              <a:rPr lang="en-IN" sz="1800" dirty="0" smtClean="0"/>
              <a:t>: Exploratory research method (N=40 students)</a:t>
            </a:r>
          </a:p>
          <a:p>
            <a:endParaRPr lang="en-IN" sz="1800" dirty="0" smtClean="0"/>
          </a:p>
          <a:p>
            <a:endParaRPr lang="en-IN" sz="1800" dirty="0" smtClean="0"/>
          </a:p>
          <a:p>
            <a:endParaRPr lang="en-IN" sz="1800" dirty="0" smtClean="0"/>
          </a:p>
          <a:p>
            <a:pPr>
              <a:buNone/>
            </a:pPr>
            <a:endParaRPr lang="en-IN" sz="1800" dirty="0" smtClean="0"/>
          </a:p>
          <a:p>
            <a:r>
              <a:rPr lang="en-IN" sz="1800" b="1" dirty="0" smtClean="0"/>
              <a:t>Data Collected and analyzed:</a:t>
            </a:r>
            <a:r>
              <a:rPr lang="en-IN" sz="1800" dirty="0" smtClean="0"/>
              <a:t> Student perception questionnaire, Rubric designed to assess ER skills</a:t>
            </a:r>
          </a:p>
          <a:p>
            <a:r>
              <a:rPr lang="en-IN" sz="1800" b="1" dirty="0" smtClean="0"/>
              <a:t>Results</a:t>
            </a:r>
            <a:r>
              <a:rPr lang="en-IN" sz="1800" dirty="0" smtClean="0"/>
              <a:t>:</a:t>
            </a:r>
          </a:p>
          <a:p>
            <a:pPr lvl="1"/>
            <a:r>
              <a:rPr lang="en-IN" sz="1800" dirty="0" smtClean="0"/>
              <a:t>No significant difference (p=0.88) was seen in the quality of the design with and without prompts. </a:t>
            </a:r>
          </a:p>
          <a:p>
            <a:pPr lvl="1"/>
            <a:r>
              <a:rPr lang="en-IN" sz="1800" dirty="0" smtClean="0"/>
              <a:t>Students perceived that they had difficulty in breaking the problem into sub-problems, and  the criteria for choosing the solution was the one recently studied or easy to implement.</a:t>
            </a:r>
            <a:endParaRPr lang="en-US" sz="1800" dirty="0" smtClean="0"/>
          </a:p>
          <a:p>
            <a:endParaRPr lang="en-US" sz="18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18</a:t>
            </a:fld>
            <a:endParaRPr lang="en-US"/>
          </a:p>
        </p:txBody>
      </p:sp>
      <p:pic>
        <p:nvPicPr>
          <p:cNvPr id="10" name="Picture 9" descr="Study1 design-Page-3.png"/>
          <p:cNvPicPr/>
          <p:nvPr/>
        </p:nvPicPr>
        <p:blipFill>
          <a:blip r:embed="rId2"/>
          <a:stretch>
            <a:fillRect/>
          </a:stretch>
        </p:blipFill>
        <p:spPr>
          <a:xfrm>
            <a:off x="2220098" y="1785930"/>
            <a:ext cx="4581525" cy="13430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R skills_mindmap.png"/>
          <p:cNvPicPr/>
          <p:nvPr/>
        </p:nvPicPr>
        <p:blipFill>
          <a:blip r:embed="rId3"/>
          <a:stretch>
            <a:fillRect/>
          </a:stretch>
        </p:blipFill>
        <p:spPr>
          <a:xfrm>
            <a:off x="1496194" y="833438"/>
            <a:ext cx="8786874" cy="4595831"/>
          </a:xfrm>
          <a:prstGeom prst="rect">
            <a:avLst/>
          </a:prstGeom>
        </p:spPr>
      </p:pic>
      <p:sp>
        <p:nvSpPr>
          <p:cNvPr id="2" name="Title 1"/>
          <p:cNvSpPr>
            <a:spLocks noGrp="1"/>
          </p:cNvSpPr>
          <p:nvPr>
            <p:ph type="title"/>
          </p:nvPr>
        </p:nvSpPr>
        <p:spPr>
          <a:xfrm>
            <a:off x="0" y="1142988"/>
            <a:ext cx="2791602" cy="952500"/>
          </a:xfrm>
        </p:spPr>
        <p:txBody>
          <a:bodyPr>
            <a:noAutofit/>
          </a:bodyPr>
          <a:lstStyle/>
          <a:p>
            <a:pPr lvl="1" algn="l" defTabSz="775411" rtl="0">
              <a:lnSpc>
                <a:spcPct val="90000"/>
              </a:lnSpc>
              <a:spcBef>
                <a:spcPct val="0"/>
              </a:spcBef>
            </a:pPr>
            <a:r>
              <a:rPr lang="en-IN" sz="1600" b="1" dirty="0" smtClean="0"/>
              <a:t>Literature review  question</a:t>
            </a:r>
            <a:br>
              <a:rPr lang="en-IN" sz="1600" b="1" dirty="0" smtClean="0"/>
            </a:br>
            <a:r>
              <a:rPr lang="en-IN" sz="1600" dirty="0" smtClean="0"/>
              <a:t>What are the cognitive processes/tools used by experts to expand and reduce the problem and solution space?</a:t>
            </a:r>
            <a:endParaRPr lang="en-US" sz="16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19</a:t>
            </a:fld>
            <a:endParaRPr lang="en-US"/>
          </a:p>
        </p:txBody>
      </p:sp>
      <p:sp>
        <p:nvSpPr>
          <p:cNvPr id="9" name="Rectangle 8"/>
          <p:cNvSpPr/>
          <p:nvPr/>
        </p:nvSpPr>
        <p:spPr>
          <a:xfrm>
            <a:off x="505587" y="5357830"/>
            <a:ext cx="8572560" cy="215444"/>
          </a:xfrm>
          <a:prstGeom prst="rect">
            <a:avLst/>
          </a:prstGeom>
        </p:spPr>
        <p:txBody>
          <a:bodyPr wrap="square">
            <a:spAutoFit/>
          </a:bodyPr>
          <a:lstStyle/>
          <a:p>
            <a:r>
              <a:rPr lang="en-US" sz="800" dirty="0" err="1" smtClean="0"/>
              <a:t>Saaty</a:t>
            </a:r>
            <a:r>
              <a:rPr lang="en-US" sz="800" dirty="0" smtClean="0"/>
              <a:t>, Thomas L. "Decision making with the analytic hierarchy process." </a:t>
            </a:r>
            <a:r>
              <a:rPr lang="en-US" sz="800" i="1" dirty="0" smtClean="0"/>
              <a:t>International journal of services sciences</a:t>
            </a:r>
            <a:r>
              <a:rPr lang="en-US" sz="800" dirty="0" smtClean="0"/>
              <a:t> 1.1 (2008): 83-98.</a:t>
            </a:r>
            <a:endParaRPr lang="en-US" sz="800" dirty="0"/>
          </a:p>
        </p:txBody>
      </p:sp>
      <p:sp>
        <p:nvSpPr>
          <p:cNvPr id="6" name="Rounded Rectangle 5"/>
          <p:cNvSpPr/>
          <p:nvPr/>
        </p:nvSpPr>
        <p:spPr>
          <a:xfrm>
            <a:off x="5949340" y="785798"/>
            <a:ext cx="426229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5949340" y="1142988"/>
            <a:ext cx="426229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5949340" y="1928806"/>
            <a:ext cx="426229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101740" y="2500310"/>
            <a:ext cx="426229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6101740" y="3643318"/>
            <a:ext cx="426229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a:off x="5515770" y="4572012"/>
            <a:ext cx="464347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p:cNvSpPr/>
          <p:nvPr/>
        </p:nvSpPr>
        <p:spPr>
          <a:xfrm>
            <a:off x="5515770" y="4857764"/>
            <a:ext cx="464347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Date Placeholder 15"/>
          <p:cNvSpPr>
            <a:spLocks noGrp="1"/>
          </p:cNvSpPr>
          <p:nvPr>
            <p:ph type="dt" sz="half" idx="10"/>
          </p:nvPr>
        </p:nvSpPr>
        <p:spPr/>
        <p:txBody>
          <a:bodyPr/>
          <a:lstStyle/>
          <a:p>
            <a:r>
              <a:rPr lang="en-US" smtClean="0"/>
              <a:t>06-11-2019</a:t>
            </a:r>
            <a:endParaRPr lang="en-US"/>
          </a:p>
        </p:txBody>
      </p:sp>
      <p:sp>
        <p:nvSpPr>
          <p:cNvPr id="17" name="Footer Placeholder 16"/>
          <p:cNvSpPr>
            <a:spLocks noGrp="1"/>
          </p:cNvSpPr>
          <p:nvPr>
            <p:ph type="ftr" sz="quarter" idx="11"/>
          </p:nvPr>
        </p:nvSpPr>
        <p:spPr/>
        <p:txBody>
          <a:bodyPr/>
          <a:lstStyle/>
          <a:p>
            <a:r>
              <a:rPr lang="en-US" smtClean="0"/>
              <a:t>IDP-ET, IITB</a:t>
            </a:r>
            <a:endParaRPr lang="en-US"/>
          </a:p>
        </p:txBody>
      </p:sp>
      <p:sp>
        <p:nvSpPr>
          <p:cNvPr id="18" name="Rectangle 17"/>
          <p:cNvSpPr/>
          <p:nvPr/>
        </p:nvSpPr>
        <p:spPr>
          <a:xfrm>
            <a:off x="291272" y="642922"/>
            <a:ext cx="5219700" cy="369332"/>
          </a:xfrm>
          <a:prstGeom prst="rect">
            <a:avLst/>
          </a:prstGeom>
        </p:spPr>
        <p:txBody>
          <a:bodyPr>
            <a:spAutoFit/>
          </a:bodyPr>
          <a:lstStyle/>
          <a:p>
            <a:r>
              <a:rPr lang="en-IN" dirty="0" smtClean="0"/>
              <a:t> </a:t>
            </a:r>
            <a:endParaRPr lang="en-US" dirty="0"/>
          </a:p>
        </p:txBody>
      </p:sp>
      <p:sp>
        <p:nvSpPr>
          <p:cNvPr id="19" name="Title 6"/>
          <p:cNvSpPr txBox="1">
            <a:spLocks/>
          </p:cNvSpPr>
          <p:nvPr/>
        </p:nvSpPr>
        <p:spPr>
          <a:xfrm>
            <a:off x="5520" y="0"/>
            <a:ext cx="9005352" cy="1104636"/>
          </a:xfrm>
          <a:prstGeom prst="rect">
            <a:avLst/>
          </a:prstGeom>
        </p:spPr>
        <p:txBody>
          <a:bodyPr vert="horz" lIns="77541" tIns="38771" rIns="77541" bIns="38771" rtlCol="0" anchor="ctr">
            <a:normAutofit/>
          </a:bodyPr>
          <a:lstStyle/>
          <a:p>
            <a:pPr marL="0" marR="0" lvl="0" indent="0" algn="l" defTabSz="775411" rtl="0" eaLnBrk="1" fontAlgn="auto" latinLnBrk="0" hangingPunct="1">
              <a:lnSpc>
                <a:spcPct val="90000"/>
              </a:lnSpc>
              <a:spcBef>
                <a:spcPct val="0"/>
              </a:spcBef>
              <a:spcAft>
                <a:spcPts val="0"/>
              </a:spcAft>
              <a:buClrTx/>
              <a:buSzTx/>
              <a:buFontTx/>
              <a:buNone/>
              <a:tabLst/>
              <a:defRPr/>
            </a:pPr>
            <a:r>
              <a:rPr kumimoji="0" lang="en-IN" sz="3700" b="0" i="0" u="none" strike="noStrike" kern="1200" cap="none" spc="0" normalizeH="0" baseline="0" noProof="0" dirty="0" smtClean="0">
                <a:ln>
                  <a:noFill/>
                </a:ln>
                <a:solidFill>
                  <a:schemeClr val="tx1"/>
                </a:solidFill>
                <a:effectLst/>
                <a:uLnTx/>
                <a:uFillTx/>
                <a:latin typeface="+mj-lt"/>
                <a:ea typeface="+mj-ea"/>
                <a:cs typeface="+mj-cs"/>
              </a:rPr>
              <a:t>DBR Cycle 1 : Problem Analysis</a:t>
            </a:r>
            <a:endParaRPr kumimoji="0" lang="en-US" sz="3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18" y="-20"/>
            <a:ext cx="9005352" cy="1104636"/>
          </a:xfrm>
        </p:spPr>
        <p:txBody>
          <a:bodyPr/>
          <a:lstStyle/>
          <a:p>
            <a:r>
              <a:rPr lang="en-IN" dirty="0" smtClean="0"/>
              <a:t>Presentation Flow</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2</a:t>
            </a:fld>
            <a:endParaRPr lang="en-US"/>
          </a:p>
        </p:txBody>
      </p:sp>
      <p:graphicFrame>
        <p:nvGraphicFramePr>
          <p:cNvPr id="7" name="Diagram 6"/>
          <p:cNvGraphicFramePr/>
          <p:nvPr/>
        </p:nvGraphicFramePr>
        <p:xfrm>
          <a:off x="1740164" y="1071550"/>
          <a:ext cx="6960659"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cognitive scaffolds.png"/>
          <p:cNvPicPr>
            <a:picLocks noGrp="1" noChangeAspect="1"/>
          </p:cNvPicPr>
          <p:nvPr>
            <p:ph idx="1"/>
          </p:nvPr>
        </p:nvPicPr>
        <p:blipFill>
          <a:blip r:embed="rId2"/>
          <a:stretch>
            <a:fillRect/>
          </a:stretch>
        </p:blipFill>
        <p:spPr>
          <a:xfrm>
            <a:off x="1291404" y="1785930"/>
            <a:ext cx="7897328" cy="3000396"/>
          </a:xfrm>
        </p:spPr>
      </p:pic>
      <p:sp>
        <p:nvSpPr>
          <p:cNvPr id="2" name="Title 1"/>
          <p:cNvSpPr>
            <a:spLocks noGrp="1"/>
          </p:cNvSpPr>
          <p:nvPr>
            <p:ph type="title"/>
          </p:nvPr>
        </p:nvSpPr>
        <p:spPr>
          <a:xfrm>
            <a:off x="0" y="928674"/>
            <a:ext cx="9005352" cy="1104636"/>
          </a:xfrm>
        </p:spPr>
        <p:txBody>
          <a:bodyPr>
            <a:normAutofit fontScale="90000"/>
          </a:bodyPr>
          <a:lstStyle/>
          <a:p>
            <a:pPr lvl="1" algn="l" defTabSz="775411" rtl="0">
              <a:lnSpc>
                <a:spcPct val="90000"/>
              </a:lnSpc>
              <a:spcBef>
                <a:spcPct val="0"/>
              </a:spcBef>
            </a:pPr>
            <a:r>
              <a:rPr lang="en-IN" sz="1800" dirty="0" smtClean="0"/>
              <a:t/>
            </a:r>
            <a:br>
              <a:rPr lang="en-IN" sz="1800" dirty="0" smtClean="0"/>
            </a:br>
            <a:r>
              <a:rPr lang="en-IN" b="1" dirty="0" smtClean="0"/>
              <a:t>Literature review  question</a:t>
            </a:r>
            <a:br>
              <a:rPr lang="en-IN" b="1" dirty="0" smtClean="0"/>
            </a:br>
            <a:r>
              <a:rPr lang="en-IN" sz="1800" dirty="0" smtClean="0"/>
              <a:t>What are the scaffolding techniques for teaching-learning of ill-structured problem solving skills?</a:t>
            </a:r>
            <a:br>
              <a:rPr lang="en-IN" sz="1800" dirty="0" smtClean="0"/>
            </a:br>
            <a:r>
              <a:rPr lang="en-IN" sz="1800" dirty="0" smtClean="0"/>
              <a:t/>
            </a:r>
            <a:br>
              <a:rPr lang="en-IN" sz="1800" dirty="0" smtClean="0"/>
            </a:b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20</a:t>
            </a:fld>
            <a:endParaRPr lang="en-US"/>
          </a:p>
        </p:txBody>
      </p:sp>
      <p:sp>
        <p:nvSpPr>
          <p:cNvPr id="6" name="Rounded Rectangle 5"/>
          <p:cNvSpPr/>
          <p:nvPr/>
        </p:nvSpPr>
        <p:spPr>
          <a:xfrm>
            <a:off x="6363502" y="1928806"/>
            <a:ext cx="1571636" cy="571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3863172" y="2857500"/>
            <a:ext cx="3071834" cy="428628"/>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220626" y="3786194"/>
            <a:ext cx="1785950" cy="28575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4006048" y="4143384"/>
            <a:ext cx="2643206" cy="35719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Date Placeholder 9"/>
          <p:cNvSpPr>
            <a:spLocks noGrp="1"/>
          </p:cNvSpPr>
          <p:nvPr>
            <p:ph type="dt" sz="half" idx="10"/>
          </p:nvPr>
        </p:nvSpPr>
        <p:spPr/>
        <p:txBody>
          <a:bodyPr/>
          <a:lstStyle/>
          <a:p>
            <a:r>
              <a:rPr lang="en-US" smtClean="0"/>
              <a:t>06-11-2019</a:t>
            </a:r>
            <a:endParaRPr lang="en-US"/>
          </a:p>
        </p:txBody>
      </p:sp>
      <p:sp>
        <p:nvSpPr>
          <p:cNvPr id="11" name="Footer Placeholder 10"/>
          <p:cNvSpPr>
            <a:spLocks noGrp="1"/>
          </p:cNvSpPr>
          <p:nvPr>
            <p:ph type="ftr" sz="quarter" idx="11"/>
          </p:nvPr>
        </p:nvSpPr>
        <p:spPr/>
        <p:txBody>
          <a:bodyPr/>
          <a:lstStyle/>
          <a:p>
            <a:r>
              <a:rPr lang="en-US" smtClean="0"/>
              <a:t>IDP-ET, IITB</a:t>
            </a:r>
            <a:endParaRPr lang="en-US"/>
          </a:p>
        </p:txBody>
      </p:sp>
      <p:sp>
        <p:nvSpPr>
          <p:cNvPr id="12" name="Title 6"/>
          <p:cNvSpPr txBox="1">
            <a:spLocks/>
          </p:cNvSpPr>
          <p:nvPr/>
        </p:nvSpPr>
        <p:spPr>
          <a:xfrm>
            <a:off x="5520" y="0"/>
            <a:ext cx="9005352" cy="1104636"/>
          </a:xfrm>
          <a:prstGeom prst="rect">
            <a:avLst/>
          </a:prstGeom>
        </p:spPr>
        <p:txBody>
          <a:bodyPr vert="horz" lIns="77541" tIns="38771" rIns="77541" bIns="38771" rtlCol="0" anchor="ctr">
            <a:normAutofit/>
          </a:bodyPr>
          <a:lstStyle/>
          <a:p>
            <a:pPr marL="0" marR="0" lvl="0" indent="0" algn="l" defTabSz="775411" rtl="0" eaLnBrk="1" fontAlgn="auto" latinLnBrk="0" hangingPunct="1">
              <a:lnSpc>
                <a:spcPct val="90000"/>
              </a:lnSpc>
              <a:spcBef>
                <a:spcPct val="0"/>
              </a:spcBef>
              <a:spcAft>
                <a:spcPts val="0"/>
              </a:spcAft>
              <a:buClrTx/>
              <a:buSzTx/>
              <a:buFontTx/>
              <a:buNone/>
              <a:tabLst/>
              <a:defRPr/>
            </a:pPr>
            <a:r>
              <a:rPr kumimoji="0" lang="en-IN" sz="3700" b="0" i="0" u="none" strike="noStrike" kern="1200" cap="none" spc="0" normalizeH="0" baseline="0" noProof="0" dirty="0" smtClean="0">
                <a:ln>
                  <a:noFill/>
                </a:ln>
                <a:solidFill>
                  <a:schemeClr val="tx1"/>
                </a:solidFill>
                <a:effectLst/>
                <a:uLnTx/>
                <a:uFillTx/>
                <a:latin typeface="+mj-lt"/>
                <a:ea typeface="+mj-ea"/>
                <a:cs typeface="+mj-cs"/>
              </a:rPr>
              <a:t>DBR Cycle 1 : Problem Analysis</a:t>
            </a:r>
            <a:endParaRPr kumimoji="0" lang="en-US" sz="3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889" cy="952500"/>
          </a:xfrm>
        </p:spPr>
        <p:txBody>
          <a:bodyPr>
            <a:normAutofit/>
          </a:bodyPr>
          <a:lstStyle/>
          <a:p>
            <a:r>
              <a:rPr lang="en-IN" sz="2800" dirty="0" smtClean="0"/>
              <a:t>DBR Cycle 1: Solution Design</a:t>
            </a:r>
            <a:br>
              <a:rPr lang="en-IN" sz="2800" dirty="0" smtClean="0"/>
            </a:br>
            <a:r>
              <a:rPr lang="en-IN" sz="2400" dirty="0" smtClean="0"/>
              <a:t>Mapping of ER cognitive tools to software design</a:t>
            </a:r>
            <a:endParaRPr lang="en-US" sz="24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21</a:t>
            </a:fld>
            <a:endParaRPr lang="en-US"/>
          </a:p>
        </p:txBody>
      </p:sp>
      <p:sp>
        <p:nvSpPr>
          <p:cNvPr id="5" name="Rounded Rectangle 4"/>
          <p:cNvSpPr/>
          <p:nvPr/>
        </p:nvSpPr>
        <p:spPr>
          <a:xfrm>
            <a:off x="219835" y="1857368"/>
            <a:ext cx="100013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latin typeface="Arial" pitchFamily="34" charset="0"/>
                <a:cs typeface="Arial" pitchFamily="34" charset="0"/>
              </a:rPr>
              <a:t>Problem analysis</a:t>
            </a:r>
            <a:endParaRPr lang="en-US" sz="1200" dirty="0">
              <a:latin typeface="Arial" pitchFamily="34" charset="0"/>
              <a:cs typeface="Arial" pitchFamily="34" charset="0"/>
            </a:endParaRPr>
          </a:p>
        </p:txBody>
      </p:sp>
      <p:sp>
        <p:nvSpPr>
          <p:cNvPr id="6" name="Rounded Rectangle 5"/>
          <p:cNvSpPr/>
          <p:nvPr/>
        </p:nvSpPr>
        <p:spPr>
          <a:xfrm>
            <a:off x="219835" y="3500442"/>
            <a:ext cx="100013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smtClean="0">
                <a:latin typeface="Arial" pitchFamily="34" charset="0"/>
                <a:cs typeface="Arial" pitchFamily="34" charset="0"/>
              </a:rPr>
              <a:t>Design solution</a:t>
            </a:r>
            <a:endParaRPr lang="en-US" sz="1200" dirty="0">
              <a:latin typeface="Arial" pitchFamily="34" charset="0"/>
              <a:cs typeface="Arial" pitchFamily="34" charset="0"/>
            </a:endParaRPr>
          </a:p>
        </p:txBody>
      </p:sp>
      <p:cxnSp>
        <p:nvCxnSpPr>
          <p:cNvPr id="11" name="Straight Connector 10"/>
          <p:cNvCxnSpPr/>
          <p:nvPr/>
        </p:nvCxnSpPr>
        <p:spPr>
          <a:xfrm>
            <a:off x="1219966" y="200024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970330" y="2107005"/>
            <a:ext cx="785818"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62843" y="1714492"/>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62843" y="2498722"/>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577157" y="1357302"/>
            <a:ext cx="2214578"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latin typeface="Arial" pitchFamily="34" charset="0"/>
                <a:cs typeface="Arial" pitchFamily="34" charset="0"/>
              </a:rPr>
              <a:t>Expand</a:t>
            </a:r>
            <a:r>
              <a:rPr lang="en-IN" sz="1200" dirty="0" smtClean="0">
                <a:latin typeface="Arial" pitchFamily="34" charset="0"/>
                <a:cs typeface="Arial" pitchFamily="34" charset="0"/>
              </a:rPr>
              <a:t>- Understand the problem as a whole</a:t>
            </a:r>
            <a:endParaRPr lang="en-US" sz="1200" dirty="0">
              <a:latin typeface="Arial" pitchFamily="34" charset="0"/>
              <a:cs typeface="Arial" pitchFamily="34" charset="0"/>
            </a:endParaRPr>
          </a:p>
        </p:txBody>
      </p:sp>
      <p:sp>
        <p:nvSpPr>
          <p:cNvPr id="19" name="Rounded Rectangle 18"/>
          <p:cNvSpPr/>
          <p:nvPr/>
        </p:nvSpPr>
        <p:spPr>
          <a:xfrm>
            <a:off x="1577157" y="2143120"/>
            <a:ext cx="2214578"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latin typeface="Arial" pitchFamily="34" charset="0"/>
                <a:cs typeface="Arial" pitchFamily="34" charset="0"/>
              </a:rPr>
              <a:t>Reduce-</a:t>
            </a:r>
            <a:r>
              <a:rPr lang="en-IN" sz="1200" dirty="0" smtClean="0">
                <a:latin typeface="Arial" pitchFamily="34" charset="0"/>
                <a:cs typeface="Arial" pitchFamily="34" charset="0"/>
              </a:rPr>
              <a:t> Formulate the problem</a:t>
            </a:r>
            <a:endParaRPr lang="en-US" sz="1200" dirty="0">
              <a:latin typeface="Arial" pitchFamily="34" charset="0"/>
              <a:cs typeface="Arial" pitchFamily="34" charset="0"/>
            </a:endParaRPr>
          </a:p>
        </p:txBody>
      </p:sp>
      <p:cxnSp>
        <p:nvCxnSpPr>
          <p:cNvPr id="20" name="Straight Connector 19"/>
          <p:cNvCxnSpPr/>
          <p:nvPr/>
        </p:nvCxnSpPr>
        <p:spPr>
          <a:xfrm>
            <a:off x="1219966" y="371475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006049" y="3785797"/>
            <a:ext cx="71438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362843" y="342900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362843" y="4141796"/>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577157" y="3000376"/>
            <a:ext cx="2214578"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latin typeface="Arial" pitchFamily="34" charset="0"/>
                <a:cs typeface="Arial" pitchFamily="34" charset="0"/>
              </a:rPr>
              <a:t>Expand</a:t>
            </a:r>
            <a:r>
              <a:rPr lang="en-IN" sz="1200" dirty="0" smtClean="0">
                <a:latin typeface="Arial" pitchFamily="34" charset="0"/>
                <a:cs typeface="Arial" pitchFamily="34" charset="0"/>
              </a:rPr>
              <a:t>- Generate alternative solutions</a:t>
            </a:r>
            <a:endParaRPr lang="en-US" sz="1200" dirty="0">
              <a:latin typeface="Arial" pitchFamily="34" charset="0"/>
              <a:cs typeface="Arial" pitchFamily="34" charset="0"/>
            </a:endParaRPr>
          </a:p>
        </p:txBody>
      </p:sp>
      <p:sp>
        <p:nvSpPr>
          <p:cNvPr id="25" name="Rounded Rectangle 24"/>
          <p:cNvSpPr/>
          <p:nvPr/>
        </p:nvSpPr>
        <p:spPr>
          <a:xfrm>
            <a:off x="1577157" y="3786194"/>
            <a:ext cx="2214578"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latin typeface="Arial" pitchFamily="34" charset="0"/>
                <a:cs typeface="Arial" pitchFamily="34" charset="0"/>
              </a:rPr>
              <a:t>Reduce- </a:t>
            </a:r>
            <a:r>
              <a:rPr lang="en-IN" sz="1200" dirty="0" smtClean="0">
                <a:latin typeface="Arial" pitchFamily="34" charset="0"/>
                <a:cs typeface="Arial" pitchFamily="34" charset="0"/>
              </a:rPr>
              <a:t>Evaluate based on criteria and constraints, select and justify</a:t>
            </a:r>
            <a:r>
              <a:rPr lang="en-IN" sz="1200" b="1" dirty="0" smtClean="0">
                <a:latin typeface="Arial" pitchFamily="34" charset="0"/>
                <a:cs typeface="Arial" pitchFamily="34" charset="0"/>
              </a:rPr>
              <a:t> </a:t>
            </a:r>
            <a:endParaRPr lang="en-US" sz="1200" b="1" dirty="0">
              <a:latin typeface="Arial" pitchFamily="34" charset="0"/>
              <a:cs typeface="Arial" pitchFamily="34" charset="0"/>
            </a:endParaRPr>
          </a:p>
        </p:txBody>
      </p:sp>
      <p:cxnSp>
        <p:nvCxnSpPr>
          <p:cNvPr id="28" name="Straight Arrow Connector 27"/>
          <p:cNvCxnSpPr>
            <a:stCxn id="18" idx="3"/>
            <a:endCxn id="30" idx="1"/>
          </p:cNvCxnSpPr>
          <p:nvPr/>
        </p:nvCxnSpPr>
        <p:spPr>
          <a:xfrm flipV="1">
            <a:off x="3791734" y="1643055"/>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006048" y="1285864"/>
            <a:ext cx="307183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200" dirty="0" smtClean="0">
                <a:latin typeface="Arial" pitchFamily="34" charset="0"/>
                <a:cs typeface="Arial" pitchFamily="34" charset="0"/>
              </a:rPr>
              <a:t>Draw the cognitive map of the whole system from the perspective of multiple stakeholders point of view </a:t>
            </a:r>
            <a:endParaRPr lang="en-US" sz="1200" dirty="0">
              <a:latin typeface="Arial" pitchFamily="34" charset="0"/>
              <a:cs typeface="Arial" pitchFamily="34" charset="0"/>
            </a:endParaRPr>
          </a:p>
        </p:txBody>
      </p:sp>
      <p:sp>
        <p:nvSpPr>
          <p:cNvPr id="31" name="Rounded Rectangle 30"/>
          <p:cNvSpPr/>
          <p:nvPr/>
        </p:nvSpPr>
        <p:spPr>
          <a:xfrm>
            <a:off x="4006048" y="2143120"/>
            <a:ext cx="307183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200" dirty="0" smtClean="0">
                <a:latin typeface="Arial" pitchFamily="34" charset="0"/>
                <a:cs typeface="Arial" pitchFamily="34" charset="0"/>
              </a:rPr>
              <a:t>Write goal and identify sub-goals</a:t>
            </a:r>
            <a:endParaRPr lang="en-US" sz="1200" dirty="0">
              <a:latin typeface="Arial" pitchFamily="34" charset="0"/>
              <a:cs typeface="Arial" pitchFamily="34" charset="0"/>
            </a:endParaRPr>
          </a:p>
        </p:txBody>
      </p:sp>
      <p:sp>
        <p:nvSpPr>
          <p:cNvPr id="32" name="Rounded Rectangle 31"/>
          <p:cNvSpPr/>
          <p:nvPr/>
        </p:nvSpPr>
        <p:spPr>
          <a:xfrm>
            <a:off x="4006048" y="3000376"/>
            <a:ext cx="307183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200" dirty="0" smtClean="0">
                <a:latin typeface="Arial" pitchFamily="34" charset="0"/>
                <a:cs typeface="Arial" pitchFamily="34" charset="0"/>
              </a:rPr>
              <a:t>Draw attribute listing map to list all possible data structures and algorithms for each sub-goal. Combine these options to generate alternative solutions.</a:t>
            </a:r>
            <a:endParaRPr lang="en-US" sz="1200" dirty="0">
              <a:latin typeface="Arial" pitchFamily="34" charset="0"/>
              <a:cs typeface="Arial" pitchFamily="34" charset="0"/>
            </a:endParaRPr>
          </a:p>
        </p:txBody>
      </p:sp>
      <p:sp>
        <p:nvSpPr>
          <p:cNvPr id="33" name="Rounded Rectangle 32"/>
          <p:cNvSpPr/>
          <p:nvPr/>
        </p:nvSpPr>
        <p:spPr>
          <a:xfrm>
            <a:off x="4006048" y="3857632"/>
            <a:ext cx="307183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200" dirty="0" smtClean="0">
                <a:latin typeface="Arial" pitchFamily="34" charset="0"/>
                <a:cs typeface="Arial" pitchFamily="34" charset="0"/>
              </a:rPr>
              <a:t>Identify design criteria by doing pros and cons analysis of alternative solutions.</a:t>
            </a:r>
          </a:p>
          <a:p>
            <a:pPr algn="ctr"/>
            <a:r>
              <a:rPr lang="en-IN" sz="1200" dirty="0" smtClean="0">
                <a:latin typeface="Arial" pitchFamily="34" charset="0"/>
                <a:cs typeface="Arial" pitchFamily="34" charset="0"/>
              </a:rPr>
              <a:t>Identify constraints applicable to the problem.</a:t>
            </a:r>
            <a:endParaRPr lang="en-US" sz="1200" dirty="0">
              <a:latin typeface="Arial" pitchFamily="34" charset="0"/>
              <a:cs typeface="Arial" pitchFamily="34" charset="0"/>
            </a:endParaRPr>
          </a:p>
        </p:txBody>
      </p:sp>
      <p:sp>
        <p:nvSpPr>
          <p:cNvPr id="34" name="Rounded Rectangle 33"/>
          <p:cNvSpPr/>
          <p:nvPr/>
        </p:nvSpPr>
        <p:spPr>
          <a:xfrm>
            <a:off x="4006048" y="4714888"/>
            <a:ext cx="3071834" cy="714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200" dirty="0" smtClean="0">
                <a:latin typeface="Arial" pitchFamily="34" charset="0"/>
                <a:cs typeface="Arial" pitchFamily="34" charset="0"/>
              </a:rPr>
              <a:t>Evaluate alternative solutions against constraints using decision matrix. Rank , select and justify. </a:t>
            </a:r>
            <a:endParaRPr lang="en-US" sz="1200" dirty="0">
              <a:latin typeface="Arial" pitchFamily="34" charset="0"/>
              <a:cs typeface="Arial" pitchFamily="34" charset="0"/>
            </a:endParaRPr>
          </a:p>
        </p:txBody>
      </p:sp>
      <p:cxnSp>
        <p:nvCxnSpPr>
          <p:cNvPr id="39" name="Straight Arrow Connector 38"/>
          <p:cNvCxnSpPr>
            <a:stCxn id="19" idx="3"/>
            <a:endCxn id="31" idx="1"/>
          </p:cNvCxnSpPr>
          <p:nvPr/>
        </p:nvCxnSpPr>
        <p:spPr>
          <a:xfrm>
            <a:off x="3791734" y="2464592"/>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4" idx="3"/>
            <a:endCxn id="32" idx="1"/>
          </p:cNvCxnSpPr>
          <p:nvPr/>
        </p:nvCxnSpPr>
        <p:spPr>
          <a:xfrm>
            <a:off x="3791734" y="3321848"/>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5" idx="3"/>
            <a:endCxn id="33" idx="1"/>
          </p:cNvCxnSpPr>
          <p:nvPr/>
        </p:nvCxnSpPr>
        <p:spPr>
          <a:xfrm>
            <a:off x="3791734" y="4107666"/>
            <a:ext cx="214314" cy="107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5" idx="3"/>
            <a:endCxn id="34" idx="1"/>
          </p:cNvCxnSpPr>
          <p:nvPr/>
        </p:nvCxnSpPr>
        <p:spPr>
          <a:xfrm>
            <a:off x="3791734" y="4107665"/>
            <a:ext cx="214314" cy="964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63"/>
          <p:cNvGrpSpPr/>
          <p:nvPr/>
        </p:nvGrpSpPr>
        <p:grpSpPr>
          <a:xfrm>
            <a:off x="8078014" y="928674"/>
            <a:ext cx="1928826" cy="1357322"/>
            <a:chOff x="8363766" y="1142988"/>
            <a:chExt cx="1928826" cy="1357322"/>
          </a:xfrm>
        </p:grpSpPr>
        <p:sp>
          <p:nvSpPr>
            <p:cNvPr id="54" name="Cloud Callout 53"/>
            <p:cNvSpPr/>
            <p:nvPr/>
          </p:nvSpPr>
          <p:spPr>
            <a:xfrm>
              <a:off x="8649518" y="1142988"/>
              <a:ext cx="1143008" cy="357190"/>
            </a:xfrm>
            <a:prstGeom prst="cloudCallout">
              <a:avLst>
                <a:gd name="adj1" fmla="val 7721"/>
                <a:gd name="adj2" fmla="val 996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 customer’s perspective</a:t>
              </a:r>
              <a:endParaRPr lang="en-US" sz="800" dirty="0">
                <a:solidFill>
                  <a:schemeClr val="tx1"/>
                </a:solidFill>
                <a:latin typeface="Arial" pitchFamily="34" charset="0"/>
                <a:cs typeface="Arial" pitchFamily="34" charset="0"/>
              </a:endParaRPr>
            </a:p>
          </p:txBody>
        </p:sp>
        <p:sp>
          <p:nvSpPr>
            <p:cNvPr id="55" name="Cloud Callout 54"/>
            <p:cNvSpPr/>
            <p:nvPr/>
          </p:nvSpPr>
          <p:spPr>
            <a:xfrm>
              <a:off x="9078146" y="1428740"/>
              <a:ext cx="1214446" cy="428628"/>
            </a:xfrm>
            <a:prstGeom prst="cloudCallout">
              <a:avLst>
                <a:gd name="adj1" fmla="val -58069"/>
                <a:gd name="adj2" fmla="val 231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 employee’s perspective</a:t>
              </a:r>
              <a:endParaRPr lang="en-US" sz="800" dirty="0">
                <a:solidFill>
                  <a:schemeClr val="tx1"/>
                </a:solidFill>
                <a:latin typeface="Arial" pitchFamily="34" charset="0"/>
                <a:cs typeface="Arial" pitchFamily="34" charset="0"/>
              </a:endParaRPr>
            </a:p>
          </p:txBody>
        </p:sp>
        <p:sp>
          <p:nvSpPr>
            <p:cNvPr id="56" name="Oval 55"/>
            <p:cNvSpPr/>
            <p:nvPr/>
          </p:nvSpPr>
          <p:spPr>
            <a:xfrm>
              <a:off x="8363766" y="1714492"/>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792394" y="1643054"/>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720956" y="221455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149584" y="1785930"/>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56" idx="5"/>
              <a:endCxn id="58" idx="1"/>
            </p:cNvCxnSpPr>
            <p:nvPr/>
          </p:nvCxnSpPr>
          <p:spPr>
            <a:xfrm rot="16200000" flipH="1">
              <a:off x="8536233" y="2029835"/>
              <a:ext cx="298008" cy="155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6" idx="5"/>
              <a:endCxn id="57" idx="2"/>
            </p:cNvCxnSpPr>
            <p:nvPr/>
          </p:nvCxnSpPr>
          <p:spPr>
            <a:xfrm rot="5400000" flipH="1" flipV="1">
              <a:off x="8613798" y="1779802"/>
              <a:ext cx="172467" cy="184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7" idx="4"/>
              <a:endCxn id="58" idx="0"/>
            </p:cNvCxnSpPr>
            <p:nvPr/>
          </p:nvCxnSpPr>
          <p:spPr>
            <a:xfrm rot="5400000">
              <a:off x="8756675" y="2035963"/>
              <a:ext cx="28575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9" idx="3"/>
              <a:endCxn id="58" idx="7"/>
            </p:cNvCxnSpPr>
            <p:nvPr/>
          </p:nvCxnSpPr>
          <p:spPr>
            <a:xfrm rot="5400000">
              <a:off x="8964861" y="2029835"/>
              <a:ext cx="226570" cy="22657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7863701" y="2357435"/>
            <a:ext cx="2071701" cy="461665"/>
          </a:xfrm>
          <a:prstGeom prst="rect">
            <a:avLst/>
          </a:prstGeom>
          <a:noFill/>
        </p:spPr>
        <p:txBody>
          <a:bodyPr wrap="square" rtlCol="0">
            <a:spAutoFit/>
          </a:bodyPr>
          <a:lstStyle/>
          <a:p>
            <a:pPr marL="342900" indent="-342900"/>
            <a:r>
              <a:rPr lang="en-IN" sz="1200" dirty="0" smtClean="0"/>
              <a:t>Based on the goal, identify</a:t>
            </a:r>
          </a:p>
          <a:p>
            <a:pPr marL="342900" indent="-342900"/>
            <a:r>
              <a:rPr lang="en-IN" sz="1200" dirty="0" smtClean="0"/>
              <a:t>data and operations</a:t>
            </a:r>
            <a:endParaRPr lang="en-US" sz="1200" dirty="0"/>
          </a:p>
        </p:txBody>
      </p:sp>
      <p:grpSp>
        <p:nvGrpSpPr>
          <p:cNvPr id="7" name="Group 79"/>
          <p:cNvGrpSpPr/>
          <p:nvPr/>
        </p:nvGrpSpPr>
        <p:grpSpPr>
          <a:xfrm>
            <a:off x="8078014" y="2857500"/>
            <a:ext cx="1928826" cy="1500198"/>
            <a:chOff x="4429124" y="2000240"/>
            <a:chExt cx="1928826" cy="2071702"/>
          </a:xfrm>
        </p:grpSpPr>
        <p:sp>
          <p:nvSpPr>
            <p:cNvPr id="66" name="Oval 65"/>
            <p:cNvSpPr/>
            <p:nvPr/>
          </p:nvSpPr>
          <p:spPr>
            <a:xfrm>
              <a:off x="4500562" y="2285992"/>
              <a:ext cx="714380"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Data</a:t>
              </a:r>
              <a:endParaRPr lang="en-US" sz="1200" dirty="0"/>
            </a:p>
          </p:txBody>
        </p:sp>
        <p:sp>
          <p:nvSpPr>
            <p:cNvPr id="67" name="Oval 66"/>
            <p:cNvSpPr/>
            <p:nvPr/>
          </p:nvSpPr>
          <p:spPr>
            <a:xfrm>
              <a:off x="5214942" y="2000240"/>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Array</a:t>
              </a:r>
              <a:endParaRPr lang="en-US" sz="1200" dirty="0"/>
            </a:p>
          </p:txBody>
        </p:sp>
        <p:sp>
          <p:nvSpPr>
            <p:cNvPr id="68" name="Oval 67"/>
            <p:cNvSpPr/>
            <p:nvPr/>
          </p:nvSpPr>
          <p:spPr>
            <a:xfrm>
              <a:off x="5367342" y="2357430"/>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List</a:t>
              </a:r>
              <a:endParaRPr lang="en-US" sz="1200" dirty="0"/>
            </a:p>
          </p:txBody>
        </p:sp>
        <p:sp>
          <p:nvSpPr>
            <p:cNvPr id="69" name="Oval 68"/>
            <p:cNvSpPr/>
            <p:nvPr/>
          </p:nvSpPr>
          <p:spPr>
            <a:xfrm>
              <a:off x="5429256" y="2714620"/>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Tree</a:t>
              </a:r>
              <a:endParaRPr lang="en-US" sz="1200" dirty="0"/>
            </a:p>
          </p:txBody>
        </p:sp>
        <p:cxnSp>
          <p:nvCxnSpPr>
            <p:cNvPr id="70" name="Straight Connector 69"/>
            <p:cNvCxnSpPr>
              <a:stCxn id="66" idx="6"/>
              <a:endCxn id="67" idx="3"/>
            </p:cNvCxnSpPr>
            <p:nvPr/>
          </p:nvCxnSpPr>
          <p:spPr>
            <a:xfrm flipV="1">
              <a:off x="5214942" y="2305121"/>
              <a:ext cx="125542" cy="159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6" idx="6"/>
              <a:endCxn id="68" idx="2"/>
            </p:cNvCxnSpPr>
            <p:nvPr/>
          </p:nvCxnSpPr>
          <p:spPr>
            <a:xfrm>
              <a:off x="5214942" y="2464587"/>
              <a:ext cx="1524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6" idx="6"/>
              <a:endCxn id="69" idx="2"/>
            </p:cNvCxnSpPr>
            <p:nvPr/>
          </p:nvCxnSpPr>
          <p:spPr>
            <a:xfrm>
              <a:off x="5214942" y="2464587"/>
              <a:ext cx="214314" cy="428628"/>
            </a:xfrm>
            <a:prstGeom prst="line">
              <a:avLst/>
            </a:prstGeom>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4429124" y="3286124"/>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Search </a:t>
              </a:r>
              <a:endParaRPr lang="en-US" sz="1200" dirty="0"/>
            </a:p>
          </p:txBody>
        </p:sp>
        <p:sp>
          <p:nvSpPr>
            <p:cNvPr id="74" name="Oval 73"/>
            <p:cNvSpPr/>
            <p:nvPr/>
          </p:nvSpPr>
          <p:spPr>
            <a:xfrm>
              <a:off x="5286380" y="3000372"/>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Linear</a:t>
              </a:r>
              <a:endParaRPr lang="en-US" sz="1200" dirty="0"/>
            </a:p>
          </p:txBody>
        </p:sp>
        <p:sp>
          <p:nvSpPr>
            <p:cNvPr id="75" name="Oval 74"/>
            <p:cNvSpPr/>
            <p:nvPr/>
          </p:nvSpPr>
          <p:spPr>
            <a:xfrm>
              <a:off x="5438780" y="3357562"/>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Binary</a:t>
              </a:r>
              <a:endParaRPr lang="en-US" sz="1200" dirty="0"/>
            </a:p>
          </p:txBody>
        </p:sp>
        <p:sp>
          <p:nvSpPr>
            <p:cNvPr id="76" name="Oval 75"/>
            <p:cNvSpPr/>
            <p:nvPr/>
          </p:nvSpPr>
          <p:spPr>
            <a:xfrm>
              <a:off x="5500694" y="3714752"/>
              <a:ext cx="857256"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200" dirty="0" smtClean="0"/>
                <a:t>Hash</a:t>
              </a:r>
              <a:endParaRPr lang="en-US" sz="1200" dirty="0"/>
            </a:p>
          </p:txBody>
        </p:sp>
        <p:cxnSp>
          <p:nvCxnSpPr>
            <p:cNvPr id="77" name="Straight Connector 76"/>
            <p:cNvCxnSpPr>
              <a:stCxn id="73" idx="6"/>
              <a:endCxn id="74" idx="3"/>
            </p:cNvCxnSpPr>
            <p:nvPr/>
          </p:nvCxnSpPr>
          <p:spPr>
            <a:xfrm flipV="1">
              <a:off x="5286380" y="3305253"/>
              <a:ext cx="125542" cy="159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3" idx="6"/>
              <a:endCxn id="75" idx="2"/>
            </p:cNvCxnSpPr>
            <p:nvPr/>
          </p:nvCxnSpPr>
          <p:spPr>
            <a:xfrm>
              <a:off x="5286380" y="3464719"/>
              <a:ext cx="1524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6"/>
              <a:endCxn id="76" idx="2"/>
            </p:cNvCxnSpPr>
            <p:nvPr/>
          </p:nvCxnSpPr>
          <p:spPr>
            <a:xfrm>
              <a:off x="5286380" y="3464719"/>
              <a:ext cx="214314" cy="428628"/>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81" name="Table 80"/>
          <p:cNvGraphicFramePr>
            <a:graphicFrameLocks noGrp="1"/>
          </p:cNvGraphicFramePr>
          <p:nvPr/>
        </p:nvGraphicFramePr>
        <p:xfrm>
          <a:off x="7792262" y="4356830"/>
          <a:ext cx="2357454" cy="1165980"/>
        </p:xfrm>
        <a:graphic>
          <a:graphicData uri="http://schemas.openxmlformats.org/drawingml/2006/table">
            <a:tbl>
              <a:tblPr firstRow="1" bandRow="1">
                <a:tableStyleId>{2D5ABB26-0587-4C30-8999-92F81FD0307C}</a:tableStyleId>
              </a:tblPr>
              <a:tblGrid>
                <a:gridCol w="636511"/>
                <a:gridCol w="580239"/>
                <a:gridCol w="684423"/>
                <a:gridCol w="456281"/>
              </a:tblGrid>
              <a:tr h="472440">
                <a:tc>
                  <a:txBody>
                    <a:bodyPr/>
                    <a:lstStyle/>
                    <a:p>
                      <a:r>
                        <a:rPr lang="en-IN" sz="800" b="1" dirty="0" smtClean="0">
                          <a:latin typeface="Arial" pitchFamily="34" charset="0"/>
                          <a:cs typeface="Arial" pitchFamily="34" charset="0"/>
                        </a:rPr>
                        <a:t>Criteria</a:t>
                      </a:r>
                      <a:endParaRPr lang="en-US" sz="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b="1" dirty="0" smtClean="0">
                          <a:latin typeface="Arial" pitchFamily="34" charset="0"/>
                          <a:cs typeface="Arial" pitchFamily="34" charset="0"/>
                        </a:rPr>
                        <a:t>Search time</a:t>
                      </a:r>
                      <a:endParaRPr lang="en-US" sz="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b="1" dirty="0" smtClean="0">
                          <a:latin typeface="Arial" pitchFamily="34" charset="0"/>
                          <a:cs typeface="Arial" pitchFamily="34" charset="0"/>
                        </a:rPr>
                        <a:t>Traverse</a:t>
                      </a:r>
                      <a:r>
                        <a:rPr lang="en-IN" sz="800" b="1" baseline="0" dirty="0" smtClean="0">
                          <a:latin typeface="Arial" pitchFamily="34" charset="0"/>
                          <a:cs typeface="Arial" pitchFamily="34" charset="0"/>
                        </a:rPr>
                        <a:t> time</a:t>
                      </a:r>
                      <a:endParaRPr lang="en-US" sz="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b="1" dirty="0" smtClean="0">
                          <a:latin typeface="Arial" pitchFamily="34" charset="0"/>
                          <a:cs typeface="Arial" pitchFamily="34" charset="0"/>
                        </a:rPr>
                        <a:t>Rank</a:t>
                      </a:r>
                      <a:endParaRPr lang="en-US" sz="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800" b="1" dirty="0" smtClean="0">
                          <a:latin typeface="Arial" pitchFamily="34" charset="0"/>
                          <a:cs typeface="Arial" pitchFamily="34" charset="0"/>
                        </a:rPr>
                        <a:t>Sol</a:t>
                      </a:r>
                      <a:r>
                        <a:rPr lang="en-US" sz="800" b="1" baseline="0" dirty="0" smtClean="0">
                          <a:latin typeface="Arial" pitchFamily="34" charset="0"/>
                          <a:cs typeface="Arial" pitchFamily="34" charset="0"/>
                        </a:rPr>
                        <a:t> 1</a:t>
                      </a:r>
                      <a:endParaRPr lang="en-US" sz="800" b="1"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Low </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Low</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1</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660">
                <a:tc>
                  <a:txBody>
                    <a:bodyPr/>
                    <a:lstStyle/>
                    <a:p>
                      <a:r>
                        <a:rPr lang="en-IN" sz="800" b="1" dirty="0" smtClean="0">
                          <a:latin typeface="Arial" pitchFamily="34" charset="0"/>
                          <a:cs typeface="Arial" pitchFamily="34" charset="0"/>
                        </a:rPr>
                        <a:t>Sol 2</a:t>
                      </a:r>
                      <a:endParaRPr lang="en-US" sz="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High</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High</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3</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440">
                <a:tc>
                  <a:txBody>
                    <a:bodyPr/>
                    <a:lstStyle/>
                    <a:p>
                      <a:r>
                        <a:rPr lang="en-IN" sz="800" b="1" dirty="0" smtClean="0">
                          <a:latin typeface="Arial" pitchFamily="34" charset="0"/>
                          <a:cs typeface="Arial" pitchFamily="34" charset="0"/>
                        </a:rPr>
                        <a:t>Sol</a:t>
                      </a:r>
                      <a:r>
                        <a:rPr lang="en-IN" sz="800" b="1" baseline="0" dirty="0" smtClean="0">
                          <a:latin typeface="Arial" pitchFamily="34" charset="0"/>
                          <a:cs typeface="Arial" pitchFamily="34" charset="0"/>
                        </a:rPr>
                        <a:t> 3</a:t>
                      </a:r>
                      <a:endParaRPr lang="en-US" sz="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High</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Low</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800" dirty="0" smtClean="0">
                          <a:latin typeface="Arial" pitchFamily="34" charset="0"/>
                          <a:cs typeface="Arial" pitchFamily="34" charset="0"/>
                        </a:rPr>
                        <a:t>2</a:t>
                      </a:r>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2" name="Right Arrow 81"/>
          <p:cNvSpPr/>
          <p:nvPr/>
        </p:nvSpPr>
        <p:spPr>
          <a:xfrm>
            <a:off x="7006444" y="1500179"/>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83" name="Right Arrow 82"/>
          <p:cNvSpPr/>
          <p:nvPr/>
        </p:nvSpPr>
        <p:spPr>
          <a:xfrm>
            <a:off x="7006444" y="242887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84" name="Right Arrow 83"/>
          <p:cNvSpPr/>
          <p:nvPr/>
        </p:nvSpPr>
        <p:spPr>
          <a:xfrm>
            <a:off x="7006444" y="328612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85" name="Right Arrow 84"/>
          <p:cNvSpPr/>
          <p:nvPr/>
        </p:nvSpPr>
        <p:spPr>
          <a:xfrm>
            <a:off x="7006444" y="492920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itchFamily="34" charset="0"/>
              <a:cs typeface="Arial" pitchFamily="34" charset="0"/>
            </a:endParaRPr>
          </a:p>
        </p:txBody>
      </p:sp>
      <p:sp>
        <p:nvSpPr>
          <p:cNvPr id="86" name="TextBox 85"/>
          <p:cNvSpPr txBox="1"/>
          <p:nvPr/>
        </p:nvSpPr>
        <p:spPr>
          <a:xfrm>
            <a:off x="219834" y="785799"/>
            <a:ext cx="1512758" cy="523220"/>
          </a:xfrm>
          <a:prstGeom prst="rect">
            <a:avLst/>
          </a:prstGeom>
          <a:noFill/>
        </p:spPr>
        <p:txBody>
          <a:bodyPr wrap="square" rtlCol="0">
            <a:spAutoFit/>
          </a:bodyPr>
          <a:lstStyle/>
          <a:p>
            <a:r>
              <a:rPr lang="en-IN" sz="1400" b="1" dirty="0" smtClean="0"/>
              <a:t>Software design phases</a:t>
            </a:r>
            <a:endParaRPr lang="en-US" sz="1400" b="1" dirty="0"/>
          </a:p>
        </p:txBody>
      </p:sp>
      <p:sp>
        <p:nvSpPr>
          <p:cNvPr id="87" name="TextBox 86"/>
          <p:cNvSpPr txBox="1"/>
          <p:nvPr/>
        </p:nvSpPr>
        <p:spPr>
          <a:xfrm>
            <a:off x="1791471" y="824199"/>
            <a:ext cx="1860246" cy="523220"/>
          </a:xfrm>
          <a:prstGeom prst="rect">
            <a:avLst/>
          </a:prstGeom>
          <a:noFill/>
        </p:spPr>
        <p:txBody>
          <a:bodyPr wrap="square" rtlCol="0">
            <a:spAutoFit/>
          </a:bodyPr>
          <a:lstStyle/>
          <a:p>
            <a:r>
              <a:rPr lang="en-IN" sz="1400" b="1" dirty="0" smtClean="0"/>
              <a:t>Mapping of ER skills in each phase</a:t>
            </a:r>
            <a:endParaRPr lang="en-US" sz="1400" b="1" dirty="0"/>
          </a:p>
        </p:txBody>
      </p:sp>
      <p:sp>
        <p:nvSpPr>
          <p:cNvPr id="88" name="TextBox 87"/>
          <p:cNvSpPr txBox="1"/>
          <p:nvPr/>
        </p:nvSpPr>
        <p:spPr>
          <a:xfrm>
            <a:off x="4220362" y="857237"/>
            <a:ext cx="2214578" cy="307777"/>
          </a:xfrm>
          <a:prstGeom prst="rect">
            <a:avLst/>
          </a:prstGeom>
          <a:noFill/>
        </p:spPr>
        <p:txBody>
          <a:bodyPr wrap="square" rtlCol="0">
            <a:spAutoFit/>
          </a:bodyPr>
          <a:lstStyle/>
          <a:p>
            <a:r>
              <a:rPr lang="en-IN" sz="1400" b="1" dirty="0" smtClean="0"/>
              <a:t>ER cognitive tools</a:t>
            </a:r>
            <a:endParaRPr lang="en-US" sz="1400" b="1" dirty="0"/>
          </a:p>
        </p:txBody>
      </p:sp>
      <p:sp>
        <p:nvSpPr>
          <p:cNvPr id="89" name="Date Placeholder 88"/>
          <p:cNvSpPr>
            <a:spLocks noGrp="1"/>
          </p:cNvSpPr>
          <p:nvPr>
            <p:ph type="dt" sz="half" idx="10"/>
          </p:nvPr>
        </p:nvSpPr>
        <p:spPr/>
        <p:txBody>
          <a:bodyPr/>
          <a:lstStyle/>
          <a:p>
            <a:r>
              <a:rPr lang="en-US" smtClean="0"/>
              <a:t>06-11-2019</a:t>
            </a:r>
            <a:endParaRPr lang="en-US"/>
          </a:p>
        </p:txBody>
      </p:sp>
      <p:sp>
        <p:nvSpPr>
          <p:cNvPr id="90" name="Footer Placeholder 89"/>
          <p:cNvSpPr>
            <a:spLocks noGrp="1"/>
          </p:cNvSpPr>
          <p:nvPr>
            <p:ph type="ftr" sz="quarter" idx="11"/>
          </p:nvPr>
        </p:nvSpPr>
        <p:spPr/>
        <p:txBody>
          <a:bodyPr/>
          <a:lstStyle/>
          <a:p>
            <a:r>
              <a:rPr lang="en-US" smtClean="0"/>
              <a:t>IDP-ET, IITB</a:t>
            </a:r>
            <a:endParaRPr lang="en-US"/>
          </a:p>
        </p:txBody>
      </p:sp>
      <p:sp>
        <p:nvSpPr>
          <p:cNvPr id="91" name="TextBox 90"/>
          <p:cNvSpPr txBox="1"/>
          <p:nvPr/>
        </p:nvSpPr>
        <p:spPr>
          <a:xfrm>
            <a:off x="7577948" y="857236"/>
            <a:ext cx="2214578" cy="307777"/>
          </a:xfrm>
          <a:prstGeom prst="rect">
            <a:avLst/>
          </a:prstGeom>
          <a:noFill/>
        </p:spPr>
        <p:txBody>
          <a:bodyPr wrap="square" rtlCol="0">
            <a:spAutoFit/>
          </a:bodyPr>
          <a:lstStyle/>
          <a:p>
            <a:r>
              <a:rPr lang="en-IN" sz="1400" b="1" dirty="0" smtClean="0"/>
              <a:t>Example</a:t>
            </a:r>
            <a:endParaRPr lang="en-US"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1- Solution Design of Fathom-Ver1</a:t>
            </a:r>
            <a:endParaRPr lang="en-US" sz="2800" dirty="0"/>
          </a:p>
        </p:txBody>
      </p:sp>
      <p:sp>
        <p:nvSpPr>
          <p:cNvPr id="3" name="Content Placeholder 2"/>
          <p:cNvSpPr>
            <a:spLocks noGrp="1"/>
          </p:cNvSpPr>
          <p:nvPr>
            <p:ph idx="1"/>
          </p:nvPr>
        </p:nvSpPr>
        <p:spPr>
          <a:xfrm>
            <a:off x="1501554" y="1521354"/>
            <a:ext cx="9005352" cy="3626115"/>
          </a:xfrm>
        </p:spPr>
        <p:txBody>
          <a:bodyPr/>
          <a:lstStyle/>
          <a:p>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22</a:t>
            </a:fld>
            <a:endParaRPr lang="en-US"/>
          </a:p>
        </p:txBody>
      </p:sp>
      <p:pic>
        <p:nvPicPr>
          <p:cNvPr id="7" name="Picture 6" descr="screen_div.png"/>
          <p:cNvPicPr>
            <a:picLocks noChangeAspect="1"/>
          </p:cNvPicPr>
          <p:nvPr/>
        </p:nvPicPr>
        <p:blipFill>
          <a:blip r:embed="rId2"/>
          <a:stretch>
            <a:fillRect/>
          </a:stretch>
        </p:blipFill>
        <p:spPr>
          <a:xfrm>
            <a:off x="1505718" y="1214426"/>
            <a:ext cx="7429552" cy="3929090"/>
          </a:xfrm>
          <a:prstGeom prst="rect">
            <a:avLst/>
          </a:prstGeom>
        </p:spPr>
      </p:pic>
      <p:sp>
        <p:nvSpPr>
          <p:cNvPr id="8" name="Rounded Rectangular Callout 7"/>
          <p:cNvSpPr/>
          <p:nvPr/>
        </p:nvSpPr>
        <p:spPr>
          <a:xfrm>
            <a:off x="9006751" y="3071838"/>
            <a:ext cx="1214446" cy="714380"/>
          </a:xfrm>
          <a:prstGeom prst="wedgeRoundRectCallout">
            <a:avLst>
              <a:gd name="adj1" fmla="val -220222"/>
              <a:gd name="adj2" fmla="val -316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defPPr>
              <a:defRPr lang="en-US"/>
            </a:defPPr>
            <a:lvl1pPr marL="0" algn="l" defTabSz="914296" rtl="0" eaLnBrk="1" latinLnBrk="0" hangingPunct="1">
              <a:defRPr sz="1800" kern="1200">
                <a:solidFill>
                  <a:schemeClr val="lt1"/>
                </a:solidFill>
                <a:latin typeface="+mn-lt"/>
                <a:ea typeface="+mn-ea"/>
                <a:cs typeface="+mn-cs"/>
              </a:defRPr>
            </a:lvl1pPr>
            <a:lvl2pPr marL="457148" algn="l" defTabSz="914296" rtl="0" eaLnBrk="1" latinLnBrk="0" hangingPunct="1">
              <a:defRPr sz="1800" kern="1200">
                <a:solidFill>
                  <a:schemeClr val="lt1"/>
                </a:solidFill>
                <a:latin typeface="+mn-lt"/>
                <a:ea typeface="+mn-ea"/>
                <a:cs typeface="+mn-cs"/>
              </a:defRPr>
            </a:lvl2pPr>
            <a:lvl3pPr marL="914296" algn="l" defTabSz="914296" rtl="0" eaLnBrk="1" latinLnBrk="0" hangingPunct="1">
              <a:defRPr sz="1800" kern="1200">
                <a:solidFill>
                  <a:schemeClr val="lt1"/>
                </a:solidFill>
                <a:latin typeface="+mn-lt"/>
                <a:ea typeface="+mn-ea"/>
                <a:cs typeface="+mn-cs"/>
              </a:defRPr>
            </a:lvl3pPr>
            <a:lvl4pPr marL="1371444" algn="l" defTabSz="914296" rtl="0" eaLnBrk="1" latinLnBrk="0" hangingPunct="1">
              <a:defRPr sz="1800" kern="1200">
                <a:solidFill>
                  <a:schemeClr val="lt1"/>
                </a:solidFill>
                <a:latin typeface="+mn-lt"/>
                <a:ea typeface="+mn-ea"/>
                <a:cs typeface="+mn-cs"/>
              </a:defRPr>
            </a:lvl4pPr>
            <a:lvl5pPr marL="1828592" algn="l" defTabSz="914296" rtl="0" eaLnBrk="1" latinLnBrk="0" hangingPunct="1">
              <a:defRPr sz="1800" kern="1200">
                <a:solidFill>
                  <a:schemeClr val="lt1"/>
                </a:solidFill>
                <a:latin typeface="+mn-lt"/>
                <a:ea typeface="+mn-ea"/>
                <a:cs typeface="+mn-cs"/>
              </a:defRPr>
            </a:lvl5pPr>
            <a:lvl6pPr marL="2285740" algn="l" defTabSz="914296" rtl="0" eaLnBrk="1" latinLnBrk="0" hangingPunct="1">
              <a:defRPr sz="1800" kern="1200">
                <a:solidFill>
                  <a:schemeClr val="lt1"/>
                </a:solidFill>
                <a:latin typeface="+mn-lt"/>
                <a:ea typeface="+mn-ea"/>
                <a:cs typeface="+mn-cs"/>
              </a:defRPr>
            </a:lvl6pPr>
            <a:lvl7pPr marL="2742888" algn="l" defTabSz="914296" rtl="0" eaLnBrk="1" latinLnBrk="0" hangingPunct="1">
              <a:defRPr sz="1800" kern="1200">
                <a:solidFill>
                  <a:schemeClr val="lt1"/>
                </a:solidFill>
                <a:latin typeface="+mn-lt"/>
                <a:ea typeface="+mn-ea"/>
                <a:cs typeface="+mn-cs"/>
              </a:defRPr>
            </a:lvl7pPr>
            <a:lvl8pPr marL="3200036" algn="l" defTabSz="914296" rtl="0" eaLnBrk="1" latinLnBrk="0" hangingPunct="1">
              <a:defRPr sz="1800" kern="1200">
                <a:solidFill>
                  <a:schemeClr val="lt1"/>
                </a:solidFill>
                <a:latin typeface="+mn-lt"/>
                <a:ea typeface="+mn-ea"/>
                <a:cs typeface="+mn-cs"/>
              </a:defRPr>
            </a:lvl8pPr>
            <a:lvl9pPr marL="3657184" algn="l" defTabSz="914296" rtl="0" eaLnBrk="1" latinLnBrk="0" hangingPunct="1">
              <a:defRPr sz="1800" kern="1200">
                <a:solidFill>
                  <a:schemeClr val="lt1"/>
                </a:solidFill>
                <a:latin typeface="+mn-lt"/>
                <a:ea typeface="+mn-ea"/>
                <a:cs typeface="+mn-cs"/>
              </a:defRPr>
            </a:lvl9pPr>
          </a:lstStyle>
          <a:p>
            <a:pPr algn="ctr"/>
            <a:r>
              <a:rPr lang="en-IN" sz="1200" dirty="0" smtClean="0">
                <a:solidFill>
                  <a:schemeClr val="tx1"/>
                </a:solidFill>
                <a:latin typeface="Arial" pitchFamily="34" charset="0"/>
                <a:cs typeface="Arial" pitchFamily="34" charset="0"/>
              </a:rPr>
              <a:t>Prompt</a:t>
            </a:r>
            <a:endParaRPr lang="en-US" sz="1200" dirty="0">
              <a:solidFill>
                <a:schemeClr val="tx1"/>
              </a:solidFill>
              <a:latin typeface="Arial" pitchFamily="34" charset="0"/>
              <a:cs typeface="Arial" pitchFamily="34" charset="0"/>
            </a:endParaRPr>
          </a:p>
        </p:txBody>
      </p:sp>
      <p:sp>
        <p:nvSpPr>
          <p:cNvPr id="9" name="Rounded Rectangular Callout 8"/>
          <p:cNvSpPr/>
          <p:nvPr/>
        </p:nvSpPr>
        <p:spPr>
          <a:xfrm>
            <a:off x="291272" y="4071970"/>
            <a:ext cx="1167934" cy="857232"/>
          </a:xfrm>
          <a:prstGeom prst="wedgeRoundRectCallout">
            <a:avLst>
              <a:gd name="adj1" fmla="val 140919"/>
              <a:gd name="adj2" fmla="val -885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defPPr>
              <a:defRPr lang="en-US"/>
            </a:defPPr>
            <a:lvl1pPr marL="0" algn="l" defTabSz="914296" rtl="0" eaLnBrk="1" latinLnBrk="0" hangingPunct="1">
              <a:defRPr sz="1800" kern="1200">
                <a:solidFill>
                  <a:schemeClr val="lt1"/>
                </a:solidFill>
                <a:latin typeface="+mn-lt"/>
                <a:ea typeface="+mn-ea"/>
                <a:cs typeface="+mn-cs"/>
              </a:defRPr>
            </a:lvl1pPr>
            <a:lvl2pPr marL="457148" algn="l" defTabSz="914296" rtl="0" eaLnBrk="1" latinLnBrk="0" hangingPunct="1">
              <a:defRPr sz="1800" kern="1200">
                <a:solidFill>
                  <a:schemeClr val="lt1"/>
                </a:solidFill>
                <a:latin typeface="+mn-lt"/>
                <a:ea typeface="+mn-ea"/>
                <a:cs typeface="+mn-cs"/>
              </a:defRPr>
            </a:lvl2pPr>
            <a:lvl3pPr marL="914296" algn="l" defTabSz="914296" rtl="0" eaLnBrk="1" latinLnBrk="0" hangingPunct="1">
              <a:defRPr sz="1800" kern="1200">
                <a:solidFill>
                  <a:schemeClr val="lt1"/>
                </a:solidFill>
                <a:latin typeface="+mn-lt"/>
                <a:ea typeface="+mn-ea"/>
                <a:cs typeface="+mn-cs"/>
              </a:defRPr>
            </a:lvl3pPr>
            <a:lvl4pPr marL="1371444" algn="l" defTabSz="914296" rtl="0" eaLnBrk="1" latinLnBrk="0" hangingPunct="1">
              <a:defRPr sz="1800" kern="1200">
                <a:solidFill>
                  <a:schemeClr val="lt1"/>
                </a:solidFill>
                <a:latin typeface="+mn-lt"/>
                <a:ea typeface="+mn-ea"/>
                <a:cs typeface="+mn-cs"/>
              </a:defRPr>
            </a:lvl4pPr>
            <a:lvl5pPr marL="1828592" algn="l" defTabSz="914296" rtl="0" eaLnBrk="1" latinLnBrk="0" hangingPunct="1">
              <a:defRPr sz="1800" kern="1200">
                <a:solidFill>
                  <a:schemeClr val="lt1"/>
                </a:solidFill>
                <a:latin typeface="+mn-lt"/>
                <a:ea typeface="+mn-ea"/>
                <a:cs typeface="+mn-cs"/>
              </a:defRPr>
            </a:lvl5pPr>
            <a:lvl6pPr marL="2285740" algn="l" defTabSz="914296" rtl="0" eaLnBrk="1" latinLnBrk="0" hangingPunct="1">
              <a:defRPr sz="1800" kern="1200">
                <a:solidFill>
                  <a:schemeClr val="lt1"/>
                </a:solidFill>
                <a:latin typeface="+mn-lt"/>
                <a:ea typeface="+mn-ea"/>
                <a:cs typeface="+mn-cs"/>
              </a:defRPr>
            </a:lvl6pPr>
            <a:lvl7pPr marL="2742888" algn="l" defTabSz="914296" rtl="0" eaLnBrk="1" latinLnBrk="0" hangingPunct="1">
              <a:defRPr sz="1800" kern="1200">
                <a:solidFill>
                  <a:schemeClr val="lt1"/>
                </a:solidFill>
                <a:latin typeface="+mn-lt"/>
                <a:ea typeface="+mn-ea"/>
                <a:cs typeface="+mn-cs"/>
              </a:defRPr>
            </a:lvl7pPr>
            <a:lvl8pPr marL="3200036" algn="l" defTabSz="914296" rtl="0" eaLnBrk="1" latinLnBrk="0" hangingPunct="1">
              <a:defRPr sz="1800" kern="1200">
                <a:solidFill>
                  <a:schemeClr val="lt1"/>
                </a:solidFill>
                <a:latin typeface="+mn-lt"/>
                <a:ea typeface="+mn-ea"/>
                <a:cs typeface="+mn-cs"/>
              </a:defRPr>
            </a:lvl8pPr>
            <a:lvl9pPr marL="3657184" algn="l" defTabSz="914296" rtl="0" eaLnBrk="1" latinLnBrk="0" hangingPunct="1">
              <a:defRPr sz="1800" kern="1200">
                <a:solidFill>
                  <a:schemeClr val="lt1"/>
                </a:solidFill>
                <a:latin typeface="+mn-lt"/>
                <a:ea typeface="+mn-ea"/>
                <a:cs typeface="+mn-cs"/>
              </a:defRPr>
            </a:lvl9pPr>
          </a:lstStyle>
          <a:p>
            <a:pPr algn="ctr"/>
            <a:r>
              <a:rPr lang="en-IN" sz="1200" dirty="0" smtClean="0">
                <a:solidFill>
                  <a:schemeClr val="tx1"/>
                </a:solidFill>
                <a:latin typeface="Arial" pitchFamily="34" charset="0"/>
                <a:cs typeface="Arial" pitchFamily="34" charset="0"/>
              </a:rPr>
              <a:t>Detailed explanation with example</a:t>
            </a:r>
            <a:endParaRPr lang="en-US" sz="1200" dirty="0">
              <a:solidFill>
                <a:schemeClr val="tx1"/>
              </a:solidFill>
              <a:latin typeface="Arial" pitchFamily="34" charset="0"/>
              <a:cs typeface="Arial" pitchFamily="34" charset="0"/>
            </a:endParaRPr>
          </a:p>
        </p:txBody>
      </p:sp>
      <p:sp>
        <p:nvSpPr>
          <p:cNvPr id="10" name="Rounded Rectangular Callout 9"/>
          <p:cNvSpPr/>
          <p:nvPr/>
        </p:nvSpPr>
        <p:spPr>
          <a:xfrm>
            <a:off x="8935313" y="2286020"/>
            <a:ext cx="1350038" cy="470072"/>
          </a:xfrm>
          <a:prstGeom prst="wedgeRoundRectCallout">
            <a:avLst>
              <a:gd name="adj1" fmla="val -359213"/>
              <a:gd name="adj2" fmla="val 937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defPPr>
              <a:defRPr lang="en-US"/>
            </a:defPPr>
            <a:lvl1pPr marL="0" algn="l" defTabSz="914296" rtl="0" eaLnBrk="1" latinLnBrk="0" hangingPunct="1">
              <a:defRPr sz="1800" kern="1200">
                <a:solidFill>
                  <a:schemeClr val="lt1"/>
                </a:solidFill>
                <a:latin typeface="+mn-lt"/>
                <a:ea typeface="+mn-ea"/>
                <a:cs typeface="+mn-cs"/>
              </a:defRPr>
            </a:lvl1pPr>
            <a:lvl2pPr marL="457148" algn="l" defTabSz="914296" rtl="0" eaLnBrk="1" latinLnBrk="0" hangingPunct="1">
              <a:defRPr sz="1800" kern="1200">
                <a:solidFill>
                  <a:schemeClr val="lt1"/>
                </a:solidFill>
                <a:latin typeface="+mn-lt"/>
                <a:ea typeface="+mn-ea"/>
                <a:cs typeface="+mn-cs"/>
              </a:defRPr>
            </a:lvl2pPr>
            <a:lvl3pPr marL="914296" algn="l" defTabSz="914296" rtl="0" eaLnBrk="1" latinLnBrk="0" hangingPunct="1">
              <a:defRPr sz="1800" kern="1200">
                <a:solidFill>
                  <a:schemeClr val="lt1"/>
                </a:solidFill>
                <a:latin typeface="+mn-lt"/>
                <a:ea typeface="+mn-ea"/>
                <a:cs typeface="+mn-cs"/>
              </a:defRPr>
            </a:lvl3pPr>
            <a:lvl4pPr marL="1371444" algn="l" defTabSz="914296" rtl="0" eaLnBrk="1" latinLnBrk="0" hangingPunct="1">
              <a:defRPr sz="1800" kern="1200">
                <a:solidFill>
                  <a:schemeClr val="lt1"/>
                </a:solidFill>
                <a:latin typeface="+mn-lt"/>
                <a:ea typeface="+mn-ea"/>
                <a:cs typeface="+mn-cs"/>
              </a:defRPr>
            </a:lvl4pPr>
            <a:lvl5pPr marL="1828592" algn="l" defTabSz="914296" rtl="0" eaLnBrk="1" latinLnBrk="0" hangingPunct="1">
              <a:defRPr sz="1800" kern="1200">
                <a:solidFill>
                  <a:schemeClr val="lt1"/>
                </a:solidFill>
                <a:latin typeface="+mn-lt"/>
                <a:ea typeface="+mn-ea"/>
                <a:cs typeface="+mn-cs"/>
              </a:defRPr>
            </a:lvl5pPr>
            <a:lvl6pPr marL="2285740" algn="l" defTabSz="914296" rtl="0" eaLnBrk="1" latinLnBrk="0" hangingPunct="1">
              <a:defRPr sz="1800" kern="1200">
                <a:solidFill>
                  <a:schemeClr val="lt1"/>
                </a:solidFill>
                <a:latin typeface="+mn-lt"/>
                <a:ea typeface="+mn-ea"/>
                <a:cs typeface="+mn-cs"/>
              </a:defRPr>
            </a:lvl6pPr>
            <a:lvl7pPr marL="2742888" algn="l" defTabSz="914296" rtl="0" eaLnBrk="1" latinLnBrk="0" hangingPunct="1">
              <a:defRPr sz="1800" kern="1200">
                <a:solidFill>
                  <a:schemeClr val="lt1"/>
                </a:solidFill>
                <a:latin typeface="+mn-lt"/>
                <a:ea typeface="+mn-ea"/>
                <a:cs typeface="+mn-cs"/>
              </a:defRPr>
            </a:lvl7pPr>
            <a:lvl8pPr marL="3200036" algn="l" defTabSz="914296" rtl="0" eaLnBrk="1" latinLnBrk="0" hangingPunct="1">
              <a:defRPr sz="1800" kern="1200">
                <a:solidFill>
                  <a:schemeClr val="lt1"/>
                </a:solidFill>
                <a:latin typeface="+mn-lt"/>
                <a:ea typeface="+mn-ea"/>
                <a:cs typeface="+mn-cs"/>
              </a:defRPr>
            </a:lvl8pPr>
            <a:lvl9pPr marL="3657184" algn="l" defTabSz="914296" rtl="0" eaLnBrk="1" latinLnBrk="0" hangingPunct="1">
              <a:defRPr sz="1800" kern="1200">
                <a:solidFill>
                  <a:schemeClr val="lt1"/>
                </a:solidFill>
                <a:latin typeface="+mn-lt"/>
                <a:ea typeface="+mn-ea"/>
                <a:cs typeface="+mn-cs"/>
              </a:defRPr>
            </a:lvl9pPr>
          </a:lstStyle>
          <a:p>
            <a:pPr algn="ctr"/>
            <a:r>
              <a:rPr lang="en-IN" sz="1200" dirty="0" smtClean="0">
                <a:solidFill>
                  <a:schemeClr val="tx1"/>
                </a:solidFill>
                <a:latin typeface="Arial" pitchFamily="34" charset="0"/>
                <a:cs typeface="Arial" pitchFamily="34" charset="0"/>
              </a:rPr>
              <a:t>Activity</a:t>
            </a:r>
            <a:endParaRPr lang="en-US" sz="1200" dirty="0">
              <a:solidFill>
                <a:schemeClr val="tx1"/>
              </a:solidFill>
              <a:latin typeface="Arial" pitchFamily="34" charset="0"/>
              <a:cs typeface="Arial" pitchFamily="34" charset="0"/>
            </a:endParaRPr>
          </a:p>
        </p:txBody>
      </p:sp>
      <p:sp>
        <p:nvSpPr>
          <p:cNvPr id="11" name="Rounded Rectangular Callout 10"/>
          <p:cNvSpPr/>
          <p:nvPr/>
        </p:nvSpPr>
        <p:spPr>
          <a:xfrm>
            <a:off x="8863875" y="1714492"/>
            <a:ext cx="1350038" cy="470072"/>
          </a:xfrm>
          <a:prstGeom prst="wedgeRoundRectCallout">
            <a:avLst>
              <a:gd name="adj1" fmla="val -359213"/>
              <a:gd name="adj2" fmla="val 937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defPPr>
              <a:defRPr lang="en-US"/>
            </a:defPPr>
            <a:lvl1pPr marL="0" algn="l" defTabSz="914296" rtl="0" eaLnBrk="1" latinLnBrk="0" hangingPunct="1">
              <a:defRPr sz="1800" kern="1200">
                <a:solidFill>
                  <a:schemeClr val="lt1"/>
                </a:solidFill>
                <a:latin typeface="+mn-lt"/>
                <a:ea typeface="+mn-ea"/>
                <a:cs typeface="+mn-cs"/>
              </a:defRPr>
            </a:lvl1pPr>
            <a:lvl2pPr marL="457148" algn="l" defTabSz="914296" rtl="0" eaLnBrk="1" latinLnBrk="0" hangingPunct="1">
              <a:defRPr sz="1800" kern="1200">
                <a:solidFill>
                  <a:schemeClr val="lt1"/>
                </a:solidFill>
                <a:latin typeface="+mn-lt"/>
                <a:ea typeface="+mn-ea"/>
                <a:cs typeface="+mn-cs"/>
              </a:defRPr>
            </a:lvl2pPr>
            <a:lvl3pPr marL="914296" algn="l" defTabSz="914296" rtl="0" eaLnBrk="1" latinLnBrk="0" hangingPunct="1">
              <a:defRPr sz="1800" kern="1200">
                <a:solidFill>
                  <a:schemeClr val="lt1"/>
                </a:solidFill>
                <a:latin typeface="+mn-lt"/>
                <a:ea typeface="+mn-ea"/>
                <a:cs typeface="+mn-cs"/>
              </a:defRPr>
            </a:lvl3pPr>
            <a:lvl4pPr marL="1371444" algn="l" defTabSz="914296" rtl="0" eaLnBrk="1" latinLnBrk="0" hangingPunct="1">
              <a:defRPr sz="1800" kern="1200">
                <a:solidFill>
                  <a:schemeClr val="lt1"/>
                </a:solidFill>
                <a:latin typeface="+mn-lt"/>
                <a:ea typeface="+mn-ea"/>
                <a:cs typeface="+mn-cs"/>
              </a:defRPr>
            </a:lvl4pPr>
            <a:lvl5pPr marL="1828592" algn="l" defTabSz="914296" rtl="0" eaLnBrk="1" latinLnBrk="0" hangingPunct="1">
              <a:defRPr sz="1800" kern="1200">
                <a:solidFill>
                  <a:schemeClr val="lt1"/>
                </a:solidFill>
                <a:latin typeface="+mn-lt"/>
                <a:ea typeface="+mn-ea"/>
                <a:cs typeface="+mn-cs"/>
              </a:defRPr>
            </a:lvl5pPr>
            <a:lvl6pPr marL="2285740" algn="l" defTabSz="914296" rtl="0" eaLnBrk="1" latinLnBrk="0" hangingPunct="1">
              <a:defRPr sz="1800" kern="1200">
                <a:solidFill>
                  <a:schemeClr val="lt1"/>
                </a:solidFill>
                <a:latin typeface="+mn-lt"/>
                <a:ea typeface="+mn-ea"/>
                <a:cs typeface="+mn-cs"/>
              </a:defRPr>
            </a:lvl6pPr>
            <a:lvl7pPr marL="2742888" algn="l" defTabSz="914296" rtl="0" eaLnBrk="1" latinLnBrk="0" hangingPunct="1">
              <a:defRPr sz="1800" kern="1200">
                <a:solidFill>
                  <a:schemeClr val="lt1"/>
                </a:solidFill>
                <a:latin typeface="+mn-lt"/>
                <a:ea typeface="+mn-ea"/>
                <a:cs typeface="+mn-cs"/>
              </a:defRPr>
            </a:lvl7pPr>
            <a:lvl8pPr marL="3200036" algn="l" defTabSz="914296" rtl="0" eaLnBrk="1" latinLnBrk="0" hangingPunct="1">
              <a:defRPr sz="1800" kern="1200">
                <a:solidFill>
                  <a:schemeClr val="lt1"/>
                </a:solidFill>
                <a:latin typeface="+mn-lt"/>
                <a:ea typeface="+mn-ea"/>
                <a:cs typeface="+mn-cs"/>
              </a:defRPr>
            </a:lvl8pPr>
            <a:lvl9pPr marL="3657184" algn="l" defTabSz="914296" rtl="0" eaLnBrk="1" latinLnBrk="0" hangingPunct="1">
              <a:defRPr sz="1800" kern="1200">
                <a:solidFill>
                  <a:schemeClr val="lt1"/>
                </a:solidFill>
                <a:latin typeface="+mn-lt"/>
                <a:ea typeface="+mn-ea"/>
                <a:cs typeface="+mn-cs"/>
              </a:defRPr>
            </a:lvl9pPr>
          </a:lstStyle>
          <a:p>
            <a:pPr algn="ctr"/>
            <a:r>
              <a:rPr lang="en-IN" sz="1200" dirty="0" smtClean="0">
                <a:solidFill>
                  <a:schemeClr val="tx1"/>
                </a:solidFill>
                <a:latin typeface="Arial" pitchFamily="34" charset="0"/>
                <a:cs typeface="Arial" pitchFamily="34" charset="0"/>
              </a:rPr>
              <a:t>Learning outcome</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889" cy="952500"/>
          </a:xfrm>
        </p:spPr>
        <p:txBody>
          <a:bodyPr>
            <a:normAutofit/>
          </a:bodyPr>
          <a:lstStyle/>
          <a:p>
            <a:r>
              <a:rPr lang="en-IN" sz="2800" dirty="0" smtClean="0"/>
              <a:t>DBR Cycle 1- Solution Design of Fathom-Ver1</a:t>
            </a:r>
            <a:endParaRPr lang="en-US" sz="2800" dirty="0"/>
          </a:p>
        </p:txBody>
      </p:sp>
      <p:sp>
        <p:nvSpPr>
          <p:cNvPr id="38" name="Slide Number Placeholder 37"/>
          <p:cNvSpPr>
            <a:spLocks noGrp="1"/>
          </p:cNvSpPr>
          <p:nvPr>
            <p:ph type="sldNum" sz="quarter" idx="12"/>
          </p:nvPr>
        </p:nvSpPr>
        <p:spPr/>
        <p:txBody>
          <a:bodyPr/>
          <a:lstStyle/>
          <a:p>
            <a:fld id="{11550EE2-3864-49C6-9711-ABC306523AA0}" type="slidenum">
              <a:rPr lang="en-US" smtClean="0"/>
              <a:pPr/>
              <a:t>23</a:t>
            </a:fld>
            <a:endParaRPr lang="en-US"/>
          </a:p>
        </p:txBody>
      </p:sp>
      <p:sp>
        <p:nvSpPr>
          <p:cNvPr id="20" name="Rounded Rectangle 19"/>
          <p:cNvSpPr/>
          <p:nvPr/>
        </p:nvSpPr>
        <p:spPr>
          <a:xfrm>
            <a:off x="5302067" y="1847667"/>
            <a:ext cx="1632939" cy="635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dirty="0" smtClean="0">
                <a:solidFill>
                  <a:schemeClr val="tx1"/>
                </a:solidFill>
              </a:rPr>
              <a:t>Prompts+ explanation &amp; example , hint</a:t>
            </a:r>
            <a:endParaRPr lang="en-US" sz="1400" dirty="0" smtClean="0">
              <a:solidFill>
                <a:schemeClr val="tx1"/>
              </a:solidFill>
            </a:endParaRPr>
          </a:p>
        </p:txBody>
      </p:sp>
      <p:sp>
        <p:nvSpPr>
          <p:cNvPr id="22" name="Rounded Rectangle 21"/>
          <p:cNvSpPr/>
          <p:nvPr/>
        </p:nvSpPr>
        <p:spPr>
          <a:xfrm>
            <a:off x="8149452" y="1857369"/>
            <a:ext cx="1500198" cy="6429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solidFill>
                  <a:schemeClr val="tx1"/>
                </a:solidFill>
              </a:rPr>
              <a:t>Learner performs Activity</a:t>
            </a:r>
            <a:endParaRPr lang="en-US" sz="1400" dirty="0">
              <a:solidFill>
                <a:schemeClr val="tx1"/>
              </a:solidFill>
            </a:endParaRPr>
          </a:p>
        </p:txBody>
      </p:sp>
      <p:sp>
        <p:nvSpPr>
          <p:cNvPr id="33" name="TextBox 32"/>
          <p:cNvSpPr txBox="1"/>
          <p:nvPr/>
        </p:nvSpPr>
        <p:spPr>
          <a:xfrm>
            <a:off x="5873063" y="2371555"/>
            <a:ext cx="248786" cy="1200329"/>
          </a:xfrm>
          <a:prstGeom prst="rect">
            <a:avLst/>
          </a:prstGeom>
          <a:noFill/>
        </p:spPr>
        <p:txBody>
          <a:bodyPr wrap="none" rtlCol="0">
            <a:spAutoFit/>
          </a:bodyPr>
          <a:lstStyle/>
          <a:p>
            <a:r>
              <a:rPr lang="en-IN" dirty="0" smtClean="0"/>
              <a:t>.</a:t>
            </a:r>
          </a:p>
          <a:p>
            <a:r>
              <a:rPr lang="en-IN" dirty="0" smtClean="0"/>
              <a:t>.</a:t>
            </a:r>
          </a:p>
          <a:p>
            <a:r>
              <a:rPr lang="en-IN" dirty="0" smtClean="0"/>
              <a:t>.</a:t>
            </a:r>
          </a:p>
          <a:p>
            <a:r>
              <a:rPr lang="en-IN" dirty="0" smtClean="0"/>
              <a:t>.</a:t>
            </a:r>
          </a:p>
        </p:txBody>
      </p:sp>
      <p:cxnSp>
        <p:nvCxnSpPr>
          <p:cNvPr id="41" name="Straight Arrow Connector 40"/>
          <p:cNvCxnSpPr>
            <a:stCxn id="20" idx="3"/>
            <a:endCxn id="22" idx="1"/>
          </p:cNvCxnSpPr>
          <p:nvPr/>
        </p:nvCxnSpPr>
        <p:spPr>
          <a:xfrm>
            <a:off x="6935006" y="2165169"/>
            <a:ext cx="1214446" cy="13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Line Callout 1 22"/>
          <p:cNvSpPr/>
          <p:nvPr/>
        </p:nvSpPr>
        <p:spPr>
          <a:xfrm>
            <a:off x="520294" y="1571616"/>
            <a:ext cx="1342614" cy="714380"/>
          </a:xfrm>
          <a:prstGeom prst="borderCallout1">
            <a:avLst>
              <a:gd name="adj1" fmla="val 39070"/>
              <a:gd name="adj2" fmla="val 101013"/>
              <a:gd name="adj3" fmla="val 36758"/>
              <a:gd name="adj4" fmla="val 123191"/>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Systematic Guidance to ER skills </a:t>
            </a:r>
          </a:p>
        </p:txBody>
      </p:sp>
      <p:sp>
        <p:nvSpPr>
          <p:cNvPr id="34" name="Line Callout 1 33"/>
          <p:cNvSpPr/>
          <p:nvPr/>
        </p:nvSpPr>
        <p:spPr>
          <a:xfrm>
            <a:off x="5220495" y="2714625"/>
            <a:ext cx="2773407" cy="500066"/>
          </a:xfrm>
          <a:prstGeom prst="borderCallout1">
            <a:avLst>
              <a:gd name="adj1" fmla="val -6711"/>
              <a:gd name="adj2" fmla="val 11293"/>
              <a:gd name="adj3" fmla="val -37047"/>
              <a:gd name="adj4" fmla="val 11442"/>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prompts to triggers the ER skills </a:t>
            </a:r>
          </a:p>
        </p:txBody>
      </p:sp>
      <p:sp>
        <p:nvSpPr>
          <p:cNvPr id="35" name="Line Callout 1 34"/>
          <p:cNvSpPr/>
          <p:nvPr/>
        </p:nvSpPr>
        <p:spPr>
          <a:xfrm>
            <a:off x="5220494" y="3286128"/>
            <a:ext cx="2857520" cy="714380"/>
          </a:xfrm>
          <a:prstGeom prst="borderCallout1">
            <a:avLst>
              <a:gd name="adj1" fmla="val -3851"/>
              <a:gd name="adj2" fmla="val 98746"/>
              <a:gd name="adj3" fmla="val -122804"/>
              <a:gd name="adj4" fmla="val 98229"/>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hints were provided to help learners with low prior knowledge.  </a:t>
            </a:r>
          </a:p>
        </p:txBody>
      </p:sp>
      <p:sp>
        <p:nvSpPr>
          <p:cNvPr id="36" name="Line Callout 1 35"/>
          <p:cNvSpPr/>
          <p:nvPr/>
        </p:nvSpPr>
        <p:spPr>
          <a:xfrm>
            <a:off x="5577684" y="4214822"/>
            <a:ext cx="4827386" cy="785818"/>
          </a:xfrm>
          <a:prstGeom prst="borderCallout1">
            <a:avLst>
              <a:gd name="adj1" fmla="val -8514"/>
              <a:gd name="adj2" fmla="val 76609"/>
              <a:gd name="adj3" fmla="val -232366"/>
              <a:gd name="adj4" fmla="val 76284"/>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workspace will be provided to perform the activity supported with cognitive tools for ER skills.</a:t>
            </a:r>
          </a:p>
        </p:txBody>
      </p:sp>
      <p:sp>
        <p:nvSpPr>
          <p:cNvPr id="37" name="Line Callout 1 36"/>
          <p:cNvSpPr/>
          <p:nvPr/>
        </p:nvSpPr>
        <p:spPr>
          <a:xfrm>
            <a:off x="7667618" y="1142989"/>
            <a:ext cx="2691836" cy="500066"/>
          </a:xfrm>
          <a:prstGeom prst="borderCallout1">
            <a:avLst>
              <a:gd name="adj1" fmla="val 106898"/>
              <a:gd name="adj2" fmla="val 55405"/>
              <a:gd name="adj3" fmla="val 136654"/>
              <a:gd name="adj4" fmla="val 54953"/>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responses are saved into database.</a:t>
            </a:r>
            <a:endParaRPr lang="en-US" sz="1600" dirty="0"/>
          </a:p>
        </p:txBody>
      </p:sp>
      <p:sp>
        <p:nvSpPr>
          <p:cNvPr id="43" name="Rounded Rectangle 42"/>
          <p:cNvSpPr/>
          <p:nvPr/>
        </p:nvSpPr>
        <p:spPr>
          <a:xfrm>
            <a:off x="2161335" y="1516055"/>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 1.1Understand the problem from multiple perspectives </a:t>
            </a:r>
            <a:endParaRPr lang="en-US" sz="1400" dirty="0">
              <a:solidFill>
                <a:schemeClr val="tx1"/>
              </a:solidFill>
            </a:endParaRPr>
          </a:p>
        </p:txBody>
      </p:sp>
      <p:sp>
        <p:nvSpPr>
          <p:cNvPr id="44" name="Rounded Rectangle 43"/>
          <p:cNvSpPr/>
          <p:nvPr/>
        </p:nvSpPr>
        <p:spPr>
          <a:xfrm>
            <a:off x="2161335" y="1096501"/>
            <a:ext cx="2773407" cy="3401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1. Problem Analysis</a:t>
            </a:r>
            <a:endParaRPr lang="en-US" sz="1400" dirty="0" smtClean="0">
              <a:solidFill>
                <a:schemeClr val="tx1"/>
              </a:solidFill>
            </a:endParaRPr>
          </a:p>
        </p:txBody>
      </p:sp>
      <p:sp>
        <p:nvSpPr>
          <p:cNvPr id="45" name="Rounded Rectangle 44"/>
          <p:cNvSpPr/>
          <p:nvPr/>
        </p:nvSpPr>
        <p:spPr>
          <a:xfrm>
            <a:off x="2161335" y="2151059"/>
            <a:ext cx="2773407" cy="498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1.2 Formulate the problem </a:t>
            </a:r>
            <a:endParaRPr lang="en-US" sz="1400" dirty="0">
              <a:solidFill>
                <a:schemeClr val="tx1"/>
              </a:solidFill>
            </a:endParaRPr>
          </a:p>
        </p:txBody>
      </p:sp>
      <p:sp>
        <p:nvSpPr>
          <p:cNvPr id="46" name="Rounded Rectangle 45"/>
          <p:cNvSpPr/>
          <p:nvPr/>
        </p:nvSpPr>
        <p:spPr>
          <a:xfrm>
            <a:off x="2161335" y="2786062"/>
            <a:ext cx="2773407" cy="396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 Design the solution</a:t>
            </a:r>
            <a:endParaRPr lang="en-US" sz="1400" dirty="0">
              <a:solidFill>
                <a:schemeClr val="tx1"/>
              </a:solidFill>
            </a:endParaRPr>
          </a:p>
        </p:txBody>
      </p:sp>
      <p:sp>
        <p:nvSpPr>
          <p:cNvPr id="47" name="Rounded Rectangle 46"/>
          <p:cNvSpPr/>
          <p:nvPr/>
        </p:nvSpPr>
        <p:spPr>
          <a:xfrm>
            <a:off x="2161335" y="3262319"/>
            <a:ext cx="2773407" cy="4762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2.1 Generate Solutions</a:t>
            </a:r>
            <a:endParaRPr lang="en-US" sz="1400" dirty="0">
              <a:solidFill>
                <a:schemeClr val="tx1"/>
              </a:solidFill>
            </a:endParaRPr>
          </a:p>
        </p:txBody>
      </p:sp>
      <p:sp>
        <p:nvSpPr>
          <p:cNvPr id="48" name="Rounded Rectangle 47"/>
          <p:cNvSpPr/>
          <p:nvPr/>
        </p:nvSpPr>
        <p:spPr>
          <a:xfrm>
            <a:off x="2161335" y="3817949"/>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2.2  Evaluate solutions </a:t>
            </a:r>
            <a:endParaRPr lang="en-US" sz="1400" dirty="0">
              <a:solidFill>
                <a:schemeClr val="tx1"/>
              </a:solidFill>
            </a:endParaRPr>
          </a:p>
        </p:txBody>
      </p:sp>
      <p:sp>
        <p:nvSpPr>
          <p:cNvPr id="49" name="Rounded Rectangle 48"/>
          <p:cNvSpPr/>
          <p:nvPr/>
        </p:nvSpPr>
        <p:spPr>
          <a:xfrm>
            <a:off x="2161335" y="4452953"/>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2.3 Select solution</a:t>
            </a:r>
            <a:endParaRPr lang="en-US" sz="1400" dirty="0">
              <a:solidFill>
                <a:schemeClr val="tx1"/>
              </a:solidFill>
            </a:endParaRPr>
          </a:p>
        </p:txBody>
      </p:sp>
      <p:sp>
        <p:nvSpPr>
          <p:cNvPr id="56" name="Date Placeholder 55"/>
          <p:cNvSpPr>
            <a:spLocks noGrp="1"/>
          </p:cNvSpPr>
          <p:nvPr>
            <p:ph type="dt" sz="half" idx="10"/>
          </p:nvPr>
        </p:nvSpPr>
        <p:spPr/>
        <p:txBody>
          <a:bodyPr/>
          <a:lstStyle/>
          <a:p>
            <a:r>
              <a:rPr lang="en-US" smtClean="0"/>
              <a:t>06-11-2019</a:t>
            </a:r>
            <a:endParaRPr lang="en-US"/>
          </a:p>
        </p:txBody>
      </p:sp>
      <p:sp>
        <p:nvSpPr>
          <p:cNvPr id="57" name="Footer Placeholder 56"/>
          <p:cNvSpPr>
            <a:spLocks noGrp="1"/>
          </p:cNvSpPr>
          <p:nvPr>
            <p:ph type="ftr" sz="quarter" idx="11"/>
          </p:nvPr>
        </p:nvSpPr>
        <p:spPr/>
        <p:txBody>
          <a:bodyPr/>
          <a:lstStyle/>
          <a:p>
            <a:r>
              <a:rPr lang="en-US" smtClean="0"/>
              <a:t>IDP-ET, IITB</a:t>
            </a:r>
            <a:endParaRPr lang="en-US"/>
          </a:p>
        </p:txBody>
      </p:sp>
      <p:sp>
        <p:nvSpPr>
          <p:cNvPr id="24" name="Content Placeholder 2"/>
          <p:cNvSpPr>
            <a:spLocks noGrp="1"/>
          </p:cNvSpPr>
          <p:nvPr>
            <p:ph idx="1"/>
          </p:nvPr>
        </p:nvSpPr>
        <p:spPr>
          <a:xfrm>
            <a:off x="5363370" y="642922"/>
            <a:ext cx="3311741" cy="206375"/>
          </a:xfrm>
        </p:spPr>
        <p:txBody>
          <a:bodyPr>
            <a:noAutofit/>
          </a:bodyPr>
          <a:lstStyle/>
          <a:p>
            <a:pPr>
              <a:buNone/>
            </a:pPr>
            <a:r>
              <a:rPr lang="en-IN" sz="1600" dirty="0" smtClean="0"/>
              <a:t>Learning path for each step </a:t>
            </a:r>
            <a:endParaRPr lang="en-US" sz="1600" dirty="0"/>
          </a:p>
        </p:txBody>
      </p:sp>
      <p:sp>
        <p:nvSpPr>
          <p:cNvPr id="25" name="Content Placeholder 2"/>
          <p:cNvSpPr txBox="1">
            <a:spLocks/>
          </p:cNvSpPr>
          <p:nvPr/>
        </p:nvSpPr>
        <p:spPr>
          <a:xfrm>
            <a:off x="2148660" y="642922"/>
            <a:ext cx="3311741" cy="206375"/>
          </a:xfrm>
          <a:prstGeom prst="rect">
            <a:avLst/>
          </a:prstGeom>
        </p:spPr>
        <p:txBody>
          <a:bodyPr vert="horz" lIns="77541" tIns="38771" rIns="77541" bIns="38771" rtlCol="0">
            <a:noAutofit/>
          </a:bodyPr>
          <a:lstStyle/>
          <a:p>
            <a:pPr marL="193853" marR="0" lvl="0" indent="-193853" algn="l" defTabSz="775411" rtl="0" eaLnBrk="1" fontAlgn="auto" latinLnBrk="0" hangingPunct="1">
              <a:lnSpc>
                <a:spcPct val="90000"/>
              </a:lnSpc>
              <a:spcBef>
                <a:spcPts val="848"/>
              </a:spcBef>
              <a:spcAft>
                <a:spcPts val="0"/>
              </a:spcAft>
              <a:buClrTx/>
              <a:buSzTx/>
              <a:buFont typeface="Arial" panose="020B0604020202020204" pitchFamily="34" charset="0"/>
              <a:buNone/>
              <a:tabLst/>
              <a:defRPr/>
            </a:pPr>
            <a:r>
              <a:rPr kumimoji="0" lang="en-IN" sz="1600" b="0" i="0" u="none" strike="noStrike" kern="1200" cap="none" spc="0" normalizeH="0" baseline="0" noProof="0" dirty="0" smtClean="0">
                <a:ln>
                  <a:noFill/>
                </a:ln>
                <a:solidFill>
                  <a:schemeClr val="tx1"/>
                </a:solidFill>
                <a:effectLst/>
                <a:uLnTx/>
                <a:uFillTx/>
                <a:latin typeface="+mn-lt"/>
                <a:ea typeface="+mn-ea"/>
                <a:cs typeface="+mn-cs"/>
              </a:rPr>
              <a:t>Problem solving steps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7" name="Straight Connector 26"/>
          <p:cNvCxnSpPr/>
          <p:nvPr/>
        </p:nvCxnSpPr>
        <p:spPr>
          <a:xfrm rot="5400000">
            <a:off x="3041635" y="964393"/>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863436" y="1285864"/>
            <a:ext cx="71438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889" cy="952500"/>
          </a:xfrm>
        </p:spPr>
        <p:txBody>
          <a:bodyPr>
            <a:normAutofit/>
          </a:bodyPr>
          <a:lstStyle/>
          <a:p>
            <a:r>
              <a:rPr lang="en-IN" sz="2800" dirty="0" smtClean="0"/>
              <a:t>DBR cycle1- Evaluation: Study 2</a:t>
            </a:r>
            <a:endParaRPr lang="en-US" sz="2800" dirty="0"/>
          </a:p>
        </p:txBody>
      </p:sp>
      <p:sp>
        <p:nvSpPr>
          <p:cNvPr id="3" name="Content Placeholder 2"/>
          <p:cNvSpPr>
            <a:spLocks noGrp="1"/>
          </p:cNvSpPr>
          <p:nvPr>
            <p:ph idx="1"/>
          </p:nvPr>
        </p:nvSpPr>
        <p:spPr>
          <a:xfrm>
            <a:off x="244677" y="1071550"/>
            <a:ext cx="10033207" cy="4357718"/>
          </a:xfrm>
        </p:spPr>
        <p:txBody>
          <a:bodyPr>
            <a:normAutofit/>
          </a:bodyPr>
          <a:lstStyle/>
          <a:p>
            <a:pPr>
              <a:buNone/>
            </a:pPr>
            <a:r>
              <a:rPr lang="en-US" sz="1800" b="1" dirty="0" smtClean="0">
                <a:latin typeface="Calibri" pitchFamily="34" charset="0"/>
                <a:cs typeface="Arial" pitchFamily="34" charset="0"/>
              </a:rPr>
              <a:t>RQ2- What are the difficulties faced by novices in performing ER skills using Fathom-Ver1? </a:t>
            </a:r>
          </a:p>
          <a:p>
            <a:endParaRPr lang="en-US" sz="1800" dirty="0" smtClean="0"/>
          </a:p>
          <a:p>
            <a:endParaRPr lang="en-IN" sz="1800" b="1" dirty="0" smtClean="0"/>
          </a:p>
          <a:p>
            <a:endParaRPr lang="en-IN" sz="1800" b="1" dirty="0" smtClean="0"/>
          </a:p>
          <a:p>
            <a:endParaRPr lang="en-IN" sz="1800" b="1" dirty="0" smtClean="0"/>
          </a:p>
          <a:p>
            <a:endParaRPr lang="en-IN" sz="1800" b="1" dirty="0" smtClean="0"/>
          </a:p>
          <a:p>
            <a:endParaRPr lang="en-IN" sz="1800" b="1" dirty="0" smtClean="0"/>
          </a:p>
          <a:p>
            <a:r>
              <a:rPr lang="en-IN" sz="1800" b="1" dirty="0" smtClean="0"/>
              <a:t>Findings-  </a:t>
            </a:r>
          </a:p>
          <a:p>
            <a:pPr lvl="1"/>
            <a:r>
              <a:rPr lang="en-IN" sz="1800" dirty="0" smtClean="0"/>
              <a:t>The prompts were not effective in triggering the ER cognitive processes: draw the system model and formulate the problem.</a:t>
            </a:r>
          </a:p>
          <a:p>
            <a:pPr lvl="1"/>
            <a:r>
              <a:rPr lang="en-IN" sz="1800" dirty="0" smtClean="0"/>
              <a:t>The cognitive tools were not effectively used which resulted in low performance in ER skills.  </a:t>
            </a:r>
          </a:p>
          <a:p>
            <a:pPr lvl="1"/>
            <a:r>
              <a:rPr lang="en-IN" sz="1800" dirty="0" smtClean="0"/>
              <a:t>During interview and survey,  students perceived that more help is needed in all the activities.</a:t>
            </a:r>
          </a:p>
          <a:p>
            <a:pPr lvl="1"/>
            <a:endParaRPr lang="en-IN" sz="1800" b="1" dirty="0" smtClean="0"/>
          </a:p>
        </p:txBody>
      </p:sp>
      <p:sp>
        <p:nvSpPr>
          <p:cNvPr id="5" name="Slide Number Placeholder 4"/>
          <p:cNvSpPr>
            <a:spLocks noGrp="1"/>
          </p:cNvSpPr>
          <p:nvPr>
            <p:ph type="sldNum" sz="quarter" idx="12"/>
          </p:nvPr>
        </p:nvSpPr>
        <p:spPr/>
        <p:txBody>
          <a:bodyPr/>
          <a:lstStyle/>
          <a:p>
            <a:fld id="{11550EE2-3864-49C6-9711-ABC306523AA0}" type="slidenum">
              <a:rPr lang="en-US" smtClean="0"/>
              <a:pPr/>
              <a:t>24</a:t>
            </a:fld>
            <a:endParaRPr lang="en-US"/>
          </a:p>
        </p:txBody>
      </p:sp>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pic>
        <p:nvPicPr>
          <p:cNvPr id="8" name="Picture 7" descr="Study2 design-Fathom Ver3-Page-3.png"/>
          <p:cNvPicPr/>
          <p:nvPr/>
        </p:nvPicPr>
        <p:blipFill>
          <a:blip r:embed="rId3"/>
          <a:stretch>
            <a:fillRect/>
          </a:stretch>
        </p:blipFill>
        <p:spPr>
          <a:xfrm>
            <a:off x="2577288" y="1643054"/>
            <a:ext cx="4214842" cy="1857388"/>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Overall DBR cycles</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25</a:t>
            </a:fld>
            <a:endParaRPr lang="en-US"/>
          </a:p>
        </p:txBody>
      </p:sp>
      <p:graphicFrame>
        <p:nvGraphicFramePr>
          <p:cNvPr id="7" name="Content Placeholder 4"/>
          <p:cNvGraphicFramePr>
            <a:graphicFrameLocks noGrp="1"/>
          </p:cNvGraphicFramePr>
          <p:nvPr>
            <p:ph idx="1"/>
          </p:nvPr>
        </p:nvGraphicFramePr>
        <p:xfrm>
          <a:off x="71437" y="1211937"/>
          <a:ext cx="10221156" cy="3993640"/>
        </p:xfrm>
        <a:graphic>
          <a:graphicData uri="http://schemas.openxmlformats.org/drawingml/2006/table">
            <a:tbl>
              <a:tblPr/>
              <a:tblGrid>
                <a:gridCol w="1005653"/>
                <a:gridCol w="2857520"/>
                <a:gridCol w="3286148"/>
                <a:gridCol w="3071835"/>
              </a:tblGrid>
              <a:tr h="295413">
                <a:tc>
                  <a:txBody>
                    <a:bodyPr/>
                    <a:lstStyle/>
                    <a:p>
                      <a:pPr algn="l">
                        <a:lnSpc>
                          <a:spcPct val="115000"/>
                        </a:lnSpc>
                      </a:pPr>
                      <a:endParaRPr lang="en-US" sz="1600" dirty="0">
                        <a:solidFill>
                          <a:schemeClr val="tx1"/>
                        </a:solidFill>
                        <a:latin typeface="+mn-lt"/>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a:solidFill>
                            <a:schemeClr val="accent1">
                              <a:lumMod val="60000"/>
                              <a:lumOff val="40000"/>
                            </a:schemeClr>
                          </a:solidFill>
                          <a:latin typeface="+mn-lt"/>
                          <a:ea typeface="Calibri"/>
                          <a:cs typeface="Times New Roman"/>
                        </a:rPr>
                        <a:t>DBR Cycle 1</a:t>
                      </a:r>
                      <a:endParaRPr lang="en-US" sz="1600" dirty="0">
                        <a:solidFill>
                          <a:schemeClr val="accent1">
                            <a:lumMod val="60000"/>
                            <a:lumOff val="40000"/>
                          </a:schemeClr>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solidFill>
                            <a:schemeClr val="tx1"/>
                          </a:solidFill>
                          <a:latin typeface="+mn-lt"/>
                          <a:ea typeface="Calibri"/>
                          <a:cs typeface="Times New Roman"/>
                        </a:rPr>
                        <a:t>DBR Cycle 2</a:t>
                      </a: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smtClean="0">
                          <a:solidFill>
                            <a:schemeClr val="tx1"/>
                          </a:solidFill>
                          <a:latin typeface="+mn-lt"/>
                          <a:ea typeface="Calibri"/>
                          <a:cs typeface="Times New Roman"/>
                        </a:rPr>
                        <a:t>DBR Cycle 3</a:t>
                      </a:r>
                      <a:endParaRPr lang="en-US" sz="1600" b="1"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265">
                <a:tc>
                  <a:txBody>
                    <a:bodyPr/>
                    <a:lstStyle/>
                    <a:p>
                      <a:pPr marL="0" marR="0" algn="just">
                        <a:lnSpc>
                          <a:spcPct val="100000"/>
                        </a:lnSpc>
                        <a:spcBef>
                          <a:spcPts val="0"/>
                        </a:spcBef>
                        <a:spcAft>
                          <a:spcPts val="0"/>
                        </a:spcAft>
                      </a:pPr>
                      <a:r>
                        <a:rPr lang="en-IN" sz="1600" b="1" dirty="0" smtClean="0">
                          <a:solidFill>
                            <a:schemeClr val="tx1"/>
                          </a:solidFill>
                          <a:latin typeface="+mn-lt"/>
                          <a:ea typeface="Calibri"/>
                          <a:cs typeface="Times New Roman"/>
                        </a:rPr>
                        <a:t>Problem analysis</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accent1">
                              <a:lumMod val="60000"/>
                              <a:lumOff val="40000"/>
                            </a:schemeClr>
                          </a:solidFill>
                          <a:latin typeface="+mn-lt"/>
                          <a:ea typeface="+mn-ea"/>
                          <a:cs typeface="+mn-cs"/>
                        </a:rPr>
                        <a:t>To assess the level of ER skills in novice.  </a:t>
                      </a:r>
                    </a:p>
                    <a:p>
                      <a:pPr marL="0" marR="0" lvl="0" indent="-228600" algn="l" defTabSz="914400" rtl="0" eaLnBrk="1" fontAlgn="auto" latinLnBrk="0" hangingPunct="1">
                        <a:lnSpc>
                          <a:spcPct val="100000"/>
                        </a:lnSpc>
                        <a:spcBef>
                          <a:spcPts val="0"/>
                        </a:spcBef>
                        <a:spcAft>
                          <a:spcPts val="0"/>
                        </a:spcAft>
                        <a:buClrTx/>
                        <a:buSzTx/>
                        <a:buFontTx/>
                        <a:buNone/>
                        <a:tabLst/>
                        <a:defRPr/>
                      </a:pPr>
                      <a:endParaRPr lang="en-IN" sz="1600" b="1" kern="1200" dirty="0" smtClean="0">
                        <a:solidFill>
                          <a:schemeClr val="accent1">
                            <a:lumMod val="60000"/>
                            <a:lumOff val="40000"/>
                          </a:schemeClr>
                        </a:solidFill>
                        <a:latin typeface="+mn-lt"/>
                        <a:ea typeface="+mn-ea"/>
                        <a:cs typeface="+mn-cs"/>
                      </a:endParaRPr>
                    </a:p>
                    <a:p>
                      <a:pPr marL="0" marR="0" lvl="0" indent="-228600" algn="l"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accent1">
                              <a:lumMod val="60000"/>
                              <a:lumOff val="40000"/>
                            </a:schemeClr>
                          </a:solidFill>
                          <a:latin typeface="+mn-lt"/>
                          <a:ea typeface="+mn-ea"/>
                          <a:cs typeface="+mn-cs"/>
                        </a:rPr>
                        <a:t>Study 1(N=40), </a:t>
                      </a:r>
                      <a:r>
                        <a:rPr lang="en-IN" sz="1600" b="1" kern="1200" dirty="0" smtClean="0">
                          <a:solidFill>
                            <a:schemeClr val="accent1">
                              <a:lumMod val="60000"/>
                              <a:lumOff val="40000"/>
                            </a:schemeClr>
                          </a:solidFill>
                          <a:latin typeface="+mn-lt"/>
                          <a:ea typeface="+mn-ea"/>
                          <a:cs typeface="+mn-cs"/>
                        </a:rPr>
                        <a:t>Exploratory </a:t>
                      </a:r>
                      <a:r>
                        <a:rPr lang="en-IN" sz="1600" b="1" kern="1200" dirty="0" smtClean="0">
                          <a:solidFill>
                            <a:schemeClr val="accent1">
                              <a:lumMod val="60000"/>
                              <a:lumOff val="40000"/>
                            </a:schemeClr>
                          </a:solidFill>
                          <a:latin typeface="+mn-lt"/>
                          <a:ea typeface="+mn-ea"/>
                          <a:cs typeface="+mn-cs"/>
                        </a:rPr>
                        <a:t>study</a:t>
                      </a:r>
                      <a:endParaRPr lang="en-US" sz="1600" b="1" kern="1200" dirty="0" smtClean="0">
                        <a:solidFill>
                          <a:schemeClr val="accent1">
                            <a:lumMod val="60000"/>
                            <a:lumOff val="40000"/>
                          </a:schemeClr>
                        </a:solidFill>
                        <a:latin typeface="+mn-lt"/>
                        <a:ea typeface="+mn-ea"/>
                        <a:cs typeface="+mn-cs"/>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00000"/>
                        </a:lnSpc>
                        <a:spcBef>
                          <a:spcPts val="0"/>
                        </a:spcBef>
                        <a:spcAft>
                          <a:spcPts val="0"/>
                        </a:spcAft>
                        <a:buFont typeface="Symbol"/>
                        <a:buNone/>
                      </a:pPr>
                      <a:r>
                        <a:rPr lang="en-US" sz="1600" kern="1200" dirty="0" smtClean="0">
                          <a:solidFill>
                            <a:schemeClr val="tx2"/>
                          </a:solidFill>
                          <a:latin typeface="+mn-lt"/>
                          <a:ea typeface="+mn-ea"/>
                          <a:cs typeface="+mn-cs"/>
                        </a:rPr>
                        <a:t>To redesign the TELE with improved level of  scaffolding and introduce reflection activities.</a:t>
                      </a: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fontAlgn="auto" latinLnBrk="0" hangingPunct="1">
                        <a:lnSpc>
                          <a:spcPct val="100000"/>
                        </a:lnSpc>
                        <a:spcBef>
                          <a:spcPts val="0"/>
                        </a:spcBef>
                        <a:spcAft>
                          <a:spcPts val="0"/>
                        </a:spcAft>
                        <a:buClrTx/>
                        <a:buSzTx/>
                        <a:buFont typeface="Symbol"/>
                        <a:buNone/>
                        <a:tabLst/>
                        <a:defRPr/>
                      </a:pPr>
                      <a:r>
                        <a:rPr lang="en-US" sz="1600" kern="1200" dirty="0" smtClean="0">
                          <a:solidFill>
                            <a:schemeClr val="tx2"/>
                          </a:solidFill>
                          <a:latin typeface="+mn-lt"/>
                          <a:ea typeface="+mn-ea"/>
                          <a:cs typeface="+mn-cs"/>
                        </a:rPr>
                        <a:t>To revise the metacognitive activities for effective monitoring and controlling of ER skills. </a:t>
                      </a:r>
                    </a:p>
                    <a:p>
                      <a:pPr marL="342900" marR="0" lvl="0" indent="-342900" algn="l">
                        <a:lnSpc>
                          <a:spcPct val="100000"/>
                        </a:lnSpc>
                        <a:spcBef>
                          <a:spcPts val="0"/>
                        </a:spcBef>
                        <a:spcAft>
                          <a:spcPts val="0"/>
                        </a:spcAft>
                        <a:buFont typeface="Symbol"/>
                        <a:buNone/>
                      </a:pP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668">
                <a:tc>
                  <a:txBody>
                    <a:bodyPr/>
                    <a:lstStyle/>
                    <a:p>
                      <a:pPr marL="0" marR="0" algn="just">
                        <a:lnSpc>
                          <a:spcPct val="115000"/>
                        </a:lnSpc>
                        <a:spcBef>
                          <a:spcPts val="0"/>
                        </a:spcBef>
                        <a:spcAft>
                          <a:spcPts val="0"/>
                        </a:spcAft>
                      </a:pPr>
                      <a:r>
                        <a:rPr lang="en-US" sz="1600" b="1" dirty="0" smtClean="0">
                          <a:solidFill>
                            <a:schemeClr val="tx1"/>
                          </a:solidFill>
                          <a:latin typeface="+mn-lt"/>
                          <a:ea typeface="Calibri"/>
                          <a:cs typeface="Times New Roman"/>
                        </a:rPr>
                        <a:t>Solution</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smtClean="0">
                          <a:solidFill>
                            <a:schemeClr val="accent1">
                              <a:lumMod val="60000"/>
                              <a:lumOff val="40000"/>
                            </a:schemeClr>
                          </a:solidFill>
                          <a:latin typeface="+mn-lt"/>
                          <a:ea typeface="Calibri"/>
                          <a:cs typeface="Times New Roman"/>
                        </a:rPr>
                        <a:t>Fathom-Ver1</a:t>
                      </a:r>
                      <a:endParaRPr lang="en-US" sz="1600" dirty="0">
                        <a:solidFill>
                          <a:schemeClr val="accent1">
                            <a:lumMod val="60000"/>
                            <a:lumOff val="40000"/>
                          </a:schemeClr>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dirty="0" smtClean="0">
                          <a:solidFill>
                            <a:schemeClr val="tx1"/>
                          </a:solidFill>
                          <a:latin typeface="+mn-lt"/>
                          <a:ea typeface="Calibri"/>
                          <a:cs typeface="Times New Roman"/>
                        </a:rPr>
                        <a:t>Fathom-Ver2</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dirty="0" smtClean="0">
                          <a:solidFill>
                            <a:schemeClr val="tx1"/>
                          </a:solidFill>
                          <a:latin typeface="+mn-lt"/>
                          <a:ea typeface="Calibri"/>
                          <a:cs typeface="Times New Roman"/>
                        </a:rPr>
                        <a:t>Fathom-Ver3</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277">
                <a:tc>
                  <a:txBody>
                    <a:bodyPr/>
                    <a:lstStyle/>
                    <a:p>
                      <a:pPr marL="0" marR="0" algn="just">
                        <a:lnSpc>
                          <a:spcPct val="115000"/>
                        </a:lnSpc>
                        <a:spcBef>
                          <a:spcPts val="0"/>
                        </a:spcBef>
                        <a:spcAft>
                          <a:spcPts val="0"/>
                        </a:spcAft>
                      </a:pP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None/>
                      </a:pPr>
                      <a:r>
                        <a:rPr lang="en-IN" sz="1600" b="1" dirty="0" smtClean="0">
                          <a:solidFill>
                            <a:schemeClr val="accent1">
                              <a:lumMod val="60000"/>
                              <a:lumOff val="40000"/>
                            </a:schemeClr>
                          </a:solidFill>
                        </a:rPr>
                        <a:t>Pedagogy-</a:t>
                      </a:r>
                    </a:p>
                    <a:p>
                      <a:pPr marL="342900" lvl="0" indent="-342900">
                        <a:spcAft>
                          <a:spcPts val="0"/>
                        </a:spcAft>
                        <a:buAutoNum type="arabicPeriod"/>
                      </a:pPr>
                      <a:r>
                        <a:rPr lang="en-IN" sz="1600" dirty="0" smtClean="0">
                          <a:solidFill>
                            <a:schemeClr val="accent1">
                              <a:lumMod val="60000"/>
                              <a:lumOff val="40000"/>
                            </a:schemeClr>
                          </a:solidFill>
                        </a:rPr>
                        <a:t>Prompts</a:t>
                      </a:r>
                    </a:p>
                    <a:p>
                      <a:pPr marL="342900" lvl="0" indent="-342900">
                        <a:spcAft>
                          <a:spcPts val="0"/>
                        </a:spcAft>
                        <a:buAutoNum type="arabicPeriod"/>
                      </a:pPr>
                      <a:r>
                        <a:rPr lang="en-IN" sz="1600" dirty="0" smtClean="0">
                          <a:solidFill>
                            <a:schemeClr val="accent1">
                              <a:lumMod val="60000"/>
                              <a:lumOff val="40000"/>
                            </a:schemeClr>
                          </a:solidFill>
                        </a:rPr>
                        <a:t>ER cognitive tools</a:t>
                      </a:r>
                      <a:endParaRPr lang="en-US" sz="1600" dirty="0" smtClean="0">
                        <a:solidFill>
                          <a:schemeClr val="accent1">
                            <a:lumMod val="60000"/>
                            <a:lumOff val="40000"/>
                          </a:schemeClr>
                        </a:solidFill>
                      </a:endParaRPr>
                    </a:p>
                    <a:p>
                      <a:pPr marL="342900" marR="0" lvl="0" indent="-342900" algn="l">
                        <a:lnSpc>
                          <a:spcPct val="115000"/>
                        </a:lnSpc>
                        <a:spcBef>
                          <a:spcPts val="0"/>
                        </a:spcBef>
                        <a:spcAft>
                          <a:spcPts val="0"/>
                        </a:spcAft>
                        <a:buSzPts val="1100"/>
                        <a:buFont typeface="+mj-lt"/>
                        <a:buNone/>
                      </a:pPr>
                      <a:endParaRPr lang="en-US" sz="1600" dirty="0">
                        <a:solidFill>
                          <a:schemeClr val="accent1">
                            <a:lumMod val="60000"/>
                            <a:lumOff val="40000"/>
                          </a:schemeClr>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90000"/>
                        </a:lnSpc>
                        <a:spcAft>
                          <a:spcPct val="35000"/>
                        </a:spcAft>
                      </a:pPr>
                      <a:r>
                        <a:rPr lang="en-IN" sz="1600" b="1" dirty="0" smtClean="0">
                          <a:solidFill>
                            <a:schemeClr val="tx2"/>
                          </a:solidFill>
                        </a:rPr>
                        <a:t>Pedagogy-</a:t>
                      </a:r>
                    </a:p>
                    <a:p>
                      <a:pPr marL="342900" lvl="0" indent="-342900">
                        <a:lnSpc>
                          <a:spcPct val="90000"/>
                        </a:lnSpc>
                        <a:spcAft>
                          <a:spcPts val="0"/>
                        </a:spcAft>
                        <a:buAutoNum type="arabicPeriod"/>
                      </a:pPr>
                      <a:r>
                        <a:rPr lang="en-IN" sz="1600" b="0" dirty="0" smtClean="0">
                          <a:solidFill>
                            <a:schemeClr val="tx2"/>
                          </a:solidFill>
                        </a:rPr>
                        <a:t>Prompts</a:t>
                      </a:r>
                    </a:p>
                    <a:p>
                      <a:pPr marL="342900" lvl="0" indent="-342900">
                        <a:lnSpc>
                          <a:spcPct val="90000"/>
                        </a:lnSpc>
                        <a:spcAft>
                          <a:spcPts val="0"/>
                        </a:spcAft>
                        <a:buAutoNum type="arabicPeriod"/>
                      </a:pPr>
                      <a:r>
                        <a:rPr lang="en-IN" sz="1600" b="0" dirty="0" smtClean="0">
                          <a:solidFill>
                            <a:schemeClr val="tx2"/>
                          </a:solidFill>
                        </a:rPr>
                        <a:t>ER Cognitive tools</a:t>
                      </a:r>
                    </a:p>
                    <a:p>
                      <a:pPr marL="342900" marR="0" lvl="0" indent="-342900" algn="l" defTabSz="775411" rtl="0" eaLnBrk="1" fontAlgn="auto" latinLnBrk="0" hangingPunct="1">
                        <a:lnSpc>
                          <a:spcPct val="90000"/>
                        </a:lnSpc>
                        <a:spcBef>
                          <a:spcPts val="0"/>
                        </a:spcBef>
                        <a:spcAft>
                          <a:spcPts val="0"/>
                        </a:spcAft>
                        <a:buClrTx/>
                        <a:buSzTx/>
                        <a:buFontTx/>
                        <a:buAutoNum type="arabicPeriod"/>
                        <a:tabLst/>
                        <a:defRPr/>
                      </a:pPr>
                      <a:r>
                        <a:rPr lang="en-IN" sz="1600" b="0" dirty="0" smtClean="0">
                          <a:solidFill>
                            <a:schemeClr val="tx2"/>
                          </a:solidFill>
                        </a:rPr>
                        <a:t>Worked example  </a:t>
                      </a:r>
                    </a:p>
                    <a:p>
                      <a:pPr marL="342900" lvl="0" indent="-342900">
                        <a:lnSpc>
                          <a:spcPct val="90000"/>
                        </a:lnSpc>
                        <a:spcAft>
                          <a:spcPts val="0"/>
                        </a:spcAft>
                        <a:buAutoNum type="arabicPeriod"/>
                      </a:pPr>
                      <a:r>
                        <a:rPr lang="en-IN" sz="1600" b="0" dirty="0" smtClean="0">
                          <a:solidFill>
                            <a:schemeClr val="tx2"/>
                          </a:solidFill>
                        </a:rPr>
                        <a:t>Self-assessment</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90000"/>
                        </a:lnSpc>
                        <a:spcAft>
                          <a:spcPct val="35000"/>
                        </a:spcAft>
                      </a:pPr>
                      <a:r>
                        <a:rPr lang="en-IN" sz="1600" b="1" dirty="0" smtClean="0">
                          <a:solidFill>
                            <a:schemeClr val="tx2"/>
                          </a:solidFill>
                        </a:rPr>
                        <a:t>Pedagogy-</a:t>
                      </a:r>
                    </a:p>
                    <a:p>
                      <a:pPr marL="342900" lvl="0" indent="-342900">
                        <a:lnSpc>
                          <a:spcPct val="90000"/>
                        </a:lnSpc>
                        <a:spcAft>
                          <a:spcPts val="0"/>
                        </a:spcAft>
                        <a:buFont typeface="+mj-lt"/>
                        <a:buAutoNum type="arabicPeriod"/>
                      </a:pPr>
                      <a:r>
                        <a:rPr lang="en-IN" sz="1600" b="0" dirty="0" smtClean="0">
                          <a:solidFill>
                            <a:schemeClr val="tx2"/>
                          </a:solidFill>
                        </a:rPr>
                        <a:t>Prompts</a:t>
                      </a:r>
                    </a:p>
                    <a:p>
                      <a:pPr marL="342900" marR="0" lvl="0" indent="-342900" algn="l" defTabSz="775411" rtl="0" eaLnBrk="1" fontAlgn="auto" latinLnBrk="0" hangingPunct="1">
                        <a:lnSpc>
                          <a:spcPct val="90000"/>
                        </a:lnSpc>
                        <a:spcBef>
                          <a:spcPts val="0"/>
                        </a:spcBef>
                        <a:spcAft>
                          <a:spcPts val="0"/>
                        </a:spcAft>
                        <a:buClrTx/>
                        <a:buSzTx/>
                        <a:buFont typeface="+mj-lt"/>
                        <a:buAutoNum type="arabicPeriod"/>
                        <a:tabLst/>
                        <a:defRPr/>
                      </a:pPr>
                      <a:r>
                        <a:rPr lang="en-IN" sz="1600" b="0" dirty="0" smtClean="0">
                          <a:solidFill>
                            <a:schemeClr val="tx2"/>
                          </a:solidFill>
                        </a:rPr>
                        <a:t>ER Cognitive tools</a:t>
                      </a:r>
                    </a:p>
                    <a:p>
                      <a:pPr marL="342900" lvl="0" indent="-342900">
                        <a:lnSpc>
                          <a:spcPct val="90000"/>
                        </a:lnSpc>
                        <a:spcAft>
                          <a:spcPts val="0"/>
                        </a:spcAft>
                        <a:buFont typeface="+mj-lt"/>
                        <a:buAutoNum type="arabicPeriod"/>
                      </a:pPr>
                      <a:r>
                        <a:rPr lang="en-IN" sz="1600" b="0" dirty="0" smtClean="0">
                          <a:solidFill>
                            <a:schemeClr val="tx2"/>
                          </a:solidFill>
                        </a:rPr>
                        <a:t>Worked example</a:t>
                      </a:r>
                    </a:p>
                    <a:p>
                      <a:pPr marL="342900" lvl="0" indent="-342900">
                        <a:lnSpc>
                          <a:spcPct val="90000"/>
                        </a:lnSpc>
                        <a:spcAft>
                          <a:spcPts val="0"/>
                        </a:spcAft>
                        <a:buFont typeface="+mj-lt"/>
                        <a:buAutoNum type="arabicPeriod"/>
                      </a:pPr>
                      <a:r>
                        <a:rPr lang="en-IN" sz="1600" b="0" dirty="0" smtClean="0">
                          <a:solidFill>
                            <a:schemeClr val="tx2"/>
                          </a:solidFill>
                        </a:rPr>
                        <a:t>System generated feedback</a:t>
                      </a:r>
                    </a:p>
                    <a:p>
                      <a:pPr marL="342900" lvl="0" indent="-342900">
                        <a:lnSpc>
                          <a:spcPct val="90000"/>
                        </a:lnSpc>
                        <a:spcAft>
                          <a:spcPts val="0"/>
                        </a:spcAft>
                        <a:buFont typeface="+mj-lt"/>
                        <a:buAutoNum type="arabicPeriod"/>
                      </a:pPr>
                      <a:r>
                        <a:rPr lang="en-IN" sz="1600" b="0" dirty="0" smtClean="0">
                          <a:solidFill>
                            <a:schemeClr val="tx2"/>
                          </a:solidFill>
                        </a:rPr>
                        <a:t>Self-assessment</a:t>
                      </a:r>
                    </a:p>
                    <a:p>
                      <a:pPr marL="342900" lvl="0" indent="-342900">
                        <a:lnSpc>
                          <a:spcPct val="90000"/>
                        </a:lnSpc>
                        <a:spcAft>
                          <a:spcPts val="0"/>
                        </a:spcAft>
                        <a:buFont typeface="+mj-lt"/>
                        <a:buAutoNum type="arabicPeriod"/>
                      </a:pPr>
                      <a:r>
                        <a:rPr lang="en-IN" sz="1600" b="0" baseline="0" dirty="0" smtClean="0">
                          <a:solidFill>
                            <a:schemeClr val="tx2"/>
                          </a:solidFill>
                        </a:rPr>
                        <a:t>Peer review, </a:t>
                      </a:r>
                      <a:r>
                        <a:rPr lang="en-IN" sz="1600" b="0" dirty="0" smtClean="0">
                          <a:solidFill>
                            <a:schemeClr val="tx2"/>
                          </a:solidFill>
                        </a:rPr>
                        <a:t>Chat with</a:t>
                      </a:r>
                      <a:r>
                        <a:rPr lang="en-IN" sz="1600" b="0" baseline="0" dirty="0" smtClean="0">
                          <a:solidFill>
                            <a:schemeClr val="tx2"/>
                          </a:solidFill>
                        </a:rPr>
                        <a:t> peer</a:t>
                      </a:r>
                      <a:endParaRPr lang="en-US" sz="1600" b="0" dirty="0" smtClean="0">
                        <a:solidFill>
                          <a:schemeClr val="tx2"/>
                        </a:solidFill>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898">
                <a:tc>
                  <a:txBody>
                    <a:bodyPr/>
                    <a:lstStyle/>
                    <a:p>
                      <a:pPr marL="0" marR="0" algn="just">
                        <a:lnSpc>
                          <a:spcPct val="115000"/>
                        </a:lnSpc>
                        <a:spcBef>
                          <a:spcPts val="0"/>
                        </a:spcBef>
                        <a:spcAft>
                          <a:spcPts val="0"/>
                        </a:spcAft>
                      </a:pPr>
                      <a:r>
                        <a:rPr lang="en-US" sz="1600" b="1" dirty="0">
                          <a:solidFill>
                            <a:schemeClr val="tx1"/>
                          </a:solidFill>
                          <a:latin typeface="+mn-lt"/>
                          <a:ea typeface="Calibri"/>
                          <a:cs typeface="Times New Roman"/>
                        </a:rPr>
                        <a:t>Evaluation</a:t>
                      </a:r>
                      <a:endParaRPr lang="en-US" sz="1600" dirty="0">
                        <a:solidFill>
                          <a:schemeClr val="tx1"/>
                        </a:solidFill>
                        <a:latin typeface="+mn-lt"/>
                        <a:ea typeface="Calibri"/>
                        <a:cs typeface="Times New Roman"/>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IN" sz="1600" b="1" dirty="0" smtClean="0">
                          <a:solidFill>
                            <a:schemeClr val="accent1">
                              <a:lumMod val="60000"/>
                              <a:lumOff val="40000"/>
                            </a:schemeClr>
                          </a:solidFill>
                          <a:latin typeface="+mn-lt"/>
                        </a:rPr>
                        <a:t>Study 2</a:t>
                      </a:r>
                      <a:r>
                        <a:rPr lang="en-IN" sz="1600" b="1" baseline="0" dirty="0" smtClean="0">
                          <a:solidFill>
                            <a:schemeClr val="accent1">
                              <a:lumMod val="60000"/>
                              <a:lumOff val="40000"/>
                            </a:schemeClr>
                          </a:solidFill>
                          <a:latin typeface="+mn-lt"/>
                        </a:rPr>
                        <a:t> (N=</a:t>
                      </a:r>
                      <a:r>
                        <a:rPr lang="en-IN" sz="1600" b="1" dirty="0" smtClean="0">
                          <a:solidFill>
                            <a:schemeClr val="accent1">
                              <a:lumMod val="60000"/>
                              <a:lumOff val="40000"/>
                            </a:schemeClr>
                          </a:solidFill>
                          <a:latin typeface="+mn-lt"/>
                        </a:rPr>
                        <a:t> 49), Exploratory study</a:t>
                      </a: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IN" sz="1600" b="1" dirty="0" smtClean="0">
                          <a:solidFill>
                            <a:schemeClr val="accent1">
                              <a:lumMod val="50000"/>
                            </a:schemeClr>
                          </a:solidFill>
                          <a:latin typeface="+mn-lt"/>
                        </a:rPr>
                        <a:t>Study 3 (N= 49), Experimental pre-</a:t>
                      </a:r>
                      <a:r>
                        <a:rPr lang="en-IN" sz="1600" b="1" dirty="0" err="1" smtClean="0">
                          <a:solidFill>
                            <a:schemeClr val="accent1">
                              <a:lumMod val="50000"/>
                            </a:schemeClr>
                          </a:solidFill>
                          <a:latin typeface="+mn-lt"/>
                        </a:rPr>
                        <a:t>posttest</a:t>
                      </a:r>
                      <a:endParaRPr lang="en-IN" sz="1600" b="1" dirty="0" smtClean="0">
                        <a:solidFill>
                          <a:schemeClr val="accent1">
                            <a:lumMod val="50000"/>
                          </a:schemeClr>
                        </a:solidFill>
                        <a:latin typeface="+mn-lt"/>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IN" sz="1600" b="1" dirty="0" smtClean="0">
                          <a:solidFill>
                            <a:schemeClr val="accent1">
                              <a:lumMod val="50000"/>
                            </a:schemeClr>
                          </a:solidFill>
                        </a:rPr>
                        <a:t>Study 4 (N= 50), Experimental pre-</a:t>
                      </a:r>
                      <a:r>
                        <a:rPr lang="en-IN" sz="1600" b="1" dirty="0" err="1" smtClean="0">
                          <a:solidFill>
                            <a:schemeClr val="accent1">
                              <a:lumMod val="50000"/>
                            </a:schemeClr>
                          </a:solidFill>
                        </a:rPr>
                        <a:t>posttest</a:t>
                      </a:r>
                      <a:endParaRPr lang="en-IN" sz="1600" b="1" dirty="0" smtClean="0">
                        <a:solidFill>
                          <a:schemeClr val="accent1">
                            <a:lumMod val="50000"/>
                          </a:schemeClr>
                        </a:solidFill>
                      </a:endParaRPr>
                    </a:p>
                  </a:txBody>
                  <a:tcPr marL="28254" marR="28254" marT="14127" marB="141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DBR Cycle 2</a:t>
            </a:r>
            <a:endParaRPr lang="en-US" dirty="0"/>
          </a:p>
        </p:txBody>
      </p:sp>
      <p:sp>
        <p:nvSpPr>
          <p:cNvPr id="7" name="Text Placeholder 6"/>
          <p:cNvSpPr>
            <a:spLocks noGrp="1"/>
          </p:cNvSpPr>
          <p:nvPr>
            <p:ph type="body" idx="1"/>
          </p:nvPr>
        </p:nvSpPr>
        <p:spPr/>
        <p:txBody>
          <a:bodyPr/>
          <a:lstStyle/>
          <a:p>
            <a:r>
              <a:rPr lang="en-IN" dirty="0" smtClean="0"/>
              <a:t>Support novice in doing and learning of ER skills</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t>DBR Cycle 2: Problem Analysis</a:t>
            </a:r>
            <a:endParaRPr lang="en-US" sz="2800" dirty="0"/>
          </a:p>
        </p:txBody>
      </p:sp>
      <p:sp>
        <p:nvSpPr>
          <p:cNvPr id="10" name="Content Placeholder 9"/>
          <p:cNvSpPr>
            <a:spLocks noGrp="1"/>
          </p:cNvSpPr>
          <p:nvPr>
            <p:ph idx="1"/>
          </p:nvPr>
        </p:nvSpPr>
        <p:spPr>
          <a:xfrm>
            <a:off x="717818" y="1521354"/>
            <a:ext cx="5217056" cy="3626115"/>
          </a:xfrm>
        </p:spPr>
        <p:txBody>
          <a:bodyPr>
            <a:normAutofit/>
          </a:bodyPr>
          <a:lstStyle/>
          <a:p>
            <a:pPr>
              <a:buNone/>
            </a:pPr>
            <a:r>
              <a:rPr lang="en-IN" sz="1800" dirty="0" smtClean="0"/>
              <a:t>Literature survey questions:</a:t>
            </a:r>
            <a:endParaRPr lang="en-US" sz="1800" dirty="0" smtClean="0"/>
          </a:p>
          <a:p>
            <a:pPr>
              <a:buNone/>
            </a:pPr>
            <a:r>
              <a:rPr lang="en-US" sz="1800" dirty="0" smtClean="0"/>
              <a:t> What are the effective cognitive scaffolds to do ER skills effectively?</a:t>
            </a:r>
          </a:p>
          <a:p>
            <a:endParaRPr lang="en-IN" sz="1800" dirty="0" smtClean="0"/>
          </a:p>
          <a:p>
            <a:r>
              <a:rPr lang="en-IN" sz="1800" dirty="0" smtClean="0"/>
              <a:t>The </a:t>
            </a:r>
            <a:r>
              <a:rPr lang="en-IN" sz="1800" dirty="0" smtClean="0"/>
              <a:t>experts are engaged at both cognitive and metacognitive level </a:t>
            </a:r>
            <a:r>
              <a:rPr lang="en-IN" sz="1050" dirty="0" smtClean="0"/>
              <a:t>(</a:t>
            </a:r>
            <a:r>
              <a:rPr lang="en-IN" sz="1050" dirty="0" err="1" smtClean="0"/>
              <a:t>Xun</a:t>
            </a:r>
            <a:r>
              <a:rPr lang="en-IN" sz="1050" dirty="0" smtClean="0"/>
              <a:t>, 2004; James, 1994; </a:t>
            </a:r>
            <a:r>
              <a:rPr lang="en-IN" sz="1050" dirty="0" err="1" smtClean="0"/>
              <a:t>Bennert</a:t>
            </a:r>
            <a:r>
              <a:rPr lang="en-IN" sz="1050" dirty="0" smtClean="0"/>
              <a:t>, 2013) </a:t>
            </a:r>
            <a:endParaRPr lang="en-IN" dirty="0" smtClean="0"/>
          </a:p>
          <a:p>
            <a:r>
              <a:rPr lang="en-IN" sz="1800" dirty="0" smtClean="0"/>
              <a:t>The novice need to be trained explicitly in using both cognitive and metacognitive skills needed to solve ill-structured problems effectively </a:t>
            </a:r>
            <a:r>
              <a:rPr lang="en-IN" sz="1100" dirty="0" smtClean="0"/>
              <a:t>(James, 1999; </a:t>
            </a:r>
            <a:r>
              <a:rPr lang="en-IN" sz="1100" dirty="0" err="1" smtClean="0"/>
              <a:t>Xun</a:t>
            </a:r>
            <a:r>
              <a:rPr lang="en-IN" sz="1100" dirty="0" smtClean="0"/>
              <a:t>, 2004; </a:t>
            </a:r>
            <a:r>
              <a:rPr lang="en-IN" sz="1100" dirty="0" err="1" smtClean="0"/>
              <a:t>Redish</a:t>
            </a:r>
            <a:r>
              <a:rPr lang="en-IN" sz="1100" dirty="0" smtClean="0"/>
              <a:t>, 2008; </a:t>
            </a:r>
            <a:r>
              <a:rPr lang="en-IN" sz="1100" dirty="0" err="1" smtClean="0"/>
              <a:t>Cooperinder</a:t>
            </a:r>
            <a:r>
              <a:rPr lang="en-IN" sz="1100" dirty="0" smtClean="0"/>
              <a:t>, 2008)</a:t>
            </a:r>
            <a:endParaRPr lang="en-US" sz="1100" dirty="0"/>
          </a:p>
        </p:txBody>
      </p:sp>
      <p:sp>
        <p:nvSpPr>
          <p:cNvPr id="8" name="Date Placeholder 7"/>
          <p:cNvSpPr>
            <a:spLocks noGrp="1"/>
          </p:cNvSpPr>
          <p:nvPr>
            <p:ph type="dt" sz="half" idx="10"/>
          </p:nvPr>
        </p:nvSpPr>
        <p:spPr/>
        <p:txBody>
          <a:bodyPr/>
          <a:lstStyle/>
          <a:p>
            <a:r>
              <a:rPr lang="en-US" smtClean="0"/>
              <a:t>06-11-2019</a:t>
            </a:r>
            <a:endParaRPr lang="en-US"/>
          </a:p>
        </p:txBody>
      </p:sp>
      <p:sp>
        <p:nvSpPr>
          <p:cNvPr id="9" name="Footer Placeholder 8"/>
          <p:cNvSpPr>
            <a:spLocks noGrp="1"/>
          </p:cNvSpPr>
          <p:nvPr>
            <p:ph type="ftr" sz="quarter" idx="11"/>
          </p:nvPr>
        </p:nvSpPr>
        <p:spPr/>
        <p:txBody>
          <a:bodyPr/>
          <a:lstStyle/>
          <a:p>
            <a:r>
              <a:rPr lang="en-US" smtClean="0"/>
              <a:t>IDP-ET, IITB</a:t>
            </a:r>
            <a:endParaRPr lang="en-US"/>
          </a:p>
        </p:txBody>
      </p:sp>
      <p:sp>
        <p:nvSpPr>
          <p:cNvPr id="4" name="Slide Number Placeholder 3"/>
          <p:cNvSpPr>
            <a:spLocks noGrp="1"/>
          </p:cNvSpPr>
          <p:nvPr>
            <p:ph type="sldNum" sz="quarter" idx="12"/>
          </p:nvPr>
        </p:nvSpPr>
        <p:spPr/>
        <p:txBody>
          <a:bodyPr/>
          <a:lstStyle/>
          <a:p>
            <a:fld id="{11550EE2-3864-49C6-9711-ABC306523AA0}" type="slidenum">
              <a:rPr lang="en-US" smtClean="0"/>
              <a:pPr/>
              <a:t>27</a:t>
            </a:fld>
            <a:endParaRPr lang="en-US" dirty="0"/>
          </a:p>
        </p:txBody>
      </p:sp>
      <p:grpSp>
        <p:nvGrpSpPr>
          <p:cNvPr id="12" name="Group 11"/>
          <p:cNvGrpSpPr/>
          <p:nvPr/>
        </p:nvGrpSpPr>
        <p:grpSpPr>
          <a:xfrm>
            <a:off x="5506246" y="1865334"/>
            <a:ext cx="4388891" cy="3278182"/>
            <a:chOff x="4875616" y="2325698"/>
            <a:chExt cx="6096000" cy="3278182"/>
          </a:xfrm>
        </p:grpSpPr>
        <p:graphicFrame>
          <p:nvGraphicFramePr>
            <p:cNvPr id="13" name="Diagram 12"/>
            <p:cNvGraphicFramePr/>
            <p:nvPr/>
          </p:nvGraphicFramePr>
          <p:xfrm>
            <a:off x="4875616" y="2325698"/>
            <a:ext cx="6096000" cy="3278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6"/>
            <p:cNvSpPr txBox="1"/>
            <p:nvPr/>
          </p:nvSpPr>
          <p:spPr>
            <a:xfrm>
              <a:off x="7127917" y="3111516"/>
              <a:ext cx="142106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dirty="0" smtClean="0"/>
                <a:t>Metacognitive skills</a:t>
              </a:r>
              <a:endParaRPr lang="en-US" sz="14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93" y="-23826"/>
            <a:ext cx="9828009" cy="952500"/>
          </a:xfrm>
        </p:spPr>
        <p:txBody>
          <a:bodyPr>
            <a:noAutofit/>
          </a:bodyPr>
          <a:lstStyle/>
          <a:p>
            <a:r>
              <a:rPr lang="en-IN" sz="2800" dirty="0" smtClean="0"/>
              <a:t>DBR Cycle 2: Problem Analysis</a:t>
            </a:r>
            <a:br>
              <a:rPr lang="en-IN" sz="2800" dirty="0" smtClean="0"/>
            </a:b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28</a:t>
            </a:fld>
            <a:endParaRPr lang="en-US"/>
          </a:p>
        </p:txBody>
      </p:sp>
      <p:pic>
        <p:nvPicPr>
          <p:cNvPr id="16" name="Picture 15" descr="cognitive and metacognitive scaffolds.png"/>
          <p:cNvPicPr/>
          <p:nvPr/>
        </p:nvPicPr>
        <p:blipFill>
          <a:blip r:embed="rId3"/>
          <a:stretch>
            <a:fillRect/>
          </a:stretch>
        </p:blipFill>
        <p:spPr>
          <a:xfrm>
            <a:off x="1077091" y="1357302"/>
            <a:ext cx="7715304" cy="3643338"/>
          </a:xfrm>
          <a:prstGeom prst="rect">
            <a:avLst/>
          </a:prstGeom>
        </p:spPr>
      </p:pic>
      <p:sp>
        <p:nvSpPr>
          <p:cNvPr id="17" name="Rounded Rectangle 16"/>
          <p:cNvSpPr/>
          <p:nvPr/>
        </p:nvSpPr>
        <p:spPr>
          <a:xfrm>
            <a:off x="4577552" y="1428740"/>
            <a:ext cx="1571636" cy="71438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ounded Rectangle 17"/>
          <p:cNvSpPr/>
          <p:nvPr/>
        </p:nvSpPr>
        <p:spPr>
          <a:xfrm>
            <a:off x="4220363" y="3500442"/>
            <a:ext cx="4429156" cy="428628"/>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t>06-11-2019</a:t>
            </a:r>
            <a:endParaRPr lang="en-US"/>
          </a:p>
        </p:txBody>
      </p:sp>
      <p:sp>
        <p:nvSpPr>
          <p:cNvPr id="9" name="Footer Placeholder 8"/>
          <p:cNvSpPr>
            <a:spLocks noGrp="1"/>
          </p:cNvSpPr>
          <p:nvPr>
            <p:ph type="ftr" sz="quarter" idx="11"/>
          </p:nvPr>
        </p:nvSpPr>
        <p:spPr/>
        <p:txBody>
          <a:bodyPr/>
          <a:lstStyle/>
          <a:p>
            <a:r>
              <a:rPr lang="en-US" smtClean="0"/>
              <a:t>IDP-ET, IITB</a:t>
            </a:r>
            <a:endParaRPr lang="en-US"/>
          </a:p>
        </p:txBody>
      </p:sp>
      <p:sp>
        <p:nvSpPr>
          <p:cNvPr id="10" name="Rectangle 9"/>
          <p:cNvSpPr/>
          <p:nvPr/>
        </p:nvSpPr>
        <p:spPr>
          <a:xfrm>
            <a:off x="648462" y="1000112"/>
            <a:ext cx="3464410" cy="369332"/>
          </a:xfrm>
          <a:prstGeom prst="rect">
            <a:avLst/>
          </a:prstGeom>
        </p:spPr>
        <p:txBody>
          <a:bodyPr wrap="none">
            <a:spAutoFit/>
          </a:bodyPr>
          <a:lstStyle/>
          <a:p>
            <a:pPr>
              <a:buFont typeface="Arial" pitchFamily="34" charset="0"/>
              <a:buChar char="•"/>
            </a:pPr>
            <a:r>
              <a:rPr lang="en-IN" dirty="0" smtClean="0"/>
              <a:t>Cognitive, Metacognitive scaffolds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352" cy="1104636"/>
          </a:xfrm>
        </p:spPr>
        <p:txBody>
          <a:bodyPr>
            <a:normAutofit/>
          </a:bodyPr>
          <a:lstStyle/>
          <a:p>
            <a:r>
              <a:rPr lang="en-IN" sz="2800" dirty="0" smtClean="0"/>
              <a:t>DBR Cycle 2- Solution Design- Fathom Ver.2</a:t>
            </a:r>
            <a:endParaRPr lang="en-US" sz="2800" dirty="0"/>
          </a:p>
        </p:txBody>
      </p:sp>
      <p:sp>
        <p:nvSpPr>
          <p:cNvPr id="32" name="Slide Number Placeholder 31"/>
          <p:cNvSpPr>
            <a:spLocks noGrp="1"/>
          </p:cNvSpPr>
          <p:nvPr>
            <p:ph type="sldNum" sz="quarter" idx="12"/>
          </p:nvPr>
        </p:nvSpPr>
        <p:spPr/>
        <p:txBody>
          <a:bodyPr/>
          <a:lstStyle/>
          <a:p>
            <a:fld id="{11550EE2-3864-49C6-9711-ABC306523AA0}" type="slidenum">
              <a:rPr lang="en-US" smtClean="0"/>
              <a:pPr/>
              <a:t>29</a:t>
            </a:fld>
            <a:endParaRPr lang="en-US"/>
          </a:p>
        </p:txBody>
      </p:sp>
      <p:sp>
        <p:nvSpPr>
          <p:cNvPr id="38" name="Date Placeholder 37"/>
          <p:cNvSpPr>
            <a:spLocks noGrp="1"/>
          </p:cNvSpPr>
          <p:nvPr>
            <p:ph type="dt" sz="half" idx="10"/>
          </p:nvPr>
        </p:nvSpPr>
        <p:spPr/>
        <p:txBody>
          <a:bodyPr/>
          <a:lstStyle/>
          <a:p>
            <a:r>
              <a:rPr lang="en-US" smtClean="0"/>
              <a:t>06-11-2019</a:t>
            </a:r>
            <a:endParaRPr lang="en-US"/>
          </a:p>
        </p:txBody>
      </p:sp>
      <p:sp>
        <p:nvSpPr>
          <p:cNvPr id="40" name="Footer Placeholder 39"/>
          <p:cNvSpPr>
            <a:spLocks noGrp="1"/>
          </p:cNvSpPr>
          <p:nvPr>
            <p:ph type="ftr" sz="quarter" idx="11"/>
          </p:nvPr>
        </p:nvSpPr>
        <p:spPr/>
        <p:txBody>
          <a:bodyPr/>
          <a:lstStyle/>
          <a:p>
            <a:r>
              <a:rPr lang="en-US" smtClean="0"/>
              <a:t>IDP-ET, IITB</a:t>
            </a:r>
            <a:endParaRPr lang="en-US"/>
          </a:p>
        </p:txBody>
      </p:sp>
      <p:pic>
        <p:nvPicPr>
          <p:cNvPr id="41" name="Picture 40" descr="understand_feedback.png"/>
          <p:cNvPicPr/>
          <p:nvPr/>
        </p:nvPicPr>
        <p:blipFill>
          <a:blip r:embed="rId3"/>
          <a:stretch>
            <a:fillRect/>
          </a:stretch>
        </p:blipFill>
        <p:spPr>
          <a:xfrm>
            <a:off x="362710" y="1225768"/>
            <a:ext cx="8358246" cy="3846309"/>
          </a:xfrm>
          <a:prstGeom prst="rect">
            <a:avLst/>
          </a:prstGeom>
        </p:spPr>
      </p:pic>
      <p:sp>
        <p:nvSpPr>
          <p:cNvPr id="42" name="Line Callout 1 41"/>
          <p:cNvSpPr/>
          <p:nvPr/>
        </p:nvSpPr>
        <p:spPr>
          <a:xfrm>
            <a:off x="8863832" y="2428872"/>
            <a:ext cx="1577156" cy="642942"/>
          </a:xfrm>
          <a:prstGeom prst="borderCallout1">
            <a:avLst>
              <a:gd name="adj1" fmla="val 18750"/>
              <a:gd name="adj2" fmla="val -8333"/>
              <a:gd name="adj3" fmla="val 46696"/>
              <a:gd name="adj4" fmla="val -5650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600" dirty="0" smtClean="0"/>
              <a:t>Domain specific prompt</a:t>
            </a:r>
            <a:endParaRPr lang="en-US" sz="1600" dirty="0"/>
          </a:p>
        </p:txBody>
      </p:sp>
      <p:sp>
        <p:nvSpPr>
          <p:cNvPr id="45" name="Line Callout 1 44"/>
          <p:cNvSpPr/>
          <p:nvPr/>
        </p:nvSpPr>
        <p:spPr>
          <a:xfrm>
            <a:off x="8863832" y="3143252"/>
            <a:ext cx="1577156" cy="928694"/>
          </a:xfrm>
          <a:prstGeom prst="borderCallout1">
            <a:avLst>
              <a:gd name="adj1" fmla="val 18750"/>
              <a:gd name="adj2" fmla="val -8333"/>
              <a:gd name="adj3" fmla="val -17148"/>
              <a:gd name="adj4" fmla="val -3957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600" dirty="0" smtClean="0"/>
              <a:t>Video illustrating the drawing of diagram using example</a:t>
            </a:r>
            <a:endParaRPr lang="en-US" sz="1600" dirty="0"/>
          </a:p>
        </p:txBody>
      </p:sp>
      <p:sp>
        <p:nvSpPr>
          <p:cNvPr id="46" name="Line Callout 1 45"/>
          <p:cNvSpPr/>
          <p:nvPr/>
        </p:nvSpPr>
        <p:spPr>
          <a:xfrm>
            <a:off x="8863832" y="4143384"/>
            <a:ext cx="1577156" cy="642942"/>
          </a:xfrm>
          <a:prstGeom prst="borderCallout1">
            <a:avLst>
              <a:gd name="adj1" fmla="val 18750"/>
              <a:gd name="adj2" fmla="val -8333"/>
              <a:gd name="adj3" fmla="val 82782"/>
              <a:gd name="adj4" fmla="val -4871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600" dirty="0" smtClean="0"/>
              <a:t>Drawing tool </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Software Design </a:t>
            </a:r>
            <a:r>
              <a:rPr lang="en-IN" dirty="0" smtClean="0"/>
              <a:t> </a:t>
            </a:r>
            <a:endParaRPr lang="en-US" dirty="0"/>
          </a:p>
        </p:txBody>
      </p:sp>
      <p:sp>
        <p:nvSpPr>
          <p:cNvPr id="3" name="Content Placeholder 2"/>
          <p:cNvSpPr>
            <a:spLocks noGrp="1"/>
          </p:cNvSpPr>
          <p:nvPr>
            <p:ph idx="1"/>
          </p:nvPr>
        </p:nvSpPr>
        <p:spPr>
          <a:xfrm>
            <a:off x="719900" y="1214426"/>
            <a:ext cx="9005352" cy="3626115"/>
          </a:xfrm>
        </p:spPr>
        <p:txBody>
          <a:bodyPr/>
          <a:lstStyle/>
          <a:p>
            <a:pPr>
              <a:buNone/>
            </a:pPr>
            <a:r>
              <a:rPr lang="en-IN" i="1" dirty="0" smtClean="0">
                <a:solidFill>
                  <a:schemeClr val="accent1">
                    <a:lumMod val="75000"/>
                  </a:schemeClr>
                </a:solidFill>
              </a:rPr>
              <a:t>Design a Library Record-Keeping System</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3</a:t>
            </a:fld>
            <a:endParaRPr lang="en-US"/>
          </a:p>
        </p:txBody>
      </p:sp>
      <p:graphicFrame>
        <p:nvGraphicFramePr>
          <p:cNvPr id="7" name="Diagram 6"/>
          <p:cNvGraphicFramePr/>
          <p:nvPr/>
        </p:nvGraphicFramePr>
        <p:xfrm>
          <a:off x="1005652" y="1643054"/>
          <a:ext cx="7929618" cy="4071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863304" y="5143516"/>
            <a:ext cx="5519460" cy="253916"/>
          </a:xfrm>
          <a:prstGeom prst="rect">
            <a:avLst/>
          </a:prstGeom>
        </p:spPr>
        <p:txBody>
          <a:bodyPr wrap="none">
            <a:spAutoFit/>
          </a:bodyPr>
          <a:lstStyle/>
          <a:p>
            <a:r>
              <a:rPr lang="en-IN" sz="1050" dirty="0" smtClean="0"/>
              <a:t>(Pressman</a:t>
            </a:r>
            <a:r>
              <a:rPr lang="en-IN" sz="1050" dirty="0" smtClean="0"/>
              <a:t>, </a:t>
            </a:r>
            <a:r>
              <a:rPr lang="en-IN" sz="1050" dirty="0" smtClean="0"/>
              <a:t>2010;Adelson</a:t>
            </a:r>
            <a:r>
              <a:rPr lang="en-IN" sz="1050" dirty="0" smtClean="0"/>
              <a:t>, 1985; Tang, 2008; 2010, </a:t>
            </a:r>
            <a:r>
              <a:rPr lang="en-IN" sz="1050" dirty="0" err="1" smtClean="0"/>
              <a:t>Guindon</a:t>
            </a:r>
            <a:r>
              <a:rPr lang="en-IN" sz="1050" dirty="0" smtClean="0"/>
              <a:t>, 1990; </a:t>
            </a:r>
            <a:r>
              <a:rPr lang="en-US" sz="1050" dirty="0" smtClean="0"/>
              <a:t>Carmen, 2007; J</a:t>
            </a:r>
            <a:r>
              <a:rPr lang="en-IN" sz="1050" dirty="0" err="1" smtClean="0"/>
              <a:t>onassen</a:t>
            </a:r>
            <a:r>
              <a:rPr lang="en-IN" sz="1050" dirty="0" smtClean="0"/>
              <a:t>, </a:t>
            </a:r>
            <a:r>
              <a:rPr lang="en-IN" sz="1050" dirty="0" smtClean="0"/>
              <a:t>2006)</a:t>
            </a:r>
            <a:endParaRPr lang="en-US" sz="1050" dirty="0"/>
          </a:p>
        </p:txBody>
      </p:sp>
      <p:sp>
        <p:nvSpPr>
          <p:cNvPr id="10" name="Rectangle 9"/>
          <p:cNvSpPr/>
          <p:nvPr/>
        </p:nvSpPr>
        <p:spPr>
          <a:xfrm>
            <a:off x="1148528" y="2928938"/>
            <a:ext cx="7858180" cy="221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srcRect/>
          <a:stretch>
            <a:fillRect/>
          </a:stretch>
        </p:blipFill>
        <p:spPr bwMode="auto">
          <a:xfrm>
            <a:off x="1219966" y="1186678"/>
            <a:ext cx="6972328" cy="3528210"/>
          </a:xfrm>
          <a:prstGeom prst="rect">
            <a:avLst/>
          </a:prstGeom>
          <a:noFill/>
          <a:ln w="9525">
            <a:noFill/>
            <a:miter lim="800000"/>
            <a:headEnd/>
            <a:tailEnd/>
          </a:ln>
        </p:spPr>
      </p:pic>
      <p:sp>
        <p:nvSpPr>
          <p:cNvPr id="2" name="Title 1"/>
          <p:cNvSpPr>
            <a:spLocks noGrp="1"/>
          </p:cNvSpPr>
          <p:nvPr>
            <p:ph type="title"/>
          </p:nvPr>
        </p:nvSpPr>
        <p:spPr>
          <a:xfrm>
            <a:off x="0" y="0"/>
            <a:ext cx="9005352" cy="1104636"/>
          </a:xfrm>
        </p:spPr>
        <p:txBody>
          <a:bodyPr>
            <a:normAutofit/>
          </a:bodyPr>
          <a:lstStyle/>
          <a:p>
            <a:r>
              <a:rPr lang="en-IN" sz="2800" dirty="0" smtClean="0"/>
              <a:t>DBR Cycle 2- Solution Design- Fathom Ver.2</a:t>
            </a:r>
            <a:endParaRPr lang="en-US" sz="2800" dirty="0"/>
          </a:p>
        </p:txBody>
      </p:sp>
      <p:sp>
        <p:nvSpPr>
          <p:cNvPr id="32" name="Slide Number Placeholder 31"/>
          <p:cNvSpPr>
            <a:spLocks noGrp="1"/>
          </p:cNvSpPr>
          <p:nvPr>
            <p:ph type="sldNum" sz="quarter" idx="12"/>
          </p:nvPr>
        </p:nvSpPr>
        <p:spPr/>
        <p:txBody>
          <a:bodyPr/>
          <a:lstStyle/>
          <a:p>
            <a:fld id="{11550EE2-3864-49C6-9711-ABC306523AA0}" type="slidenum">
              <a:rPr lang="en-US" smtClean="0"/>
              <a:pPr/>
              <a:t>30</a:t>
            </a:fld>
            <a:endParaRPr lang="en-US"/>
          </a:p>
        </p:txBody>
      </p:sp>
      <p:sp>
        <p:nvSpPr>
          <p:cNvPr id="38" name="Date Placeholder 37"/>
          <p:cNvSpPr>
            <a:spLocks noGrp="1"/>
          </p:cNvSpPr>
          <p:nvPr>
            <p:ph type="dt" sz="half" idx="10"/>
          </p:nvPr>
        </p:nvSpPr>
        <p:spPr/>
        <p:txBody>
          <a:bodyPr/>
          <a:lstStyle/>
          <a:p>
            <a:r>
              <a:rPr lang="en-US" smtClean="0"/>
              <a:t>06-11-2019</a:t>
            </a:r>
            <a:endParaRPr lang="en-US"/>
          </a:p>
        </p:txBody>
      </p:sp>
      <p:sp>
        <p:nvSpPr>
          <p:cNvPr id="40" name="Footer Placeholder 39"/>
          <p:cNvSpPr>
            <a:spLocks noGrp="1"/>
          </p:cNvSpPr>
          <p:nvPr>
            <p:ph type="ftr" sz="quarter" idx="11"/>
          </p:nvPr>
        </p:nvSpPr>
        <p:spPr/>
        <p:txBody>
          <a:bodyPr/>
          <a:lstStyle/>
          <a:p>
            <a:r>
              <a:rPr lang="en-US" smtClean="0"/>
              <a:t>IDP-ET, IITB</a:t>
            </a:r>
            <a:endParaRPr lang="en-US"/>
          </a:p>
        </p:txBody>
      </p:sp>
      <p:sp>
        <p:nvSpPr>
          <p:cNvPr id="42" name="Line Callout 1 41"/>
          <p:cNvSpPr/>
          <p:nvPr/>
        </p:nvSpPr>
        <p:spPr>
          <a:xfrm>
            <a:off x="8863832" y="2428872"/>
            <a:ext cx="1577156" cy="642942"/>
          </a:xfrm>
          <a:prstGeom prst="borderCallout1">
            <a:avLst>
              <a:gd name="adj1" fmla="val 18750"/>
              <a:gd name="adj2" fmla="val -8333"/>
              <a:gd name="adj3" fmla="val 165568"/>
              <a:gd name="adj4" fmla="val -10842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600" dirty="0" smtClean="0"/>
              <a:t>Feedback</a:t>
            </a:r>
            <a:endParaRPr lang="en-US" sz="1600" dirty="0"/>
          </a:p>
        </p:txBody>
      </p:sp>
      <p:sp>
        <p:nvSpPr>
          <p:cNvPr id="44" name="Line Callout 1 43"/>
          <p:cNvSpPr/>
          <p:nvPr/>
        </p:nvSpPr>
        <p:spPr>
          <a:xfrm>
            <a:off x="8863832" y="1643054"/>
            <a:ext cx="1577156" cy="642942"/>
          </a:xfrm>
          <a:prstGeom prst="borderCallout1">
            <a:avLst>
              <a:gd name="adj1" fmla="val 18750"/>
              <a:gd name="adj2" fmla="val -8333"/>
              <a:gd name="adj3" fmla="val 161322"/>
              <a:gd name="adj4" fmla="val -1136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600" dirty="0" smtClean="0"/>
              <a:t>Self-evaluation activity</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352" cy="1104636"/>
          </a:xfrm>
        </p:spPr>
        <p:txBody>
          <a:bodyPr>
            <a:normAutofit/>
          </a:bodyPr>
          <a:lstStyle/>
          <a:p>
            <a:r>
              <a:rPr lang="en-IN" sz="2800" dirty="0" smtClean="0"/>
              <a:t>DBR Cycle 2- Solution Design- Fathom Ver.2</a:t>
            </a:r>
            <a:endParaRPr lang="en-US" sz="2800" dirty="0"/>
          </a:p>
        </p:txBody>
      </p:sp>
      <p:sp>
        <p:nvSpPr>
          <p:cNvPr id="4" name="Content Placeholder 2"/>
          <p:cNvSpPr>
            <a:spLocks noGrp="1"/>
          </p:cNvSpPr>
          <p:nvPr>
            <p:ph idx="1"/>
          </p:nvPr>
        </p:nvSpPr>
        <p:spPr>
          <a:xfrm>
            <a:off x="5008444" y="1141226"/>
            <a:ext cx="3311741" cy="206375"/>
          </a:xfrm>
        </p:spPr>
        <p:txBody>
          <a:bodyPr>
            <a:normAutofit fontScale="92500" lnSpcReduction="20000"/>
          </a:bodyPr>
          <a:lstStyle/>
          <a:p>
            <a:pPr>
              <a:buNone/>
            </a:pPr>
            <a:r>
              <a:rPr lang="en-IN" sz="1200" dirty="0" smtClean="0"/>
              <a:t>Learning path for each skill </a:t>
            </a:r>
            <a:endParaRPr lang="en-US" sz="1200" dirty="0"/>
          </a:p>
        </p:txBody>
      </p:sp>
      <p:sp>
        <p:nvSpPr>
          <p:cNvPr id="32" name="Slide Number Placeholder 31"/>
          <p:cNvSpPr>
            <a:spLocks noGrp="1"/>
          </p:cNvSpPr>
          <p:nvPr>
            <p:ph type="sldNum" sz="quarter" idx="12"/>
          </p:nvPr>
        </p:nvSpPr>
        <p:spPr/>
        <p:txBody>
          <a:bodyPr/>
          <a:lstStyle/>
          <a:p>
            <a:fld id="{11550EE2-3864-49C6-9711-ABC306523AA0}" type="slidenum">
              <a:rPr lang="en-US" smtClean="0"/>
              <a:pPr/>
              <a:t>31</a:t>
            </a:fld>
            <a:endParaRPr lang="en-US"/>
          </a:p>
        </p:txBody>
      </p:sp>
      <p:sp>
        <p:nvSpPr>
          <p:cNvPr id="5" name="Rounded Rectangle 4"/>
          <p:cNvSpPr/>
          <p:nvPr/>
        </p:nvSpPr>
        <p:spPr>
          <a:xfrm>
            <a:off x="3344367" y="1633354"/>
            <a:ext cx="1305133" cy="635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dirty="0" smtClean="0">
                <a:solidFill>
                  <a:schemeClr val="tx1"/>
                </a:solidFill>
              </a:rPr>
              <a:t>Demo/ Example </a:t>
            </a:r>
            <a:endParaRPr lang="en-US" sz="1400" dirty="0">
              <a:solidFill>
                <a:schemeClr val="tx1"/>
              </a:solidFill>
            </a:endParaRPr>
          </a:p>
        </p:txBody>
      </p:sp>
      <p:sp>
        <p:nvSpPr>
          <p:cNvPr id="6" name="Rounded Rectangle 5"/>
          <p:cNvSpPr/>
          <p:nvPr/>
        </p:nvSpPr>
        <p:spPr>
          <a:xfrm>
            <a:off x="4731069" y="1633354"/>
            <a:ext cx="1305133" cy="635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dirty="0" smtClean="0">
                <a:solidFill>
                  <a:schemeClr val="tx1"/>
                </a:solidFill>
              </a:rPr>
              <a:t>Prompts +Explanation+ Hints</a:t>
            </a:r>
            <a:endParaRPr lang="en-US" sz="1400" dirty="0">
              <a:solidFill>
                <a:schemeClr val="tx1"/>
              </a:solidFill>
            </a:endParaRPr>
          </a:p>
        </p:txBody>
      </p:sp>
      <p:sp>
        <p:nvSpPr>
          <p:cNvPr id="7" name="Rounded Rectangle 6"/>
          <p:cNvSpPr/>
          <p:nvPr/>
        </p:nvSpPr>
        <p:spPr>
          <a:xfrm>
            <a:off x="6199343" y="1633354"/>
            <a:ext cx="1305133" cy="6350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solidFill>
                  <a:schemeClr val="tx1"/>
                </a:solidFill>
              </a:rPr>
              <a:t>Learner performs Activity</a:t>
            </a:r>
            <a:endParaRPr lang="en-US" sz="1400" dirty="0">
              <a:solidFill>
                <a:schemeClr val="tx1"/>
              </a:solidFill>
            </a:endParaRPr>
          </a:p>
        </p:txBody>
      </p:sp>
      <p:sp>
        <p:nvSpPr>
          <p:cNvPr id="8" name="Rounded Rectangle 7"/>
          <p:cNvSpPr/>
          <p:nvPr/>
        </p:nvSpPr>
        <p:spPr>
          <a:xfrm>
            <a:off x="7586048" y="1633354"/>
            <a:ext cx="1305133" cy="6350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400" dirty="0" smtClean="0">
                <a:solidFill>
                  <a:schemeClr val="tx1"/>
                </a:solidFill>
              </a:rPr>
              <a:t>Feedback </a:t>
            </a:r>
            <a:r>
              <a:rPr lang="en-IN" sz="1200" dirty="0" smtClean="0">
                <a:solidFill>
                  <a:schemeClr val="tx1"/>
                </a:solidFill>
              </a:rPr>
              <a:t>(system, self-evaluated)</a:t>
            </a:r>
            <a:endParaRPr lang="en-US" sz="1200" dirty="0">
              <a:solidFill>
                <a:schemeClr val="tx1"/>
              </a:solidFill>
            </a:endParaRPr>
          </a:p>
        </p:txBody>
      </p:sp>
      <p:sp>
        <p:nvSpPr>
          <p:cNvPr id="10" name="Rounded Rectangle 9"/>
          <p:cNvSpPr/>
          <p:nvPr/>
        </p:nvSpPr>
        <p:spPr>
          <a:xfrm>
            <a:off x="163105" y="1516055"/>
            <a:ext cx="312574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 1.1Understand the problem from multiple perspectives </a:t>
            </a:r>
            <a:endParaRPr lang="en-US" sz="1400" dirty="0">
              <a:solidFill>
                <a:schemeClr val="tx1"/>
              </a:solidFill>
            </a:endParaRPr>
          </a:p>
        </p:txBody>
      </p:sp>
      <p:sp>
        <p:nvSpPr>
          <p:cNvPr id="11" name="Rounded Rectangle 10"/>
          <p:cNvSpPr/>
          <p:nvPr/>
        </p:nvSpPr>
        <p:spPr>
          <a:xfrm>
            <a:off x="163105" y="1096499"/>
            <a:ext cx="3125747" cy="3401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1. Problem Analysis</a:t>
            </a:r>
            <a:endParaRPr lang="en-US" sz="1400" dirty="0" smtClean="0">
              <a:solidFill>
                <a:schemeClr val="tx1"/>
              </a:solidFill>
            </a:endParaRPr>
          </a:p>
        </p:txBody>
      </p:sp>
      <p:sp>
        <p:nvSpPr>
          <p:cNvPr id="12" name="Rounded Rectangle 11"/>
          <p:cNvSpPr/>
          <p:nvPr/>
        </p:nvSpPr>
        <p:spPr>
          <a:xfrm>
            <a:off x="163105" y="2151059"/>
            <a:ext cx="3125747" cy="498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1.2 Formulate the problem </a:t>
            </a:r>
            <a:endParaRPr lang="en-US" sz="1400" dirty="0">
              <a:solidFill>
                <a:schemeClr val="tx1"/>
              </a:solidFill>
            </a:endParaRPr>
          </a:p>
        </p:txBody>
      </p:sp>
      <p:sp>
        <p:nvSpPr>
          <p:cNvPr id="13" name="Rounded Rectangle 12"/>
          <p:cNvSpPr/>
          <p:nvPr/>
        </p:nvSpPr>
        <p:spPr>
          <a:xfrm>
            <a:off x="163105" y="2786062"/>
            <a:ext cx="3125747" cy="396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 Design the solution</a:t>
            </a:r>
            <a:endParaRPr lang="en-US" sz="1400" dirty="0">
              <a:solidFill>
                <a:schemeClr val="tx1"/>
              </a:solidFill>
            </a:endParaRPr>
          </a:p>
        </p:txBody>
      </p:sp>
      <p:sp>
        <p:nvSpPr>
          <p:cNvPr id="14" name="Rounded Rectangle 13"/>
          <p:cNvSpPr/>
          <p:nvPr/>
        </p:nvSpPr>
        <p:spPr>
          <a:xfrm>
            <a:off x="163105" y="3262318"/>
            <a:ext cx="3125747" cy="4762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2.1 Generate Solutions</a:t>
            </a:r>
            <a:endParaRPr lang="en-US" sz="1400" dirty="0">
              <a:solidFill>
                <a:schemeClr val="tx1"/>
              </a:solidFill>
            </a:endParaRPr>
          </a:p>
        </p:txBody>
      </p:sp>
      <p:sp>
        <p:nvSpPr>
          <p:cNvPr id="15" name="Rounded Rectangle 14"/>
          <p:cNvSpPr/>
          <p:nvPr/>
        </p:nvSpPr>
        <p:spPr>
          <a:xfrm>
            <a:off x="163105" y="3817947"/>
            <a:ext cx="312574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2.2 </a:t>
            </a:r>
            <a:r>
              <a:rPr lang="en-IN" sz="1400" dirty="0" smtClean="0">
                <a:solidFill>
                  <a:schemeClr val="tx1"/>
                </a:solidFill>
              </a:rPr>
              <a:t>Evaluate</a:t>
            </a:r>
            <a:r>
              <a:rPr lang="en-IN" sz="1400" dirty="0" smtClean="0">
                <a:solidFill>
                  <a:schemeClr val="tx1"/>
                </a:solidFill>
              </a:rPr>
              <a:t> </a:t>
            </a:r>
            <a:r>
              <a:rPr lang="en-IN" sz="1400" dirty="0" smtClean="0">
                <a:solidFill>
                  <a:schemeClr val="tx1"/>
                </a:solidFill>
              </a:rPr>
              <a:t>solutions </a:t>
            </a:r>
            <a:endParaRPr lang="en-US" sz="1400" dirty="0">
              <a:solidFill>
                <a:schemeClr val="tx1"/>
              </a:solidFill>
            </a:endParaRPr>
          </a:p>
        </p:txBody>
      </p:sp>
      <p:sp>
        <p:nvSpPr>
          <p:cNvPr id="17" name="Rounded Rectangle 16"/>
          <p:cNvSpPr/>
          <p:nvPr/>
        </p:nvSpPr>
        <p:spPr>
          <a:xfrm>
            <a:off x="163105" y="4429136"/>
            <a:ext cx="312574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2.3 Select and Justify</a:t>
            </a:r>
            <a:endParaRPr lang="en-US" sz="1400" dirty="0">
              <a:solidFill>
                <a:schemeClr val="tx1"/>
              </a:solidFill>
            </a:endParaRPr>
          </a:p>
        </p:txBody>
      </p:sp>
      <p:sp>
        <p:nvSpPr>
          <p:cNvPr id="18" name="TextBox 17"/>
          <p:cNvSpPr txBox="1"/>
          <p:nvPr/>
        </p:nvSpPr>
        <p:spPr>
          <a:xfrm>
            <a:off x="6199345" y="2381247"/>
            <a:ext cx="248786" cy="1754326"/>
          </a:xfrm>
          <a:prstGeom prst="rect">
            <a:avLst/>
          </a:prstGeom>
          <a:noFill/>
        </p:spPr>
        <p:txBody>
          <a:bodyPr wrap="none" rtlCol="0">
            <a:spAutoFit/>
          </a:bodyPr>
          <a:lstStyle/>
          <a:p>
            <a:r>
              <a:rPr lang="en-IN" dirty="0" smtClean="0"/>
              <a:t>.</a:t>
            </a:r>
          </a:p>
          <a:p>
            <a:r>
              <a:rPr lang="en-IN" dirty="0" smtClean="0"/>
              <a:t>.</a:t>
            </a:r>
          </a:p>
          <a:p>
            <a:r>
              <a:rPr lang="en-IN" dirty="0" smtClean="0"/>
              <a:t>.</a:t>
            </a:r>
          </a:p>
          <a:p>
            <a:r>
              <a:rPr lang="en-IN" dirty="0" smtClean="0"/>
              <a:t>.</a:t>
            </a:r>
          </a:p>
          <a:p>
            <a:r>
              <a:rPr lang="en-IN" dirty="0" smtClean="0"/>
              <a:t>.</a:t>
            </a:r>
          </a:p>
          <a:p>
            <a:r>
              <a:rPr lang="en-IN" dirty="0" smtClean="0"/>
              <a:t>.</a:t>
            </a:r>
            <a:endParaRPr lang="en-US" dirty="0"/>
          </a:p>
        </p:txBody>
      </p:sp>
      <p:cxnSp>
        <p:nvCxnSpPr>
          <p:cNvPr id="19" name="Straight Connector 18"/>
          <p:cNvCxnSpPr>
            <a:stCxn id="8" idx="0"/>
          </p:cNvCxnSpPr>
          <p:nvPr/>
        </p:nvCxnSpPr>
        <p:spPr>
          <a:xfrm rot="5400000" flipH="1" flipV="1">
            <a:off x="8159240" y="1553954"/>
            <a:ext cx="158751" cy="1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851910" y="1474603"/>
            <a:ext cx="1386703"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0"/>
          </p:cNvCxnSpPr>
          <p:nvPr/>
        </p:nvCxnSpPr>
        <p:spPr>
          <a:xfrm rot="5400000">
            <a:off x="6772537" y="1553954"/>
            <a:ext cx="158751" cy="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773443" y="2346827"/>
            <a:ext cx="158751" cy="1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1910" y="2427109"/>
            <a:ext cx="1386703"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8160145" y="2346827"/>
            <a:ext cx="158751" cy="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6" idx="1"/>
          </p:cNvCxnSpPr>
          <p:nvPr/>
        </p:nvCxnSpPr>
        <p:spPr>
          <a:xfrm>
            <a:off x="4649498" y="1950855"/>
            <a:ext cx="81571"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7" idx="1"/>
          </p:cNvCxnSpPr>
          <p:nvPr/>
        </p:nvCxnSpPr>
        <p:spPr>
          <a:xfrm>
            <a:off x="6036202" y="1950855"/>
            <a:ext cx="163142"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p:cNvCxnSpPr>
          <p:nvPr/>
        </p:nvCxnSpPr>
        <p:spPr>
          <a:xfrm>
            <a:off x="8891179" y="1950855"/>
            <a:ext cx="163142"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9054321" y="1643054"/>
            <a:ext cx="1305133"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400" dirty="0" smtClean="0">
                <a:solidFill>
                  <a:schemeClr val="tx1"/>
                </a:solidFill>
              </a:rPr>
              <a:t>Analyze ER skills for a new problem</a:t>
            </a:r>
            <a:endParaRPr lang="en-US" sz="1200" dirty="0">
              <a:solidFill>
                <a:schemeClr val="tx1"/>
              </a:solidFill>
            </a:endParaRPr>
          </a:p>
        </p:txBody>
      </p:sp>
      <p:sp>
        <p:nvSpPr>
          <p:cNvPr id="33" name="Line Callout 1 32"/>
          <p:cNvSpPr/>
          <p:nvPr/>
        </p:nvSpPr>
        <p:spPr>
          <a:xfrm>
            <a:off x="3449253" y="2786062"/>
            <a:ext cx="1342614" cy="714380"/>
          </a:xfrm>
          <a:prstGeom prst="borderCallout1">
            <a:avLst>
              <a:gd name="adj1" fmla="val 46281"/>
              <a:gd name="adj2" fmla="val -666"/>
              <a:gd name="adj3" fmla="val 43969"/>
              <a:gd name="adj4" fmla="val -11102"/>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Systematic Guidance to ER skills </a:t>
            </a:r>
          </a:p>
        </p:txBody>
      </p:sp>
      <p:sp>
        <p:nvSpPr>
          <p:cNvPr id="34" name="Line Callout 1 33"/>
          <p:cNvSpPr/>
          <p:nvPr/>
        </p:nvSpPr>
        <p:spPr>
          <a:xfrm>
            <a:off x="4863306" y="2714625"/>
            <a:ext cx="1285883" cy="857256"/>
          </a:xfrm>
          <a:prstGeom prst="borderCallout1">
            <a:avLst>
              <a:gd name="adj1" fmla="val -6711"/>
              <a:gd name="adj2" fmla="val 11293"/>
              <a:gd name="adj3" fmla="val -37047"/>
              <a:gd name="adj4" fmla="val 11442"/>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prompts to triggers the ER skills </a:t>
            </a:r>
          </a:p>
        </p:txBody>
      </p:sp>
      <p:sp>
        <p:nvSpPr>
          <p:cNvPr id="35" name="Line Callout 1 34"/>
          <p:cNvSpPr/>
          <p:nvPr/>
        </p:nvSpPr>
        <p:spPr>
          <a:xfrm>
            <a:off x="7259765" y="3286128"/>
            <a:ext cx="2539569" cy="714380"/>
          </a:xfrm>
          <a:prstGeom prst="borderCallout1">
            <a:avLst>
              <a:gd name="adj1" fmla="val -5513"/>
              <a:gd name="adj2" fmla="val 43189"/>
              <a:gd name="adj3" fmla="val -126129"/>
              <a:gd name="adj4" fmla="val 43547"/>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Metacognitive activity of self-evaluation of ER skills  </a:t>
            </a:r>
          </a:p>
        </p:txBody>
      </p:sp>
      <p:sp>
        <p:nvSpPr>
          <p:cNvPr id="36" name="Line Callout 1 35"/>
          <p:cNvSpPr/>
          <p:nvPr/>
        </p:nvSpPr>
        <p:spPr>
          <a:xfrm>
            <a:off x="5465206" y="4214822"/>
            <a:ext cx="4827386" cy="785818"/>
          </a:xfrm>
          <a:prstGeom prst="borderCallout1">
            <a:avLst>
              <a:gd name="adj1" fmla="val -12746"/>
              <a:gd name="adj2" fmla="val 23860"/>
              <a:gd name="adj3" fmla="val -245600"/>
              <a:gd name="adj4" fmla="val 23254"/>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workspace will be provided to perform the activity supported with cognitive tools for ER skills.</a:t>
            </a:r>
          </a:p>
        </p:txBody>
      </p:sp>
      <p:sp>
        <p:nvSpPr>
          <p:cNvPr id="37" name="Line Callout 1 36"/>
          <p:cNvSpPr/>
          <p:nvPr/>
        </p:nvSpPr>
        <p:spPr>
          <a:xfrm>
            <a:off x="3648858" y="5143516"/>
            <a:ext cx="2691836" cy="500066"/>
          </a:xfrm>
          <a:prstGeom prst="borderCallout1">
            <a:avLst>
              <a:gd name="adj1" fmla="val 106898"/>
              <a:gd name="adj2" fmla="val 55405"/>
              <a:gd name="adj3" fmla="val 103173"/>
              <a:gd name="adj4" fmla="val 54953"/>
            </a:avLst>
          </a:prstGeom>
        </p:spPr>
        <p:style>
          <a:lnRef idx="2">
            <a:schemeClr val="accent6"/>
          </a:lnRef>
          <a:fillRef idx="1">
            <a:schemeClr val="lt1"/>
          </a:fillRef>
          <a:effectRef idx="0">
            <a:schemeClr val="accent6"/>
          </a:effectRef>
          <a:fontRef idx="minor">
            <a:schemeClr val="dk1"/>
          </a:fontRef>
        </p:style>
        <p:txBody>
          <a:bodyPr rtlCol="0" anchor="ctr"/>
          <a:lstStyle/>
          <a:p>
            <a:r>
              <a:rPr lang="en-IN" sz="1600" dirty="0" smtClean="0"/>
              <a:t>The responses are saved into database.</a:t>
            </a:r>
            <a:endParaRPr lang="en-US" sz="1600" dirty="0"/>
          </a:p>
        </p:txBody>
      </p:sp>
      <p:sp>
        <p:nvSpPr>
          <p:cNvPr id="38" name="Date Placeholder 37"/>
          <p:cNvSpPr>
            <a:spLocks noGrp="1"/>
          </p:cNvSpPr>
          <p:nvPr>
            <p:ph type="dt" sz="half" idx="10"/>
          </p:nvPr>
        </p:nvSpPr>
        <p:spPr/>
        <p:txBody>
          <a:bodyPr/>
          <a:lstStyle/>
          <a:p>
            <a:r>
              <a:rPr lang="en-US" smtClean="0"/>
              <a:t>06-11-2019</a:t>
            </a:r>
            <a:endParaRPr lang="en-US" dirty="0"/>
          </a:p>
        </p:txBody>
      </p:sp>
      <p:sp>
        <p:nvSpPr>
          <p:cNvPr id="40" name="Footer Placeholder 39"/>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35402" cy="1104636"/>
          </a:xfrm>
        </p:spPr>
        <p:txBody>
          <a:bodyPr>
            <a:normAutofit/>
          </a:bodyPr>
          <a:lstStyle/>
          <a:p>
            <a:r>
              <a:rPr lang="en-IN" sz="2800" dirty="0" smtClean="0"/>
              <a:t>DBR Cycle 2- Solution Design: Overall learning path in Fathom-Ver.2</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32</a:t>
            </a:fld>
            <a:endParaRPr lang="en-US"/>
          </a:p>
        </p:txBody>
      </p:sp>
      <p:pic>
        <p:nvPicPr>
          <p:cNvPr id="8" name="Picture 7" descr="learning path-Fathomver2.png"/>
          <p:cNvPicPr>
            <a:picLocks noChangeAspect="1"/>
          </p:cNvPicPr>
          <p:nvPr/>
        </p:nvPicPr>
        <p:blipFill>
          <a:blip r:embed="rId3"/>
          <a:stretch>
            <a:fillRect/>
          </a:stretch>
        </p:blipFill>
        <p:spPr>
          <a:xfrm>
            <a:off x="308184" y="2071688"/>
            <a:ext cx="9912971" cy="1928821"/>
          </a:xfrm>
          <a:prstGeom prst="rect">
            <a:avLst/>
          </a:prstGeom>
        </p:spPr>
      </p:pic>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889" cy="952500"/>
          </a:xfrm>
        </p:spPr>
        <p:txBody>
          <a:bodyPr>
            <a:normAutofit/>
          </a:bodyPr>
          <a:lstStyle/>
          <a:p>
            <a:r>
              <a:rPr lang="en-IN" sz="2800" dirty="0" smtClean="0"/>
              <a:t>DBR Cycle 2- Study 3 Findings</a:t>
            </a:r>
            <a:endParaRPr lang="en-US" sz="2800" dirty="0"/>
          </a:p>
        </p:txBody>
      </p:sp>
      <p:sp>
        <p:nvSpPr>
          <p:cNvPr id="3" name="Content Placeholder 2"/>
          <p:cNvSpPr>
            <a:spLocks noGrp="1"/>
          </p:cNvSpPr>
          <p:nvPr>
            <p:ph idx="1"/>
          </p:nvPr>
        </p:nvSpPr>
        <p:spPr>
          <a:xfrm>
            <a:off x="522052" y="2857500"/>
            <a:ext cx="9396889" cy="1342744"/>
          </a:xfrm>
        </p:spPr>
        <p:txBody>
          <a:bodyPr>
            <a:noAutofit/>
          </a:bodyPr>
          <a:lstStyle/>
          <a:p>
            <a:pPr marL="342900" lvl="1" indent="-342900">
              <a:spcBef>
                <a:spcPts val="0"/>
              </a:spcBef>
              <a:buFont typeface="Arial" pitchFamily="34" charset="0"/>
              <a:buChar char="•"/>
            </a:pPr>
            <a:r>
              <a:rPr lang="en-IN" sz="1800" dirty="0" smtClean="0"/>
              <a:t>The pedagogical features helped to do ER skills and were able to apply ER skills in a new problem. </a:t>
            </a:r>
          </a:p>
          <a:p>
            <a:pPr marL="342900" lvl="1" indent="-342900">
              <a:spcBef>
                <a:spcPts val="0"/>
              </a:spcBef>
              <a:buFont typeface="Arial" pitchFamily="34" charset="0"/>
              <a:buChar char="•"/>
            </a:pPr>
            <a:r>
              <a:rPr lang="en-IN" sz="1800" dirty="0" smtClean="0"/>
              <a:t>The students are weak at self-evaluation of the skill. They are not able to monitor and control their skills on their own.</a:t>
            </a:r>
          </a:p>
          <a:p>
            <a:pPr marL="342900" lvl="1" indent="-342900">
              <a:spcBef>
                <a:spcPts val="0"/>
              </a:spcBef>
              <a:buFont typeface="Arial" pitchFamily="34" charset="0"/>
              <a:buChar char="•"/>
            </a:pPr>
            <a:r>
              <a:rPr lang="en-IN" sz="1800" dirty="0" smtClean="0"/>
              <a:t>The evaluation of new problem was adding a cognitive load as students had to do context switch between two problems. </a:t>
            </a:r>
          </a:p>
          <a:p>
            <a:pPr>
              <a:spcBef>
                <a:spcPts val="0"/>
              </a:spcBef>
            </a:pPr>
            <a:r>
              <a:rPr lang="en-IN" sz="1800" dirty="0" smtClean="0">
                <a:solidFill>
                  <a:schemeClr val="tx1">
                    <a:lumMod val="50000"/>
                    <a:lumOff val="50000"/>
                  </a:schemeClr>
                </a:solidFill>
              </a:rPr>
              <a:t>Feedback for next cycle </a:t>
            </a:r>
          </a:p>
          <a:p>
            <a:pPr lvl="1">
              <a:spcBef>
                <a:spcPts val="0"/>
              </a:spcBef>
            </a:pPr>
            <a:r>
              <a:rPr lang="en-IN" sz="1800" dirty="0" smtClean="0">
                <a:solidFill>
                  <a:schemeClr val="tx1">
                    <a:lumMod val="50000"/>
                    <a:lumOff val="50000"/>
                  </a:schemeClr>
                </a:solidFill>
              </a:rPr>
              <a:t>Scaffold the metacognitive activities to enable students to do, evaluate the gap.</a:t>
            </a:r>
            <a:endParaRPr lang="en-US" sz="18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11550EE2-3864-49C6-9711-ABC306523AA0}" type="slidenum">
              <a:rPr lang="en-US" smtClean="0"/>
              <a:pPr/>
              <a:t>33</a:t>
            </a:fld>
            <a:endParaRPr lang="en-US" dirty="0"/>
          </a:p>
        </p:txBody>
      </p:sp>
      <p:pic>
        <p:nvPicPr>
          <p:cNvPr id="7" name="Picture 6" descr="learning problem-Fathomver2.png"/>
          <p:cNvPicPr>
            <a:picLocks noChangeAspect="1"/>
          </p:cNvPicPr>
          <p:nvPr/>
        </p:nvPicPr>
        <p:blipFill>
          <a:blip r:embed="rId3"/>
          <a:stretch>
            <a:fillRect/>
          </a:stretch>
        </p:blipFill>
        <p:spPr>
          <a:xfrm>
            <a:off x="1181894" y="1071562"/>
            <a:ext cx="8077200" cy="1571625"/>
          </a:xfrm>
          <a:prstGeom prst="rect">
            <a:avLst/>
          </a:prstGeom>
        </p:spPr>
      </p:pic>
      <p:sp>
        <p:nvSpPr>
          <p:cNvPr id="6" name="Date Placeholder 5"/>
          <p:cNvSpPr>
            <a:spLocks noGrp="1"/>
          </p:cNvSpPr>
          <p:nvPr>
            <p:ph type="dt" sz="half" idx="10"/>
          </p:nvPr>
        </p:nvSpPr>
        <p:spPr/>
        <p:txBody>
          <a:bodyPr/>
          <a:lstStyle/>
          <a:p>
            <a:r>
              <a:rPr lang="en-US" smtClean="0"/>
              <a:t>06-11-2019</a:t>
            </a:r>
            <a:endParaRPr lang="en-US"/>
          </a:p>
        </p:txBody>
      </p:sp>
      <p:sp>
        <p:nvSpPr>
          <p:cNvPr id="8" name="Footer Placeholder 7"/>
          <p:cNvSpPr>
            <a:spLocks noGrp="1"/>
          </p:cNvSpPr>
          <p:nvPr>
            <p:ph type="ftr" sz="quarter" idx="11"/>
          </p:nvPr>
        </p:nvSpPr>
        <p:spPr/>
        <p:txBody>
          <a:bodyPr/>
          <a:lstStyle/>
          <a:p>
            <a:r>
              <a:rPr lang="en-US" smtClean="0"/>
              <a:t>IDP-ET, IITB</a:t>
            </a:r>
            <a:endParaRPr lang="en-US"/>
          </a:p>
        </p:txBody>
      </p:sp>
      <p:sp>
        <p:nvSpPr>
          <p:cNvPr id="9" name="Rectangle 8"/>
          <p:cNvSpPr/>
          <p:nvPr/>
        </p:nvSpPr>
        <p:spPr>
          <a:xfrm>
            <a:off x="434148" y="714360"/>
            <a:ext cx="7858180" cy="369332"/>
          </a:xfrm>
          <a:prstGeom prst="rect">
            <a:avLst/>
          </a:prstGeom>
        </p:spPr>
        <p:txBody>
          <a:bodyPr wrap="square">
            <a:spAutoFit/>
          </a:bodyPr>
          <a:lstStyle/>
          <a:p>
            <a:pPr lvl="0"/>
            <a:r>
              <a:rPr lang="en-US" dirty="0" smtClean="0">
                <a:latin typeface="+mj-lt"/>
                <a:cs typeface="Arial" pitchFamily="34" charset="0"/>
              </a:rPr>
              <a:t>RQ3: </a:t>
            </a:r>
            <a:r>
              <a:rPr lang="en-US" dirty="0" smtClean="0">
                <a:latin typeface="+mj-lt"/>
                <a:ea typeface="Calibri" pitchFamily="34" charset="0"/>
                <a:cs typeface="Times New Roman" pitchFamily="18" charset="0"/>
              </a:rPr>
              <a:t>How effective is Fathom-Ver2 in doing and learning of ER skills? </a:t>
            </a:r>
            <a:endParaRPr lang="en-US" dirty="0" smtClean="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DBR Cycle 3</a:t>
            </a:r>
            <a:endParaRPr lang="en-US" dirty="0"/>
          </a:p>
        </p:txBody>
      </p:sp>
      <p:sp>
        <p:nvSpPr>
          <p:cNvPr id="7" name="Text Placeholder 6"/>
          <p:cNvSpPr>
            <a:spLocks noGrp="1"/>
          </p:cNvSpPr>
          <p:nvPr>
            <p:ph type="body" idx="1"/>
          </p:nvPr>
        </p:nvSpPr>
        <p:spPr/>
        <p:txBody>
          <a:bodyPr>
            <a:normAutofit/>
          </a:bodyPr>
          <a:lstStyle/>
          <a:p>
            <a:r>
              <a:rPr lang="en-IN" dirty="0" smtClean="0"/>
              <a:t>Support novice to regulate the learning of ER skills at metacognitive level</a:t>
            </a:r>
            <a:endParaRPr lang="en-US" dirty="0" smtClean="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889" cy="952500"/>
          </a:xfrm>
        </p:spPr>
        <p:txBody>
          <a:bodyPr>
            <a:normAutofit/>
          </a:bodyPr>
          <a:lstStyle/>
          <a:p>
            <a:r>
              <a:rPr lang="en-IN" sz="2800" dirty="0" smtClean="0"/>
              <a:t>DBR Cycle 3- Problem Analysis</a:t>
            </a:r>
            <a:endParaRPr lang="en-US" sz="2800" dirty="0"/>
          </a:p>
        </p:txBody>
      </p:sp>
      <p:sp>
        <p:nvSpPr>
          <p:cNvPr id="11" name="Slide Number Placeholder 10"/>
          <p:cNvSpPr>
            <a:spLocks noGrp="1"/>
          </p:cNvSpPr>
          <p:nvPr>
            <p:ph type="sldNum" sz="quarter" idx="12"/>
          </p:nvPr>
        </p:nvSpPr>
        <p:spPr/>
        <p:txBody>
          <a:bodyPr/>
          <a:lstStyle/>
          <a:p>
            <a:fld id="{11550EE2-3864-49C6-9711-ABC306523AA0}" type="slidenum">
              <a:rPr lang="en-US" smtClean="0"/>
              <a:pPr/>
              <a:t>35</a:t>
            </a:fld>
            <a:endParaRPr lang="en-US"/>
          </a:p>
        </p:txBody>
      </p:sp>
      <p:sp>
        <p:nvSpPr>
          <p:cNvPr id="5" name="Rectangle 4"/>
          <p:cNvSpPr/>
          <p:nvPr/>
        </p:nvSpPr>
        <p:spPr>
          <a:xfrm>
            <a:off x="577025" y="1285864"/>
            <a:ext cx="9215502" cy="646331"/>
          </a:xfrm>
          <a:prstGeom prst="rect">
            <a:avLst/>
          </a:prstGeom>
        </p:spPr>
        <p:txBody>
          <a:bodyPr wrap="square">
            <a:spAutoFit/>
          </a:bodyPr>
          <a:lstStyle/>
          <a:p>
            <a:r>
              <a:rPr lang="en-IN" b="1" dirty="0" smtClean="0"/>
              <a:t>Literature review  question</a:t>
            </a:r>
          </a:p>
          <a:p>
            <a:r>
              <a:rPr lang="en-US" dirty="0" smtClean="0"/>
              <a:t>How to scaffold the metacognitive skill to enable students to monitor and control the ER skills?</a:t>
            </a:r>
          </a:p>
        </p:txBody>
      </p:sp>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sp>
        <p:nvSpPr>
          <p:cNvPr id="9" name="Rectangle 8"/>
          <p:cNvSpPr/>
          <p:nvPr/>
        </p:nvSpPr>
        <p:spPr>
          <a:xfrm>
            <a:off x="577024" y="2285996"/>
            <a:ext cx="8786874" cy="923330"/>
          </a:xfrm>
          <a:prstGeom prst="rect">
            <a:avLst/>
          </a:prstGeom>
        </p:spPr>
        <p:txBody>
          <a:bodyPr wrap="square">
            <a:spAutoFit/>
          </a:bodyPr>
          <a:lstStyle/>
          <a:p>
            <a:pPr>
              <a:buFont typeface="Arial" pitchFamily="34" charset="0"/>
              <a:buChar char="•"/>
            </a:pPr>
            <a:r>
              <a:rPr lang="en-IN" dirty="0" smtClean="0"/>
              <a:t>Interactive tutoring feedback model(ITF) (</a:t>
            </a:r>
            <a:r>
              <a:rPr lang="en-IN" dirty="0" err="1" smtClean="0"/>
              <a:t>Narciss</a:t>
            </a:r>
            <a:r>
              <a:rPr lang="en-IN" dirty="0" smtClean="0"/>
              <a:t> 2013)</a:t>
            </a:r>
          </a:p>
          <a:p>
            <a:pPr>
              <a:buFont typeface="Arial" pitchFamily="34" charset="0"/>
              <a:buChar char="•"/>
            </a:pPr>
            <a:r>
              <a:rPr lang="en-IN" dirty="0" smtClean="0"/>
              <a:t>Peer review (</a:t>
            </a:r>
            <a:r>
              <a:rPr lang="en-IN" dirty="0" err="1" smtClean="0"/>
              <a:t>Xun</a:t>
            </a:r>
            <a:r>
              <a:rPr lang="en-IN" dirty="0" smtClean="0"/>
              <a:t> 2014)</a:t>
            </a:r>
          </a:p>
          <a:p>
            <a:pPr>
              <a:buFont typeface="Arial" pitchFamily="34" charset="0"/>
              <a:buChar char="•"/>
            </a:pPr>
            <a:r>
              <a:rPr lang="en-IN" dirty="0" smtClean="0"/>
              <a:t>Collaborative learning conversation skill </a:t>
            </a:r>
            <a:r>
              <a:rPr lang="en-IN" dirty="0" err="1" smtClean="0"/>
              <a:t>taxanomy</a:t>
            </a:r>
            <a:r>
              <a:rPr lang="en-IN" dirty="0" smtClean="0"/>
              <a:t> (</a:t>
            </a:r>
            <a:r>
              <a:rPr lang="en-IN" dirty="0" err="1" smtClean="0"/>
              <a:t>Soller</a:t>
            </a:r>
            <a:r>
              <a:rPr lang="en-IN" dirty="0" smtClean="0"/>
              <a:t> 1999)</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Solution Design</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36</a:t>
            </a:fld>
            <a:endParaRPr lang="en-US"/>
          </a:p>
        </p:txBody>
      </p:sp>
      <p:pic>
        <p:nvPicPr>
          <p:cNvPr id="5" name="Picture 4" descr="Fathom-screenshot.jpg"/>
          <p:cNvPicPr>
            <a:picLocks noChangeAspect="1"/>
          </p:cNvPicPr>
          <p:nvPr/>
        </p:nvPicPr>
        <p:blipFill>
          <a:blip r:embed="rId2"/>
          <a:stretch>
            <a:fillRect/>
          </a:stretch>
        </p:blipFill>
        <p:spPr>
          <a:xfrm>
            <a:off x="0" y="1310070"/>
            <a:ext cx="10440988" cy="3833446"/>
          </a:xfrm>
          <a:prstGeom prst="rect">
            <a:avLst/>
          </a:prstGeom>
        </p:spPr>
      </p:pic>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Solution Design</a:t>
            </a:r>
            <a:endParaRPr lang="en-US" sz="2800" dirty="0"/>
          </a:p>
        </p:txBody>
      </p:sp>
      <p:sp>
        <p:nvSpPr>
          <p:cNvPr id="7" name="Slide Number Placeholder 6"/>
          <p:cNvSpPr>
            <a:spLocks noGrp="1"/>
          </p:cNvSpPr>
          <p:nvPr>
            <p:ph type="sldNum" sz="quarter" idx="12"/>
          </p:nvPr>
        </p:nvSpPr>
        <p:spPr/>
        <p:txBody>
          <a:bodyPr/>
          <a:lstStyle/>
          <a:p>
            <a:fld id="{11550EE2-3864-49C6-9711-ABC306523AA0}" type="slidenum">
              <a:rPr lang="en-US" smtClean="0"/>
              <a:pPr/>
              <a:t>37</a:t>
            </a:fld>
            <a:endParaRPr lang="en-US"/>
          </a:p>
        </p:txBody>
      </p:sp>
      <p:pic>
        <p:nvPicPr>
          <p:cNvPr id="4" name="Content Placeholder 3" descr="Collaborate.png"/>
          <p:cNvPicPr>
            <a:picLocks noChangeAspect="1"/>
          </p:cNvPicPr>
          <p:nvPr/>
        </p:nvPicPr>
        <p:blipFill>
          <a:blip r:embed="rId2"/>
          <a:stretch>
            <a:fillRect/>
          </a:stretch>
        </p:blipFill>
        <p:spPr>
          <a:xfrm>
            <a:off x="1141953" y="1333500"/>
            <a:ext cx="6221680" cy="3771900"/>
          </a:xfrm>
          <a:prstGeom prst="rect">
            <a:avLst/>
          </a:prstGeom>
        </p:spPr>
      </p:pic>
      <p:sp>
        <p:nvSpPr>
          <p:cNvPr id="5" name="Line Callout 1 4"/>
          <p:cNvSpPr/>
          <p:nvPr/>
        </p:nvSpPr>
        <p:spPr>
          <a:xfrm>
            <a:off x="7749187" y="2786062"/>
            <a:ext cx="2565777" cy="571504"/>
          </a:xfrm>
          <a:prstGeom prst="borderCallout1">
            <a:avLst>
              <a:gd name="adj1" fmla="val 18750"/>
              <a:gd name="adj2" fmla="val -8333"/>
              <a:gd name="adj3" fmla="val 54597"/>
              <a:gd name="adj4" fmla="val -127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b="1" dirty="0" smtClean="0"/>
              <a:t>Interact with peer to clarify/ suggest/ appreciate</a:t>
            </a:r>
            <a:endParaRPr lang="en-US" sz="1400" b="1" dirty="0"/>
          </a:p>
        </p:txBody>
      </p:sp>
      <p:sp>
        <p:nvSpPr>
          <p:cNvPr id="6" name="Line Callout 1 5"/>
          <p:cNvSpPr/>
          <p:nvPr/>
        </p:nvSpPr>
        <p:spPr>
          <a:xfrm>
            <a:off x="7749187" y="4000507"/>
            <a:ext cx="2565777" cy="285752"/>
          </a:xfrm>
          <a:prstGeom prst="borderCallout1">
            <a:avLst>
              <a:gd name="adj1" fmla="val 18750"/>
              <a:gd name="adj2" fmla="val -8333"/>
              <a:gd name="adj3" fmla="val 105381"/>
              <a:gd name="adj4" fmla="val -128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b="1" dirty="0" smtClean="0"/>
              <a:t>Evaluate peers response</a:t>
            </a:r>
            <a:endParaRPr lang="en-US" sz="1400" b="1" dirty="0"/>
          </a:p>
        </p:txBody>
      </p:sp>
      <p:sp>
        <p:nvSpPr>
          <p:cNvPr id="8" name="Line Callout 1 7"/>
          <p:cNvSpPr/>
          <p:nvPr/>
        </p:nvSpPr>
        <p:spPr>
          <a:xfrm>
            <a:off x="7720824" y="1714492"/>
            <a:ext cx="2565777" cy="357190"/>
          </a:xfrm>
          <a:prstGeom prst="borderCallout1">
            <a:avLst>
              <a:gd name="adj1" fmla="val 18750"/>
              <a:gd name="adj2" fmla="val -8333"/>
              <a:gd name="adj3" fmla="val 64546"/>
              <a:gd name="adj4" fmla="val -198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b="1" dirty="0" smtClean="0"/>
              <a:t>List of online users</a:t>
            </a:r>
            <a:endParaRPr lang="en-US" sz="1400" b="1" dirty="0"/>
          </a:p>
        </p:txBody>
      </p:sp>
      <p:sp>
        <p:nvSpPr>
          <p:cNvPr id="9" name="Date Placeholder 8"/>
          <p:cNvSpPr>
            <a:spLocks noGrp="1"/>
          </p:cNvSpPr>
          <p:nvPr>
            <p:ph type="dt" sz="half" idx="10"/>
          </p:nvPr>
        </p:nvSpPr>
        <p:spPr/>
        <p:txBody>
          <a:bodyPr/>
          <a:lstStyle/>
          <a:p>
            <a:r>
              <a:rPr lang="en-US" smtClean="0"/>
              <a:t>06-11-2019</a:t>
            </a:r>
            <a:endParaRPr lang="en-US"/>
          </a:p>
        </p:txBody>
      </p:sp>
      <p:sp>
        <p:nvSpPr>
          <p:cNvPr id="10" name="Footer Placeholder 9"/>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Solution Design</a:t>
            </a:r>
            <a:endParaRPr lang="en-US" sz="2800" dirty="0"/>
          </a:p>
        </p:txBody>
      </p:sp>
      <p:pic>
        <p:nvPicPr>
          <p:cNvPr id="4" name="Content Placeholder 3" descr="goal-feedback.png"/>
          <p:cNvPicPr>
            <a:picLocks noGrp="1" noChangeAspect="1"/>
          </p:cNvPicPr>
          <p:nvPr>
            <p:ph idx="1"/>
          </p:nvPr>
        </p:nvPicPr>
        <p:blipFill>
          <a:blip r:embed="rId2"/>
          <a:stretch>
            <a:fillRect/>
          </a:stretch>
        </p:blipFill>
        <p:spPr>
          <a:xfrm>
            <a:off x="81534" y="1360863"/>
            <a:ext cx="9396889" cy="3717177"/>
          </a:xfrm>
        </p:spPr>
      </p:pic>
      <p:sp>
        <p:nvSpPr>
          <p:cNvPr id="6" name="Slide Number Placeholder 5"/>
          <p:cNvSpPr>
            <a:spLocks noGrp="1"/>
          </p:cNvSpPr>
          <p:nvPr>
            <p:ph type="sldNum" sz="quarter" idx="12"/>
          </p:nvPr>
        </p:nvSpPr>
        <p:spPr/>
        <p:txBody>
          <a:bodyPr/>
          <a:lstStyle/>
          <a:p>
            <a:fld id="{11550EE2-3864-49C6-9711-ABC306523AA0}" type="slidenum">
              <a:rPr lang="en-US" smtClean="0"/>
              <a:pPr/>
              <a:t>38</a:t>
            </a:fld>
            <a:endParaRPr lang="en-US"/>
          </a:p>
        </p:txBody>
      </p:sp>
      <p:sp>
        <p:nvSpPr>
          <p:cNvPr id="5" name="Line Callout 1 4"/>
          <p:cNvSpPr/>
          <p:nvPr/>
        </p:nvSpPr>
        <p:spPr>
          <a:xfrm>
            <a:off x="8320184" y="3643318"/>
            <a:ext cx="2039270" cy="1000132"/>
          </a:xfrm>
          <a:prstGeom prst="borderCallout1">
            <a:avLst>
              <a:gd name="adj1" fmla="val 18750"/>
              <a:gd name="adj2" fmla="val -8333"/>
              <a:gd name="adj3" fmla="val -57017"/>
              <a:gd name="adj4" fmla="val -915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b="1" dirty="0" smtClean="0"/>
              <a:t>System generated feedback based on comparing keywords.</a:t>
            </a:r>
            <a:endParaRPr lang="en-US" sz="1400" b="1" dirty="0"/>
          </a:p>
        </p:txBody>
      </p:sp>
      <p:sp>
        <p:nvSpPr>
          <p:cNvPr id="7" name="Date Placeholder 6"/>
          <p:cNvSpPr>
            <a:spLocks noGrp="1"/>
          </p:cNvSpPr>
          <p:nvPr>
            <p:ph type="dt" sz="half" idx="10"/>
          </p:nvPr>
        </p:nvSpPr>
        <p:spPr/>
        <p:txBody>
          <a:bodyPr/>
          <a:lstStyle/>
          <a:p>
            <a:r>
              <a:rPr lang="en-US" smtClean="0"/>
              <a:t>06-11-2019</a:t>
            </a:r>
            <a:endParaRPr lang="en-US"/>
          </a:p>
        </p:txBody>
      </p:sp>
      <p:sp>
        <p:nvSpPr>
          <p:cNvPr id="8" name="Footer Placeholder 7"/>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Solution Design</a:t>
            </a:r>
            <a:endParaRPr lang="en-US" sz="2800" dirty="0"/>
          </a:p>
        </p:txBody>
      </p:sp>
      <p:sp>
        <p:nvSpPr>
          <p:cNvPr id="4" name="Content Placeholder 2"/>
          <p:cNvSpPr>
            <a:spLocks noGrp="1"/>
          </p:cNvSpPr>
          <p:nvPr>
            <p:ph idx="1"/>
          </p:nvPr>
        </p:nvSpPr>
        <p:spPr>
          <a:xfrm>
            <a:off x="5008444" y="1141228"/>
            <a:ext cx="3311741" cy="206375"/>
          </a:xfrm>
        </p:spPr>
        <p:txBody>
          <a:bodyPr>
            <a:normAutofit fontScale="92500" lnSpcReduction="20000"/>
          </a:bodyPr>
          <a:lstStyle/>
          <a:p>
            <a:pPr>
              <a:buNone/>
            </a:pPr>
            <a:r>
              <a:rPr lang="en-IN" sz="1200" dirty="0" smtClean="0"/>
              <a:t>Learning path for each skill </a:t>
            </a:r>
            <a:endParaRPr lang="en-US" sz="1200" dirty="0"/>
          </a:p>
        </p:txBody>
      </p:sp>
      <p:sp>
        <p:nvSpPr>
          <p:cNvPr id="30" name="Slide Number Placeholder 29"/>
          <p:cNvSpPr>
            <a:spLocks noGrp="1"/>
          </p:cNvSpPr>
          <p:nvPr>
            <p:ph type="sldNum" sz="quarter" idx="12"/>
          </p:nvPr>
        </p:nvSpPr>
        <p:spPr/>
        <p:txBody>
          <a:bodyPr/>
          <a:lstStyle/>
          <a:p>
            <a:fld id="{11550EE2-3864-49C6-9711-ABC306523AA0}" type="slidenum">
              <a:rPr lang="en-US" smtClean="0"/>
              <a:pPr/>
              <a:t>39</a:t>
            </a:fld>
            <a:endParaRPr lang="en-US"/>
          </a:p>
        </p:txBody>
      </p:sp>
      <p:sp>
        <p:nvSpPr>
          <p:cNvPr id="5" name="Rounded Rectangle 4"/>
          <p:cNvSpPr/>
          <p:nvPr/>
        </p:nvSpPr>
        <p:spPr>
          <a:xfrm>
            <a:off x="3099653" y="1633354"/>
            <a:ext cx="1305133" cy="635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dirty="0" smtClean="0">
                <a:solidFill>
                  <a:schemeClr val="tx1"/>
                </a:solidFill>
              </a:rPr>
              <a:t>Demo/ Example </a:t>
            </a:r>
            <a:endParaRPr lang="en-US" sz="1400" dirty="0">
              <a:solidFill>
                <a:schemeClr val="tx1"/>
              </a:solidFill>
            </a:endParaRPr>
          </a:p>
        </p:txBody>
      </p:sp>
      <p:sp>
        <p:nvSpPr>
          <p:cNvPr id="6" name="Rounded Rectangle 5"/>
          <p:cNvSpPr/>
          <p:nvPr/>
        </p:nvSpPr>
        <p:spPr>
          <a:xfrm>
            <a:off x="4486359" y="1633354"/>
            <a:ext cx="1305133" cy="635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400" dirty="0" smtClean="0">
                <a:solidFill>
                  <a:schemeClr val="tx1"/>
                </a:solidFill>
              </a:rPr>
              <a:t>Prompts +Explanation+ Hints</a:t>
            </a:r>
            <a:endParaRPr lang="en-US" sz="1400" dirty="0">
              <a:solidFill>
                <a:schemeClr val="tx1"/>
              </a:solidFill>
            </a:endParaRPr>
          </a:p>
        </p:txBody>
      </p:sp>
      <p:sp>
        <p:nvSpPr>
          <p:cNvPr id="7" name="Rounded Rectangle 6"/>
          <p:cNvSpPr/>
          <p:nvPr/>
        </p:nvSpPr>
        <p:spPr>
          <a:xfrm>
            <a:off x="5954632" y="1633354"/>
            <a:ext cx="1305133" cy="6350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solidFill>
                  <a:schemeClr val="tx1"/>
                </a:solidFill>
              </a:rPr>
              <a:t>Learner performs Activity</a:t>
            </a:r>
            <a:endParaRPr lang="en-US" sz="1400" dirty="0">
              <a:solidFill>
                <a:schemeClr val="tx1"/>
              </a:solidFill>
            </a:endParaRPr>
          </a:p>
        </p:txBody>
      </p:sp>
      <p:sp>
        <p:nvSpPr>
          <p:cNvPr id="8" name="Rounded Rectangle 7"/>
          <p:cNvSpPr/>
          <p:nvPr/>
        </p:nvSpPr>
        <p:spPr>
          <a:xfrm>
            <a:off x="7341334" y="1633354"/>
            <a:ext cx="1305133" cy="6350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400" dirty="0" smtClean="0">
                <a:solidFill>
                  <a:schemeClr val="tx1"/>
                </a:solidFill>
              </a:rPr>
              <a:t>Feedback </a:t>
            </a:r>
            <a:r>
              <a:rPr lang="en-IN" sz="1200" dirty="0" smtClean="0">
                <a:solidFill>
                  <a:schemeClr val="tx1"/>
                </a:solidFill>
              </a:rPr>
              <a:t>(system generated)</a:t>
            </a:r>
            <a:endParaRPr lang="en-US" sz="1200" dirty="0">
              <a:solidFill>
                <a:schemeClr val="tx1"/>
              </a:solidFill>
            </a:endParaRPr>
          </a:p>
        </p:txBody>
      </p:sp>
      <p:sp>
        <p:nvSpPr>
          <p:cNvPr id="10" name="Rounded Rectangle 9"/>
          <p:cNvSpPr/>
          <p:nvPr/>
        </p:nvSpPr>
        <p:spPr>
          <a:xfrm>
            <a:off x="163105" y="1516055"/>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 1.1Understand the problem from multiple perspectives </a:t>
            </a:r>
            <a:endParaRPr lang="en-US" sz="1400" dirty="0">
              <a:solidFill>
                <a:schemeClr val="tx1"/>
              </a:solidFill>
            </a:endParaRPr>
          </a:p>
        </p:txBody>
      </p:sp>
      <p:sp>
        <p:nvSpPr>
          <p:cNvPr id="11" name="Rounded Rectangle 10"/>
          <p:cNvSpPr/>
          <p:nvPr/>
        </p:nvSpPr>
        <p:spPr>
          <a:xfrm>
            <a:off x="163105" y="1096501"/>
            <a:ext cx="2773407" cy="3401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1. Problem Analysis</a:t>
            </a:r>
            <a:endParaRPr lang="en-US" sz="1400" dirty="0" smtClean="0">
              <a:solidFill>
                <a:schemeClr val="tx1"/>
              </a:solidFill>
            </a:endParaRPr>
          </a:p>
        </p:txBody>
      </p:sp>
      <p:sp>
        <p:nvSpPr>
          <p:cNvPr id="12" name="Rounded Rectangle 11"/>
          <p:cNvSpPr/>
          <p:nvPr/>
        </p:nvSpPr>
        <p:spPr>
          <a:xfrm>
            <a:off x="163105" y="2151059"/>
            <a:ext cx="2773407" cy="498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1.2 Formulate the problem </a:t>
            </a:r>
            <a:endParaRPr lang="en-US" sz="1400" dirty="0">
              <a:solidFill>
                <a:schemeClr val="tx1"/>
              </a:solidFill>
            </a:endParaRPr>
          </a:p>
        </p:txBody>
      </p:sp>
      <p:sp>
        <p:nvSpPr>
          <p:cNvPr id="13" name="Rounded Rectangle 12"/>
          <p:cNvSpPr/>
          <p:nvPr/>
        </p:nvSpPr>
        <p:spPr>
          <a:xfrm>
            <a:off x="163105" y="2786062"/>
            <a:ext cx="2773407" cy="396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 Design the solution</a:t>
            </a:r>
            <a:endParaRPr lang="en-US" sz="1400" dirty="0">
              <a:solidFill>
                <a:schemeClr val="tx1"/>
              </a:solidFill>
            </a:endParaRPr>
          </a:p>
        </p:txBody>
      </p:sp>
      <p:sp>
        <p:nvSpPr>
          <p:cNvPr id="14" name="Rounded Rectangle 13"/>
          <p:cNvSpPr/>
          <p:nvPr/>
        </p:nvSpPr>
        <p:spPr>
          <a:xfrm>
            <a:off x="163105" y="3262319"/>
            <a:ext cx="2773407" cy="4762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2.1 Generate Solutions</a:t>
            </a:r>
            <a:endParaRPr lang="en-US" sz="1400" dirty="0">
              <a:solidFill>
                <a:schemeClr val="tx1"/>
              </a:solidFill>
            </a:endParaRPr>
          </a:p>
        </p:txBody>
      </p:sp>
      <p:sp>
        <p:nvSpPr>
          <p:cNvPr id="15" name="Rounded Rectangle 14"/>
          <p:cNvSpPr/>
          <p:nvPr/>
        </p:nvSpPr>
        <p:spPr>
          <a:xfrm>
            <a:off x="163105" y="3817949"/>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2.2 Analyze solutions </a:t>
            </a:r>
            <a:endParaRPr lang="en-US" sz="1400" dirty="0">
              <a:solidFill>
                <a:schemeClr val="tx1"/>
              </a:solidFill>
            </a:endParaRPr>
          </a:p>
        </p:txBody>
      </p:sp>
      <p:sp>
        <p:nvSpPr>
          <p:cNvPr id="16" name="Rounded Rectangle 15"/>
          <p:cNvSpPr/>
          <p:nvPr/>
        </p:nvSpPr>
        <p:spPr>
          <a:xfrm>
            <a:off x="163105" y="4452953"/>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2.3 Identify constraints</a:t>
            </a:r>
            <a:endParaRPr lang="en-US" sz="1400" dirty="0">
              <a:solidFill>
                <a:schemeClr val="tx1"/>
              </a:solidFill>
            </a:endParaRPr>
          </a:p>
        </p:txBody>
      </p:sp>
      <p:sp>
        <p:nvSpPr>
          <p:cNvPr id="17" name="Rounded Rectangle 16"/>
          <p:cNvSpPr/>
          <p:nvPr/>
        </p:nvSpPr>
        <p:spPr>
          <a:xfrm>
            <a:off x="163105" y="5087957"/>
            <a:ext cx="2773407" cy="555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smtClean="0">
                <a:solidFill>
                  <a:schemeClr val="tx1"/>
                </a:solidFill>
              </a:rPr>
              <a:t>2.4 Evaluate and Select</a:t>
            </a:r>
            <a:endParaRPr lang="en-US" sz="1400" dirty="0">
              <a:solidFill>
                <a:schemeClr val="tx1"/>
              </a:solidFill>
            </a:endParaRPr>
          </a:p>
        </p:txBody>
      </p:sp>
      <p:sp>
        <p:nvSpPr>
          <p:cNvPr id="18" name="TextBox 17"/>
          <p:cNvSpPr txBox="1"/>
          <p:nvPr/>
        </p:nvSpPr>
        <p:spPr>
          <a:xfrm>
            <a:off x="6199345" y="2381247"/>
            <a:ext cx="248786" cy="1754326"/>
          </a:xfrm>
          <a:prstGeom prst="rect">
            <a:avLst/>
          </a:prstGeom>
          <a:noFill/>
        </p:spPr>
        <p:txBody>
          <a:bodyPr wrap="none" rtlCol="0">
            <a:spAutoFit/>
          </a:bodyPr>
          <a:lstStyle/>
          <a:p>
            <a:r>
              <a:rPr lang="en-IN" dirty="0" smtClean="0"/>
              <a:t>.</a:t>
            </a:r>
          </a:p>
          <a:p>
            <a:r>
              <a:rPr lang="en-IN" dirty="0" smtClean="0"/>
              <a:t>.</a:t>
            </a:r>
          </a:p>
          <a:p>
            <a:r>
              <a:rPr lang="en-IN" dirty="0" smtClean="0"/>
              <a:t>.</a:t>
            </a:r>
          </a:p>
          <a:p>
            <a:r>
              <a:rPr lang="en-IN" dirty="0" smtClean="0"/>
              <a:t>.</a:t>
            </a:r>
          </a:p>
          <a:p>
            <a:r>
              <a:rPr lang="en-IN" dirty="0" smtClean="0"/>
              <a:t>.</a:t>
            </a:r>
          </a:p>
          <a:p>
            <a:r>
              <a:rPr lang="en-IN" dirty="0" smtClean="0"/>
              <a:t>.</a:t>
            </a:r>
            <a:endParaRPr lang="en-US" dirty="0"/>
          </a:p>
        </p:txBody>
      </p:sp>
      <p:cxnSp>
        <p:nvCxnSpPr>
          <p:cNvPr id="19" name="Straight Connector 18"/>
          <p:cNvCxnSpPr>
            <a:stCxn id="8" idx="0"/>
          </p:cNvCxnSpPr>
          <p:nvPr/>
        </p:nvCxnSpPr>
        <p:spPr>
          <a:xfrm rot="5400000" flipH="1" flipV="1">
            <a:off x="7914529" y="1553954"/>
            <a:ext cx="158751" cy="1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607200" y="1474603"/>
            <a:ext cx="1386703"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0"/>
          </p:cNvCxnSpPr>
          <p:nvPr/>
        </p:nvCxnSpPr>
        <p:spPr>
          <a:xfrm rot="5400000">
            <a:off x="6527825" y="1553954"/>
            <a:ext cx="158751" cy="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28732" y="2346828"/>
            <a:ext cx="158751" cy="1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07200" y="2427109"/>
            <a:ext cx="1386703" cy="1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915434" y="2346828"/>
            <a:ext cx="158751" cy="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6" idx="1"/>
          </p:cNvCxnSpPr>
          <p:nvPr/>
        </p:nvCxnSpPr>
        <p:spPr>
          <a:xfrm>
            <a:off x="4404786" y="1950855"/>
            <a:ext cx="81571"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7" idx="1"/>
          </p:cNvCxnSpPr>
          <p:nvPr/>
        </p:nvCxnSpPr>
        <p:spPr>
          <a:xfrm>
            <a:off x="5791489" y="1950855"/>
            <a:ext cx="163142"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p:cNvCxnSpPr>
          <p:nvPr/>
        </p:nvCxnSpPr>
        <p:spPr>
          <a:xfrm>
            <a:off x="8646467" y="1950855"/>
            <a:ext cx="163142" cy="1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Down Arrow 41"/>
          <p:cNvSpPr/>
          <p:nvPr/>
        </p:nvSpPr>
        <p:spPr>
          <a:xfrm>
            <a:off x="5661009" y="1284101"/>
            <a:ext cx="24471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809611" y="1643054"/>
            <a:ext cx="1549845"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400" dirty="0" smtClean="0">
                <a:solidFill>
                  <a:schemeClr val="tx1"/>
                </a:solidFill>
              </a:rPr>
              <a:t>Peer-review </a:t>
            </a:r>
            <a:r>
              <a:rPr lang="en-IN" sz="1400" dirty="0" smtClean="0">
                <a:solidFill>
                  <a:schemeClr val="tx1"/>
                </a:solidFill>
              </a:rPr>
              <a:t>, self-evaluation and Chat </a:t>
            </a:r>
            <a:endParaRPr lang="en-US" sz="1200" dirty="0">
              <a:solidFill>
                <a:schemeClr val="tx1"/>
              </a:solidFill>
            </a:endParaRPr>
          </a:p>
        </p:txBody>
      </p:sp>
      <p:sp>
        <p:nvSpPr>
          <p:cNvPr id="46" name="Up Arrow 45"/>
          <p:cNvSpPr/>
          <p:nvPr/>
        </p:nvSpPr>
        <p:spPr>
          <a:xfrm>
            <a:off x="8627725" y="2571749"/>
            <a:ext cx="163142"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712342" y="2928938"/>
            <a:ext cx="1980029" cy="369332"/>
          </a:xfrm>
          <a:prstGeom prst="rect">
            <a:avLst/>
          </a:prstGeom>
          <a:noFill/>
        </p:spPr>
        <p:txBody>
          <a:bodyPr wrap="none" rtlCol="0">
            <a:spAutoFit/>
          </a:bodyPr>
          <a:lstStyle/>
          <a:p>
            <a:r>
              <a:rPr lang="en-IN" dirty="0" smtClean="0"/>
              <a:t>Revised features </a:t>
            </a:r>
            <a:endParaRPr lang="en-US" dirty="0"/>
          </a:p>
        </p:txBody>
      </p:sp>
      <p:sp>
        <p:nvSpPr>
          <p:cNvPr id="31" name="Date Placeholder 30"/>
          <p:cNvSpPr>
            <a:spLocks noGrp="1"/>
          </p:cNvSpPr>
          <p:nvPr>
            <p:ph type="dt" sz="half" idx="10"/>
          </p:nvPr>
        </p:nvSpPr>
        <p:spPr/>
        <p:txBody>
          <a:bodyPr/>
          <a:lstStyle/>
          <a:p>
            <a:r>
              <a:rPr lang="en-US" smtClean="0"/>
              <a:t>06-11-2019</a:t>
            </a:r>
            <a:endParaRPr lang="en-US"/>
          </a:p>
        </p:txBody>
      </p:sp>
      <p:sp>
        <p:nvSpPr>
          <p:cNvPr id="32" name="Footer Placeholder 31"/>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lstStyle/>
          <a:p>
            <a:r>
              <a:rPr lang="en-IN" dirty="0" smtClean="0"/>
              <a:t>Illustration: Library problem- Expert approach</a:t>
            </a:r>
            <a:endParaRPr lang="en-US" dirty="0"/>
          </a:p>
        </p:txBody>
      </p:sp>
      <p:sp>
        <p:nvSpPr>
          <p:cNvPr id="4" name="Date Placeholder 3"/>
          <p:cNvSpPr>
            <a:spLocks noGrp="1"/>
          </p:cNvSpPr>
          <p:nvPr>
            <p:ph type="dt" sz="half" idx="10"/>
          </p:nvPr>
        </p:nvSpPr>
        <p:spPr>
          <a:xfrm>
            <a:off x="717818" y="5339311"/>
            <a:ext cx="2349222" cy="304271"/>
          </a:xfrm>
        </p:spPr>
        <p:txBody>
          <a:bodyPr/>
          <a:lstStyle/>
          <a:p>
            <a:r>
              <a:rPr lang="en-US" smtClean="0"/>
              <a:t>06-11-2019</a:t>
            </a:r>
            <a:endParaRPr lang="en-US"/>
          </a:p>
        </p:txBody>
      </p:sp>
      <p:sp>
        <p:nvSpPr>
          <p:cNvPr id="5" name="Footer Placeholder 4"/>
          <p:cNvSpPr>
            <a:spLocks noGrp="1"/>
          </p:cNvSpPr>
          <p:nvPr>
            <p:ph type="ftr" sz="quarter" idx="11"/>
          </p:nvPr>
        </p:nvSpPr>
        <p:spPr>
          <a:xfrm>
            <a:off x="3458578" y="5339311"/>
            <a:ext cx="3523833" cy="304271"/>
          </a:xfrm>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4</a:t>
            </a:fld>
            <a:endParaRPr lang="en-US"/>
          </a:p>
        </p:txBody>
      </p:sp>
      <p:pic>
        <p:nvPicPr>
          <p:cNvPr id="7" name="Picture 6" descr="state transistion diagram -library.png"/>
          <p:cNvPicPr/>
          <p:nvPr/>
        </p:nvPicPr>
        <p:blipFill>
          <a:blip r:embed="rId3"/>
          <a:stretch>
            <a:fillRect/>
          </a:stretch>
        </p:blipFill>
        <p:spPr>
          <a:xfrm>
            <a:off x="505586" y="1785930"/>
            <a:ext cx="3857652" cy="2022475"/>
          </a:xfrm>
          <a:prstGeom prst="rect">
            <a:avLst/>
          </a:prstGeom>
        </p:spPr>
      </p:pic>
      <p:sp>
        <p:nvSpPr>
          <p:cNvPr id="11" name="Oval 10"/>
          <p:cNvSpPr/>
          <p:nvPr/>
        </p:nvSpPr>
        <p:spPr>
          <a:xfrm>
            <a:off x="1005652" y="2928938"/>
            <a:ext cx="2928958" cy="928694"/>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2" name="TextBox 11"/>
          <p:cNvSpPr txBox="1"/>
          <p:nvPr/>
        </p:nvSpPr>
        <p:spPr>
          <a:xfrm>
            <a:off x="1505718" y="3429004"/>
            <a:ext cx="1243354" cy="307777"/>
          </a:xfrm>
          <a:prstGeom prst="rect">
            <a:avLst/>
          </a:prstGeom>
          <a:noFill/>
        </p:spPr>
        <p:txBody>
          <a:bodyPr wrap="none" rtlCol="0">
            <a:spAutoFit/>
          </a:bodyPr>
          <a:lstStyle/>
          <a:p>
            <a:r>
              <a:rPr lang="en-IN" sz="1400" dirty="0" err="1" smtClean="0"/>
              <a:t>Order_books</a:t>
            </a:r>
            <a:r>
              <a:rPr lang="en-IN" sz="1400" dirty="0" smtClean="0"/>
              <a:t>()</a:t>
            </a:r>
            <a:endParaRPr lang="en-US" sz="1400" dirty="0"/>
          </a:p>
        </p:txBody>
      </p:sp>
      <p:sp>
        <p:nvSpPr>
          <p:cNvPr id="13" name="Oval 12"/>
          <p:cNvSpPr/>
          <p:nvPr/>
        </p:nvSpPr>
        <p:spPr>
          <a:xfrm>
            <a:off x="1291404" y="1571616"/>
            <a:ext cx="2928958" cy="928694"/>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4" name="TextBox 13"/>
          <p:cNvSpPr txBox="1"/>
          <p:nvPr/>
        </p:nvSpPr>
        <p:spPr>
          <a:xfrm>
            <a:off x="1791470" y="1643054"/>
            <a:ext cx="1188082" cy="307777"/>
          </a:xfrm>
          <a:prstGeom prst="rect">
            <a:avLst/>
          </a:prstGeom>
          <a:noFill/>
        </p:spPr>
        <p:txBody>
          <a:bodyPr wrap="none" rtlCol="0">
            <a:spAutoFit/>
          </a:bodyPr>
          <a:lstStyle/>
          <a:p>
            <a:r>
              <a:rPr lang="en-IN" sz="1400" dirty="0" err="1" smtClean="0"/>
              <a:t>Issue_books</a:t>
            </a:r>
            <a:r>
              <a:rPr lang="en-IN" sz="1400" dirty="0" smtClean="0"/>
              <a:t>()</a:t>
            </a:r>
            <a:endParaRPr lang="en-US" sz="1400" dirty="0"/>
          </a:p>
        </p:txBody>
      </p:sp>
      <p:sp>
        <p:nvSpPr>
          <p:cNvPr id="16" name="Rectangle 15"/>
          <p:cNvSpPr/>
          <p:nvPr/>
        </p:nvSpPr>
        <p:spPr>
          <a:xfrm>
            <a:off x="5363370" y="1785930"/>
            <a:ext cx="1928826" cy="4286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a:r>
              <a:rPr lang="en-IN" sz="1200" dirty="0" err="1" smtClean="0"/>
              <a:t>Issue_book</a:t>
            </a:r>
            <a:r>
              <a:rPr lang="en-IN" sz="1200" dirty="0" smtClean="0"/>
              <a:t>() </a:t>
            </a:r>
          </a:p>
          <a:p>
            <a:pPr marL="228600" indent="-228600"/>
            <a:r>
              <a:rPr lang="en-IN" sz="1200" dirty="0" smtClean="0"/>
              <a:t>Store books in a vector</a:t>
            </a:r>
          </a:p>
        </p:txBody>
      </p:sp>
      <p:sp>
        <p:nvSpPr>
          <p:cNvPr id="18" name="Rectangle 17"/>
          <p:cNvSpPr/>
          <p:nvPr/>
        </p:nvSpPr>
        <p:spPr>
          <a:xfrm>
            <a:off x="8512162" y="2071682"/>
            <a:ext cx="1928826"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a:r>
              <a:rPr lang="en-IN" sz="1200" dirty="0" smtClean="0"/>
              <a:t>books should be accessible quickly.</a:t>
            </a:r>
            <a:endParaRPr lang="en-US" sz="1200" dirty="0"/>
          </a:p>
        </p:txBody>
      </p:sp>
      <p:sp>
        <p:nvSpPr>
          <p:cNvPr id="25" name="Rectangle 24"/>
          <p:cNvSpPr/>
          <p:nvPr/>
        </p:nvSpPr>
        <p:spPr>
          <a:xfrm>
            <a:off x="4038610" y="2285996"/>
            <a:ext cx="1824826" cy="553998"/>
          </a:xfrm>
          <a:prstGeom prst="rect">
            <a:avLst/>
          </a:prstGeom>
          <a:ln>
            <a:noFill/>
          </a:ln>
        </p:spPr>
        <p:txBody>
          <a:bodyPr wrap="square">
            <a:spAutoFit/>
          </a:bodyPr>
          <a:lstStyle/>
          <a:p>
            <a:r>
              <a:rPr lang="en-IN" sz="1000" dirty="0" smtClean="0"/>
              <a:t>assess if the solution is generating the desired behaviour</a:t>
            </a:r>
            <a:endParaRPr lang="en-US" sz="1000" dirty="0"/>
          </a:p>
        </p:txBody>
      </p:sp>
      <p:sp>
        <p:nvSpPr>
          <p:cNvPr id="26" name="Rectangle 25"/>
          <p:cNvSpPr/>
          <p:nvPr/>
        </p:nvSpPr>
        <p:spPr>
          <a:xfrm>
            <a:off x="4291800" y="1682585"/>
            <a:ext cx="1214446" cy="246221"/>
          </a:xfrm>
          <a:prstGeom prst="rect">
            <a:avLst/>
          </a:prstGeom>
          <a:ln>
            <a:noFill/>
          </a:ln>
        </p:spPr>
        <p:txBody>
          <a:bodyPr wrap="square">
            <a:spAutoFit/>
          </a:bodyPr>
          <a:lstStyle/>
          <a:p>
            <a:r>
              <a:rPr lang="en-IN" sz="1000" dirty="0" smtClean="0"/>
              <a:t>Generate solution</a:t>
            </a:r>
            <a:endParaRPr lang="en-US" sz="1000" dirty="0"/>
          </a:p>
        </p:txBody>
      </p:sp>
      <p:sp>
        <p:nvSpPr>
          <p:cNvPr id="27" name="Rectangle 26"/>
          <p:cNvSpPr/>
          <p:nvPr/>
        </p:nvSpPr>
        <p:spPr>
          <a:xfrm>
            <a:off x="7297716" y="2285996"/>
            <a:ext cx="1214446" cy="246221"/>
          </a:xfrm>
          <a:prstGeom prst="rect">
            <a:avLst/>
          </a:prstGeom>
          <a:ln>
            <a:noFill/>
          </a:ln>
        </p:spPr>
        <p:txBody>
          <a:bodyPr wrap="square">
            <a:spAutoFit/>
          </a:bodyPr>
          <a:lstStyle/>
          <a:p>
            <a:r>
              <a:rPr lang="en-IN" sz="1000" dirty="0" smtClean="0"/>
              <a:t>Selection criteria</a:t>
            </a:r>
            <a:endParaRPr lang="en-US" sz="1000" dirty="0"/>
          </a:p>
        </p:txBody>
      </p:sp>
      <p:sp>
        <p:nvSpPr>
          <p:cNvPr id="28" name="Left Arrow 27"/>
          <p:cNvSpPr/>
          <p:nvPr/>
        </p:nvSpPr>
        <p:spPr>
          <a:xfrm>
            <a:off x="7440592" y="2500310"/>
            <a:ext cx="64294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19834" y="928674"/>
            <a:ext cx="8715436" cy="307777"/>
          </a:xfrm>
          <a:prstGeom prst="rect">
            <a:avLst/>
          </a:prstGeom>
        </p:spPr>
        <p:txBody>
          <a:bodyPr wrap="square">
            <a:spAutoFit/>
          </a:bodyPr>
          <a:lstStyle/>
          <a:p>
            <a:r>
              <a:rPr lang="en-US" sz="1400" dirty="0" smtClean="0"/>
              <a:t>Design a Library Record-keeping System (LS) </a:t>
            </a:r>
          </a:p>
        </p:txBody>
      </p:sp>
      <p:sp>
        <p:nvSpPr>
          <p:cNvPr id="30" name="Right Arrow 29"/>
          <p:cNvSpPr/>
          <p:nvPr/>
        </p:nvSpPr>
        <p:spPr>
          <a:xfrm>
            <a:off x="4363238" y="1857368"/>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63370" y="2928938"/>
            <a:ext cx="1785950"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a:r>
              <a:rPr lang="en-IN" sz="1200" dirty="0" err="1" smtClean="0"/>
              <a:t>Order_book</a:t>
            </a:r>
            <a:r>
              <a:rPr lang="en-IN" sz="1200" dirty="0" smtClean="0"/>
              <a:t>()</a:t>
            </a:r>
            <a:endParaRPr lang="en-US" sz="1200" dirty="0"/>
          </a:p>
        </p:txBody>
      </p:sp>
      <p:sp>
        <p:nvSpPr>
          <p:cNvPr id="32" name="Rectangle 31"/>
          <p:cNvSpPr/>
          <p:nvPr/>
        </p:nvSpPr>
        <p:spPr>
          <a:xfrm>
            <a:off x="4291800" y="3039907"/>
            <a:ext cx="1214446" cy="246221"/>
          </a:xfrm>
          <a:prstGeom prst="rect">
            <a:avLst/>
          </a:prstGeom>
          <a:ln>
            <a:noFill/>
          </a:ln>
        </p:spPr>
        <p:txBody>
          <a:bodyPr wrap="square">
            <a:spAutoFit/>
          </a:bodyPr>
          <a:lstStyle/>
          <a:p>
            <a:r>
              <a:rPr lang="en-IN" sz="1000" dirty="0" smtClean="0"/>
              <a:t>Generate solution</a:t>
            </a:r>
            <a:endParaRPr lang="en-US" sz="1000" dirty="0"/>
          </a:p>
        </p:txBody>
      </p:sp>
      <p:sp>
        <p:nvSpPr>
          <p:cNvPr id="33" name="Right Arrow 32"/>
          <p:cNvSpPr/>
          <p:nvPr/>
        </p:nvSpPr>
        <p:spPr>
          <a:xfrm>
            <a:off x="4363238" y="321469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a:off x="4363238" y="2786062"/>
            <a:ext cx="571504"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20032" y="4214822"/>
            <a:ext cx="1564339" cy="369332"/>
          </a:xfrm>
          <a:prstGeom prst="rect">
            <a:avLst/>
          </a:prstGeom>
          <a:noFill/>
        </p:spPr>
        <p:txBody>
          <a:bodyPr wrap="none" rtlCol="0">
            <a:spAutoFit/>
          </a:bodyPr>
          <a:lstStyle/>
          <a:p>
            <a:r>
              <a:rPr lang="en-IN" dirty="0" smtClean="0"/>
              <a:t>Problem space</a:t>
            </a:r>
            <a:endParaRPr lang="en-US" dirty="0"/>
          </a:p>
        </p:txBody>
      </p:sp>
      <p:sp>
        <p:nvSpPr>
          <p:cNvPr id="36" name="TextBox 35"/>
          <p:cNvSpPr txBox="1"/>
          <p:nvPr/>
        </p:nvSpPr>
        <p:spPr>
          <a:xfrm>
            <a:off x="5942171" y="4214822"/>
            <a:ext cx="1548822" cy="369332"/>
          </a:xfrm>
          <a:prstGeom prst="rect">
            <a:avLst/>
          </a:prstGeom>
          <a:noFill/>
        </p:spPr>
        <p:txBody>
          <a:bodyPr wrap="none" rtlCol="0">
            <a:spAutoFit/>
          </a:bodyPr>
          <a:lstStyle/>
          <a:p>
            <a:r>
              <a:rPr lang="en-IN" dirty="0" smtClean="0"/>
              <a:t>Solution space</a:t>
            </a:r>
            <a:endParaRPr lang="en-US" dirty="0"/>
          </a:p>
        </p:txBody>
      </p:sp>
      <p:sp>
        <p:nvSpPr>
          <p:cNvPr id="39" name="TextBox 38"/>
          <p:cNvSpPr txBox="1"/>
          <p:nvPr/>
        </p:nvSpPr>
        <p:spPr>
          <a:xfrm>
            <a:off x="434148" y="5072078"/>
            <a:ext cx="5815438" cy="276999"/>
          </a:xfrm>
          <a:prstGeom prst="rect">
            <a:avLst/>
          </a:prstGeom>
          <a:noFill/>
        </p:spPr>
        <p:txBody>
          <a:bodyPr wrap="none" rtlCol="0">
            <a:spAutoFit/>
          </a:bodyPr>
          <a:lstStyle/>
          <a:p>
            <a:r>
              <a:rPr lang="en-IN" sz="1200" dirty="0" smtClean="0"/>
              <a:t>(</a:t>
            </a:r>
            <a:r>
              <a:rPr lang="en-IN" sz="1200" dirty="0" err="1" smtClean="0"/>
              <a:t>Adelson</a:t>
            </a:r>
            <a:r>
              <a:rPr lang="en-IN" sz="1200" dirty="0" smtClean="0"/>
              <a:t> 1985, </a:t>
            </a:r>
            <a:r>
              <a:rPr lang="en-IN" sz="1200" dirty="0" err="1" smtClean="0"/>
              <a:t>Guindon</a:t>
            </a:r>
            <a:r>
              <a:rPr lang="en-IN" sz="1200" dirty="0" smtClean="0"/>
              <a:t> 1990, Tang 2008, 2010, Kunene 2005, </a:t>
            </a:r>
            <a:r>
              <a:rPr lang="en-IN" sz="1200" dirty="0" err="1" smtClean="0"/>
              <a:t>Ellspermann</a:t>
            </a:r>
            <a:r>
              <a:rPr lang="en-IN" sz="1200" dirty="0" smtClean="0"/>
              <a:t> 2007)</a:t>
            </a:r>
            <a:endParaRPr lang="en-US" sz="1200" dirty="0"/>
          </a:p>
        </p:txBody>
      </p:sp>
      <p:sp>
        <p:nvSpPr>
          <p:cNvPr id="38" name="Rectangle 37"/>
          <p:cNvSpPr/>
          <p:nvPr/>
        </p:nvSpPr>
        <p:spPr>
          <a:xfrm>
            <a:off x="8720956" y="3857632"/>
            <a:ext cx="1500198" cy="14287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IN" u="sng" dirty="0" smtClean="0">
                <a:solidFill>
                  <a:schemeClr val="tx1"/>
                </a:solidFill>
              </a:rPr>
              <a:t>Note taking</a:t>
            </a:r>
          </a:p>
          <a:p>
            <a:pPr algn="ctr"/>
            <a:r>
              <a:rPr lang="en-IN" dirty="0" smtClean="0">
                <a:solidFill>
                  <a:schemeClr val="tx1"/>
                </a:solidFill>
              </a:rPr>
              <a:t>Constraints</a:t>
            </a:r>
          </a:p>
          <a:p>
            <a:pPr algn="ctr"/>
            <a:r>
              <a:rPr lang="en-IN" dirty="0" smtClean="0">
                <a:solidFill>
                  <a:schemeClr val="tx1"/>
                </a:solidFill>
              </a:rPr>
              <a:t>Requirements</a:t>
            </a:r>
          </a:p>
          <a:p>
            <a:pPr algn="ctr"/>
            <a:r>
              <a:rPr lang="en-IN" dirty="0" smtClean="0">
                <a:solidFill>
                  <a:schemeClr val="tx1"/>
                </a:solidFill>
              </a:rPr>
              <a:t>Test Cases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6" grpId="0" animBg="1"/>
      <p:bldP spid="18" grpId="0" animBg="1"/>
      <p:bldP spid="25" grpId="0"/>
      <p:bldP spid="26" grpId="0"/>
      <p:bldP spid="27" grpId="0"/>
      <p:bldP spid="28" grpId="0" animBg="1"/>
      <p:bldP spid="30" grpId="0" animBg="1"/>
      <p:bldP spid="31" grpId="0" animBg="1"/>
      <p:bldP spid="32" grpId="0"/>
      <p:bldP spid="33" grpId="0" animBg="1"/>
      <p:bldP spid="34" grpId="0" animBg="1"/>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
            <a:ext cx="9723170" cy="1104636"/>
          </a:xfrm>
        </p:spPr>
        <p:txBody>
          <a:bodyPr>
            <a:normAutofit/>
          </a:bodyPr>
          <a:lstStyle/>
          <a:p>
            <a:r>
              <a:rPr lang="en-IN" sz="2800" dirty="0" smtClean="0"/>
              <a:t>Solution Design- Overall learning path in all phases of Fathom-Ver.3</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40</a:t>
            </a:fld>
            <a:endParaRPr lang="en-US"/>
          </a:p>
        </p:txBody>
      </p:sp>
      <p:pic>
        <p:nvPicPr>
          <p:cNvPr id="5" name="Picture 4" descr="learning path-Fathomver3.png"/>
          <p:cNvPicPr>
            <a:picLocks noChangeAspect="1"/>
          </p:cNvPicPr>
          <p:nvPr/>
        </p:nvPicPr>
        <p:blipFill>
          <a:blip r:embed="rId3"/>
          <a:stretch>
            <a:fillRect/>
          </a:stretch>
        </p:blipFill>
        <p:spPr>
          <a:xfrm>
            <a:off x="493922" y="2071688"/>
            <a:ext cx="9084291" cy="1857383"/>
          </a:xfrm>
          <a:prstGeom prst="rect">
            <a:avLst/>
          </a:prstGeom>
        </p:spPr>
      </p:pic>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396889" cy="952500"/>
          </a:xfrm>
        </p:spPr>
        <p:txBody>
          <a:bodyPr>
            <a:normAutofit/>
          </a:bodyPr>
          <a:lstStyle/>
          <a:p>
            <a:r>
              <a:rPr lang="en-IN" sz="2800" dirty="0" smtClean="0"/>
              <a:t>DBR Cycle 3- Evaluation: Study 4</a:t>
            </a:r>
            <a:endParaRPr lang="en-US" sz="2800" dirty="0"/>
          </a:p>
        </p:txBody>
      </p:sp>
      <p:sp>
        <p:nvSpPr>
          <p:cNvPr id="5" name="Slide Number Placeholder 4"/>
          <p:cNvSpPr>
            <a:spLocks noGrp="1"/>
          </p:cNvSpPr>
          <p:nvPr>
            <p:ph type="sldNum" sz="quarter" idx="12"/>
          </p:nvPr>
        </p:nvSpPr>
        <p:spPr/>
        <p:txBody>
          <a:bodyPr/>
          <a:lstStyle/>
          <a:p>
            <a:fld id="{11550EE2-3864-49C6-9711-ABC306523AA0}" type="slidenum">
              <a:rPr lang="en-US" smtClean="0"/>
              <a:pPr/>
              <a:t>41</a:t>
            </a:fld>
            <a:endParaRPr lang="en-US"/>
          </a:p>
        </p:txBody>
      </p:sp>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pic>
        <p:nvPicPr>
          <p:cNvPr id="8" name="Picture 7" descr="Study_FathomVer3.png"/>
          <p:cNvPicPr/>
          <p:nvPr/>
        </p:nvPicPr>
        <p:blipFill>
          <a:blip r:embed="rId2"/>
          <a:stretch>
            <a:fillRect/>
          </a:stretch>
        </p:blipFill>
        <p:spPr>
          <a:xfrm>
            <a:off x="717621" y="1285864"/>
            <a:ext cx="6431699" cy="3086597"/>
          </a:xfrm>
          <a:prstGeom prst="rect">
            <a:avLst/>
          </a:prstGeom>
        </p:spPr>
      </p:pic>
      <p:sp>
        <p:nvSpPr>
          <p:cNvPr id="9" name="Content Placeholder 2"/>
          <p:cNvSpPr>
            <a:spLocks noGrp="1"/>
          </p:cNvSpPr>
          <p:nvPr>
            <p:ph idx="1"/>
          </p:nvPr>
        </p:nvSpPr>
        <p:spPr>
          <a:xfrm>
            <a:off x="434148" y="785798"/>
            <a:ext cx="9396889" cy="785818"/>
          </a:xfrm>
        </p:spPr>
        <p:txBody>
          <a:bodyPr>
            <a:noAutofit/>
          </a:bodyPr>
          <a:lstStyle/>
          <a:p>
            <a:pPr lvl="0"/>
            <a:r>
              <a:rPr lang="en-US" sz="1800" b="1" dirty="0" smtClean="0">
                <a:latin typeface="Calibri" pitchFamily="34" charset="0"/>
                <a:cs typeface="Arial" pitchFamily="34" charset="0"/>
              </a:rPr>
              <a:t>RQ4: </a:t>
            </a:r>
            <a:r>
              <a:rPr lang="en-US" sz="1800" b="1" dirty="0" smtClean="0">
                <a:ea typeface="Calibri" pitchFamily="34" charset="0"/>
                <a:cs typeface="Times New Roman" pitchFamily="18" charset="0"/>
              </a:rPr>
              <a:t>How effective is Fathom </a:t>
            </a:r>
            <a:r>
              <a:rPr lang="en-US" sz="1800" b="1" dirty="0" smtClean="0">
                <a:ea typeface="Calibri" pitchFamily="34" charset="0"/>
                <a:cs typeface="Times New Roman" pitchFamily="18" charset="0"/>
              </a:rPr>
              <a:t>–Ver3(Cognitive </a:t>
            </a:r>
            <a:r>
              <a:rPr lang="en-US" sz="1800" b="1" dirty="0" smtClean="0">
                <a:ea typeface="Calibri" pitchFamily="34" charset="0"/>
                <a:cs typeface="Times New Roman" pitchFamily="18" charset="0"/>
              </a:rPr>
              <a:t>tools, pedagogical and metacognitive activities) in learning of ER skills? </a:t>
            </a:r>
            <a:endParaRPr lang="en-US" sz="1800" b="1" dirty="0" smtClean="0"/>
          </a:p>
          <a:p>
            <a:endParaRPr lang="en-IN" sz="1800" b="1" dirty="0" smtClean="0"/>
          </a:p>
          <a:p>
            <a:endParaRPr lang="en-IN" sz="1800" b="1" dirty="0" smtClean="0"/>
          </a:p>
          <a:p>
            <a:endParaRPr lang="en-IN" sz="1800" b="1" dirty="0" smtClean="0"/>
          </a:p>
          <a:p>
            <a:endParaRPr lang="en-IN" sz="1800" b="1" dirty="0" smtClean="0"/>
          </a:p>
          <a:p>
            <a:endParaRPr lang="en-IN" sz="1800" b="1" dirty="0" smtClean="0"/>
          </a:p>
          <a:p>
            <a:endParaRPr lang="en-IN" sz="1800" b="1" dirty="0" smtClean="0"/>
          </a:p>
        </p:txBody>
      </p:sp>
      <p:sp>
        <p:nvSpPr>
          <p:cNvPr id="10" name="Rectangle 9"/>
          <p:cNvSpPr/>
          <p:nvPr/>
        </p:nvSpPr>
        <p:spPr>
          <a:xfrm>
            <a:off x="7220758" y="1285864"/>
            <a:ext cx="3220230" cy="2062103"/>
          </a:xfrm>
          <a:prstGeom prst="rect">
            <a:avLst/>
          </a:prstGeom>
        </p:spPr>
        <p:txBody>
          <a:bodyPr wrap="square">
            <a:spAutoFit/>
          </a:bodyPr>
          <a:lstStyle/>
          <a:p>
            <a:r>
              <a:rPr lang="en-IN" sz="1600" b="1" dirty="0" smtClean="0"/>
              <a:t>Data Collected and analyzed- </a:t>
            </a:r>
          </a:p>
          <a:p>
            <a:pPr lvl="1"/>
            <a:r>
              <a:rPr lang="en-IN" sz="1600" dirty="0" smtClean="0"/>
              <a:t>1. Analyzed </a:t>
            </a:r>
            <a:r>
              <a:rPr lang="en-IN" sz="1600" dirty="0" smtClean="0"/>
              <a:t>the students </a:t>
            </a:r>
            <a:r>
              <a:rPr lang="en-IN" sz="1600" dirty="0" err="1" smtClean="0"/>
              <a:t>artifacts</a:t>
            </a:r>
            <a:r>
              <a:rPr lang="en-IN" sz="1600" dirty="0" smtClean="0"/>
              <a:t> generated during </a:t>
            </a:r>
            <a:r>
              <a:rPr lang="en-IN" sz="1600" dirty="0" err="1" smtClean="0"/>
              <a:t>pretest</a:t>
            </a:r>
            <a:r>
              <a:rPr lang="en-IN" sz="1600" dirty="0" smtClean="0"/>
              <a:t>, </a:t>
            </a:r>
            <a:r>
              <a:rPr lang="en-IN" sz="1600" dirty="0" err="1" smtClean="0"/>
              <a:t>posttest</a:t>
            </a:r>
            <a:r>
              <a:rPr lang="en-IN" sz="1600" dirty="0" smtClean="0"/>
              <a:t> and intervention</a:t>
            </a:r>
          </a:p>
          <a:p>
            <a:pPr lvl="1"/>
            <a:r>
              <a:rPr lang="en-IN" sz="1600" dirty="0" smtClean="0"/>
              <a:t>2. Students </a:t>
            </a:r>
            <a:r>
              <a:rPr lang="en-IN" sz="1600" dirty="0" smtClean="0"/>
              <a:t>perception survey</a:t>
            </a:r>
          </a:p>
          <a:p>
            <a:pPr lvl="1"/>
            <a:r>
              <a:rPr lang="en-IN" sz="1600" dirty="0" smtClean="0"/>
              <a:t>3. Focus </a:t>
            </a:r>
            <a:r>
              <a:rPr lang="en-IN" sz="1600" dirty="0" smtClean="0"/>
              <a:t>group Interview</a:t>
            </a:r>
          </a:p>
          <a:p>
            <a:pPr lvl="1"/>
            <a:r>
              <a:rPr lang="en-IN" sz="1600" dirty="0" smtClean="0"/>
              <a:t>4. Log data analysis</a:t>
            </a:r>
            <a:endParaRPr lang="en-IN"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Evaluation: Study 4: Results and Findings</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42</a:t>
            </a:fld>
            <a:endParaRPr lang="en-US"/>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
        <p:nvSpPr>
          <p:cNvPr id="29" name="TextBox 28"/>
          <p:cNvSpPr txBox="1"/>
          <p:nvPr/>
        </p:nvSpPr>
        <p:spPr>
          <a:xfrm>
            <a:off x="505586" y="928674"/>
            <a:ext cx="7643866" cy="4001095"/>
          </a:xfrm>
          <a:prstGeom prst="rect">
            <a:avLst/>
          </a:prstGeom>
          <a:noFill/>
        </p:spPr>
        <p:txBody>
          <a:bodyPr wrap="square" rtlCol="0">
            <a:spAutoFit/>
          </a:bodyPr>
          <a:lstStyle/>
          <a:p>
            <a:pPr marL="0" lvl="1">
              <a:buFont typeface="Arial" pitchFamily="34" charset="0"/>
              <a:buChar char="•"/>
            </a:pPr>
            <a:r>
              <a:rPr lang="en-IN" sz="1600" b="1" dirty="0" smtClean="0"/>
              <a:t>The cognitive tools were effective in performing and learning ER skills</a:t>
            </a:r>
          </a:p>
          <a:p>
            <a:pPr lvl="1">
              <a:buFont typeface="Arial" pitchFamily="34" charset="0"/>
              <a:buChar char="•"/>
            </a:pPr>
            <a:r>
              <a:rPr lang="en-IN" sz="1600" dirty="0" smtClean="0"/>
              <a:t>Experiment group had significant gain in ER skills in </a:t>
            </a:r>
            <a:r>
              <a:rPr lang="en-IN" sz="1600" dirty="0" err="1" smtClean="0"/>
              <a:t>posttest</a:t>
            </a:r>
            <a:r>
              <a:rPr lang="en-IN" sz="1600" dirty="0" smtClean="0"/>
              <a:t> over control group </a:t>
            </a:r>
          </a:p>
          <a:p>
            <a:pPr lvl="2">
              <a:buFont typeface="Arial" pitchFamily="34" charset="0"/>
              <a:buChar char="•"/>
            </a:pPr>
            <a:r>
              <a:rPr lang="en-IN" sz="1400" dirty="0" smtClean="0"/>
              <a:t>Understand problem (p=0.00, effect size = 0.99)</a:t>
            </a:r>
          </a:p>
          <a:p>
            <a:pPr lvl="2">
              <a:buFont typeface="Arial" pitchFamily="34" charset="0"/>
              <a:buChar char="•"/>
            </a:pPr>
            <a:r>
              <a:rPr lang="en-IN" sz="1400" dirty="0" smtClean="0"/>
              <a:t>Formulate goal (p=0.00 , effect size =1.01)</a:t>
            </a:r>
          </a:p>
          <a:p>
            <a:pPr lvl="2">
              <a:buFont typeface="Arial" pitchFamily="34" charset="0"/>
              <a:buChar char="•"/>
            </a:pPr>
            <a:r>
              <a:rPr lang="en-IN" sz="1400" dirty="0" smtClean="0"/>
              <a:t>Generate solutions (p=0.03, effect size =0.61)</a:t>
            </a:r>
          </a:p>
          <a:p>
            <a:pPr lvl="2">
              <a:buFont typeface="Arial" pitchFamily="34" charset="0"/>
              <a:buChar char="•"/>
            </a:pPr>
            <a:r>
              <a:rPr lang="en-IN" sz="1400" dirty="0" smtClean="0"/>
              <a:t>Solution quality (p=0.00, effect size =1.81)</a:t>
            </a:r>
          </a:p>
          <a:p>
            <a:pPr>
              <a:buFont typeface="Arial" pitchFamily="34" charset="0"/>
              <a:buChar char="•"/>
            </a:pPr>
            <a:r>
              <a:rPr lang="en-IN" sz="1600" b="1" dirty="0" smtClean="0"/>
              <a:t>The overall </a:t>
            </a:r>
            <a:r>
              <a:rPr lang="en-IN" sz="1600" b="1" dirty="0" smtClean="0"/>
              <a:t>pedagogical </a:t>
            </a:r>
            <a:r>
              <a:rPr lang="en-IN" sz="1600" b="1" dirty="0" smtClean="0"/>
              <a:t>features helped to learn ER skills </a:t>
            </a:r>
          </a:p>
          <a:p>
            <a:pPr lvl="1">
              <a:buFont typeface="Arial" pitchFamily="34" charset="0"/>
              <a:buChar char="•"/>
            </a:pPr>
            <a:r>
              <a:rPr lang="en-IN" sz="1600" dirty="0" smtClean="0"/>
              <a:t>Significant gain from  </a:t>
            </a:r>
            <a:r>
              <a:rPr lang="en-IN" sz="1600" b="1" dirty="0" err="1" smtClean="0"/>
              <a:t>Pretest-Postest</a:t>
            </a:r>
            <a:endParaRPr lang="en-IN" sz="1600" dirty="0" smtClean="0"/>
          </a:p>
          <a:p>
            <a:pPr lvl="2">
              <a:buFont typeface="Arial" pitchFamily="34" charset="0"/>
              <a:buChar char="•"/>
            </a:pPr>
            <a:r>
              <a:rPr lang="en-IN" sz="1400" dirty="0" smtClean="0"/>
              <a:t>quality of problem formulation (p=0.05, effect size= 0.66) </a:t>
            </a:r>
          </a:p>
          <a:p>
            <a:pPr lvl="2">
              <a:buFont typeface="Arial" pitchFamily="34" charset="0"/>
              <a:buChar char="•"/>
            </a:pPr>
            <a:r>
              <a:rPr lang="en-IN" sz="1400" dirty="0" smtClean="0"/>
              <a:t>solution quality (p=0.00, effect size= 1.23)</a:t>
            </a:r>
          </a:p>
          <a:p>
            <a:pPr lvl="2">
              <a:buFont typeface="Arial" pitchFamily="34" charset="0"/>
              <a:buChar char="•"/>
            </a:pPr>
            <a:r>
              <a:rPr lang="en-IN" sz="1400" dirty="0" smtClean="0"/>
              <a:t>Justification (p=0.01, effect size 1.24)</a:t>
            </a:r>
          </a:p>
          <a:p>
            <a:pPr>
              <a:buFont typeface="Arial" pitchFamily="34" charset="0"/>
              <a:buChar char="•"/>
            </a:pPr>
            <a:r>
              <a:rPr lang="en-IN" sz="1600" b="1" dirty="0" smtClean="0"/>
              <a:t>System generated feedback was effective in regulating learning</a:t>
            </a:r>
          </a:p>
          <a:p>
            <a:pPr lvl="1">
              <a:buFont typeface="Arial" pitchFamily="34" charset="0"/>
              <a:buChar char="•"/>
            </a:pPr>
            <a:r>
              <a:rPr lang="en-IN" sz="1600" dirty="0" smtClean="0"/>
              <a:t>Log data analysis showed that 80 % of students revised their skills after feedback or peer collaboration.</a:t>
            </a:r>
          </a:p>
          <a:p>
            <a:pPr lvl="1">
              <a:buFont typeface="Arial" pitchFamily="34" charset="0"/>
              <a:buChar char="•"/>
            </a:pPr>
            <a:r>
              <a:rPr lang="en-IN" sz="1600" dirty="0" smtClean="0"/>
              <a:t>The self-evaluation, peer-evaluation and active chat facility was not used effectively. </a:t>
            </a:r>
          </a:p>
          <a:p>
            <a:pPr lvl="1">
              <a:buFont typeface="Arial" pitchFamily="34" charset="0"/>
              <a:buChar char="•"/>
            </a:pPr>
            <a:endParaRPr lang="en-US" sz="1400" dirty="0" smtClean="0"/>
          </a:p>
          <a:p>
            <a:pPr lvl="2"/>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Evaluation: Study 4: Results</a:t>
            </a:r>
            <a:br>
              <a:rPr lang="en-IN" sz="2800" dirty="0" smtClean="0"/>
            </a:br>
            <a:r>
              <a:rPr lang="en-IN" sz="2800" dirty="0" smtClean="0"/>
              <a:t>Pattern of activities- Low performer</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43</a:t>
            </a:fld>
            <a:endParaRPr lang="en-US"/>
          </a:p>
        </p:txBody>
      </p:sp>
      <p:sp>
        <p:nvSpPr>
          <p:cNvPr id="6" name="TextBox 5"/>
          <p:cNvSpPr txBox="1"/>
          <p:nvPr/>
        </p:nvSpPr>
        <p:spPr>
          <a:xfrm>
            <a:off x="862776" y="4071947"/>
            <a:ext cx="8429684" cy="1231107"/>
          </a:xfrm>
          <a:prstGeom prst="rect">
            <a:avLst/>
          </a:prstGeom>
          <a:noFill/>
        </p:spPr>
        <p:txBody>
          <a:bodyPr wrap="square" rtlCol="0">
            <a:spAutoFit/>
          </a:bodyPr>
          <a:lstStyle/>
          <a:p>
            <a:r>
              <a:rPr lang="en-IN" dirty="0" smtClean="0"/>
              <a:t>Not efficiently using the help provided in the environment </a:t>
            </a:r>
          </a:p>
          <a:p>
            <a:r>
              <a:rPr lang="en-IN" dirty="0" smtClean="0"/>
              <a:t>Based on the feedback- Not evaluating and taking appropriate action to improve their skill</a:t>
            </a:r>
          </a:p>
          <a:p>
            <a:r>
              <a:rPr lang="en-IN" dirty="0" smtClean="0"/>
              <a:t>Collaborating with peers superficially, no evaluation during collaboration</a:t>
            </a:r>
          </a:p>
        </p:txBody>
      </p:sp>
      <p:pic>
        <p:nvPicPr>
          <p:cNvPr id="9" name="Picture 8" descr="Low_score pattern.png"/>
          <p:cNvPicPr>
            <a:picLocks noChangeAspect="1"/>
          </p:cNvPicPr>
          <p:nvPr/>
        </p:nvPicPr>
        <p:blipFill>
          <a:blip r:embed="rId2"/>
          <a:stretch>
            <a:fillRect/>
          </a:stretch>
        </p:blipFill>
        <p:spPr>
          <a:xfrm>
            <a:off x="1358106" y="1285864"/>
            <a:ext cx="7724775" cy="2676525"/>
          </a:xfrm>
          <a:prstGeom prst="rect">
            <a:avLst/>
          </a:prstGeom>
        </p:spPr>
      </p:pic>
      <p:sp>
        <p:nvSpPr>
          <p:cNvPr id="10" name="Date Placeholder 9"/>
          <p:cNvSpPr>
            <a:spLocks noGrp="1"/>
          </p:cNvSpPr>
          <p:nvPr>
            <p:ph type="dt" sz="half" idx="10"/>
          </p:nvPr>
        </p:nvSpPr>
        <p:spPr/>
        <p:txBody>
          <a:bodyPr/>
          <a:lstStyle/>
          <a:p>
            <a:r>
              <a:rPr lang="en-US" smtClean="0"/>
              <a:t>06-11-2019</a:t>
            </a:r>
            <a:endParaRPr lang="en-US"/>
          </a:p>
        </p:txBody>
      </p:sp>
      <p:sp>
        <p:nvSpPr>
          <p:cNvPr id="11" name="Footer Placeholder 10"/>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Evaluation: Study 4: Results</a:t>
            </a:r>
            <a:br>
              <a:rPr lang="en-IN" sz="2800" dirty="0" smtClean="0"/>
            </a:br>
            <a:r>
              <a:rPr lang="en-IN" sz="2800" dirty="0" smtClean="0"/>
              <a:t>Log data analysis: Pattern of activities- high performers</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44</a:t>
            </a:fld>
            <a:endParaRPr lang="en-US"/>
          </a:p>
        </p:txBody>
      </p:sp>
      <p:sp>
        <p:nvSpPr>
          <p:cNvPr id="9" name="TextBox 8"/>
          <p:cNvSpPr txBox="1"/>
          <p:nvPr/>
        </p:nvSpPr>
        <p:spPr>
          <a:xfrm>
            <a:off x="862776" y="4429136"/>
            <a:ext cx="8429684" cy="1200329"/>
          </a:xfrm>
          <a:prstGeom prst="rect">
            <a:avLst/>
          </a:prstGeom>
          <a:noFill/>
        </p:spPr>
        <p:txBody>
          <a:bodyPr wrap="square" rtlCol="0">
            <a:spAutoFit/>
          </a:bodyPr>
          <a:lstStyle/>
          <a:p>
            <a:r>
              <a:rPr lang="en-IN" dirty="0" smtClean="0"/>
              <a:t>Used the help provided in the environment </a:t>
            </a:r>
          </a:p>
          <a:p>
            <a:r>
              <a:rPr lang="en-IN" dirty="0" smtClean="0"/>
              <a:t>Based on the feedback- Evaluating and taking appropriate action to improve their skill</a:t>
            </a:r>
          </a:p>
          <a:p>
            <a:r>
              <a:rPr lang="en-IN" dirty="0" smtClean="0"/>
              <a:t>Self-evaluating peers and own responses</a:t>
            </a:r>
            <a:endParaRPr lang="en-US" dirty="0"/>
          </a:p>
        </p:txBody>
      </p:sp>
      <p:sp>
        <p:nvSpPr>
          <p:cNvPr id="10" name="Date Placeholder 9"/>
          <p:cNvSpPr>
            <a:spLocks noGrp="1"/>
          </p:cNvSpPr>
          <p:nvPr>
            <p:ph type="dt" sz="half" idx="10"/>
          </p:nvPr>
        </p:nvSpPr>
        <p:spPr/>
        <p:txBody>
          <a:bodyPr/>
          <a:lstStyle/>
          <a:p>
            <a:r>
              <a:rPr lang="en-US" smtClean="0"/>
              <a:t>06-11-2019</a:t>
            </a:r>
            <a:endParaRPr lang="en-US"/>
          </a:p>
        </p:txBody>
      </p:sp>
      <p:sp>
        <p:nvSpPr>
          <p:cNvPr id="11" name="Footer Placeholder 10"/>
          <p:cNvSpPr>
            <a:spLocks noGrp="1"/>
          </p:cNvSpPr>
          <p:nvPr>
            <p:ph type="ftr" sz="quarter" idx="11"/>
          </p:nvPr>
        </p:nvSpPr>
        <p:spPr/>
        <p:txBody>
          <a:bodyPr/>
          <a:lstStyle/>
          <a:p>
            <a:r>
              <a:rPr lang="en-US" smtClean="0"/>
              <a:t>IDP-ET, IITB</a:t>
            </a:r>
            <a:endParaRPr lang="en-US"/>
          </a:p>
        </p:txBody>
      </p:sp>
      <p:grpSp>
        <p:nvGrpSpPr>
          <p:cNvPr id="3" name="Group 13"/>
          <p:cNvGrpSpPr/>
          <p:nvPr/>
        </p:nvGrpSpPr>
        <p:grpSpPr>
          <a:xfrm>
            <a:off x="1320006" y="1519237"/>
            <a:ext cx="7800975" cy="2676525"/>
            <a:chOff x="1320006" y="1519237"/>
            <a:chExt cx="7800975" cy="2676525"/>
          </a:xfrm>
        </p:grpSpPr>
        <p:pic>
          <p:nvPicPr>
            <p:cNvPr id="8" name="Picture 7" descr="High_score pattern.png"/>
            <p:cNvPicPr>
              <a:picLocks noChangeAspect="1"/>
            </p:cNvPicPr>
            <p:nvPr/>
          </p:nvPicPr>
          <p:blipFill>
            <a:blip r:embed="rId3"/>
            <a:stretch>
              <a:fillRect/>
            </a:stretch>
          </p:blipFill>
          <p:spPr>
            <a:xfrm>
              <a:off x="1320006" y="1519237"/>
              <a:ext cx="7800975" cy="2676525"/>
            </a:xfrm>
            <a:prstGeom prst="rect">
              <a:avLst/>
            </a:prstGeom>
          </p:spPr>
        </p:pic>
        <p:sp>
          <p:nvSpPr>
            <p:cNvPr id="13" name="Rectangle 12"/>
            <p:cNvSpPr/>
            <p:nvPr/>
          </p:nvSpPr>
          <p:spPr>
            <a:xfrm>
              <a:off x="5077618" y="3286128"/>
              <a:ext cx="157163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050" b="1" dirty="0" smtClean="0">
                  <a:solidFill>
                    <a:schemeClr val="tx2"/>
                  </a:solidFill>
                </a:rPr>
                <a:t>Solutions-2, Quality- 3/3</a:t>
              </a:r>
              <a:endParaRPr lang="en-US" sz="1050" b="1" dirty="0">
                <a:solidFill>
                  <a:schemeClr val="tx2"/>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38352"/>
            <a:ext cx="9005352" cy="1104636"/>
          </a:xfrm>
        </p:spPr>
        <p:txBody>
          <a:bodyPr>
            <a:normAutofit/>
          </a:bodyPr>
          <a:lstStyle/>
          <a:p>
            <a:r>
              <a:rPr lang="en-IN" sz="2800" dirty="0" smtClean="0"/>
              <a:t>Local Learning Theories</a:t>
            </a:r>
            <a:endParaRPr lang="en-US" sz="28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45</a:t>
            </a:fld>
            <a:endParaRPr lang="en-US"/>
          </a:p>
        </p:txBody>
      </p:sp>
      <p:graphicFrame>
        <p:nvGraphicFramePr>
          <p:cNvPr id="7" name="Table 6"/>
          <p:cNvGraphicFramePr>
            <a:graphicFrameLocks noGrp="1"/>
          </p:cNvGraphicFramePr>
          <p:nvPr/>
        </p:nvGraphicFramePr>
        <p:xfrm>
          <a:off x="434148" y="977264"/>
          <a:ext cx="9572692" cy="1737360"/>
        </p:xfrm>
        <a:graphic>
          <a:graphicData uri="http://schemas.openxmlformats.org/drawingml/2006/table">
            <a:tbl>
              <a:tblPr firstRow="1" bandRow="1">
                <a:tableStyleId>{5940675A-B579-460E-94D1-54222C63F5DA}</a:tableStyleId>
              </a:tblPr>
              <a:tblGrid>
                <a:gridCol w="6509430"/>
                <a:gridCol w="3063262"/>
              </a:tblGrid>
              <a:tr h="280254">
                <a:tc>
                  <a:txBody>
                    <a:bodyPr/>
                    <a:lstStyle/>
                    <a:p>
                      <a:r>
                        <a:rPr lang="en-IN" sz="1600" b="1" dirty="0" smtClean="0"/>
                        <a:t>Cognitive skills</a:t>
                      </a:r>
                      <a:endParaRPr lang="en-US" sz="1600" b="1" dirty="0"/>
                    </a:p>
                  </a:txBody>
                  <a:tcPr>
                    <a:solidFill>
                      <a:schemeClr val="accent1">
                        <a:lumMod val="40000"/>
                        <a:lumOff val="60000"/>
                      </a:schemeClr>
                    </a:solidFill>
                  </a:tcPr>
                </a:tc>
                <a:tc>
                  <a:txBody>
                    <a:bodyPr/>
                    <a:lstStyle/>
                    <a:p>
                      <a:r>
                        <a:rPr lang="en-IN" b="1" dirty="0" smtClean="0"/>
                        <a:t>Evidence</a:t>
                      </a:r>
                      <a:endParaRPr lang="en-US" b="1" dirty="0"/>
                    </a:p>
                  </a:txBody>
                  <a:tcPr>
                    <a:solidFill>
                      <a:schemeClr val="accent1">
                        <a:lumMod val="40000"/>
                        <a:lumOff val="60000"/>
                      </a:schemeClr>
                    </a:solidFill>
                  </a:tcPr>
                </a:tc>
              </a:tr>
              <a:tr h="521975">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The drawing of entity-interaction diagram enabled learners to systematically expand the problem space and reduce to sub-problems.</a:t>
                      </a:r>
                      <a:endParaRPr lang="en-US" sz="1600" dirty="0"/>
                    </a:p>
                  </a:txBody>
                  <a:tcPr/>
                </a:tc>
                <a:tc rowSpan="2">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kern="1200" dirty="0" smtClean="0">
                          <a:solidFill>
                            <a:schemeClr val="tx1"/>
                          </a:solidFill>
                          <a:latin typeface="+mn-lt"/>
                          <a:ea typeface="+mn-ea"/>
                          <a:cs typeface="+mn-cs"/>
                        </a:rPr>
                        <a:t>1. Significant gain  </a:t>
                      </a:r>
                      <a:r>
                        <a:rPr lang="en-IN" sz="1600" kern="1200" dirty="0" err="1" smtClean="0">
                          <a:solidFill>
                            <a:schemeClr val="tx1"/>
                          </a:solidFill>
                          <a:latin typeface="+mn-lt"/>
                          <a:ea typeface="+mn-ea"/>
                          <a:cs typeface="+mn-cs"/>
                        </a:rPr>
                        <a:t>ofexperiment</a:t>
                      </a:r>
                      <a:r>
                        <a:rPr lang="en-IN" sz="1600" kern="1200" dirty="0" smtClean="0">
                          <a:solidFill>
                            <a:schemeClr val="tx1"/>
                          </a:solidFill>
                          <a:latin typeface="+mn-lt"/>
                          <a:ea typeface="+mn-ea"/>
                          <a:cs typeface="+mn-cs"/>
                        </a:rPr>
                        <a:t> group equipped with cognitive tools over the control group (study 4)</a:t>
                      </a:r>
                      <a:endParaRPr lang="en-US" sz="1600" kern="1200" dirty="0" smtClean="0">
                        <a:solidFill>
                          <a:schemeClr val="tx1"/>
                        </a:solidFill>
                        <a:latin typeface="+mn-lt"/>
                        <a:ea typeface="+mn-ea"/>
                        <a:cs typeface="+mn-cs"/>
                      </a:endParaRPr>
                    </a:p>
                    <a:p>
                      <a:r>
                        <a:rPr lang="en-IN" sz="1600" dirty="0" smtClean="0"/>
                        <a:t>2. Interview data analysis</a:t>
                      </a:r>
                      <a:endParaRPr lang="en-US" sz="1600" dirty="0"/>
                    </a:p>
                  </a:txBody>
                  <a:tcPr/>
                </a:tc>
              </a:tr>
              <a:tr h="760143">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The attribute list map was providing the affordance to visualize various design options for each sub-problem and think of the evaluation criteria to reduce to optimal solution.   </a:t>
                      </a:r>
                      <a:endParaRPr lang="en-US" sz="1600" dirty="0"/>
                    </a:p>
                  </a:txBody>
                  <a:tcPr/>
                </a:tc>
                <a:tc vMerge="1">
                  <a:txBody>
                    <a:bodyPr/>
                    <a:lstStyle/>
                    <a:p>
                      <a:endParaRPr lang="en-US" dirty="0"/>
                    </a:p>
                  </a:txBody>
                  <a:tcPr/>
                </a:tc>
              </a:tr>
            </a:tbl>
          </a:graphicData>
        </a:graphic>
      </p:graphicFrame>
      <p:graphicFrame>
        <p:nvGraphicFramePr>
          <p:cNvPr id="8" name="Table 7"/>
          <p:cNvGraphicFramePr>
            <a:graphicFrameLocks noGrp="1"/>
          </p:cNvGraphicFramePr>
          <p:nvPr/>
        </p:nvGraphicFramePr>
        <p:xfrm>
          <a:off x="434148" y="2888101"/>
          <a:ext cx="9572692" cy="2713569"/>
        </p:xfrm>
        <a:graphic>
          <a:graphicData uri="http://schemas.openxmlformats.org/drawingml/2006/table">
            <a:tbl>
              <a:tblPr firstRow="1" bandRow="1">
                <a:tableStyleId>{5940675A-B579-460E-94D1-54222C63F5DA}</a:tableStyleId>
              </a:tblPr>
              <a:tblGrid>
                <a:gridCol w="6457768"/>
                <a:gridCol w="3114924"/>
              </a:tblGrid>
              <a:tr h="330018">
                <a:tc>
                  <a:txBody>
                    <a:bodyPr/>
                    <a:lstStyle/>
                    <a:p>
                      <a:r>
                        <a:rPr lang="en-IN" sz="1600" b="1" dirty="0" smtClean="0"/>
                        <a:t>Metacognitive skills</a:t>
                      </a:r>
                      <a:endParaRPr lang="en-US" sz="1600" b="1" dirty="0"/>
                    </a:p>
                  </a:txBody>
                  <a:tcPr>
                    <a:solidFill>
                      <a:schemeClr val="accent1">
                        <a:lumMod val="40000"/>
                        <a:lumOff val="60000"/>
                      </a:schemeClr>
                    </a:solidFill>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b="1" dirty="0" smtClean="0"/>
                        <a:t>Evidence</a:t>
                      </a:r>
                      <a:endParaRPr lang="en-US" b="1" dirty="0"/>
                    </a:p>
                  </a:txBody>
                  <a:tcPr>
                    <a:solidFill>
                      <a:schemeClr val="accent1">
                        <a:lumMod val="40000"/>
                        <a:lumOff val="60000"/>
                      </a:schemeClr>
                    </a:solidFill>
                  </a:tcPr>
                </a:tc>
              </a:tr>
              <a:tr h="732369">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Elaborated Feedback addressing gaps and necessary action to improve is allows learners to evaluate the</a:t>
                      </a:r>
                      <a:r>
                        <a:rPr lang="en-IN" sz="1600" baseline="0" dirty="0" smtClean="0"/>
                        <a:t> gap and improve the skill at task.</a:t>
                      </a:r>
                      <a:endParaRPr lang="en-IN" sz="1600" dirty="0" smtClean="0"/>
                    </a:p>
                    <a:p>
                      <a:endParaRPr lang="en-US" sz="1600" dirty="0"/>
                    </a:p>
                  </a:txBody>
                  <a:tcPr/>
                </a:tc>
                <a:tc rowSpan="2">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kern="1200" dirty="0" smtClean="0">
                          <a:solidFill>
                            <a:schemeClr val="tx1"/>
                          </a:solidFill>
                          <a:latin typeface="+mn-lt"/>
                          <a:ea typeface="+mn-ea"/>
                          <a:cs typeface="+mn-cs"/>
                        </a:rPr>
                        <a:t>Log data analysis (study 4) showed that 80% learners modified their responses after</a:t>
                      </a:r>
                      <a:r>
                        <a:rPr lang="en-IN" sz="1600" kern="1200" baseline="0" dirty="0" smtClean="0">
                          <a:solidFill>
                            <a:schemeClr val="tx1"/>
                          </a:solidFill>
                          <a:latin typeface="+mn-lt"/>
                          <a:ea typeface="+mn-ea"/>
                          <a:cs typeface="+mn-cs"/>
                        </a:rPr>
                        <a:t> reading feedback and 50% on peer review.</a:t>
                      </a:r>
                      <a:endParaRPr lang="en-US" sz="1600" dirty="0"/>
                    </a:p>
                  </a:txBody>
                  <a:tcPr/>
                </a:tc>
              </a:tr>
              <a:tr h="515371">
                <a:tc>
                  <a:txBody>
                    <a:bodyPr/>
                    <a:lstStyle/>
                    <a:p>
                      <a:r>
                        <a:rPr lang="en-IN" sz="1600" dirty="0" smtClean="0"/>
                        <a:t>Peer review enables learners to see alternative ways of solving the </a:t>
                      </a:r>
                      <a:r>
                        <a:rPr lang="en-IN" sz="1600" dirty="0" smtClean="0"/>
                        <a:t>problem but it may be detrimental if learners just use it to copy. </a:t>
                      </a:r>
                      <a:endParaRPr lang="en-IN" sz="1600" dirty="0" smtClean="0"/>
                    </a:p>
                    <a:p>
                      <a:endParaRPr lang="en-US" sz="1600" dirty="0"/>
                    </a:p>
                  </a:txBody>
                  <a:tcPr/>
                </a:tc>
                <a:tc vMerge="1">
                  <a:txBody>
                    <a:bodyPr/>
                    <a:lstStyle/>
                    <a:p>
                      <a:endParaRPr lang="en-US" dirty="0"/>
                    </a:p>
                  </a:txBody>
                  <a:tcPr/>
                </a:tc>
              </a:tr>
              <a:tr h="732369">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Peer-evaluation, self-evaluation and active collaboration </a:t>
                      </a:r>
                      <a:r>
                        <a:rPr lang="en-IN" sz="1600" dirty="0" smtClean="0"/>
                        <a:t>allow </a:t>
                      </a:r>
                      <a:r>
                        <a:rPr lang="en-IN" sz="1600" dirty="0" smtClean="0"/>
                        <a:t>high performers to enhance the learning of ER skills</a:t>
                      </a:r>
                      <a:endParaRPr lang="en-US" sz="1600" dirty="0" smtClean="0"/>
                    </a:p>
                  </a:txBody>
                  <a:tcPr/>
                </a:tc>
                <a:tc>
                  <a:txBody>
                    <a:bodyPr/>
                    <a:lstStyle/>
                    <a:p>
                      <a:r>
                        <a:rPr lang="en-IN" sz="1600" dirty="0" smtClean="0"/>
                        <a:t>Screen</a:t>
                      </a:r>
                      <a:r>
                        <a:rPr lang="en-IN" sz="1600" baseline="0" dirty="0" smtClean="0"/>
                        <a:t> capture analysis and log data analysis.</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Design principles</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46</a:t>
            </a:fld>
            <a:endParaRPr lang="en-US"/>
          </a:p>
        </p:txBody>
      </p:sp>
      <p:graphicFrame>
        <p:nvGraphicFramePr>
          <p:cNvPr id="7" name="Table 6"/>
          <p:cNvGraphicFramePr>
            <a:graphicFrameLocks noGrp="1"/>
          </p:cNvGraphicFramePr>
          <p:nvPr/>
        </p:nvGraphicFramePr>
        <p:xfrm>
          <a:off x="577024" y="1342989"/>
          <a:ext cx="9572692" cy="3229023"/>
        </p:xfrm>
        <a:graphic>
          <a:graphicData uri="http://schemas.openxmlformats.org/drawingml/2006/table">
            <a:tbl>
              <a:tblPr firstRow="1" bandRow="1">
                <a:tableStyleId>{5940675A-B579-460E-94D1-54222C63F5DA}</a:tableStyleId>
              </a:tblPr>
              <a:tblGrid>
                <a:gridCol w="6509430"/>
                <a:gridCol w="3063262"/>
              </a:tblGrid>
              <a:tr h="280254">
                <a:tc>
                  <a:txBody>
                    <a:bodyPr/>
                    <a:lstStyle/>
                    <a:p>
                      <a:r>
                        <a:rPr lang="en-IN" sz="1600" b="1" dirty="0" smtClean="0"/>
                        <a:t>Design Principles</a:t>
                      </a:r>
                      <a:endParaRPr lang="en-US" sz="1600" b="1" dirty="0"/>
                    </a:p>
                  </a:txBody>
                  <a:tcPr>
                    <a:solidFill>
                      <a:schemeClr val="accent1">
                        <a:lumMod val="40000"/>
                        <a:lumOff val="60000"/>
                      </a:schemeClr>
                    </a:solidFill>
                  </a:tcPr>
                </a:tc>
                <a:tc>
                  <a:txBody>
                    <a:bodyPr/>
                    <a:lstStyle/>
                    <a:p>
                      <a:r>
                        <a:rPr lang="en-IN" b="1" dirty="0" smtClean="0"/>
                        <a:t>Evidence</a:t>
                      </a:r>
                      <a:endParaRPr lang="en-US" b="1" dirty="0"/>
                    </a:p>
                  </a:txBody>
                  <a:tcPr>
                    <a:solidFill>
                      <a:schemeClr val="accent1">
                        <a:lumMod val="40000"/>
                        <a:lumOff val="60000"/>
                      </a:schemeClr>
                    </a:solidFill>
                  </a:tcPr>
                </a:tc>
              </a:tr>
              <a:tr h="1093479">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In TEL environment, </a:t>
                      </a:r>
                      <a:r>
                        <a:rPr lang="en-IN" sz="1600" dirty="0" smtClean="0"/>
                        <a:t>learning </a:t>
                      </a:r>
                      <a:r>
                        <a:rPr lang="en-IN" sz="1600" dirty="0" smtClean="0"/>
                        <a:t>activities scaffolded with ER cognitive tools, domain specific prompts with detailed explanation and worked example, enables novices to perform and learn ER skills. </a:t>
                      </a:r>
                    </a:p>
                  </a:txBody>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500" kern="1200" dirty="0" smtClean="0">
                          <a:solidFill>
                            <a:schemeClr val="tx1"/>
                          </a:solidFill>
                          <a:latin typeface="+mn-lt"/>
                          <a:ea typeface="+mn-ea"/>
                          <a:cs typeface="+mn-cs"/>
                        </a:rPr>
                        <a:t>Significant gain from </a:t>
                      </a:r>
                      <a:r>
                        <a:rPr lang="en-IN" sz="1500" kern="1200" dirty="0" err="1" smtClean="0">
                          <a:solidFill>
                            <a:schemeClr val="tx1"/>
                          </a:solidFill>
                          <a:latin typeface="+mn-lt"/>
                          <a:ea typeface="+mn-ea"/>
                          <a:cs typeface="+mn-cs"/>
                        </a:rPr>
                        <a:t>pretest</a:t>
                      </a:r>
                      <a:r>
                        <a:rPr lang="en-IN" sz="1500" kern="1200" dirty="0" smtClean="0">
                          <a:solidFill>
                            <a:schemeClr val="tx1"/>
                          </a:solidFill>
                          <a:latin typeface="+mn-lt"/>
                          <a:ea typeface="+mn-ea"/>
                          <a:cs typeface="+mn-cs"/>
                        </a:rPr>
                        <a:t> to </a:t>
                      </a:r>
                      <a:r>
                        <a:rPr lang="en-IN" sz="1500" kern="1200" dirty="0" err="1" smtClean="0">
                          <a:solidFill>
                            <a:schemeClr val="tx1"/>
                          </a:solidFill>
                          <a:latin typeface="+mn-lt"/>
                          <a:ea typeface="+mn-ea"/>
                          <a:cs typeface="+mn-cs"/>
                        </a:rPr>
                        <a:t>posttest</a:t>
                      </a:r>
                      <a:r>
                        <a:rPr lang="en-IN" sz="1500" kern="1200" dirty="0" smtClean="0">
                          <a:solidFill>
                            <a:schemeClr val="tx1"/>
                          </a:solidFill>
                          <a:latin typeface="+mn-lt"/>
                          <a:ea typeface="+mn-ea"/>
                          <a:cs typeface="+mn-cs"/>
                        </a:rPr>
                        <a:t> in study 3 and study4. Interview</a:t>
                      </a:r>
                      <a:r>
                        <a:rPr lang="en-IN" sz="1500" kern="1200" baseline="0" dirty="0" smtClean="0">
                          <a:solidFill>
                            <a:schemeClr val="tx1"/>
                          </a:solidFill>
                          <a:latin typeface="+mn-lt"/>
                          <a:ea typeface="+mn-ea"/>
                          <a:cs typeface="+mn-cs"/>
                        </a:rPr>
                        <a:t> data analysis of study 4.</a:t>
                      </a:r>
                      <a:endParaRPr lang="en-US" sz="1600" dirty="0"/>
                    </a:p>
                  </a:txBody>
                  <a:tcPr/>
                </a:tc>
              </a:tr>
              <a:tr h="977304">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System generated feedback addressing both the positive and corrective action plan is necessary to regulate the learning of ER skills for novices.  </a:t>
                      </a:r>
                      <a:endParaRPr lang="en-US" sz="1600" dirty="0"/>
                    </a:p>
                  </a:txBody>
                  <a:tcPr/>
                </a:tc>
                <a:tc>
                  <a:txBody>
                    <a:bodyPr/>
                    <a:lstStyle/>
                    <a:p>
                      <a:r>
                        <a:rPr lang="en-IN" dirty="0" smtClean="0"/>
                        <a:t>Log data analysis of study 4.</a:t>
                      </a:r>
                      <a:endParaRPr lang="en-US" dirty="0"/>
                    </a:p>
                  </a:txBody>
                  <a:tcPr/>
                </a:tc>
              </a:tr>
              <a:tr h="760143">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The peer-review, self-evaluation, and peer-evaluation with active chat facility allow high performers to elicit explanation, question or appreciate the design decisions taken by the peers.</a:t>
                      </a:r>
                      <a:endParaRPr lang="en-US" sz="1600" dirty="0" smtClean="0"/>
                    </a:p>
                  </a:txBody>
                  <a:tcPr/>
                </a:tc>
                <a:tc>
                  <a:txBody>
                    <a:bodyPr/>
                    <a:lstStyle/>
                    <a:p>
                      <a:r>
                        <a:rPr lang="en-IN" sz="1600" dirty="0" smtClean="0"/>
                        <a:t>Log data analysis of study 4.</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47</a:t>
            </a:fld>
            <a:endParaRPr lang="en-US"/>
          </a:p>
        </p:txBody>
      </p:sp>
      <p:graphicFrame>
        <p:nvGraphicFramePr>
          <p:cNvPr id="7" name="Diagram 6"/>
          <p:cNvGraphicFramePr/>
          <p:nvPr/>
        </p:nvGraphicFramePr>
        <p:xfrm>
          <a:off x="1740164" y="1071550"/>
          <a:ext cx="6960659"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Generalizability</a:t>
            </a:r>
            <a:endParaRPr lang="en-US" sz="2800" dirty="0"/>
          </a:p>
        </p:txBody>
      </p:sp>
      <p:sp>
        <p:nvSpPr>
          <p:cNvPr id="3" name="Content Placeholder 2"/>
          <p:cNvSpPr>
            <a:spLocks noGrp="1"/>
          </p:cNvSpPr>
          <p:nvPr>
            <p:ph idx="1"/>
          </p:nvPr>
        </p:nvSpPr>
        <p:spPr>
          <a:xfrm>
            <a:off x="362710" y="1000112"/>
            <a:ext cx="9005352" cy="3626115"/>
          </a:xfrm>
        </p:spPr>
        <p:txBody>
          <a:bodyPr>
            <a:normAutofit fontScale="92500" lnSpcReduction="10000"/>
          </a:bodyPr>
          <a:lstStyle/>
          <a:p>
            <a:r>
              <a:rPr lang="en-IN" sz="1800" dirty="0" smtClean="0"/>
              <a:t>Fathom is validated for learning ER skills in software design using data structures and algorithms.</a:t>
            </a:r>
          </a:p>
          <a:p>
            <a:pPr marL="193853" lvl="1">
              <a:spcBef>
                <a:spcPts val="848"/>
              </a:spcBef>
            </a:pPr>
            <a:r>
              <a:rPr lang="en-IN" sz="1800" b="1" dirty="0" smtClean="0"/>
              <a:t>Other software design problems-</a:t>
            </a:r>
          </a:p>
          <a:p>
            <a:pPr marL="193853" lvl="1">
              <a:spcBef>
                <a:spcPts val="848"/>
              </a:spcBef>
              <a:buNone/>
            </a:pPr>
            <a:r>
              <a:rPr lang="en-IN" sz="1800" dirty="0" smtClean="0"/>
              <a:t>	The overall pedagogical approach of Fathom can be used </a:t>
            </a:r>
            <a:endParaRPr lang="en-IN" sz="1800" dirty="0" smtClean="0"/>
          </a:p>
          <a:p>
            <a:pPr marL="193853" lvl="1">
              <a:spcBef>
                <a:spcPts val="848"/>
              </a:spcBef>
              <a:buNone/>
            </a:pPr>
            <a:r>
              <a:rPr lang="en-IN" sz="1800" dirty="0" smtClean="0"/>
              <a:t>	</a:t>
            </a:r>
            <a:r>
              <a:rPr lang="en-IN" sz="1800" dirty="0" smtClean="0"/>
              <a:t>ER cognitive tools can be used as it is</a:t>
            </a:r>
          </a:p>
          <a:p>
            <a:pPr marL="193853" lvl="1">
              <a:spcBef>
                <a:spcPts val="848"/>
              </a:spcBef>
              <a:buNone/>
            </a:pPr>
            <a:r>
              <a:rPr lang="en-IN" sz="1800" dirty="0" smtClean="0"/>
              <a:t>	Redesign of </a:t>
            </a:r>
            <a:r>
              <a:rPr lang="en-IN" sz="1800" dirty="0" smtClean="0"/>
              <a:t>the prompts</a:t>
            </a:r>
            <a:r>
              <a:rPr lang="en-IN" sz="1800" dirty="0" smtClean="0"/>
              <a:t>, </a:t>
            </a:r>
            <a:r>
              <a:rPr lang="en-IN" sz="1800" dirty="0" smtClean="0"/>
              <a:t>worked example, hints, and feedback depending on the new problem. </a:t>
            </a:r>
          </a:p>
          <a:p>
            <a:pPr marL="193853" lvl="1">
              <a:spcBef>
                <a:spcPts val="848"/>
              </a:spcBef>
              <a:buNone/>
            </a:pPr>
            <a:r>
              <a:rPr lang="en-IN" sz="1800" dirty="0" smtClean="0"/>
              <a:t>	</a:t>
            </a:r>
            <a:r>
              <a:rPr lang="en-IN" sz="1600" dirty="0" smtClean="0"/>
              <a:t>Needs to be verified</a:t>
            </a:r>
          </a:p>
          <a:p>
            <a:endParaRPr lang="en-IN" sz="1800" dirty="0" smtClean="0"/>
          </a:p>
          <a:p>
            <a:r>
              <a:rPr lang="en-IN" sz="1800" b="1" dirty="0" smtClean="0"/>
              <a:t>Other domain design </a:t>
            </a:r>
            <a:r>
              <a:rPr lang="en-IN" sz="1800" b="1" dirty="0" smtClean="0"/>
              <a:t>problems (</a:t>
            </a:r>
            <a:r>
              <a:rPr lang="en-IN" sz="1800" dirty="0" smtClean="0"/>
              <a:t>designing </a:t>
            </a:r>
            <a:r>
              <a:rPr lang="en-IN" sz="1800" dirty="0" smtClean="0"/>
              <a:t>a electronic circuit, computer  network </a:t>
            </a:r>
            <a:r>
              <a:rPr lang="en-IN" sz="1800" dirty="0" smtClean="0"/>
              <a:t>)</a:t>
            </a:r>
            <a:r>
              <a:rPr lang="en-IN" sz="1800" b="1" dirty="0" smtClean="0"/>
              <a:t>-</a:t>
            </a:r>
            <a:endParaRPr lang="en-IN" sz="1800" b="1" dirty="0" smtClean="0"/>
          </a:p>
          <a:p>
            <a:pPr>
              <a:buNone/>
            </a:pPr>
            <a:r>
              <a:rPr lang="en-IN" sz="1800" dirty="0" smtClean="0"/>
              <a:t>	</a:t>
            </a:r>
            <a:r>
              <a:rPr lang="en-IN" sz="1800" dirty="0" smtClean="0"/>
              <a:t>The </a:t>
            </a:r>
            <a:r>
              <a:rPr lang="en-IN" sz="1800" dirty="0" smtClean="0"/>
              <a:t>overall pedagogy of Fathom can be used </a:t>
            </a:r>
            <a:endParaRPr lang="en-IN" sz="1800" dirty="0" smtClean="0"/>
          </a:p>
          <a:p>
            <a:pPr>
              <a:buNone/>
            </a:pPr>
            <a:r>
              <a:rPr lang="en-IN" sz="1800" dirty="0" smtClean="0"/>
              <a:t>	</a:t>
            </a:r>
            <a:r>
              <a:rPr lang="en-IN" sz="1800" dirty="0" smtClean="0"/>
              <a:t>T</a:t>
            </a:r>
            <a:r>
              <a:rPr lang="en-IN" sz="1800" dirty="0" smtClean="0"/>
              <a:t>he </a:t>
            </a:r>
            <a:r>
              <a:rPr lang="en-IN" sz="1800" dirty="0" smtClean="0"/>
              <a:t>nature of diagrams, prompts, explanation, example, feedback may change.</a:t>
            </a:r>
          </a:p>
          <a:p>
            <a:pPr>
              <a:buNone/>
            </a:pPr>
            <a:r>
              <a:rPr lang="en-IN" sz="1800" dirty="0" smtClean="0"/>
              <a:t>	Needs to be verified</a:t>
            </a:r>
            <a:endParaRPr lang="en-US" sz="1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48</a:t>
            </a:fld>
            <a:endParaRPr lang="en-US"/>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Limitations</a:t>
            </a:r>
            <a:endParaRPr lang="en-US" sz="2800" dirty="0"/>
          </a:p>
        </p:txBody>
      </p:sp>
      <p:sp>
        <p:nvSpPr>
          <p:cNvPr id="3" name="Content Placeholder 2"/>
          <p:cNvSpPr>
            <a:spLocks noGrp="1"/>
          </p:cNvSpPr>
          <p:nvPr>
            <p:ph idx="1"/>
          </p:nvPr>
        </p:nvSpPr>
        <p:spPr>
          <a:xfrm>
            <a:off x="577024" y="928674"/>
            <a:ext cx="9005352" cy="3626115"/>
          </a:xfrm>
        </p:spPr>
        <p:txBody>
          <a:bodyPr>
            <a:normAutofit/>
          </a:bodyPr>
          <a:lstStyle/>
          <a:p>
            <a:pPr>
              <a:buNone/>
            </a:pPr>
            <a:r>
              <a:rPr lang="en-IN" sz="1800" b="1" dirty="0" smtClean="0"/>
              <a:t>Learner and domain</a:t>
            </a:r>
          </a:p>
          <a:p>
            <a:r>
              <a:rPr lang="en-IN" sz="1800" dirty="0" smtClean="0"/>
              <a:t>The findings of our research studies are limited to computer engineering students in data structures and algorithms course. </a:t>
            </a:r>
          </a:p>
          <a:p>
            <a:r>
              <a:rPr lang="en-IN" sz="1800" dirty="0" smtClean="0"/>
              <a:t>Not tested for design problems in other similar courses or other engineering domains.</a:t>
            </a:r>
            <a:endParaRPr lang="en-US" sz="1800" dirty="0" smtClean="0"/>
          </a:p>
          <a:p>
            <a:pPr>
              <a:buNone/>
            </a:pPr>
            <a:r>
              <a:rPr lang="en-IN" sz="1800" b="1" dirty="0" smtClean="0"/>
              <a:t>Instructional design</a:t>
            </a:r>
            <a:endParaRPr lang="en-US" sz="1800" b="1" dirty="0" smtClean="0"/>
          </a:p>
          <a:p>
            <a:r>
              <a:rPr lang="en-IN" sz="1800" dirty="0" smtClean="0"/>
              <a:t>The course instructor has no active role in authoring the instructional design.</a:t>
            </a:r>
            <a:endParaRPr lang="en-US" sz="1800" dirty="0" smtClean="0"/>
          </a:p>
          <a:p>
            <a:pPr>
              <a:buNone/>
            </a:pPr>
            <a:r>
              <a:rPr lang="en-IN" sz="1800" b="1" dirty="0" smtClean="0"/>
              <a:t>Research studies</a:t>
            </a:r>
            <a:endParaRPr lang="en-US" sz="1800" dirty="0" smtClean="0"/>
          </a:p>
          <a:p>
            <a:r>
              <a:rPr lang="en-IN" sz="1800" dirty="0" smtClean="0"/>
              <a:t>The research studies were done to test the near transfer of ER skills in the same course. </a:t>
            </a:r>
          </a:p>
          <a:p>
            <a:r>
              <a:rPr lang="en-IN" sz="1800" dirty="0" smtClean="0"/>
              <a:t>We did not test the far transfer as the studies were not longitudinal in nature.</a:t>
            </a:r>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49</a:t>
            </a:fld>
            <a:endParaRPr lang="en-US"/>
          </a:p>
        </p:txBody>
      </p:sp>
      <p:sp>
        <p:nvSpPr>
          <p:cNvPr id="5" name="Date Placeholder 4"/>
          <p:cNvSpPr>
            <a:spLocks noGrp="1"/>
          </p:cNvSpPr>
          <p:nvPr>
            <p:ph type="dt" sz="half" idx="10"/>
          </p:nvPr>
        </p:nvSpPr>
        <p:spPr/>
        <p:txBody>
          <a:bodyPr/>
          <a:lstStyle/>
          <a:p>
            <a:r>
              <a:rPr lang="en-US" smtClean="0"/>
              <a:t>06-11-2019</a:t>
            </a:r>
            <a:endParaRPr lang="en-US"/>
          </a:p>
        </p:txBody>
      </p:sp>
      <p:sp>
        <p:nvSpPr>
          <p:cNvPr id="6" name="Footer Placeholder 5"/>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Cognitive Skills exhibited by experts </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5</a:t>
            </a:fld>
            <a:endParaRPr lang="en-US"/>
          </a:p>
        </p:txBody>
      </p:sp>
      <p:grpSp>
        <p:nvGrpSpPr>
          <p:cNvPr id="20" name="Group 19"/>
          <p:cNvGrpSpPr/>
          <p:nvPr/>
        </p:nvGrpSpPr>
        <p:grpSpPr>
          <a:xfrm>
            <a:off x="1720032" y="1785930"/>
            <a:ext cx="1216034" cy="2500330"/>
            <a:chOff x="1720032" y="1785930"/>
            <a:chExt cx="1216034" cy="2500330"/>
          </a:xfrm>
        </p:grpSpPr>
        <p:cxnSp>
          <p:nvCxnSpPr>
            <p:cNvPr id="12" name="Curved Connector 11"/>
            <p:cNvCxnSpPr>
              <a:stCxn id="10" idx="6"/>
              <a:endCxn id="8" idx="6"/>
            </p:cNvCxnSpPr>
            <p:nvPr/>
          </p:nvCxnSpPr>
          <p:spPr>
            <a:xfrm>
              <a:off x="2934478" y="2393153"/>
              <a:ext cx="1588" cy="1285884"/>
            </a:xfrm>
            <a:prstGeom prst="curvedConnector3">
              <a:avLst>
                <a:gd name="adj1" fmla="val 22130360"/>
              </a:avLst>
            </a:prstGeom>
            <a:ln w="12700">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720032" y="1785930"/>
              <a:ext cx="1214446" cy="2500330"/>
              <a:chOff x="1720032" y="714360"/>
              <a:chExt cx="1214446" cy="2500330"/>
            </a:xfrm>
          </p:grpSpPr>
          <p:sp>
            <p:nvSpPr>
              <p:cNvPr id="8" name="Oval 7"/>
              <p:cNvSpPr/>
              <p:nvPr/>
            </p:nvSpPr>
            <p:spPr>
              <a:xfrm>
                <a:off x="1720032" y="2000244"/>
                <a:ext cx="1214446" cy="1214446"/>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smtClean="0"/>
                  <a:t>Solution Space Decision</a:t>
                </a:r>
                <a:endParaRPr lang="en-US" sz="1400" b="1" dirty="0"/>
              </a:p>
            </p:txBody>
          </p:sp>
          <p:sp>
            <p:nvSpPr>
              <p:cNvPr id="10" name="Oval 9"/>
              <p:cNvSpPr/>
              <p:nvPr/>
            </p:nvSpPr>
            <p:spPr>
              <a:xfrm>
                <a:off x="1720032" y="714360"/>
                <a:ext cx="1214446" cy="1214446"/>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smtClean="0"/>
                  <a:t>Problem Space Decision</a:t>
                </a:r>
                <a:endParaRPr lang="en-US" sz="1400" b="1" dirty="0"/>
              </a:p>
            </p:txBody>
          </p:sp>
          <p:cxnSp>
            <p:nvCxnSpPr>
              <p:cNvPr id="17" name="Curved Connector 16"/>
              <p:cNvCxnSpPr>
                <a:stCxn id="8" idx="2"/>
                <a:endCxn id="10" idx="2"/>
              </p:cNvCxnSpPr>
              <p:nvPr/>
            </p:nvCxnSpPr>
            <p:spPr>
              <a:xfrm rot="10800000">
                <a:off x="1720032" y="1321583"/>
                <a:ext cx="1588" cy="1285884"/>
              </a:xfrm>
              <a:prstGeom prst="curvedConnector3">
                <a:avLst>
                  <a:gd name="adj1" fmla="val 20411467"/>
                </a:avLst>
              </a:prstGeom>
              <a:ln w="12700">
                <a:tailEnd type="arrow"/>
              </a:ln>
            </p:spPr>
            <p:style>
              <a:lnRef idx="1">
                <a:schemeClr val="accent1"/>
              </a:lnRef>
              <a:fillRef idx="0">
                <a:schemeClr val="accent1"/>
              </a:fillRef>
              <a:effectRef idx="0">
                <a:schemeClr val="accent1"/>
              </a:effectRef>
              <a:fontRef idx="minor">
                <a:schemeClr val="tx1"/>
              </a:fontRef>
            </p:style>
          </p:cxnSp>
        </p:grpSp>
      </p:grpSp>
      <p:sp>
        <p:nvSpPr>
          <p:cNvPr id="23" name="Rectangle 22"/>
          <p:cNvSpPr/>
          <p:nvPr/>
        </p:nvSpPr>
        <p:spPr>
          <a:xfrm>
            <a:off x="3791734" y="2000244"/>
            <a:ext cx="2357454"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sz="1600" b="1" dirty="0" smtClean="0"/>
              <a:t>Problem Space Decisions:</a:t>
            </a:r>
          </a:p>
          <a:p>
            <a:pPr marL="342900" indent="-342900">
              <a:buAutoNum type="arabicPeriod"/>
            </a:pPr>
            <a:r>
              <a:rPr lang="en-IN" sz="1600" dirty="0" smtClean="0"/>
              <a:t>Analyse problem</a:t>
            </a:r>
          </a:p>
          <a:p>
            <a:pPr marL="342900" indent="-342900">
              <a:buAutoNum type="arabicPeriod"/>
            </a:pPr>
            <a:r>
              <a:rPr lang="en-IN" sz="1600" dirty="0" smtClean="0"/>
              <a:t>Formulate Problem</a:t>
            </a:r>
            <a:endParaRPr lang="en-US" sz="1600" dirty="0"/>
          </a:p>
        </p:txBody>
      </p:sp>
      <p:sp>
        <p:nvSpPr>
          <p:cNvPr id="24" name="Rectangle 23"/>
          <p:cNvSpPr/>
          <p:nvPr/>
        </p:nvSpPr>
        <p:spPr>
          <a:xfrm>
            <a:off x="3791734" y="3214690"/>
            <a:ext cx="2357454"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sz="1600" b="1" dirty="0" smtClean="0"/>
              <a:t>Solution Space Decisions:</a:t>
            </a:r>
          </a:p>
          <a:p>
            <a:pPr marL="342900" indent="-342900">
              <a:buAutoNum type="arabicPeriod"/>
            </a:pPr>
            <a:r>
              <a:rPr lang="en-IN" sz="1600" dirty="0" smtClean="0"/>
              <a:t>Generate Solution</a:t>
            </a:r>
          </a:p>
          <a:p>
            <a:pPr marL="342900" indent="-342900">
              <a:buAutoNum type="arabicPeriod"/>
            </a:pPr>
            <a:r>
              <a:rPr lang="en-IN" sz="1600" dirty="0" smtClean="0"/>
              <a:t>Evaluate Solution</a:t>
            </a:r>
          </a:p>
          <a:p>
            <a:pPr marL="342900" indent="-342900">
              <a:buAutoNum type="arabicPeriod"/>
            </a:pPr>
            <a:r>
              <a:rPr lang="en-IN" sz="1600" dirty="0" smtClean="0"/>
              <a:t>Select Solution</a:t>
            </a:r>
            <a:endParaRPr lang="en-US" sz="1600" dirty="0"/>
          </a:p>
        </p:txBody>
      </p:sp>
      <p:sp>
        <p:nvSpPr>
          <p:cNvPr id="25" name="Rectangle 24"/>
          <p:cNvSpPr/>
          <p:nvPr/>
        </p:nvSpPr>
        <p:spPr>
          <a:xfrm>
            <a:off x="6363502" y="1643054"/>
            <a:ext cx="3357586" cy="1357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sz="1600" b="1" dirty="0" smtClean="0"/>
              <a:t>Cognitive Skills</a:t>
            </a:r>
          </a:p>
          <a:p>
            <a:pPr marL="342900" indent="-342900">
              <a:buAutoNum type="arabicPeriod"/>
            </a:pPr>
            <a:r>
              <a:rPr lang="en-IN" sz="1600" dirty="0" smtClean="0"/>
              <a:t>Simulate mental models</a:t>
            </a:r>
          </a:p>
          <a:p>
            <a:pPr marL="342900" indent="-342900">
              <a:buAutoNum type="arabicPeriod"/>
            </a:pPr>
            <a:r>
              <a:rPr lang="en-IN" sz="1600" dirty="0" smtClean="0"/>
              <a:t>Scenario generation</a:t>
            </a:r>
          </a:p>
          <a:p>
            <a:pPr marL="342900" indent="-342900">
              <a:buAutoNum type="arabicPeriod"/>
            </a:pPr>
            <a:r>
              <a:rPr lang="en-IN" sz="1600" dirty="0" smtClean="0"/>
              <a:t>Systematic expansion of models</a:t>
            </a:r>
          </a:p>
          <a:p>
            <a:pPr marL="342900" indent="-342900">
              <a:buAutoNum type="arabicPeriod"/>
            </a:pPr>
            <a:r>
              <a:rPr lang="en-IN" sz="1600" dirty="0" smtClean="0"/>
              <a:t>Constraints consideration</a:t>
            </a:r>
          </a:p>
        </p:txBody>
      </p:sp>
      <p:sp>
        <p:nvSpPr>
          <p:cNvPr id="26" name="Rectangle 25"/>
          <p:cNvSpPr/>
          <p:nvPr/>
        </p:nvSpPr>
        <p:spPr>
          <a:xfrm>
            <a:off x="6363502" y="3143252"/>
            <a:ext cx="3357586" cy="1357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sz="1600" b="1" dirty="0" smtClean="0"/>
              <a:t>Cognitive Skills</a:t>
            </a:r>
          </a:p>
          <a:p>
            <a:pPr marL="342900" indent="-342900">
              <a:buAutoNum type="arabicPeriod"/>
            </a:pPr>
            <a:r>
              <a:rPr lang="en-IN" sz="1600" dirty="0" smtClean="0"/>
              <a:t>Trade-off analysis</a:t>
            </a:r>
          </a:p>
          <a:p>
            <a:pPr marL="342900" indent="-342900">
              <a:buAutoNum type="arabicPeriod"/>
            </a:pPr>
            <a:r>
              <a:rPr lang="en-IN" sz="1600" dirty="0" smtClean="0"/>
              <a:t>Option generation</a:t>
            </a:r>
          </a:p>
          <a:p>
            <a:pPr marL="342900" indent="-342900">
              <a:buAutoNum type="arabicPeriod"/>
            </a:pPr>
            <a:r>
              <a:rPr lang="en-IN" sz="1600" dirty="0" smtClean="0"/>
              <a:t>Evaluation criteria</a:t>
            </a:r>
          </a:p>
          <a:p>
            <a:pPr marL="342900" indent="-342900">
              <a:buAutoNum type="arabicPeriod"/>
            </a:pPr>
            <a:r>
              <a:rPr lang="en-IN" sz="1600" dirty="0" smtClean="0"/>
              <a:t>Explicit reasoning and Justification</a:t>
            </a:r>
          </a:p>
        </p:txBody>
      </p:sp>
      <p:sp>
        <p:nvSpPr>
          <p:cNvPr id="15" name="Rectangle 14"/>
          <p:cNvSpPr/>
          <p:nvPr/>
        </p:nvSpPr>
        <p:spPr>
          <a:xfrm>
            <a:off x="6863568" y="4929202"/>
            <a:ext cx="2964273" cy="253916"/>
          </a:xfrm>
          <a:prstGeom prst="rect">
            <a:avLst/>
          </a:prstGeom>
        </p:spPr>
        <p:txBody>
          <a:bodyPr wrap="none">
            <a:spAutoFit/>
          </a:bodyPr>
          <a:lstStyle/>
          <a:p>
            <a:pPr lvl="0"/>
            <a:r>
              <a:rPr lang="en-IN" sz="1050" dirty="0" smtClean="0"/>
              <a:t>(</a:t>
            </a:r>
            <a:r>
              <a:rPr lang="en-IN" sz="1050" dirty="0" err="1" smtClean="0"/>
              <a:t>Adelson</a:t>
            </a:r>
            <a:r>
              <a:rPr lang="en-IN" sz="1050" dirty="0" smtClean="0"/>
              <a:t>, 1984; </a:t>
            </a:r>
            <a:r>
              <a:rPr lang="en-IN" sz="1050" dirty="0" err="1" smtClean="0"/>
              <a:t>Guindon</a:t>
            </a:r>
            <a:r>
              <a:rPr lang="en-IN" sz="1050" dirty="0" smtClean="0"/>
              <a:t>, 1990; Tang, </a:t>
            </a:r>
            <a:r>
              <a:rPr lang="en-IN" sz="1050" dirty="0" smtClean="0"/>
              <a:t>2008; 2010</a:t>
            </a:r>
            <a:r>
              <a:rPr lang="en-US" sz="1050" dirty="0" smtClean="0"/>
              <a:t>)</a:t>
            </a:r>
            <a:r>
              <a:rPr lang="en-IN" sz="1050" dirty="0" smtClean="0"/>
              <a:t>.</a:t>
            </a:r>
            <a:endParaRPr lang="en-US" sz="1050" dirty="0" smtClean="0"/>
          </a:p>
        </p:txBody>
      </p:sp>
      <p:sp>
        <p:nvSpPr>
          <p:cNvPr id="16" name="TextBox 15"/>
          <p:cNvSpPr txBox="1"/>
          <p:nvPr/>
        </p:nvSpPr>
        <p:spPr>
          <a:xfrm>
            <a:off x="219834" y="4429136"/>
            <a:ext cx="3429024" cy="338554"/>
          </a:xfrm>
          <a:prstGeom prst="rect">
            <a:avLst/>
          </a:prstGeom>
          <a:noFill/>
        </p:spPr>
        <p:txBody>
          <a:bodyPr wrap="square" rtlCol="0">
            <a:spAutoFit/>
          </a:bodyPr>
          <a:lstStyle/>
          <a:p>
            <a:r>
              <a:rPr lang="en-IN" sz="1600" dirty="0" smtClean="0"/>
              <a:t>Iterative design decision making model</a:t>
            </a:r>
            <a:endParaRPr lang="en-US" sz="1600" dirty="0"/>
          </a:p>
        </p:txBody>
      </p:sp>
      <p:sp>
        <p:nvSpPr>
          <p:cNvPr id="18" name="TextBox 17"/>
          <p:cNvSpPr txBox="1"/>
          <p:nvPr/>
        </p:nvSpPr>
        <p:spPr>
          <a:xfrm>
            <a:off x="3720296" y="4429136"/>
            <a:ext cx="1714512" cy="338554"/>
          </a:xfrm>
          <a:prstGeom prst="rect">
            <a:avLst/>
          </a:prstGeom>
          <a:noFill/>
        </p:spPr>
        <p:txBody>
          <a:bodyPr wrap="square" rtlCol="0">
            <a:spAutoFit/>
          </a:bodyPr>
          <a:lstStyle/>
          <a:p>
            <a:r>
              <a:rPr lang="en-IN" sz="1600" dirty="0" smtClean="0"/>
              <a:t>Design activities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4" grpId="1" animBg="1"/>
      <p:bldP spid="25" grpId="0" animBg="1"/>
      <p:bldP spid="26" grpId="0" animBg="1"/>
      <p:bldP spid="16" grpId="0"/>
      <p:bldP spid="16" grpId="1"/>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85772"/>
            <a:ext cx="9005352" cy="1104636"/>
          </a:xfrm>
        </p:spPr>
        <p:txBody>
          <a:bodyPr>
            <a:normAutofit/>
          </a:bodyPr>
          <a:lstStyle/>
          <a:p>
            <a:r>
              <a:rPr lang="en-IN" sz="2800" dirty="0" smtClean="0"/>
              <a:t>Contributions</a:t>
            </a:r>
            <a:endParaRPr lang="en-US" sz="2800" dirty="0"/>
          </a:p>
        </p:txBody>
      </p:sp>
      <p:graphicFrame>
        <p:nvGraphicFramePr>
          <p:cNvPr id="5" name="Content Placeholder 4"/>
          <p:cNvGraphicFramePr>
            <a:graphicFrameLocks noGrp="1"/>
          </p:cNvGraphicFramePr>
          <p:nvPr>
            <p:ph idx="1"/>
          </p:nvPr>
        </p:nvGraphicFramePr>
        <p:xfrm>
          <a:off x="522288" y="500046"/>
          <a:ext cx="9396412" cy="3982720"/>
        </p:xfrm>
        <a:graphic>
          <a:graphicData uri="http://schemas.openxmlformats.org/drawingml/2006/table">
            <a:tbl>
              <a:tblPr firstRow="1" bandRow="1">
                <a:tableStyleId>{5C22544A-7EE6-4342-B048-85BDC9FD1C3A}</a:tableStyleId>
              </a:tblPr>
              <a:tblGrid>
                <a:gridCol w="7269974"/>
                <a:gridCol w="2126438"/>
              </a:tblGrid>
              <a:tr h="370840">
                <a:tc>
                  <a:txBody>
                    <a:bodyPr/>
                    <a:lstStyle/>
                    <a:p>
                      <a:r>
                        <a:rPr lang="en-IN" sz="1600" dirty="0" smtClean="0"/>
                        <a:t>Contributions</a:t>
                      </a:r>
                      <a:endParaRPr lang="en-US" sz="1600" dirty="0"/>
                    </a:p>
                  </a:txBody>
                  <a:tcPr/>
                </a:tc>
                <a:tc>
                  <a:txBody>
                    <a:bodyPr/>
                    <a:lstStyle/>
                    <a:p>
                      <a:r>
                        <a:rPr lang="en-IN" sz="1600" dirty="0" smtClean="0"/>
                        <a:t>Implications for</a:t>
                      </a:r>
                      <a:endParaRPr lang="en-US" sz="1600" dirty="0"/>
                    </a:p>
                  </a:txBody>
                  <a:tcPr/>
                </a:tc>
              </a:tr>
              <a:tr h="802640">
                <a:tc>
                  <a:txBody>
                    <a:bodyPr/>
                    <a:lstStyle/>
                    <a:p>
                      <a:pPr marL="787756" marR="0" lvl="1" indent="-400050" algn="l" defTabSz="775411" rtl="0" eaLnBrk="1" fontAlgn="auto" latinLnBrk="0" hangingPunct="1">
                        <a:lnSpc>
                          <a:spcPct val="100000"/>
                        </a:lnSpc>
                        <a:spcBef>
                          <a:spcPts val="0"/>
                        </a:spcBef>
                        <a:spcAft>
                          <a:spcPts val="0"/>
                        </a:spcAft>
                        <a:buClrTx/>
                        <a:buSzTx/>
                        <a:buFont typeface="+mj-lt"/>
                        <a:buNone/>
                        <a:tabLst/>
                        <a:defRPr/>
                      </a:pPr>
                      <a:r>
                        <a:rPr lang="en-IN" sz="1500" b="1" kern="1200" dirty="0" smtClean="0">
                          <a:solidFill>
                            <a:schemeClr val="dk1"/>
                          </a:solidFill>
                          <a:latin typeface="+mn-lt"/>
                          <a:ea typeface="+mn-ea"/>
                          <a:cs typeface="+mn-cs"/>
                        </a:rPr>
                        <a:t>1. Characterization of ER skills in the process of software design </a:t>
                      </a:r>
                      <a:endParaRPr lang="en-US" sz="1500" kern="1200" dirty="0" smtClean="0">
                        <a:solidFill>
                          <a:schemeClr val="dk1"/>
                        </a:solidFill>
                        <a:latin typeface="+mn-lt"/>
                        <a:ea typeface="+mn-ea"/>
                        <a:cs typeface="+mn-cs"/>
                      </a:endParaRPr>
                    </a:p>
                    <a:p>
                      <a:pPr marL="787756" marR="0" lvl="1" indent="-400050" algn="l" defTabSz="775411" rtl="0" eaLnBrk="1" fontAlgn="auto" latinLnBrk="0" hangingPunct="1">
                        <a:lnSpc>
                          <a:spcPct val="100000"/>
                        </a:lnSpc>
                        <a:spcBef>
                          <a:spcPts val="0"/>
                        </a:spcBef>
                        <a:spcAft>
                          <a:spcPts val="0"/>
                        </a:spcAft>
                        <a:buClrTx/>
                        <a:buSzTx/>
                        <a:buFont typeface="+mj-lt"/>
                        <a:buNone/>
                        <a:tabLst/>
                        <a:defRPr/>
                      </a:pPr>
                      <a:endParaRPr lang="en-US" sz="1600" kern="1200" dirty="0" smtClean="0">
                        <a:solidFill>
                          <a:schemeClr val="dk1"/>
                        </a:solidFill>
                        <a:latin typeface="+mn-lt"/>
                        <a:ea typeface="+mn-ea"/>
                        <a:cs typeface="+mn-cs"/>
                      </a:endParaRPr>
                    </a:p>
                  </a:txBody>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500" kern="1200" dirty="0" smtClean="0">
                          <a:solidFill>
                            <a:schemeClr val="dk1"/>
                          </a:solidFill>
                          <a:latin typeface="+mn-lt"/>
                          <a:ea typeface="+mn-ea"/>
                          <a:cs typeface="+mn-cs"/>
                        </a:rPr>
                        <a:t>Novice software </a:t>
                      </a:r>
                      <a:r>
                        <a:rPr lang="en-IN" sz="1500" kern="1200" dirty="0" smtClean="0">
                          <a:solidFill>
                            <a:schemeClr val="dk1"/>
                          </a:solidFill>
                          <a:latin typeface="+mn-lt"/>
                          <a:ea typeface="+mn-ea"/>
                          <a:cs typeface="+mn-cs"/>
                        </a:rPr>
                        <a:t>designers, </a:t>
                      </a:r>
                      <a:r>
                        <a:rPr lang="en-IN" sz="1600" dirty="0" smtClean="0"/>
                        <a:t>Engineering educators</a:t>
                      </a:r>
                      <a:endParaRPr lang="en-US" sz="1600" dirty="0"/>
                    </a:p>
                  </a:txBody>
                  <a:tcPr/>
                </a:tc>
              </a:tr>
              <a:tr h="802640">
                <a:tc>
                  <a:txBody>
                    <a:bodyPr/>
                    <a:lstStyle/>
                    <a:p>
                      <a:pPr marL="342900" lvl="0" indent="-342900">
                        <a:buNone/>
                      </a:pPr>
                      <a:r>
                        <a:rPr lang="en-IN" sz="1600" kern="1200" dirty="0" smtClean="0">
                          <a:solidFill>
                            <a:schemeClr val="dk1"/>
                          </a:solidFill>
                          <a:latin typeface="+mn-lt"/>
                          <a:ea typeface="+mn-ea"/>
                          <a:cs typeface="+mn-cs"/>
                        </a:rPr>
                        <a:t>       2</a:t>
                      </a:r>
                      <a:r>
                        <a:rPr lang="en-IN" sz="1600" b="1" kern="1200" dirty="0" smtClean="0">
                          <a:solidFill>
                            <a:schemeClr val="dk1"/>
                          </a:solidFill>
                          <a:latin typeface="+mn-lt"/>
                          <a:ea typeface="+mn-ea"/>
                          <a:cs typeface="+mn-cs"/>
                        </a:rPr>
                        <a:t>. Providing insights about the cognitive biases of novice towards applying ER skills in the context of solving software design problem. </a:t>
                      </a:r>
                    </a:p>
                    <a:p>
                      <a:pPr marL="787756" lvl="1" indent="-400050">
                        <a:buFont typeface="+mj-lt"/>
                        <a:buAutoNum type="romanLcPeriod"/>
                      </a:pPr>
                      <a:r>
                        <a:rPr lang="en-IN" sz="1500" kern="1200" dirty="0" smtClean="0">
                          <a:solidFill>
                            <a:schemeClr val="dk1"/>
                          </a:solidFill>
                          <a:latin typeface="+mn-lt"/>
                          <a:ea typeface="+mn-ea"/>
                          <a:cs typeface="+mn-cs"/>
                        </a:rPr>
                        <a:t>Tend to formulate</a:t>
                      </a:r>
                      <a:r>
                        <a:rPr lang="en-IN" sz="1500" kern="1200" baseline="0" dirty="0" smtClean="0">
                          <a:solidFill>
                            <a:schemeClr val="dk1"/>
                          </a:solidFill>
                          <a:latin typeface="+mn-lt"/>
                          <a:ea typeface="+mn-ea"/>
                          <a:cs typeface="+mn-cs"/>
                        </a:rPr>
                        <a:t> the problem only from the perspective of single user.</a:t>
                      </a:r>
                      <a:endParaRPr lang="en-IN" sz="1500" kern="1200" dirty="0" smtClean="0">
                        <a:solidFill>
                          <a:schemeClr val="dk1"/>
                        </a:solidFill>
                        <a:latin typeface="+mn-lt"/>
                        <a:ea typeface="+mn-ea"/>
                        <a:cs typeface="+mn-cs"/>
                      </a:endParaRPr>
                    </a:p>
                    <a:p>
                      <a:pPr marL="787756" lvl="1" indent="-400050">
                        <a:buFont typeface="+mj-lt"/>
                        <a:buAutoNum type="romanLcPeriod"/>
                      </a:pPr>
                      <a:r>
                        <a:rPr lang="en-IN" sz="1500" kern="1200" dirty="0" smtClean="0">
                          <a:solidFill>
                            <a:schemeClr val="dk1"/>
                          </a:solidFill>
                          <a:latin typeface="+mn-lt"/>
                          <a:ea typeface="+mn-ea"/>
                          <a:cs typeface="+mn-cs"/>
                        </a:rPr>
                        <a:t>The novice tends to reduce early to the solution that they are more comfortable with or is easy to implement without exploring alternative design options suitable to the problem.</a:t>
                      </a:r>
                      <a:endParaRPr lang="en-US" sz="1600" kern="1200" dirty="0" smtClean="0">
                        <a:solidFill>
                          <a:schemeClr val="dk1"/>
                        </a:solidFill>
                        <a:latin typeface="+mn-lt"/>
                        <a:ea typeface="+mn-ea"/>
                        <a:cs typeface="+mn-cs"/>
                      </a:endParaRPr>
                    </a:p>
                  </a:txBody>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Engineering educators,</a:t>
                      </a:r>
                    </a:p>
                    <a:p>
                      <a:pPr marL="0" marR="0" indent="0" algn="l" defTabSz="775411" rtl="0" eaLnBrk="1" fontAlgn="auto" latinLnBrk="0" hangingPunct="1">
                        <a:lnSpc>
                          <a:spcPct val="100000"/>
                        </a:lnSpc>
                        <a:spcBef>
                          <a:spcPts val="0"/>
                        </a:spcBef>
                        <a:spcAft>
                          <a:spcPts val="0"/>
                        </a:spcAft>
                        <a:buClrTx/>
                        <a:buSzTx/>
                        <a:buFontTx/>
                        <a:buNone/>
                        <a:tabLst/>
                        <a:defRPr/>
                      </a:pPr>
                      <a:r>
                        <a:rPr lang="en-IN" sz="1600" dirty="0" smtClean="0"/>
                        <a:t>Educational Technology researchers </a:t>
                      </a:r>
                      <a:endParaRPr lang="en-US" sz="1600" dirty="0"/>
                    </a:p>
                  </a:txBody>
                  <a:tcPr/>
                </a:tc>
              </a:tr>
              <a:tr h="970296">
                <a:tc>
                  <a:txBody>
                    <a:bodyPr/>
                    <a:lstStyle/>
                    <a:p>
                      <a:r>
                        <a:rPr lang="en-IN" sz="1600" kern="1200" dirty="0" smtClean="0">
                          <a:solidFill>
                            <a:schemeClr val="dk1"/>
                          </a:solidFill>
                          <a:latin typeface="+mn-lt"/>
                          <a:ea typeface="+mn-ea"/>
                          <a:cs typeface="+mn-cs"/>
                        </a:rPr>
                        <a:t>       3</a:t>
                      </a:r>
                      <a:r>
                        <a:rPr lang="en-IN" sz="1600" b="1" kern="1200" dirty="0" smtClean="0">
                          <a:solidFill>
                            <a:schemeClr val="dk1"/>
                          </a:solidFill>
                          <a:latin typeface="+mn-lt"/>
                          <a:ea typeface="+mn-ea"/>
                          <a:cs typeface="+mn-cs"/>
                        </a:rPr>
                        <a:t>. Identification of effective cognitive and metacognitive scaffolds in technology   </a:t>
                      </a:r>
                    </a:p>
                    <a:p>
                      <a:r>
                        <a:rPr lang="en-IN" sz="1600" b="1" kern="1200" dirty="0" smtClean="0">
                          <a:solidFill>
                            <a:schemeClr val="dk1"/>
                          </a:solidFill>
                          <a:latin typeface="+mn-lt"/>
                          <a:ea typeface="+mn-ea"/>
                          <a:cs typeface="+mn-cs"/>
                        </a:rPr>
                        <a:t>           enhanced learning environment for doing and learning of ER skills to novice.</a:t>
                      </a:r>
                    </a:p>
                    <a:p>
                      <a:pPr marL="787756" lvl="1" indent="-400050">
                        <a:buAutoNum type="romanLcPeriod"/>
                      </a:pPr>
                      <a:r>
                        <a:rPr lang="en-IN" sz="1600" kern="1200" dirty="0" smtClean="0">
                          <a:solidFill>
                            <a:schemeClr val="dk1"/>
                          </a:solidFill>
                          <a:latin typeface="+mn-lt"/>
                          <a:ea typeface="+mn-ea"/>
                          <a:cs typeface="+mn-cs"/>
                        </a:rPr>
                        <a:t>Cognitive scaffolds- Prompts,</a:t>
                      </a:r>
                      <a:r>
                        <a:rPr lang="en-IN" sz="1600" kern="1200" baseline="0" dirty="0" smtClean="0">
                          <a:solidFill>
                            <a:schemeClr val="dk1"/>
                          </a:solidFill>
                          <a:latin typeface="+mn-lt"/>
                          <a:ea typeface="+mn-ea"/>
                          <a:cs typeface="+mn-cs"/>
                        </a:rPr>
                        <a:t> worked example.</a:t>
                      </a:r>
                    </a:p>
                    <a:p>
                      <a:pPr marL="787756" lvl="1" indent="-400050">
                        <a:buAutoNum type="romanLcPeriod"/>
                      </a:pPr>
                      <a:r>
                        <a:rPr lang="en-IN" sz="1600" kern="1200" baseline="0" dirty="0" smtClean="0">
                          <a:solidFill>
                            <a:schemeClr val="dk1"/>
                          </a:solidFill>
                          <a:latin typeface="+mn-lt"/>
                          <a:ea typeface="+mn-ea"/>
                          <a:cs typeface="+mn-cs"/>
                        </a:rPr>
                        <a:t>Metacognitive scaffolds- Formative feedback, Peer review and active collaboration.</a:t>
                      </a:r>
                      <a:endParaRPr lang="en-US" sz="16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Engineering educators, Instructional designers, </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Educational Technology researchers </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11550EE2-3864-49C6-9711-ABC306523AA0}" type="slidenum">
              <a:rPr lang="en-US" smtClean="0"/>
              <a:pPr/>
              <a:t>50</a:t>
            </a:fld>
            <a:endParaRPr lang="en-US"/>
          </a:p>
        </p:txBody>
      </p:sp>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85772"/>
            <a:ext cx="9005352" cy="1104636"/>
          </a:xfrm>
        </p:spPr>
        <p:txBody>
          <a:bodyPr>
            <a:normAutofit/>
          </a:bodyPr>
          <a:lstStyle/>
          <a:p>
            <a:r>
              <a:rPr lang="en-IN" sz="2800" dirty="0" smtClean="0"/>
              <a:t>Contributions (continued)</a:t>
            </a:r>
            <a:endParaRPr lang="en-US" sz="2800" dirty="0"/>
          </a:p>
        </p:txBody>
      </p:sp>
      <p:graphicFrame>
        <p:nvGraphicFramePr>
          <p:cNvPr id="5" name="Content Placeholder 4"/>
          <p:cNvGraphicFramePr>
            <a:graphicFrameLocks noGrp="1"/>
          </p:cNvGraphicFramePr>
          <p:nvPr>
            <p:ph idx="1"/>
          </p:nvPr>
        </p:nvGraphicFramePr>
        <p:xfrm>
          <a:off x="522288" y="500046"/>
          <a:ext cx="9396412" cy="4150360"/>
        </p:xfrm>
        <a:graphic>
          <a:graphicData uri="http://schemas.openxmlformats.org/drawingml/2006/table">
            <a:tbl>
              <a:tblPr firstRow="1" bandRow="1">
                <a:tableStyleId>{5C22544A-7EE6-4342-B048-85BDC9FD1C3A}</a:tableStyleId>
              </a:tblPr>
              <a:tblGrid>
                <a:gridCol w="7269974"/>
                <a:gridCol w="2126438"/>
              </a:tblGrid>
              <a:tr h="370840">
                <a:tc>
                  <a:txBody>
                    <a:bodyPr/>
                    <a:lstStyle/>
                    <a:p>
                      <a:r>
                        <a:rPr lang="en-IN" sz="1600" dirty="0" smtClean="0"/>
                        <a:t>Contributions</a:t>
                      </a:r>
                      <a:endParaRPr lang="en-US" sz="1600" dirty="0"/>
                    </a:p>
                  </a:txBody>
                  <a:tcPr/>
                </a:tc>
                <a:tc>
                  <a:txBody>
                    <a:bodyPr/>
                    <a:lstStyle/>
                    <a:p>
                      <a:r>
                        <a:rPr lang="en-IN" sz="1600" dirty="0" smtClean="0"/>
                        <a:t>Implications for</a:t>
                      </a:r>
                      <a:endParaRPr lang="en-US" sz="1600" dirty="0"/>
                    </a:p>
                  </a:txBody>
                  <a:tcPr/>
                </a:tc>
              </a:tr>
              <a:tr h="668358">
                <a:tc>
                  <a:txBody>
                    <a:bodyPr/>
                    <a:lstStyle/>
                    <a:p>
                      <a:r>
                        <a:rPr lang="en-IN" sz="1600" kern="1200" dirty="0" smtClean="0">
                          <a:solidFill>
                            <a:schemeClr val="dk1"/>
                          </a:solidFill>
                          <a:latin typeface="+mn-lt"/>
                          <a:ea typeface="+mn-ea"/>
                          <a:cs typeface="+mn-cs"/>
                        </a:rPr>
                        <a:t>4. </a:t>
                      </a:r>
                      <a:r>
                        <a:rPr lang="en-IN" sz="1600" b="1" kern="1200" dirty="0" smtClean="0">
                          <a:solidFill>
                            <a:schemeClr val="dk1"/>
                          </a:solidFill>
                          <a:latin typeface="+mn-lt"/>
                          <a:ea typeface="+mn-ea"/>
                          <a:cs typeface="+mn-cs"/>
                        </a:rPr>
                        <a:t>Identification of ER cognitive tools for doing and learning of ER skills in the context of solving software design problem. </a:t>
                      </a:r>
                    </a:p>
                    <a:p>
                      <a:pPr marL="787756" lvl="1" indent="-400050">
                        <a:buAutoNum type="romanLcPeriod"/>
                      </a:pPr>
                      <a:r>
                        <a:rPr lang="en-IN" sz="1600" kern="1200" dirty="0" smtClean="0">
                          <a:solidFill>
                            <a:schemeClr val="dk1"/>
                          </a:solidFill>
                          <a:latin typeface="+mn-lt"/>
                          <a:ea typeface="+mn-ea"/>
                          <a:cs typeface="+mn-cs"/>
                        </a:rPr>
                        <a:t>Drawing of entity-interaction diagram</a:t>
                      </a:r>
                    </a:p>
                    <a:p>
                      <a:pPr marL="787756" lvl="1" indent="-400050">
                        <a:buAutoNum type="romanLcPeriod"/>
                      </a:pPr>
                      <a:r>
                        <a:rPr lang="en-IN" sz="1600" kern="1200" dirty="0" smtClean="0">
                          <a:solidFill>
                            <a:schemeClr val="dk1"/>
                          </a:solidFill>
                          <a:latin typeface="+mn-lt"/>
                          <a:ea typeface="+mn-ea"/>
                          <a:cs typeface="+mn-cs"/>
                        </a:rPr>
                        <a:t>Writing goal</a:t>
                      </a:r>
                      <a:r>
                        <a:rPr lang="en-IN" sz="1600" kern="1200" baseline="0" dirty="0" smtClean="0">
                          <a:solidFill>
                            <a:schemeClr val="dk1"/>
                          </a:solidFill>
                          <a:latin typeface="+mn-lt"/>
                          <a:ea typeface="+mn-ea"/>
                          <a:cs typeface="+mn-cs"/>
                        </a:rPr>
                        <a:t> and sub-goals</a:t>
                      </a:r>
                    </a:p>
                    <a:p>
                      <a:pPr marL="787756" lvl="1" indent="-400050">
                        <a:buAutoNum type="romanLcPeriod"/>
                      </a:pPr>
                      <a:r>
                        <a:rPr lang="en-IN" sz="1600" kern="1200" baseline="0" dirty="0" smtClean="0">
                          <a:solidFill>
                            <a:schemeClr val="dk1"/>
                          </a:solidFill>
                          <a:latin typeface="+mn-lt"/>
                          <a:ea typeface="+mn-ea"/>
                          <a:cs typeface="+mn-cs"/>
                        </a:rPr>
                        <a:t>Drawing of attribute listing map</a:t>
                      </a:r>
                    </a:p>
                    <a:p>
                      <a:pPr marL="787756" lvl="1" indent="-400050">
                        <a:buAutoNum type="romanLcPeriod"/>
                      </a:pPr>
                      <a:r>
                        <a:rPr lang="en-IN" sz="1600" kern="1200" baseline="0" dirty="0" smtClean="0">
                          <a:solidFill>
                            <a:schemeClr val="dk1"/>
                          </a:solidFill>
                          <a:latin typeface="+mn-lt"/>
                          <a:ea typeface="+mn-ea"/>
                          <a:cs typeface="+mn-cs"/>
                        </a:rPr>
                        <a:t>Identification of selection criteria, evaluate and select.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Engineering educators, Instructional designers, </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Educational Technology researchers </a:t>
                      </a:r>
                      <a:endParaRPr lang="en-US" sz="1600" dirty="0"/>
                    </a:p>
                  </a:txBody>
                  <a:tcPr/>
                </a:tc>
              </a:tr>
              <a:tr h="802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5. </a:t>
                      </a:r>
                      <a:r>
                        <a:rPr lang="en-IN" sz="1600" kern="1200" dirty="0" smtClean="0">
                          <a:solidFill>
                            <a:schemeClr val="dk1"/>
                          </a:solidFill>
                          <a:latin typeface="+mn-lt"/>
                          <a:ea typeface="+mn-ea"/>
                          <a:cs typeface="+mn-cs"/>
                        </a:rPr>
                        <a:t>The </a:t>
                      </a:r>
                      <a:r>
                        <a:rPr lang="en-IN" sz="1600" b="1" kern="1200" dirty="0" smtClean="0">
                          <a:solidFill>
                            <a:schemeClr val="dk1"/>
                          </a:solidFill>
                          <a:latin typeface="+mn-lt"/>
                          <a:ea typeface="+mn-ea"/>
                          <a:cs typeface="+mn-cs"/>
                        </a:rPr>
                        <a:t>studies</a:t>
                      </a:r>
                      <a:r>
                        <a:rPr lang="en-IN" sz="1600" kern="1200" dirty="0" smtClean="0">
                          <a:solidFill>
                            <a:schemeClr val="dk1"/>
                          </a:solidFill>
                          <a:latin typeface="+mn-lt"/>
                          <a:ea typeface="+mn-ea"/>
                          <a:cs typeface="+mn-cs"/>
                        </a:rPr>
                        <a:t> contribute to the research space in field of technology-enhanced learning of thinking skills (</a:t>
                      </a:r>
                      <a:r>
                        <a:rPr lang="en-IN" sz="1600" kern="1200" dirty="0" err="1" smtClean="0">
                          <a:solidFill>
                            <a:schemeClr val="dk1"/>
                          </a:solidFill>
                          <a:latin typeface="+mn-lt"/>
                          <a:ea typeface="+mn-ea"/>
                          <a:cs typeface="+mn-cs"/>
                        </a:rPr>
                        <a:t>TELoTS</a:t>
                      </a:r>
                      <a:r>
                        <a:rPr lang="en-IN" sz="1600" kern="1200" dirty="0" smtClean="0">
                          <a:solidFill>
                            <a:schemeClr val="dk1"/>
                          </a:solidFill>
                          <a:latin typeface="+mn-lt"/>
                          <a:ea typeface="+mn-ea"/>
                          <a:cs typeface="+mn-cs"/>
                        </a:rPr>
                        <a:t>) in terms of replicable research methods, data collection methods (quantitative and qualitative), assessment instruments (rubric to assess ER skills) and findings. </a:t>
                      </a:r>
                      <a:endParaRPr lang="en-US" sz="16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Educational Technology researchers </a:t>
                      </a:r>
                      <a:endParaRPr lang="en-US" sz="1600" dirty="0" smtClean="0"/>
                    </a:p>
                    <a:p>
                      <a:endParaRPr lang="en-US" sz="16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kern="1200" dirty="0" smtClean="0">
                          <a:solidFill>
                            <a:schemeClr val="dk1"/>
                          </a:solidFill>
                          <a:latin typeface="+mn-lt"/>
                          <a:ea typeface="+mn-ea"/>
                          <a:cs typeface="+mn-cs"/>
                        </a:rPr>
                        <a:t>6. The Fathom has pedagogical features to enable novices to learn ER skills in the context of software design problem solving. </a:t>
                      </a:r>
                      <a:endParaRPr lang="en-US" sz="1600" kern="1200" dirty="0" smtClean="0">
                        <a:solidFill>
                          <a:schemeClr val="dk1"/>
                        </a:solidFill>
                        <a:latin typeface="+mn-lt"/>
                        <a:ea typeface="+mn-ea"/>
                        <a:cs typeface="+mn-cs"/>
                      </a:endParaRPr>
                    </a:p>
                  </a:txBody>
                  <a:tcPr/>
                </a:tc>
                <a:tc>
                  <a:txBody>
                    <a:bodyPr/>
                    <a:lstStyle/>
                    <a:p>
                      <a:r>
                        <a:rPr lang="en-IN" sz="1600" dirty="0" smtClean="0"/>
                        <a:t>Engineering  students</a:t>
                      </a:r>
                      <a:endParaRPr lang="en-US" sz="16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kern="1200" dirty="0" smtClean="0">
                          <a:solidFill>
                            <a:schemeClr val="dk1"/>
                          </a:solidFill>
                          <a:latin typeface="+mn-lt"/>
                          <a:ea typeface="+mn-ea"/>
                          <a:cs typeface="+mn-cs"/>
                        </a:rPr>
                        <a:t>7. Engineering educators can also directly use Fathom in lab setting for teaching-learning of ER skills to their students.</a:t>
                      </a:r>
                      <a:endParaRPr lang="en-US" sz="1600" kern="1200" dirty="0" smtClean="0">
                        <a:solidFill>
                          <a:schemeClr val="dk1"/>
                        </a:solidFill>
                        <a:latin typeface="+mn-lt"/>
                        <a:ea typeface="+mn-ea"/>
                        <a:cs typeface="+mn-cs"/>
                      </a:endParaRPr>
                    </a:p>
                  </a:txBody>
                  <a:tcPr/>
                </a:tc>
                <a:tc>
                  <a:txBody>
                    <a:bodyPr/>
                    <a:lstStyle/>
                    <a:p>
                      <a:r>
                        <a:rPr lang="en-IN" sz="1600" dirty="0" smtClean="0"/>
                        <a:t>Engineering educators</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11550EE2-3864-49C6-9711-ABC306523AA0}" type="slidenum">
              <a:rPr lang="en-US" smtClean="0"/>
              <a:pPr/>
              <a:t>51</a:t>
            </a:fld>
            <a:endParaRPr lang="en-US"/>
          </a:p>
        </p:txBody>
      </p:sp>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Directions for future work</a:t>
            </a:r>
            <a:endParaRPr lang="en-US" sz="2800" dirty="0"/>
          </a:p>
        </p:txBody>
      </p:sp>
      <p:sp>
        <p:nvSpPr>
          <p:cNvPr id="3" name="Content Placeholder 2"/>
          <p:cNvSpPr>
            <a:spLocks noGrp="1"/>
          </p:cNvSpPr>
          <p:nvPr>
            <p:ph idx="1"/>
          </p:nvPr>
        </p:nvSpPr>
        <p:spPr>
          <a:xfrm>
            <a:off x="717818" y="928674"/>
            <a:ext cx="9005352" cy="3626115"/>
          </a:xfrm>
        </p:spPr>
        <p:txBody>
          <a:bodyPr>
            <a:normAutofit/>
          </a:bodyPr>
          <a:lstStyle/>
          <a:p>
            <a:r>
              <a:rPr lang="en-IN" sz="1800" dirty="0" smtClean="0"/>
              <a:t>The pedagogy of Fathom can be tested and validated for other type of design problems (Software, Network, Electronic Software).</a:t>
            </a:r>
          </a:p>
          <a:p>
            <a:r>
              <a:rPr lang="en-IN" sz="1800" dirty="0" smtClean="0"/>
              <a:t>The longitudinal studies can be conducted over a period of one year on same set of students and test for far transfer of ER skills.</a:t>
            </a:r>
          </a:p>
          <a:p>
            <a:r>
              <a:rPr lang="en-IN" sz="1800" dirty="0" smtClean="0"/>
              <a:t>The instructor authoring feature can be incorporated to allow teachers to create a problem solving environment for learning ER skills in their own courses.</a:t>
            </a:r>
          </a:p>
          <a:p>
            <a:r>
              <a:rPr lang="en-IN" sz="1800" dirty="0" smtClean="0"/>
              <a:t>The learning patterns of the students can be further analyzed to identify the low performers during the intervention and take timely actions to motivate them towards learning.</a:t>
            </a:r>
          </a:p>
          <a:p>
            <a:r>
              <a:rPr lang="en-IN" sz="1800" dirty="0" smtClean="0"/>
              <a:t>The feedback mechanism based on keyword checking can be improved by incorporating sophisticated NLP algorithms.</a:t>
            </a:r>
          </a:p>
          <a:p>
            <a:endParaRPr lang="en-US" sz="18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Publications </a:t>
            </a:r>
            <a:endParaRPr lang="en-US" sz="2800" dirty="0"/>
          </a:p>
        </p:txBody>
      </p:sp>
      <p:sp>
        <p:nvSpPr>
          <p:cNvPr id="3" name="Content Placeholder 2"/>
          <p:cNvSpPr>
            <a:spLocks noGrp="1"/>
          </p:cNvSpPr>
          <p:nvPr>
            <p:ph idx="1"/>
          </p:nvPr>
        </p:nvSpPr>
        <p:spPr>
          <a:xfrm>
            <a:off x="717818" y="1071550"/>
            <a:ext cx="9005352" cy="3626115"/>
          </a:xfrm>
        </p:spPr>
        <p:txBody>
          <a:bodyPr>
            <a:normAutofit/>
          </a:bodyPr>
          <a:lstStyle/>
          <a:p>
            <a:pPr marL="457200" indent="-457200">
              <a:buAutoNum type="arabicPeriod"/>
            </a:pPr>
            <a:r>
              <a:rPr lang="en-US" sz="1600" dirty="0" smtClean="0"/>
              <a:t>Reddy, </a:t>
            </a:r>
            <a:r>
              <a:rPr lang="en-US" sz="1600" dirty="0" err="1" smtClean="0"/>
              <a:t>Deepti</a:t>
            </a:r>
            <a:r>
              <a:rPr lang="en-US" sz="1600" dirty="0" smtClean="0"/>
              <a:t>, Sridhar </a:t>
            </a:r>
            <a:r>
              <a:rPr lang="en-US" sz="1600" dirty="0" err="1" smtClean="0"/>
              <a:t>Iyer</a:t>
            </a:r>
            <a:r>
              <a:rPr lang="en-US" sz="1600" dirty="0" smtClean="0"/>
              <a:t>, and M. </a:t>
            </a:r>
            <a:r>
              <a:rPr lang="en-US" sz="1600" dirty="0" err="1" smtClean="0"/>
              <a:t>Sasikumar</a:t>
            </a:r>
            <a:r>
              <a:rPr lang="en-US" sz="1600" dirty="0" smtClean="0"/>
              <a:t>. "Technology Enhanced Learning (TEL) Environment to Develop Expansionist-Reductionist (ER) Thinking Skills through Software Design Problem Solving." </a:t>
            </a:r>
            <a:r>
              <a:rPr lang="en-US" sz="1600" i="1" dirty="0" smtClean="0"/>
              <a:t>2018 IEEE Tenth International Conference on Technology for Education (T4E)</a:t>
            </a:r>
            <a:r>
              <a:rPr lang="en-US" sz="1600" dirty="0" smtClean="0"/>
              <a:t>. IEEE, 2018.</a:t>
            </a:r>
          </a:p>
          <a:p>
            <a:pPr marL="457200" indent="-457200">
              <a:buAutoNum type="arabicPeriod"/>
            </a:pPr>
            <a:r>
              <a:rPr lang="en-US" sz="1600" dirty="0" smtClean="0"/>
              <a:t>Patil </a:t>
            </a:r>
            <a:r>
              <a:rPr lang="en-US" sz="1600" dirty="0" err="1" smtClean="0"/>
              <a:t>Deepti</a:t>
            </a:r>
            <a:r>
              <a:rPr lang="en-US" sz="1600" dirty="0" smtClean="0"/>
              <a:t> Reddy, Sridhar </a:t>
            </a:r>
            <a:r>
              <a:rPr lang="en-US" sz="1600" dirty="0" err="1" smtClean="0"/>
              <a:t>Iyer</a:t>
            </a:r>
            <a:r>
              <a:rPr lang="en-US" sz="1600" dirty="0" smtClean="0"/>
              <a:t>, </a:t>
            </a:r>
            <a:r>
              <a:rPr lang="en-US" sz="1600" dirty="0" err="1" smtClean="0"/>
              <a:t>Sasikumar</a:t>
            </a:r>
            <a:r>
              <a:rPr lang="en-US" sz="1600" dirty="0" smtClean="0"/>
              <a:t> M, “FATHOM: TEL environment to develop divergent and convergent thinking skills in software design”, Advanced Learning Technologies (ICALT), 2017 IEEE 17th International Conference on. IEEE, 2017.</a:t>
            </a:r>
          </a:p>
          <a:p>
            <a:pPr marL="457200" indent="-457200">
              <a:buAutoNum type="arabicPeriod"/>
            </a:pPr>
            <a:r>
              <a:rPr lang="en-US" sz="1600" dirty="0" smtClean="0"/>
              <a:t>Reddy Patil </a:t>
            </a:r>
            <a:r>
              <a:rPr lang="en-US" sz="1600" dirty="0" err="1" smtClean="0"/>
              <a:t>Deepti</a:t>
            </a:r>
            <a:r>
              <a:rPr lang="en-US" sz="1600" dirty="0" smtClean="0"/>
              <a:t>, Sridhar </a:t>
            </a:r>
            <a:r>
              <a:rPr lang="en-US" sz="1600" dirty="0" err="1" smtClean="0"/>
              <a:t>Iyer</a:t>
            </a:r>
            <a:r>
              <a:rPr lang="en-US" sz="1600" dirty="0" smtClean="0"/>
              <a:t>, M. </a:t>
            </a:r>
            <a:r>
              <a:rPr lang="en-US" sz="1600" dirty="0" err="1" smtClean="0"/>
              <a:t>Sasikumar</a:t>
            </a:r>
            <a:r>
              <a:rPr lang="en-US" sz="1600" dirty="0" smtClean="0"/>
              <a:t>, "Teaching and Learning of Divergent and Convergent Thinking through Open-Problem Solving in a Data Structures Course", IEEE International Conference on Learning and Teaching in Computing and Engineering (</a:t>
            </a:r>
            <a:r>
              <a:rPr lang="en-US" sz="1600" dirty="0" err="1" smtClean="0"/>
              <a:t>LaTiCE</a:t>
            </a:r>
            <a:r>
              <a:rPr lang="en-US" sz="1600" dirty="0" smtClean="0"/>
              <a:t>), 2016.</a:t>
            </a:r>
          </a:p>
          <a:p>
            <a:pPr marL="457200" indent="-457200">
              <a:buFont typeface="Arial" panose="020B0604020202020204" pitchFamily="34" charset="0"/>
              <a:buAutoNum type="arabicPeriod"/>
            </a:pPr>
            <a:r>
              <a:rPr lang="en-US" sz="1600" dirty="0" smtClean="0"/>
              <a:t>Patil </a:t>
            </a:r>
            <a:r>
              <a:rPr lang="en-US" sz="1600" dirty="0" err="1" smtClean="0"/>
              <a:t>Deepti</a:t>
            </a:r>
            <a:r>
              <a:rPr lang="en-US" sz="1600" dirty="0" smtClean="0"/>
              <a:t> Reddy, "Teaching and Learning of Divergent and Convergent Thinking through Open-Problem Solving in a Data Structures Course“, Doctoral Consortium of </a:t>
            </a:r>
            <a:r>
              <a:rPr lang="en-US" sz="1600" dirty="0" err="1" smtClean="0"/>
              <a:t>LaTiCE</a:t>
            </a:r>
            <a:r>
              <a:rPr lang="en-US" sz="1600" dirty="0" smtClean="0"/>
              <a:t> 2016</a:t>
            </a:r>
          </a:p>
          <a:p>
            <a:pPr marL="457200" indent="-457200">
              <a:buAutoNum type="arabicPeriod"/>
            </a:pPr>
            <a:endParaRPr lang="en-US" sz="1600" dirty="0" smtClean="0"/>
          </a:p>
          <a:p>
            <a:endParaRPr lang="en-US" sz="1600"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Acknowledgements</a:t>
            </a:r>
            <a:endParaRPr lang="en-US" dirty="0"/>
          </a:p>
        </p:txBody>
      </p:sp>
      <p:sp>
        <p:nvSpPr>
          <p:cNvPr id="3" name="Content Placeholder 2"/>
          <p:cNvSpPr>
            <a:spLocks noGrp="1"/>
          </p:cNvSpPr>
          <p:nvPr>
            <p:ph idx="1"/>
          </p:nvPr>
        </p:nvSpPr>
        <p:spPr/>
        <p:txBody>
          <a:bodyPr/>
          <a:lstStyle/>
          <a:p>
            <a:r>
              <a:rPr lang="en-IN" dirty="0" smtClean="0"/>
              <a:t>Engineering instructors</a:t>
            </a:r>
          </a:p>
          <a:p>
            <a:r>
              <a:rPr lang="en-IN" dirty="0" smtClean="0"/>
              <a:t>Students and Interns</a:t>
            </a:r>
          </a:p>
          <a:p>
            <a:r>
              <a:rPr lang="en-IN" dirty="0" smtClean="0"/>
              <a:t>ET research scholars and staff</a:t>
            </a:r>
          </a:p>
          <a:p>
            <a:r>
              <a:rPr lang="en-IN" dirty="0" smtClean="0"/>
              <a:t>Professors</a:t>
            </a:r>
          </a:p>
          <a:p>
            <a:r>
              <a:rPr lang="en-IN" dirty="0" smtClean="0"/>
              <a:t>Friends and Family</a:t>
            </a:r>
          </a:p>
          <a:p>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889" cy="952500"/>
          </a:xfrm>
        </p:spPr>
        <p:txBody>
          <a:bodyPr>
            <a:normAutofit/>
          </a:bodyPr>
          <a:lstStyle/>
          <a:p>
            <a:r>
              <a:rPr lang="en-IN" sz="2800" dirty="0" smtClean="0"/>
              <a:t>DBR Cycle 2- Evaluation: Study3</a:t>
            </a:r>
            <a:endParaRPr lang="en-US" sz="2800" dirty="0"/>
          </a:p>
        </p:txBody>
      </p:sp>
      <p:sp>
        <p:nvSpPr>
          <p:cNvPr id="5" name="Slide Number Placeholder 4"/>
          <p:cNvSpPr>
            <a:spLocks noGrp="1"/>
          </p:cNvSpPr>
          <p:nvPr>
            <p:ph type="sldNum" sz="quarter" idx="12"/>
          </p:nvPr>
        </p:nvSpPr>
        <p:spPr/>
        <p:txBody>
          <a:bodyPr/>
          <a:lstStyle/>
          <a:p>
            <a:fld id="{11550EE2-3864-49C6-9711-ABC306523AA0}" type="slidenum">
              <a:rPr lang="en-US" smtClean="0"/>
              <a:pPr/>
              <a:t>55</a:t>
            </a:fld>
            <a:endParaRPr lang="en-US"/>
          </a:p>
        </p:txBody>
      </p:sp>
      <p:sp>
        <p:nvSpPr>
          <p:cNvPr id="8" name="Content Placeholder 2"/>
          <p:cNvSpPr txBox="1">
            <a:spLocks/>
          </p:cNvSpPr>
          <p:nvPr/>
        </p:nvSpPr>
        <p:spPr>
          <a:xfrm>
            <a:off x="522052" y="928675"/>
            <a:ext cx="9396889" cy="4429156"/>
          </a:xfrm>
          <a:prstGeom prst="rect">
            <a:avLst/>
          </a:prstGeom>
        </p:spPr>
        <p:txBody>
          <a:bodyPr vert="horz" lIns="91440" tIns="45720" rIns="91440" bIns="45720" rtlCol="0">
            <a:normAutofit/>
          </a:bodyPr>
          <a:lstStyle/>
          <a:p>
            <a:pPr marL="342900" lvl="0" indent="-342900">
              <a:spcBef>
                <a:spcPct val="20000"/>
              </a:spcBef>
            </a:pPr>
            <a:r>
              <a:rPr kumimoji="0" lang="en-US" b="1" i="0" u="none" strike="noStrike" kern="1200" cap="none" spc="0" normalizeH="0" baseline="0" noProof="0" dirty="0" smtClean="0">
                <a:ln>
                  <a:noFill/>
                </a:ln>
                <a:solidFill>
                  <a:schemeClr val="tx1"/>
                </a:solidFill>
                <a:effectLst/>
                <a:uLnTx/>
                <a:uFillTx/>
                <a:latin typeface="Calibri" pitchFamily="34" charset="0"/>
                <a:ea typeface="+mn-ea"/>
                <a:cs typeface="Arial" pitchFamily="34" charset="0"/>
              </a:rPr>
              <a:t>RQ3- </a:t>
            </a:r>
            <a:r>
              <a:rPr lang="en-US" b="1" dirty="0" smtClean="0">
                <a:ea typeface="Calibri" pitchFamily="34" charset="0"/>
                <a:cs typeface="Times New Roman" pitchFamily="18" charset="0"/>
              </a:rPr>
              <a:t>How effective is Fathom in doing and learning of ER skills? </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ea typeface="Calibri" pitchFamily="34" charset="0"/>
                <a:cs typeface="Times New Roman" pitchFamily="18" charset="0"/>
              </a:rPr>
              <a:t>RQ 3.1. How effective are the pedagogical features of Fathom-Ver2 in helping students to perform and learn ER skills?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ea typeface="Calibri" pitchFamily="34" charset="0"/>
                <a:cs typeface="Times New Roman" pitchFamily="18" charset="0"/>
              </a:rPr>
              <a:t>RQ 3.2. How effective is structured versus semi-structured sequence of learning activities in performing ER skills?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ea typeface="Calibri" pitchFamily="34" charset="0"/>
                <a:cs typeface="Times New Roman" pitchFamily="18" charset="0"/>
              </a:rPr>
              <a:t>RQ 3.3. How effective is the feedback mechanism (system generated, self-evaluated) in monitoring and controlling the ER skills?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ea typeface="Calibri" pitchFamily="34" charset="0"/>
                <a:cs typeface="Times New Roman" pitchFamily="18" charset="0"/>
              </a:rPr>
              <a:t>RQ 3.4. How effective are in-action reflection activities enabling student to assess the ER skills in a new case study problem?</a:t>
            </a:r>
            <a:endParaRPr lang="en-US"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52" y="714360"/>
            <a:ext cx="9396889" cy="4271702"/>
          </a:xfrm>
        </p:spPr>
        <p:txBody>
          <a:bodyPr>
            <a:noAutofit/>
          </a:bodyPr>
          <a:lstStyle/>
          <a:p>
            <a:pPr lvl="0"/>
            <a:r>
              <a:rPr lang="en-US" sz="1800" b="1" dirty="0" smtClean="0">
                <a:latin typeface="Calibri" pitchFamily="34" charset="0"/>
                <a:cs typeface="Arial" pitchFamily="34" charset="0"/>
              </a:rPr>
              <a:t>RQ3: </a:t>
            </a:r>
            <a:r>
              <a:rPr lang="en-US" sz="1800" b="1" dirty="0" smtClean="0">
                <a:ea typeface="Calibri" pitchFamily="34" charset="0"/>
                <a:cs typeface="Times New Roman" pitchFamily="18" charset="0"/>
              </a:rPr>
              <a:t>How effective is </a:t>
            </a:r>
            <a:r>
              <a:rPr lang="en-US" sz="1800" b="1" dirty="0" smtClean="0">
                <a:ea typeface="Calibri" pitchFamily="34" charset="0"/>
                <a:cs typeface="Times New Roman" pitchFamily="18" charset="0"/>
              </a:rPr>
              <a:t>Fathom-Ver2 </a:t>
            </a:r>
            <a:r>
              <a:rPr lang="en-US" sz="1800" b="1" dirty="0" smtClean="0">
                <a:ea typeface="Calibri" pitchFamily="34" charset="0"/>
                <a:cs typeface="Times New Roman" pitchFamily="18" charset="0"/>
              </a:rPr>
              <a:t>in doing and learning of ER skills? </a:t>
            </a:r>
            <a:endParaRPr lang="en-US" sz="1800" b="1" dirty="0" smtClean="0"/>
          </a:p>
          <a:p>
            <a:endParaRPr lang="en-IN" sz="1800" b="1" dirty="0" smtClean="0"/>
          </a:p>
          <a:p>
            <a:endParaRPr lang="en-IN" sz="1800" b="1" dirty="0" smtClean="0"/>
          </a:p>
          <a:p>
            <a:endParaRPr lang="en-IN" sz="1800" b="1" dirty="0" smtClean="0"/>
          </a:p>
          <a:p>
            <a:endParaRPr lang="en-IN" sz="1800" b="1" dirty="0" smtClean="0"/>
          </a:p>
          <a:p>
            <a:endParaRPr lang="en-IN" sz="1800" b="1" dirty="0" smtClean="0"/>
          </a:p>
          <a:p>
            <a:endParaRPr lang="en-IN" sz="1800" b="1" dirty="0" smtClean="0"/>
          </a:p>
          <a:p>
            <a:r>
              <a:rPr lang="en-IN" sz="1800" b="1" dirty="0" smtClean="0"/>
              <a:t>Results: </a:t>
            </a:r>
          </a:p>
          <a:p>
            <a:pPr lvl="1"/>
            <a:r>
              <a:rPr lang="en-IN" sz="1800" dirty="0" smtClean="0"/>
              <a:t>Significant improvement from </a:t>
            </a:r>
            <a:r>
              <a:rPr lang="en-IN" sz="1800" dirty="0" err="1" smtClean="0"/>
              <a:t>pretest</a:t>
            </a:r>
            <a:r>
              <a:rPr lang="en-IN" sz="1800" dirty="0" smtClean="0"/>
              <a:t> to </a:t>
            </a:r>
            <a:r>
              <a:rPr lang="en-IN" sz="1800" dirty="0" err="1" smtClean="0"/>
              <a:t>posttest</a:t>
            </a:r>
            <a:r>
              <a:rPr lang="en-IN" sz="1800" dirty="0" smtClean="0"/>
              <a:t> in quality of the problem formulation and solution.</a:t>
            </a:r>
          </a:p>
          <a:p>
            <a:pPr lvl="1"/>
            <a:r>
              <a:rPr lang="en-IN" sz="1800" dirty="0" smtClean="0"/>
              <a:t>Based on log data analysis, </a:t>
            </a:r>
            <a:r>
              <a:rPr lang="en-IN" sz="1800" dirty="0" smtClean="0"/>
              <a:t>only </a:t>
            </a:r>
            <a:r>
              <a:rPr lang="en-IN" sz="1800" dirty="0" smtClean="0"/>
              <a:t>24 % of students were revising their responses based on self-evaluation based feedback.</a:t>
            </a:r>
          </a:p>
          <a:p>
            <a:pPr lvl="1"/>
            <a:r>
              <a:rPr lang="en-IN" sz="1800" dirty="0" smtClean="0"/>
              <a:t>Evaluating a new problem after each ER activity was not effective as only 10% students were able to evaluate correctly. </a:t>
            </a:r>
          </a:p>
        </p:txBody>
      </p:sp>
      <p:sp>
        <p:nvSpPr>
          <p:cNvPr id="4" name="Slide Number Placeholder 3"/>
          <p:cNvSpPr>
            <a:spLocks noGrp="1"/>
          </p:cNvSpPr>
          <p:nvPr>
            <p:ph type="sldNum" sz="quarter" idx="12"/>
          </p:nvPr>
        </p:nvSpPr>
        <p:spPr/>
        <p:txBody>
          <a:bodyPr/>
          <a:lstStyle/>
          <a:p>
            <a:fld id="{11550EE2-3864-49C6-9711-ABC306523AA0}" type="slidenum">
              <a:rPr lang="en-US" smtClean="0"/>
              <a:pPr/>
              <a:t>56</a:t>
            </a:fld>
            <a:endParaRPr lang="en-US"/>
          </a:p>
        </p:txBody>
      </p:sp>
      <p:sp>
        <p:nvSpPr>
          <p:cNvPr id="6" name="Title 1"/>
          <p:cNvSpPr txBox="1">
            <a:spLocks/>
          </p:cNvSpPr>
          <p:nvPr/>
        </p:nvSpPr>
        <p:spPr>
          <a:xfrm>
            <a:off x="0" y="0"/>
            <a:ext cx="9396889" cy="952500"/>
          </a:xfrm>
          <a:prstGeom prst="rect">
            <a:avLst/>
          </a:prstGeom>
        </p:spPr>
        <p:txBody>
          <a:bodyPr vert="horz" lIns="77541" tIns="38771" rIns="77541" bIns="38771" rtlCol="0" anchor="ctr">
            <a:normAutofit/>
          </a:bodyPr>
          <a:lstStyle/>
          <a:p>
            <a:pPr marL="0" marR="0" lvl="0" indent="0" algn="l" defTabSz="775411" rtl="0" eaLnBrk="1" fontAlgn="auto" latinLnBrk="0" hangingPunct="1">
              <a:lnSpc>
                <a:spcPct val="90000"/>
              </a:lnSpc>
              <a:spcBef>
                <a:spcPct val="0"/>
              </a:spcBef>
              <a:spcAft>
                <a:spcPts val="0"/>
              </a:spcAft>
              <a:buClrTx/>
              <a:buSzTx/>
              <a:buFontTx/>
              <a:buNone/>
              <a:tabLst/>
              <a:defRPr/>
            </a:pPr>
            <a:r>
              <a:rPr kumimoji="0" lang="en-IN" sz="2800" b="0" i="0" u="none" strike="noStrike" kern="1200" cap="none" spc="0" normalizeH="0" baseline="0" noProof="0" dirty="0" smtClean="0">
                <a:ln>
                  <a:noFill/>
                </a:ln>
                <a:solidFill>
                  <a:schemeClr val="tx1"/>
                </a:solidFill>
                <a:effectLst/>
                <a:uLnTx/>
                <a:uFillTx/>
                <a:latin typeface="+mj-lt"/>
                <a:ea typeface="+mj-ea"/>
                <a:cs typeface="+mj-cs"/>
              </a:rPr>
              <a:t>DBR Cycle 2- Evaluation: Study3</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Date Placeholder 4"/>
          <p:cNvSpPr>
            <a:spLocks noGrp="1"/>
          </p:cNvSpPr>
          <p:nvPr>
            <p:ph type="dt" sz="half" idx="10"/>
          </p:nvPr>
        </p:nvSpPr>
        <p:spPr/>
        <p:txBody>
          <a:bodyPr/>
          <a:lstStyle/>
          <a:p>
            <a:r>
              <a:rPr lang="en-US" smtClean="0"/>
              <a:t>06-11-2019</a:t>
            </a:r>
            <a:endParaRPr lang="en-US"/>
          </a:p>
        </p:txBody>
      </p:sp>
      <p:sp>
        <p:nvSpPr>
          <p:cNvPr id="7" name="Footer Placeholder 6"/>
          <p:cNvSpPr>
            <a:spLocks noGrp="1"/>
          </p:cNvSpPr>
          <p:nvPr>
            <p:ph type="ftr" sz="quarter" idx="11"/>
          </p:nvPr>
        </p:nvSpPr>
        <p:spPr/>
        <p:txBody>
          <a:bodyPr/>
          <a:lstStyle/>
          <a:p>
            <a:r>
              <a:rPr lang="en-US" smtClean="0"/>
              <a:t>IDP-ET, IITB</a:t>
            </a:r>
            <a:endParaRPr lang="en-US"/>
          </a:p>
        </p:txBody>
      </p:sp>
      <p:pic>
        <p:nvPicPr>
          <p:cNvPr id="8" name="Picture 7" descr="Study4 design-Fathom Ver3-Page-2.png"/>
          <p:cNvPicPr/>
          <p:nvPr/>
        </p:nvPicPr>
        <p:blipFill>
          <a:blip r:embed="rId2"/>
          <a:stretch>
            <a:fillRect/>
          </a:stretch>
        </p:blipFill>
        <p:spPr>
          <a:xfrm>
            <a:off x="2291536" y="1000112"/>
            <a:ext cx="5900758" cy="2357454"/>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0"/>
            <a:ext cx="9396889" cy="738166"/>
          </a:xfrm>
        </p:spPr>
        <p:txBody>
          <a:bodyPr>
            <a:normAutofit/>
          </a:bodyPr>
          <a:lstStyle/>
          <a:p>
            <a:r>
              <a:rPr lang="en-IN" sz="2800" dirty="0" smtClean="0"/>
              <a:t>DBR Cycle 3- Evaluation: Study 4: Rubric for evaluating ER skills</a:t>
            </a:r>
            <a:endParaRPr lang="en-US" sz="2800" dirty="0"/>
          </a:p>
        </p:txBody>
      </p:sp>
      <p:graphicFrame>
        <p:nvGraphicFramePr>
          <p:cNvPr id="4" name="Content Placeholder 3"/>
          <p:cNvGraphicFramePr>
            <a:graphicFrameLocks noGrp="1"/>
          </p:cNvGraphicFramePr>
          <p:nvPr>
            <p:ph idx="1"/>
          </p:nvPr>
        </p:nvGraphicFramePr>
        <p:xfrm>
          <a:off x="163105" y="572727"/>
          <a:ext cx="10114778" cy="4642227"/>
        </p:xfrm>
        <a:graphic>
          <a:graphicData uri="http://schemas.openxmlformats.org/drawingml/2006/table">
            <a:tbl>
              <a:tblPr firstRow="1" bandRow="1">
                <a:tableStyleId>{5C22544A-7EE6-4342-B048-85BDC9FD1C3A}</a:tableStyleId>
              </a:tblPr>
              <a:tblGrid>
                <a:gridCol w="1985555"/>
                <a:gridCol w="8129223"/>
              </a:tblGrid>
              <a:tr h="227756">
                <a:tc>
                  <a:txBody>
                    <a:bodyPr/>
                    <a:lstStyle/>
                    <a:p>
                      <a:pPr algn="l" fontAlgn="t"/>
                      <a:r>
                        <a:rPr lang="en-IN" sz="1400" b="1" i="0" u="none" strike="noStrike" dirty="0" smtClean="0">
                          <a:solidFill>
                            <a:schemeClr val="bg1"/>
                          </a:solidFill>
                          <a:latin typeface="Calibri"/>
                        </a:rPr>
                        <a:t>Criteria</a:t>
                      </a:r>
                      <a:endParaRPr lang="en-US" sz="1400" b="1" i="0" u="none" strike="noStrike" dirty="0">
                        <a:solidFill>
                          <a:schemeClr val="bg1"/>
                        </a:solidFill>
                        <a:latin typeface="Calibri"/>
                      </a:endParaRPr>
                    </a:p>
                  </a:txBody>
                  <a:tcPr marL="10876" marR="10876" marT="9525" marB="0"/>
                </a:tc>
                <a:tc>
                  <a:txBody>
                    <a:bodyPr/>
                    <a:lstStyle/>
                    <a:p>
                      <a:pPr algn="l" fontAlgn="t"/>
                      <a:r>
                        <a:rPr lang="en-IN" sz="1400" b="1" i="0" u="none" strike="noStrike" dirty="0" smtClean="0">
                          <a:solidFill>
                            <a:schemeClr val="bg1"/>
                          </a:solidFill>
                          <a:latin typeface="Calibri"/>
                        </a:rPr>
                        <a:t>Score descriptors</a:t>
                      </a:r>
                      <a:endParaRPr lang="en-US" sz="1400" b="1" i="0" u="none" strike="noStrike" dirty="0">
                        <a:solidFill>
                          <a:schemeClr val="bg1"/>
                        </a:solidFill>
                        <a:latin typeface="Calibri"/>
                      </a:endParaRPr>
                    </a:p>
                  </a:txBody>
                  <a:tcPr marL="10876" marR="10876" marT="9525" marB="0"/>
                </a:tc>
              </a:tr>
              <a:tr h="396484">
                <a:tc>
                  <a:txBody>
                    <a:bodyPr/>
                    <a:lstStyle/>
                    <a:p>
                      <a:pPr algn="l" fontAlgn="t"/>
                      <a:r>
                        <a:rPr lang="en-US" sz="1400" b="0" i="0" u="none" strike="noStrike" dirty="0" smtClean="0">
                          <a:solidFill>
                            <a:srgbClr val="000000"/>
                          </a:solidFill>
                          <a:latin typeface="Calibri"/>
                        </a:rPr>
                        <a:t>Expand-Problem space Understand </a:t>
                      </a:r>
                      <a:r>
                        <a:rPr lang="en-US" sz="1400" b="0" i="0" u="none" strike="noStrike" dirty="0">
                          <a:solidFill>
                            <a:srgbClr val="000000"/>
                          </a:solidFill>
                          <a:latin typeface="Calibri"/>
                        </a:rPr>
                        <a:t>the problem</a:t>
                      </a:r>
                    </a:p>
                  </a:txBody>
                  <a:tcPr marL="10876" marR="10876" marT="9525" marB="0"/>
                </a:tc>
                <a:tc>
                  <a:txBody>
                    <a:bodyPr/>
                    <a:lstStyle/>
                    <a:p>
                      <a:pPr algn="l" fontAlgn="t"/>
                      <a:r>
                        <a:rPr lang="en-IN" sz="1400" b="0" i="0" u="none" strike="noStrike" dirty="0" smtClean="0">
                          <a:solidFill>
                            <a:srgbClr val="000000"/>
                          </a:solidFill>
                          <a:latin typeface="Calibri"/>
                        </a:rPr>
                        <a:t>The count of entities and interactions identified</a:t>
                      </a:r>
                      <a:endParaRPr lang="en-US" sz="1400" b="0" i="0" u="none" strike="noStrike" dirty="0">
                        <a:solidFill>
                          <a:srgbClr val="000000"/>
                        </a:solidFill>
                        <a:latin typeface="Calibri"/>
                      </a:endParaRPr>
                    </a:p>
                  </a:txBody>
                  <a:tcPr marL="10876" marR="10876" marT="9525" marB="0"/>
                </a:tc>
              </a:tr>
              <a:tr h="590397">
                <a:tc>
                  <a:txBody>
                    <a:bodyPr/>
                    <a:lstStyle/>
                    <a:p>
                      <a:pPr algn="l" fontAlgn="t"/>
                      <a:r>
                        <a:rPr lang="en-US" sz="1400" b="0" i="0" u="none" strike="noStrike">
                          <a:solidFill>
                            <a:srgbClr val="000000"/>
                          </a:solidFill>
                          <a:latin typeface="Calibri"/>
                        </a:rPr>
                        <a:t>Goal</a:t>
                      </a:r>
                    </a:p>
                  </a:txBody>
                  <a:tcPr marL="10876" marR="10876" marT="9525" marB="0"/>
                </a:tc>
                <a:tc>
                  <a:txBody>
                    <a:bodyPr/>
                    <a:lstStyle/>
                    <a:p>
                      <a:pPr algn="l" fontAlgn="t"/>
                      <a:r>
                        <a:rPr lang="en-US" sz="1400" b="0" i="0" u="none" strike="noStrike" dirty="0">
                          <a:solidFill>
                            <a:srgbClr val="000000"/>
                          </a:solidFill>
                          <a:latin typeface="Calibri"/>
                        </a:rPr>
                        <a:t>3- The goal has </a:t>
                      </a:r>
                      <a:r>
                        <a:rPr lang="en-US" sz="1400" b="0" i="0" u="none" strike="noStrike" dirty="0" smtClean="0">
                          <a:solidFill>
                            <a:srgbClr val="000000"/>
                          </a:solidFill>
                          <a:latin typeface="Calibri"/>
                        </a:rPr>
                        <a:t>addressed </a:t>
                      </a:r>
                      <a:r>
                        <a:rPr lang="en-US" sz="1400" b="0" i="0" u="none" strike="noStrike" dirty="0">
                          <a:solidFill>
                            <a:srgbClr val="000000"/>
                          </a:solidFill>
                          <a:latin typeface="Calibri"/>
                        </a:rPr>
                        <a:t>following points- requirements broadly defined, primary users and benefits  written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2- </a:t>
                      </a:r>
                      <a:r>
                        <a:rPr lang="en-US" sz="1400" b="0" i="0" u="none" strike="noStrike" dirty="0">
                          <a:solidFill>
                            <a:srgbClr val="000000"/>
                          </a:solidFill>
                          <a:latin typeface="Calibri"/>
                        </a:rPr>
                        <a:t>The goal missed one of the above point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1- </a:t>
                      </a:r>
                      <a:r>
                        <a:rPr lang="en-US" sz="1400" b="0" i="0" u="none" strike="noStrike" dirty="0">
                          <a:solidFill>
                            <a:srgbClr val="000000"/>
                          </a:solidFill>
                          <a:latin typeface="Calibri"/>
                        </a:rPr>
                        <a:t>The goal  missed most of the points</a:t>
                      </a:r>
                    </a:p>
                  </a:txBody>
                  <a:tcPr marL="10876" marR="10876" marT="9525" marB="0"/>
                </a:tc>
              </a:tr>
              <a:tr h="590397">
                <a:tc>
                  <a:txBody>
                    <a:bodyPr/>
                    <a:lstStyle/>
                    <a:p>
                      <a:pPr algn="l" fontAlgn="t"/>
                      <a:r>
                        <a:rPr lang="en-US" sz="1400" b="0" i="0" u="none" strike="noStrike" dirty="0" smtClean="0">
                          <a:solidFill>
                            <a:srgbClr val="000000"/>
                          </a:solidFill>
                          <a:latin typeface="Calibri"/>
                        </a:rPr>
                        <a:t>Reduce- Sub-Goal (quality) (</a:t>
                      </a:r>
                      <a:r>
                        <a:rPr lang="en-US" sz="1400" b="0" i="0" u="none" strike="noStrike" dirty="0" err="1" smtClean="0">
                          <a:solidFill>
                            <a:srgbClr val="000000"/>
                          </a:solidFill>
                          <a:latin typeface="Calibri"/>
                        </a:rPr>
                        <a:t>Booch</a:t>
                      </a:r>
                      <a:r>
                        <a:rPr lang="en-US" sz="1400" b="0" i="0" u="none" strike="noStrike" dirty="0" smtClean="0">
                          <a:solidFill>
                            <a:srgbClr val="000000"/>
                          </a:solidFill>
                          <a:latin typeface="Calibri"/>
                        </a:rPr>
                        <a:t> 1999)</a:t>
                      </a:r>
                      <a:endParaRPr lang="en-US" sz="1400" b="0" i="0" u="none" strike="noStrike" dirty="0">
                        <a:solidFill>
                          <a:srgbClr val="000000"/>
                        </a:solidFill>
                        <a:latin typeface="Calibri"/>
                      </a:endParaRPr>
                    </a:p>
                  </a:txBody>
                  <a:tcPr marL="10876" marR="10876" marT="9525" marB="0"/>
                </a:tc>
                <a:tc>
                  <a:txBody>
                    <a:bodyPr/>
                    <a:lstStyle/>
                    <a:p>
                      <a:pPr algn="l" fontAlgn="t"/>
                      <a:r>
                        <a:rPr lang="en-US" sz="1400" b="0" i="0" u="none" strike="noStrike" dirty="0">
                          <a:solidFill>
                            <a:srgbClr val="000000"/>
                          </a:solidFill>
                          <a:latin typeface="Calibri"/>
                        </a:rPr>
                        <a:t>3-Identified all the data items and operations for </a:t>
                      </a:r>
                      <a:r>
                        <a:rPr lang="en-US" sz="1400" b="0" i="0" u="none" strike="noStrike" dirty="0" smtClean="0">
                          <a:solidFill>
                            <a:srgbClr val="000000"/>
                          </a:solidFill>
                          <a:latin typeface="Calibri"/>
                        </a:rPr>
                        <a:t>achieving </a:t>
                      </a:r>
                      <a:r>
                        <a:rPr lang="en-US" sz="1400" b="0" i="0" u="none" strike="noStrike" dirty="0">
                          <a:solidFill>
                            <a:srgbClr val="000000"/>
                          </a:solidFill>
                          <a:latin typeface="Calibri"/>
                        </a:rPr>
                        <a:t>the stated goal.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2- </a:t>
                      </a:r>
                      <a:r>
                        <a:rPr lang="en-US" sz="1400" b="0" i="0" u="none" strike="noStrike" dirty="0">
                          <a:solidFill>
                            <a:srgbClr val="000000"/>
                          </a:solidFill>
                          <a:latin typeface="Calibri"/>
                        </a:rPr>
                        <a:t>missed to identify one of the data items or operations that will </a:t>
                      </a:r>
                      <a:r>
                        <a:rPr lang="en-US" sz="1400" b="0" i="0" u="none" strike="noStrike" dirty="0" smtClean="0">
                          <a:solidFill>
                            <a:srgbClr val="000000"/>
                          </a:solidFill>
                          <a:latin typeface="Calibri"/>
                        </a:rPr>
                        <a:t>achieve </a:t>
                      </a:r>
                      <a:r>
                        <a:rPr lang="en-US" sz="1400" b="0" i="0" u="none" strike="noStrike" dirty="0">
                          <a:solidFill>
                            <a:srgbClr val="000000"/>
                          </a:solidFill>
                          <a:latin typeface="Calibri"/>
                        </a:rPr>
                        <a:t>the goal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1- </a:t>
                      </a:r>
                      <a:r>
                        <a:rPr lang="en-US" sz="1400" b="0" i="0" u="none" strike="noStrike" dirty="0">
                          <a:solidFill>
                            <a:srgbClr val="000000"/>
                          </a:solidFill>
                          <a:latin typeface="Calibri"/>
                        </a:rPr>
                        <a:t>missed to identify many data item or operation which are important for </a:t>
                      </a:r>
                      <a:r>
                        <a:rPr lang="en-US" sz="1400" b="0" i="0" u="none" strike="noStrike" dirty="0" smtClean="0">
                          <a:solidFill>
                            <a:srgbClr val="000000"/>
                          </a:solidFill>
                          <a:latin typeface="Calibri"/>
                        </a:rPr>
                        <a:t>achieving </a:t>
                      </a:r>
                      <a:r>
                        <a:rPr lang="en-US" sz="1400" b="0" i="0" u="none" strike="noStrike" dirty="0">
                          <a:solidFill>
                            <a:srgbClr val="000000"/>
                          </a:solidFill>
                          <a:latin typeface="Calibri"/>
                        </a:rPr>
                        <a:t>the goal.</a:t>
                      </a:r>
                    </a:p>
                  </a:txBody>
                  <a:tcPr marL="10876" marR="10876" marT="9525" marB="0"/>
                </a:tc>
              </a:tr>
              <a:tr h="396484">
                <a:tc>
                  <a:txBody>
                    <a:bodyPr/>
                    <a:lstStyle/>
                    <a:p>
                      <a:pPr algn="l" fontAlgn="t"/>
                      <a:r>
                        <a:rPr lang="en-US" sz="1400" b="0" i="0" u="none" strike="noStrike" dirty="0" smtClean="0">
                          <a:solidFill>
                            <a:srgbClr val="000000"/>
                          </a:solidFill>
                          <a:latin typeface="Calibri"/>
                        </a:rPr>
                        <a:t>Expand- Generate solution</a:t>
                      </a:r>
                      <a:r>
                        <a:rPr lang="en-US" sz="1400" b="0" i="0" u="none" strike="noStrike" baseline="0" dirty="0" smtClean="0">
                          <a:solidFill>
                            <a:srgbClr val="000000"/>
                          </a:solidFill>
                          <a:latin typeface="Calibri"/>
                        </a:rPr>
                        <a:t> (</a:t>
                      </a:r>
                      <a:r>
                        <a:rPr lang="en-US" sz="1400" b="0" i="0" u="none" strike="noStrike" dirty="0" smtClean="0">
                          <a:solidFill>
                            <a:srgbClr val="000000"/>
                          </a:solidFill>
                          <a:latin typeface="Calibri"/>
                        </a:rPr>
                        <a:t>Quantity)</a:t>
                      </a:r>
                      <a:endParaRPr lang="en-US" sz="1400" b="0" i="0" u="none" strike="noStrike" dirty="0">
                        <a:solidFill>
                          <a:srgbClr val="000000"/>
                        </a:solidFill>
                        <a:latin typeface="Calibri"/>
                      </a:endParaRPr>
                    </a:p>
                  </a:txBody>
                  <a:tcPr marL="10876" marR="10876" marT="9525" marB="0"/>
                </a:tc>
                <a:tc>
                  <a:txBody>
                    <a:bodyPr/>
                    <a:lstStyle/>
                    <a:p>
                      <a:pPr algn="l" fontAlgn="t"/>
                      <a:r>
                        <a:rPr lang="en-US" sz="1400" b="0" i="0" u="none" strike="noStrike" dirty="0" smtClean="0">
                          <a:solidFill>
                            <a:srgbClr val="000000"/>
                          </a:solidFill>
                          <a:latin typeface="Calibri"/>
                        </a:rPr>
                        <a:t>The count of solutions(DS &amp; algorithms)</a:t>
                      </a:r>
                      <a:r>
                        <a:rPr lang="en-US" sz="1400" b="0" i="0" u="none" strike="noStrike" baseline="0" dirty="0" smtClean="0">
                          <a:solidFill>
                            <a:srgbClr val="000000"/>
                          </a:solidFill>
                          <a:latin typeface="Calibri"/>
                        </a:rPr>
                        <a:t> generated </a:t>
                      </a:r>
                      <a:endParaRPr lang="en-US" sz="1400" b="0" i="0" u="none" strike="noStrike" dirty="0">
                        <a:solidFill>
                          <a:srgbClr val="000000"/>
                        </a:solidFill>
                        <a:latin typeface="Calibri"/>
                      </a:endParaRPr>
                    </a:p>
                  </a:txBody>
                  <a:tcPr marL="10876" marR="10876" marT="9525" marB="0"/>
                </a:tc>
              </a:tr>
              <a:tr h="784310">
                <a:tc>
                  <a:txBody>
                    <a:bodyPr/>
                    <a:lstStyle/>
                    <a:p>
                      <a:pPr algn="l" fontAlgn="t"/>
                      <a:r>
                        <a:rPr lang="en-US" sz="1400" b="0" i="0" u="none" strike="noStrike" dirty="0">
                          <a:solidFill>
                            <a:srgbClr val="000000"/>
                          </a:solidFill>
                          <a:latin typeface="Calibri"/>
                        </a:rPr>
                        <a:t>Solution </a:t>
                      </a:r>
                      <a:r>
                        <a:rPr lang="en-US" sz="1400" b="0" i="0" u="none" strike="noStrike" dirty="0" smtClean="0">
                          <a:solidFill>
                            <a:srgbClr val="000000"/>
                          </a:solidFill>
                          <a:latin typeface="+mn-lt"/>
                        </a:rPr>
                        <a:t>quality </a:t>
                      </a:r>
                      <a:endParaRPr lang="en-US" sz="1400" b="0" i="0" u="none" strike="noStrike" dirty="0">
                        <a:solidFill>
                          <a:srgbClr val="000000"/>
                        </a:solidFill>
                        <a:latin typeface="Calibri"/>
                      </a:endParaRPr>
                    </a:p>
                  </a:txBody>
                  <a:tcPr marL="10876" marR="10876" marT="9525" marB="0"/>
                </a:tc>
                <a:tc>
                  <a:txBody>
                    <a:bodyPr/>
                    <a:lstStyle/>
                    <a:p>
                      <a:pPr algn="l" fontAlgn="t"/>
                      <a:r>
                        <a:rPr lang="en-US" sz="1400" b="0" i="0" u="none" strike="noStrike" dirty="0">
                          <a:solidFill>
                            <a:srgbClr val="000000"/>
                          </a:solidFill>
                          <a:latin typeface="Calibri"/>
                        </a:rPr>
                        <a:t>3- The solution is- </a:t>
                      </a:r>
                      <a:r>
                        <a:rPr lang="en-US" sz="1400" b="0" i="0" u="none" strike="noStrike" dirty="0" smtClean="0">
                          <a:solidFill>
                            <a:srgbClr val="000000"/>
                          </a:solidFill>
                          <a:latin typeface="Calibri"/>
                        </a:rPr>
                        <a:t>complete</a:t>
                      </a:r>
                      <a:r>
                        <a:rPr lang="en-US" sz="1400" b="0" i="0" u="none" strike="noStrike" baseline="0" dirty="0" smtClean="0">
                          <a:solidFill>
                            <a:srgbClr val="000000"/>
                          </a:solidFill>
                          <a:latin typeface="Calibri"/>
                        </a:rPr>
                        <a:t> and </a:t>
                      </a:r>
                      <a:r>
                        <a:rPr lang="en-US" sz="1400" b="0" i="0" u="none" strike="noStrike" dirty="0" smtClean="0">
                          <a:solidFill>
                            <a:srgbClr val="000000"/>
                          </a:solidFill>
                          <a:latin typeface="Calibri"/>
                        </a:rPr>
                        <a:t>correct. </a:t>
                      </a:r>
                      <a:r>
                        <a:rPr lang="en-US" sz="1400" b="0" i="0" u="none" strike="noStrike" dirty="0">
                          <a:solidFill>
                            <a:srgbClr val="000000"/>
                          </a:solidFill>
                          <a:latin typeface="Calibri"/>
                        </a:rPr>
                        <a:t>In the solution the data structure is valid and the operations are mapped to correct algorithms </a:t>
                      </a:r>
                      <a:r>
                        <a:rPr lang="en-US" sz="1400" b="0" i="0" u="none" strike="noStrike" dirty="0" smtClean="0">
                          <a:solidFill>
                            <a:srgbClr val="000000"/>
                          </a:solidFill>
                          <a:latin typeface="Calibri"/>
                        </a:rPr>
                        <a:t>. </a:t>
                      </a:r>
                    </a:p>
                    <a:p>
                      <a:pPr algn="l" fontAlgn="t"/>
                      <a:r>
                        <a:rPr lang="en-US" sz="1400" b="0" i="0" u="none" strike="noStrike" dirty="0" smtClean="0">
                          <a:solidFill>
                            <a:srgbClr val="000000"/>
                          </a:solidFill>
                          <a:latin typeface="Calibri"/>
                        </a:rPr>
                        <a:t>2-has </a:t>
                      </a:r>
                      <a:r>
                        <a:rPr lang="en-US" sz="1400" b="0" i="0" u="none" strike="noStrike" dirty="0">
                          <a:solidFill>
                            <a:srgbClr val="000000"/>
                          </a:solidFill>
                          <a:latin typeface="Calibri"/>
                        </a:rPr>
                        <a:t>less clarity on what data is stored </a:t>
                      </a:r>
                      <a:r>
                        <a:rPr lang="en-US" sz="1400" b="0" i="0" u="none" strike="noStrike" dirty="0" smtClean="0">
                          <a:solidFill>
                            <a:srgbClr val="000000"/>
                          </a:solidFill>
                          <a:latin typeface="Calibri"/>
                        </a:rPr>
                        <a:t>or </a:t>
                      </a:r>
                      <a:r>
                        <a:rPr lang="en-US" sz="1400" b="0" i="0" u="none" strike="noStrike" dirty="0">
                          <a:solidFill>
                            <a:srgbClr val="000000"/>
                          </a:solidFill>
                          <a:latin typeface="Calibri"/>
                        </a:rPr>
                        <a:t>how the algorithms are used for each operation.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1- </a:t>
                      </a:r>
                      <a:r>
                        <a:rPr lang="en-US" sz="1400" b="0" i="0" u="none" strike="noStrike" dirty="0">
                          <a:solidFill>
                            <a:srgbClr val="000000"/>
                          </a:solidFill>
                          <a:latin typeface="Calibri"/>
                        </a:rPr>
                        <a:t>the solution is incomplete </a:t>
                      </a:r>
                      <a:r>
                        <a:rPr lang="en-US" sz="1400" b="0" i="0" u="none" strike="noStrike" baseline="0" dirty="0" smtClean="0">
                          <a:solidFill>
                            <a:srgbClr val="000000"/>
                          </a:solidFill>
                          <a:latin typeface="Calibri"/>
                        </a:rPr>
                        <a:t> or</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the solution is not correct.</a:t>
                      </a:r>
                    </a:p>
                  </a:txBody>
                  <a:tcPr marL="10876" marR="10876" marT="9525" marB="0"/>
                </a:tc>
              </a:tr>
              <a:tr h="202570">
                <a:tc>
                  <a:txBody>
                    <a:bodyPr/>
                    <a:lstStyle/>
                    <a:p>
                      <a:pPr algn="l" fontAlgn="t"/>
                      <a:r>
                        <a:rPr lang="en-US" sz="1400" b="0" i="0" u="none" strike="noStrike" dirty="0" smtClean="0">
                          <a:solidFill>
                            <a:srgbClr val="000000"/>
                          </a:solidFill>
                          <a:latin typeface="Calibri"/>
                        </a:rPr>
                        <a:t>Reduce- Criteria </a:t>
                      </a:r>
                      <a:endParaRPr lang="en-US" sz="1400" b="0" i="0" u="none" strike="noStrike" dirty="0">
                        <a:solidFill>
                          <a:srgbClr val="000000"/>
                        </a:solidFill>
                        <a:latin typeface="Calibri"/>
                      </a:endParaRPr>
                    </a:p>
                  </a:txBody>
                  <a:tcPr marL="10876" marR="10876" marT="9525" marB="0"/>
                </a:tc>
                <a:tc>
                  <a:txBody>
                    <a:bodyPr/>
                    <a:lstStyle/>
                    <a:p>
                      <a:pPr algn="l" fontAlgn="t"/>
                      <a:r>
                        <a:rPr lang="en-IN" sz="1400" b="0" i="0" u="none" strike="noStrike" dirty="0" smtClean="0">
                          <a:solidFill>
                            <a:srgbClr val="000000"/>
                          </a:solidFill>
                          <a:latin typeface="Calibri"/>
                        </a:rPr>
                        <a:t>The count of criteria identified</a:t>
                      </a:r>
                      <a:endParaRPr lang="en-US" sz="1400" b="0" i="0" u="none" strike="noStrike" dirty="0">
                        <a:solidFill>
                          <a:srgbClr val="000000"/>
                        </a:solidFill>
                        <a:latin typeface="Calibri"/>
                      </a:endParaRPr>
                    </a:p>
                  </a:txBody>
                  <a:tcPr marL="10876" marR="10876" marT="9525" marB="0"/>
                </a:tc>
              </a:tr>
              <a:tr h="202570">
                <a:tc>
                  <a:txBody>
                    <a:bodyPr/>
                    <a:lstStyle/>
                    <a:p>
                      <a:pPr algn="l" fontAlgn="t"/>
                      <a:r>
                        <a:rPr lang="en-US" sz="1400" b="0" i="0" u="none" strike="noStrike">
                          <a:solidFill>
                            <a:srgbClr val="000000"/>
                          </a:solidFill>
                          <a:latin typeface="Calibri"/>
                        </a:rPr>
                        <a:t>Constraints</a:t>
                      </a:r>
                    </a:p>
                  </a:txBody>
                  <a:tcPr marL="10876" marR="10876" marT="9525" marB="0"/>
                </a:tc>
                <a:tc>
                  <a:txBody>
                    <a:bodyPr/>
                    <a:lstStyle/>
                    <a:p>
                      <a:pPr algn="l" fontAlgn="t"/>
                      <a:r>
                        <a:rPr lang="en-US" sz="1400" b="0" i="0" u="none" strike="noStrike" dirty="0" smtClean="0">
                          <a:solidFill>
                            <a:srgbClr val="000000"/>
                          </a:solidFill>
                          <a:latin typeface="Calibri"/>
                        </a:rPr>
                        <a:t>The count of constraints correctly </a:t>
                      </a:r>
                      <a:r>
                        <a:rPr lang="en-US" sz="1400" b="0" i="0" u="none" strike="noStrike" dirty="0">
                          <a:solidFill>
                            <a:srgbClr val="000000"/>
                          </a:solidFill>
                          <a:latin typeface="Calibri"/>
                        </a:rPr>
                        <a:t>applicable to the problem</a:t>
                      </a:r>
                    </a:p>
                  </a:txBody>
                  <a:tcPr marL="10876" marR="10876" marT="9525" marB="0"/>
                </a:tc>
              </a:tr>
              <a:tr h="934036">
                <a:tc>
                  <a:txBody>
                    <a:bodyPr/>
                    <a:lstStyle/>
                    <a:p>
                      <a:pPr algn="l" fontAlgn="t"/>
                      <a:r>
                        <a:rPr lang="en-US" sz="1400" b="0" i="0" u="none" strike="noStrike">
                          <a:solidFill>
                            <a:srgbClr val="000000"/>
                          </a:solidFill>
                          <a:latin typeface="Calibri"/>
                        </a:rPr>
                        <a:t>Select and justify</a:t>
                      </a:r>
                    </a:p>
                  </a:txBody>
                  <a:tcPr marL="10876" marR="10876" marT="9525" marB="0"/>
                </a:tc>
                <a:tc>
                  <a:txBody>
                    <a:bodyPr/>
                    <a:lstStyle/>
                    <a:p>
                      <a:pPr algn="l" fontAlgn="t"/>
                      <a:r>
                        <a:rPr lang="en-US" sz="1400" b="0" i="0" u="none" strike="noStrike" dirty="0">
                          <a:solidFill>
                            <a:srgbClr val="000000"/>
                          </a:solidFill>
                          <a:latin typeface="Calibri"/>
                        </a:rPr>
                        <a:t>3- selected the correct DS and justified clearly and correctly how the solution satisfies all the constraints applicable to the problem and is optimal than other alternatives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2- </a:t>
                      </a:r>
                      <a:r>
                        <a:rPr lang="en-US" sz="1400" b="0" i="0" u="none" strike="noStrike" dirty="0">
                          <a:solidFill>
                            <a:srgbClr val="000000"/>
                          </a:solidFill>
                          <a:latin typeface="Calibri"/>
                        </a:rPr>
                        <a:t>selected a correct DS and justified without considering all constraints or did not consider other alternatives. </a:t>
                      </a:r>
                      <a:endParaRPr lang="en-US" sz="1400" b="0" i="0" u="none" strike="noStrike" dirty="0" smtClean="0">
                        <a:solidFill>
                          <a:srgbClr val="000000"/>
                        </a:solidFill>
                        <a:latin typeface="Calibri"/>
                      </a:endParaRPr>
                    </a:p>
                    <a:p>
                      <a:pPr algn="l" fontAlgn="t"/>
                      <a:r>
                        <a:rPr lang="en-US" sz="1400" b="0" i="0" u="none" strike="noStrike" dirty="0" smtClean="0">
                          <a:solidFill>
                            <a:srgbClr val="000000"/>
                          </a:solidFill>
                          <a:latin typeface="Calibri"/>
                        </a:rPr>
                        <a:t>1- </a:t>
                      </a:r>
                      <a:r>
                        <a:rPr lang="en-US" sz="1400" b="0" i="0" u="none" strike="noStrike" dirty="0">
                          <a:solidFill>
                            <a:srgbClr val="000000"/>
                          </a:solidFill>
                          <a:latin typeface="Calibri"/>
                        </a:rPr>
                        <a:t>selected a incorrect DS and did not justify based on the constraints applicable to the problem.</a:t>
                      </a:r>
                    </a:p>
                  </a:txBody>
                  <a:tcPr marL="10876" marR="10876" marT="9525" marB="0"/>
                </a:tc>
              </a:tr>
            </a:tbl>
          </a:graphicData>
        </a:graphic>
      </p:graphicFrame>
      <p:sp>
        <p:nvSpPr>
          <p:cNvPr id="5" name="Slide Number Placeholder 4"/>
          <p:cNvSpPr>
            <a:spLocks noGrp="1"/>
          </p:cNvSpPr>
          <p:nvPr>
            <p:ph type="sldNum" sz="quarter" idx="12"/>
          </p:nvPr>
        </p:nvSpPr>
        <p:spPr/>
        <p:txBody>
          <a:bodyPr/>
          <a:lstStyle/>
          <a:p>
            <a:fld id="{11550EE2-3864-49C6-9711-ABC306523AA0}" type="slidenum">
              <a:rPr lang="en-US" smtClean="0"/>
              <a:pPr/>
              <a:t>57</a:t>
            </a:fld>
            <a:endParaRPr lang="en-US"/>
          </a:p>
        </p:txBody>
      </p:sp>
      <p:sp>
        <p:nvSpPr>
          <p:cNvPr id="6" name="Rectangle 5"/>
          <p:cNvSpPr/>
          <p:nvPr/>
        </p:nvSpPr>
        <p:spPr>
          <a:xfrm>
            <a:off x="148396" y="5274250"/>
            <a:ext cx="6545382" cy="369332"/>
          </a:xfrm>
          <a:prstGeom prst="rect">
            <a:avLst/>
          </a:prstGeom>
        </p:spPr>
        <p:txBody>
          <a:bodyPr wrap="none">
            <a:spAutoFit/>
          </a:bodyPr>
          <a:lstStyle/>
          <a:p>
            <a:r>
              <a:rPr lang="en-IN" dirty="0" smtClean="0"/>
              <a:t>Reliability of the rubric is established by two expert instructors.</a:t>
            </a:r>
            <a:endParaRPr lang="en-US" dirty="0"/>
          </a:p>
        </p:txBody>
      </p:sp>
      <p:sp>
        <p:nvSpPr>
          <p:cNvPr id="7" name="Date Placeholder 6"/>
          <p:cNvSpPr>
            <a:spLocks noGrp="1"/>
          </p:cNvSpPr>
          <p:nvPr>
            <p:ph type="dt" sz="half" idx="10"/>
          </p:nvPr>
        </p:nvSpPr>
        <p:spPr/>
        <p:txBody>
          <a:bodyPr/>
          <a:lstStyle/>
          <a:p>
            <a:r>
              <a:rPr lang="en-US" smtClean="0"/>
              <a:t>06-11-2019</a:t>
            </a:r>
            <a:endParaRPr lang="en-US"/>
          </a:p>
        </p:txBody>
      </p:sp>
      <p:sp>
        <p:nvSpPr>
          <p:cNvPr id="8" name="Footer Placeholder 7"/>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Content Placeholder 14" descr="log data.png"/>
          <p:cNvPicPr>
            <a:picLocks noGrp="1" noChangeAspect="1"/>
          </p:cNvPicPr>
          <p:nvPr>
            <p:ph idx="1"/>
          </p:nvPr>
        </p:nvPicPr>
        <p:blipFill>
          <a:blip r:embed="rId2"/>
          <a:stretch>
            <a:fillRect/>
          </a:stretch>
        </p:blipFill>
        <p:spPr>
          <a:xfrm>
            <a:off x="1434280" y="1520825"/>
            <a:ext cx="7572427" cy="3627438"/>
          </a:xfrm>
        </p:spPr>
      </p:pic>
      <p:sp>
        <p:nvSpPr>
          <p:cNvPr id="4" name="Slide Number Placeholder 3"/>
          <p:cNvSpPr>
            <a:spLocks noGrp="1"/>
          </p:cNvSpPr>
          <p:nvPr>
            <p:ph type="sldNum" sz="quarter" idx="12"/>
          </p:nvPr>
        </p:nvSpPr>
        <p:spPr/>
        <p:txBody>
          <a:bodyPr/>
          <a:lstStyle/>
          <a:p>
            <a:fld id="{11550EE2-3864-49C6-9711-ABC306523AA0}" type="slidenum">
              <a:rPr lang="en-US" smtClean="0"/>
              <a:pPr/>
              <a:t>58</a:t>
            </a:fld>
            <a:endParaRPr lang="en-US"/>
          </a:p>
        </p:txBody>
      </p:sp>
      <p:sp>
        <p:nvSpPr>
          <p:cNvPr id="6" name="Title 1"/>
          <p:cNvSpPr>
            <a:spLocks noGrp="1"/>
          </p:cNvSpPr>
          <p:nvPr>
            <p:ph type="title"/>
          </p:nvPr>
        </p:nvSpPr>
        <p:spPr>
          <a:xfrm>
            <a:off x="5520" y="0"/>
            <a:ext cx="9396889" cy="738166"/>
          </a:xfrm>
        </p:spPr>
        <p:txBody>
          <a:bodyPr>
            <a:normAutofit fontScale="90000"/>
          </a:bodyPr>
          <a:lstStyle/>
          <a:p>
            <a:r>
              <a:rPr lang="en-IN" sz="2800" dirty="0" smtClean="0"/>
              <a:t>DBR Cycle 3- Evaluation: Study 4: Log-data </a:t>
            </a:r>
            <a:r>
              <a:rPr lang="en-IN" sz="2800" dirty="0" smtClean="0"/>
              <a:t>analysis- interaction ana</a:t>
            </a:r>
            <a:r>
              <a:rPr lang="en-IN" sz="2800" dirty="0" smtClean="0"/>
              <a:t>lysis</a:t>
            </a:r>
            <a:endParaRPr lang="en-US" sz="2800" dirty="0"/>
          </a:p>
        </p:txBody>
      </p:sp>
      <p:grpSp>
        <p:nvGrpSpPr>
          <p:cNvPr id="2" name="Group 13"/>
          <p:cNvGrpSpPr/>
          <p:nvPr/>
        </p:nvGrpSpPr>
        <p:grpSpPr>
          <a:xfrm>
            <a:off x="1505718" y="1071550"/>
            <a:ext cx="8215370" cy="285752"/>
            <a:chOff x="1505718" y="1071550"/>
            <a:chExt cx="8215370" cy="285752"/>
          </a:xfrm>
        </p:grpSpPr>
        <p:sp>
          <p:nvSpPr>
            <p:cNvPr id="7" name="Line Callout 1 6"/>
            <p:cNvSpPr/>
            <p:nvPr/>
          </p:nvSpPr>
          <p:spPr>
            <a:xfrm>
              <a:off x="1505718" y="1071550"/>
              <a:ext cx="2143140" cy="285752"/>
            </a:xfrm>
            <a:prstGeom prst="borderCallout1">
              <a:avLst>
                <a:gd name="adj1" fmla="val 99944"/>
                <a:gd name="adj2" fmla="val 63839"/>
                <a:gd name="adj3" fmla="val 203246"/>
                <a:gd name="adj4" fmla="val 63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Student_id and problem</a:t>
              </a:r>
              <a:endParaRPr lang="en-US" sz="1400" dirty="0"/>
            </a:p>
          </p:txBody>
        </p:sp>
        <p:sp>
          <p:nvSpPr>
            <p:cNvPr id="8" name="Line Callout 1 7"/>
            <p:cNvSpPr/>
            <p:nvPr/>
          </p:nvSpPr>
          <p:spPr>
            <a:xfrm>
              <a:off x="3863172" y="1071550"/>
              <a:ext cx="1214446" cy="285752"/>
            </a:xfrm>
            <a:prstGeom prst="borderCallout1">
              <a:avLst>
                <a:gd name="adj1" fmla="val 99944"/>
                <a:gd name="adj2" fmla="val 63839"/>
                <a:gd name="adj3" fmla="val 203246"/>
                <a:gd name="adj4" fmla="val 63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err="1" smtClean="0"/>
                <a:t>Date&amp;Time</a:t>
              </a:r>
              <a:endParaRPr lang="en-US" sz="1400" dirty="0"/>
            </a:p>
          </p:txBody>
        </p:sp>
        <p:sp>
          <p:nvSpPr>
            <p:cNvPr id="9" name="Line Callout 1 8"/>
            <p:cNvSpPr/>
            <p:nvPr/>
          </p:nvSpPr>
          <p:spPr>
            <a:xfrm>
              <a:off x="5149056" y="1071550"/>
              <a:ext cx="1214446" cy="285752"/>
            </a:xfrm>
            <a:prstGeom prst="borderCallout1">
              <a:avLst>
                <a:gd name="adj1" fmla="val 99944"/>
                <a:gd name="adj2" fmla="val 63839"/>
                <a:gd name="adj3" fmla="val 203246"/>
                <a:gd name="adj4" fmla="val 63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Button name</a:t>
              </a:r>
              <a:endParaRPr lang="en-US" sz="1400" dirty="0"/>
            </a:p>
          </p:txBody>
        </p:sp>
        <p:sp>
          <p:nvSpPr>
            <p:cNvPr id="10" name="Line Callout 1 9"/>
            <p:cNvSpPr/>
            <p:nvPr/>
          </p:nvSpPr>
          <p:spPr>
            <a:xfrm>
              <a:off x="6434940" y="1071550"/>
              <a:ext cx="857256" cy="285752"/>
            </a:xfrm>
            <a:prstGeom prst="borderCallout1">
              <a:avLst>
                <a:gd name="adj1" fmla="val 104720"/>
                <a:gd name="adj2" fmla="val 89311"/>
                <a:gd name="adj3" fmla="val 222351"/>
                <a:gd name="adj4" fmla="val 117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Codes</a:t>
              </a:r>
              <a:endParaRPr lang="en-US" sz="1400" dirty="0"/>
            </a:p>
          </p:txBody>
        </p:sp>
        <p:sp>
          <p:nvSpPr>
            <p:cNvPr id="11" name="Line Callout 1 10"/>
            <p:cNvSpPr/>
            <p:nvPr/>
          </p:nvSpPr>
          <p:spPr>
            <a:xfrm>
              <a:off x="7363634" y="1071550"/>
              <a:ext cx="1428760" cy="285752"/>
            </a:xfrm>
            <a:prstGeom prst="borderCallout1">
              <a:avLst>
                <a:gd name="adj1" fmla="val 99944"/>
                <a:gd name="adj2" fmla="val 65613"/>
                <a:gd name="adj3" fmla="val 322649"/>
                <a:gd name="adj4" fmla="val 66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Time taken(min)</a:t>
              </a:r>
              <a:endParaRPr lang="en-US" sz="1400" dirty="0"/>
            </a:p>
          </p:txBody>
        </p:sp>
        <p:sp>
          <p:nvSpPr>
            <p:cNvPr id="16" name="Line Callout 1 15"/>
            <p:cNvSpPr/>
            <p:nvPr/>
          </p:nvSpPr>
          <p:spPr>
            <a:xfrm>
              <a:off x="8935270" y="1071550"/>
              <a:ext cx="785818" cy="285752"/>
            </a:xfrm>
            <a:prstGeom prst="borderCallout1">
              <a:avLst>
                <a:gd name="adj1" fmla="val 104720"/>
                <a:gd name="adj2" fmla="val 28359"/>
                <a:gd name="adj3" fmla="val 399066"/>
                <a:gd name="adj4" fmla="val -18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t>Analysis</a:t>
              </a:r>
              <a:endParaRPr lang="en-US" sz="1400" dirty="0"/>
            </a:p>
          </p:txBody>
        </p:sp>
      </p:grpSp>
      <p:sp>
        <p:nvSpPr>
          <p:cNvPr id="12" name="Date Placeholder 11"/>
          <p:cNvSpPr>
            <a:spLocks noGrp="1"/>
          </p:cNvSpPr>
          <p:nvPr>
            <p:ph type="dt" sz="half" idx="10"/>
          </p:nvPr>
        </p:nvSpPr>
        <p:spPr/>
        <p:txBody>
          <a:bodyPr/>
          <a:lstStyle/>
          <a:p>
            <a:r>
              <a:rPr lang="en-US" smtClean="0"/>
              <a:t>06-11-2019</a:t>
            </a:r>
            <a:endParaRPr lang="en-US"/>
          </a:p>
        </p:txBody>
      </p:sp>
      <p:sp>
        <p:nvSpPr>
          <p:cNvPr id="13" name="Footer Placeholder 12"/>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smtClean="0"/>
              <a:t>DBR Cycle 3- Evaluation: Study 4: Interview data analysis</a:t>
            </a:r>
            <a:endParaRPr lang="en-US" sz="2800" dirty="0"/>
          </a:p>
        </p:txBody>
      </p:sp>
      <p:sp>
        <p:nvSpPr>
          <p:cNvPr id="3" name="Content Placeholder 2"/>
          <p:cNvSpPr>
            <a:spLocks noGrp="1"/>
          </p:cNvSpPr>
          <p:nvPr>
            <p:ph idx="1"/>
          </p:nvPr>
        </p:nvSpPr>
        <p:spPr>
          <a:xfrm>
            <a:off x="791338" y="928674"/>
            <a:ext cx="9005352" cy="3626115"/>
          </a:xfrm>
        </p:spPr>
        <p:txBody>
          <a:bodyPr>
            <a:normAutofit/>
          </a:bodyPr>
          <a:lstStyle/>
          <a:p>
            <a:r>
              <a:rPr lang="en-IN" sz="1800" dirty="0" smtClean="0"/>
              <a:t>The interview of three students was done by playing their respective screen-recording and prompting questions towards how the activities helped to perform ER skill. </a:t>
            </a:r>
          </a:p>
          <a:p>
            <a:r>
              <a:rPr lang="en-IN" sz="1800" dirty="0" smtClean="0"/>
              <a:t>The interview data was transcribed and the content analysis method (</a:t>
            </a:r>
            <a:r>
              <a:rPr lang="en-IN" sz="1800" dirty="0" err="1" smtClean="0"/>
              <a:t>Bengstton</a:t>
            </a:r>
            <a:r>
              <a:rPr lang="en-IN" sz="1800" dirty="0" smtClean="0"/>
              <a:t> 2016) was used to identify meaningful units of analysis.</a:t>
            </a:r>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59</a:t>
            </a:fld>
            <a:endParaRPr lang="en-US"/>
          </a:p>
        </p:txBody>
      </p:sp>
      <p:graphicFrame>
        <p:nvGraphicFramePr>
          <p:cNvPr id="7" name="Table 6"/>
          <p:cNvGraphicFramePr>
            <a:graphicFrameLocks noGrp="1"/>
          </p:cNvGraphicFramePr>
          <p:nvPr/>
        </p:nvGraphicFramePr>
        <p:xfrm>
          <a:off x="719900" y="1571616"/>
          <a:ext cx="9072626" cy="3749040"/>
        </p:xfrm>
        <a:graphic>
          <a:graphicData uri="http://schemas.openxmlformats.org/drawingml/2006/table">
            <a:tbl>
              <a:tblPr firstRow="1" bandRow="1">
                <a:tableStyleId>{5C22544A-7EE6-4342-B048-85BDC9FD1C3A}</a:tableStyleId>
              </a:tblPr>
              <a:tblGrid>
                <a:gridCol w="3749019"/>
                <a:gridCol w="5323607"/>
              </a:tblGrid>
              <a:tr h="122322">
                <a:tc>
                  <a:txBody>
                    <a:bodyPr/>
                    <a:lstStyle/>
                    <a:p>
                      <a:r>
                        <a:rPr lang="en-IN" dirty="0" smtClean="0"/>
                        <a:t>Learning</a:t>
                      </a:r>
                      <a:r>
                        <a:rPr lang="en-IN" baseline="0" dirty="0" smtClean="0"/>
                        <a:t> of ER skills perceived by students</a:t>
                      </a:r>
                      <a:endParaRPr lang="en-US" dirty="0"/>
                    </a:p>
                  </a:txBody>
                  <a:tcPr/>
                </a:tc>
                <a:tc>
                  <a:txBody>
                    <a:bodyPr/>
                    <a:lstStyle/>
                    <a:p>
                      <a:r>
                        <a:rPr lang="en-IN" dirty="0" smtClean="0"/>
                        <a:t>Quotes</a:t>
                      </a:r>
                      <a:endParaRPr lang="en-US" dirty="0"/>
                    </a:p>
                  </a:txBody>
                  <a:tcPr/>
                </a:tc>
              </a:tr>
              <a:tr h="370840">
                <a:tc>
                  <a:txBody>
                    <a:bodyPr/>
                    <a:lstStyle/>
                    <a:p>
                      <a:pPr marL="0" marR="0" lvl="1" indent="0" algn="l" defTabSz="775411" rtl="0" eaLnBrk="1" fontAlgn="auto" latinLnBrk="0" hangingPunct="1">
                        <a:lnSpc>
                          <a:spcPct val="100000"/>
                        </a:lnSpc>
                        <a:spcBef>
                          <a:spcPts val="0"/>
                        </a:spcBef>
                        <a:spcAft>
                          <a:spcPts val="0"/>
                        </a:spcAft>
                        <a:buClrTx/>
                        <a:buSzTx/>
                        <a:buFontTx/>
                        <a:buNone/>
                        <a:tabLst/>
                        <a:defRPr/>
                      </a:pPr>
                      <a:r>
                        <a:rPr lang="en-IN" dirty="0" smtClean="0"/>
                        <a:t>Got a basic idea of how to approach a problem</a:t>
                      </a:r>
                    </a:p>
                  </a:txBody>
                  <a:tcPr/>
                </a:tc>
                <a:tc>
                  <a:txBody>
                    <a:bodyPr/>
                    <a:lstStyle/>
                    <a:p>
                      <a:pPr marL="0" marR="0" lvl="0" indent="0" algn="l" defTabSz="775411" rtl="0" eaLnBrk="1" fontAlgn="auto" latinLnBrk="0" hangingPunct="1">
                        <a:lnSpc>
                          <a:spcPct val="100000"/>
                        </a:lnSpc>
                        <a:spcBef>
                          <a:spcPts val="0"/>
                        </a:spcBef>
                        <a:spcAft>
                          <a:spcPts val="0"/>
                        </a:spcAft>
                        <a:buClrTx/>
                        <a:buSzTx/>
                        <a:buFontTx/>
                        <a:buNone/>
                        <a:tabLst/>
                        <a:defRPr/>
                      </a:pPr>
                      <a:r>
                        <a:rPr lang="en-IN" sz="1500" i="1" kern="1200" dirty="0" smtClean="0">
                          <a:solidFill>
                            <a:schemeClr val="dk1"/>
                          </a:solidFill>
                          <a:latin typeface="+mn-lt"/>
                          <a:ea typeface="+mn-ea"/>
                          <a:cs typeface="+mn-cs"/>
                        </a:rPr>
                        <a:t>“</a:t>
                      </a:r>
                      <a:r>
                        <a:rPr lang="en-US" sz="1500" i="1" kern="1200" dirty="0" smtClean="0">
                          <a:solidFill>
                            <a:schemeClr val="dk1"/>
                          </a:solidFill>
                          <a:latin typeface="+mn-lt"/>
                          <a:ea typeface="+mn-ea"/>
                          <a:cs typeface="+mn-cs"/>
                        </a:rPr>
                        <a:t>I actually got a basic idea to how to construct, how to approach the problem because first time(pretest) I did not know how to approach itself”.</a:t>
                      </a:r>
                    </a:p>
                  </a:txBody>
                  <a:tcPr/>
                </a:tc>
              </a:tr>
              <a:tr h="370840">
                <a:tc>
                  <a:txBody>
                    <a:bodyPr/>
                    <a:lstStyle/>
                    <a:p>
                      <a:r>
                        <a:rPr lang="en-IN" dirty="0" smtClean="0"/>
                        <a:t>The drawing tools helped to visualize and expand the problem and solution space</a:t>
                      </a:r>
                      <a:endParaRPr lang="en-US" dirty="0"/>
                    </a:p>
                  </a:txBody>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IN" i="1" dirty="0" smtClean="0"/>
                        <a:t>“</a:t>
                      </a:r>
                      <a:r>
                        <a:rPr lang="en-US" sz="1500" i="1" kern="1200" dirty="0" smtClean="0">
                          <a:solidFill>
                            <a:schemeClr val="dk1"/>
                          </a:solidFill>
                          <a:latin typeface="+mn-lt"/>
                          <a:ea typeface="+mn-ea"/>
                          <a:cs typeface="+mn-cs"/>
                        </a:rPr>
                        <a:t>it helped to visualize the problem and it helps me to see that all the other entities are linked so that it simplified the problem”</a:t>
                      </a:r>
                    </a:p>
                  </a:txBody>
                  <a:tcPr/>
                </a:tc>
              </a:tr>
              <a:tr h="370840">
                <a:tc>
                  <a:txBody>
                    <a:bodyPr/>
                    <a:lstStyle/>
                    <a:p>
                      <a:r>
                        <a:rPr lang="en-IN" dirty="0" smtClean="0"/>
                        <a:t>The understand activity helped to break</a:t>
                      </a:r>
                      <a:r>
                        <a:rPr lang="en-IN" baseline="0" dirty="0" smtClean="0"/>
                        <a:t> the problem into sub-problem.</a:t>
                      </a:r>
                      <a:endParaRPr lang="en-US" dirty="0"/>
                    </a:p>
                  </a:txBody>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US" sz="1500" i="1" kern="1200" dirty="0" smtClean="0">
                          <a:solidFill>
                            <a:schemeClr val="dk1"/>
                          </a:solidFill>
                          <a:latin typeface="+mn-lt"/>
                          <a:ea typeface="+mn-ea"/>
                          <a:cs typeface="+mn-cs"/>
                        </a:rPr>
                        <a:t>“In pretest I could not think of alternative solutions because did not knew how to break the problem and think of each sub-problem as a separate unit which has different solution options”.</a:t>
                      </a:r>
                    </a:p>
                  </a:txBody>
                  <a:tcPr/>
                </a:tc>
              </a:tr>
              <a:tr h="370840">
                <a:tc>
                  <a:txBody>
                    <a:bodyPr/>
                    <a:lstStyle/>
                    <a:p>
                      <a:r>
                        <a:rPr lang="en-US" sz="1500" kern="1200" dirty="0" smtClean="0">
                          <a:solidFill>
                            <a:schemeClr val="dk1"/>
                          </a:solidFill>
                          <a:latin typeface="+mn-lt"/>
                          <a:ea typeface="+mn-ea"/>
                          <a:cs typeface="+mn-cs"/>
                        </a:rPr>
                        <a:t>Generating solutions helped them to think of evaluating based on various criteria and select</a:t>
                      </a:r>
                      <a:endParaRPr lang="en-US" dirty="0"/>
                    </a:p>
                  </a:txBody>
                  <a:tcPr/>
                </a:tc>
                <a:tc>
                  <a:txBody>
                    <a:bodyPr/>
                    <a:lstStyle/>
                    <a:p>
                      <a:r>
                        <a:rPr lang="en-US" sz="1500" i="1" kern="1200" dirty="0" smtClean="0">
                          <a:solidFill>
                            <a:schemeClr val="dk1"/>
                          </a:solidFill>
                          <a:latin typeface="+mn-lt"/>
                          <a:ea typeface="+mn-ea"/>
                          <a:cs typeface="+mn-cs"/>
                        </a:rPr>
                        <a:t>“When we think of more solutions, then we decide which one is better, easier or presentable for the user who is using it</a:t>
                      </a:r>
                      <a:endParaRPr lang="en-US" dirty="0"/>
                    </a:p>
                  </a:txBody>
                  <a:tcPr/>
                </a:tc>
              </a:tr>
              <a:tr h="370840">
                <a:tc>
                  <a:txBody>
                    <a:bodyPr/>
                    <a:lstStyle/>
                    <a:p>
                      <a:r>
                        <a:rPr lang="en-US" sz="1500" kern="1200" dirty="0" smtClean="0">
                          <a:solidFill>
                            <a:schemeClr val="dk1"/>
                          </a:solidFill>
                          <a:latin typeface="+mn-lt"/>
                          <a:ea typeface="+mn-ea"/>
                          <a:cs typeface="+mn-cs"/>
                        </a:rPr>
                        <a:t>Feedback was helping to identify the gap or correct it.</a:t>
                      </a:r>
                      <a:endParaRPr lang="en-US" dirty="0"/>
                    </a:p>
                  </a:txBody>
                  <a:tcPr/>
                </a:tc>
                <a:tc>
                  <a:txBody>
                    <a:bodyPr/>
                    <a:lstStyle/>
                    <a:p>
                      <a:pPr marL="0" marR="0" indent="0" algn="l" defTabSz="775411" rtl="0" eaLnBrk="1" fontAlgn="auto" latinLnBrk="0" hangingPunct="1">
                        <a:lnSpc>
                          <a:spcPct val="100000"/>
                        </a:lnSpc>
                        <a:spcBef>
                          <a:spcPts val="0"/>
                        </a:spcBef>
                        <a:spcAft>
                          <a:spcPts val="0"/>
                        </a:spcAft>
                        <a:buClrTx/>
                        <a:buSzTx/>
                        <a:buFontTx/>
                        <a:buNone/>
                        <a:tabLst/>
                        <a:defRPr/>
                      </a:pPr>
                      <a:r>
                        <a:rPr lang="en-US" sz="1500" i="1" kern="1200" dirty="0" smtClean="0">
                          <a:solidFill>
                            <a:schemeClr val="dk1"/>
                          </a:solidFill>
                          <a:latin typeface="+mn-lt"/>
                          <a:ea typeface="+mn-ea"/>
                          <a:cs typeface="+mn-cs"/>
                        </a:rPr>
                        <a:t>“First I did wrong, Well then I changed. Then I understood what exactly is” </a:t>
                      </a:r>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lstStyle/>
          <a:p>
            <a:r>
              <a:rPr lang="en-IN" dirty="0" smtClean="0"/>
              <a:t>Illustration: Library problem- Novice approach</a:t>
            </a:r>
            <a:endParaRPr lang="en-US" dirty="0"/>
          </a:p>
        </p:txBody>
      </p:sp>
      <p:sp>
        <p:nvSpPr>
          <p:cNvPr id="4" name="Date Placeholder 3"/>
          <p:cNvSpPr>
            <a:spLocks noGrp="1"/>
          </p:cNvSpPr>
          <p:nvPr>
            <p:ph type="dt" sz="half" idx="10"/>
          </p:nvPr>
        </p:nvSpPr>
        <p:spPr>
          <a:xfrm>
            <a:off x="717818" y="5339311"/>
            <a:ext cx="2349222" cy="304271"/>
          </a:xfrm>
        </p:spPr>
        <p:txBody>
          <a:bodyPr/>
          <a:lstStyle/>
          <a:p>
            <a:r>
              <a:rPr lang="en-US" smtClean="0"/>
              <a:t>06-11-2019</a:t>
            </a:r>
            <a:endParaRPr lang="en-US"/>
          </a:p>
        </p:txBody>
      </p:sp>
      <p:sp>
        <p:nvSpPr>
          <p:cNvPr id="5" name="Footer Placeholder 4"/>
          <p:cNvSpPr>
            <a:spLocks noGrp="1"/>
          </p:cNvSpPr>
          <p:nvPr>
            <p:ph type="ftr" sz="quarter" idx="11"/>
          </p:nvPr>
        </p:nvSpPr>
        <p:spPr>
          <a:xfrm>
            <a:off x="3458578" y="5339311"/>
            <a:ext cx="3523833" cy="304271"/>
          </a:xfrm>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6</a:t>
            </a:fld>
            <a:endParaRPr lang="en-US"/>
          </a:p>
        </p:txBody>
      </p:sp>
      <p:pic>
        <p:nvPicPr>
          <p:cNvPr id="7" name="Picture 6" descr="state transistion diagram -library.png"/>
          <p:cNvPicPr/>
          <p:nvPr/>
        </p:nvPicPr>
        <p:blipFill>
          <a:blip r:embed="rId3">
            <a:lum contrast="-40000"/>
          </a:blip>
          <a:stretch>
            <a:fillRect/>
          </a:stretch>
        </p:blipFill>
        <p:spPr>
          <a:xfrm>
            <a:off x="505586" y="1785930"/>
            <a:ext cx="3857652" cy="2022475"/>
          </a:xfrm>
          <a:prstGeom prst="rect">
            <a:avLst/>
          </a:prstGeom>
        </p:spPr>
      </p:pic>
      <p:sp>
        <p:nvSpPr>
          <p:cNvPr id="16" name="Rectangle 15"/>
          <p:cNvSpPr/>
          <p:nvPr/>
        </p:nvSpPr>
        <p:spPr>
          <a:xfrm>
            <a:off x="5363370" y="1714492"/>
            <a:ext cx="1928826"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a:buAutoNum type="arabicPeriod"/>
            </a:pPr>
            <a:r>
              <a:rPr lang="en-IN" sz="1200" dirty="0" smtClean="0"/>
              <a:t>Search book availability</a:t>
            </a:r>
          </a:p>
          <a:p>
            <a:pPr marL="228600" indent="-228600">
              <a:buAutoNum type="arabicPeriod"/>
            </a:pPr>
            <a:r>
              <a:rPr lang="en-IN" sz="1200" dirty="0" smtClean="0"/>
              <a:t>If available issue book</a:t>
            </a:r>
            <a:endParaRPr lang="en-US" sz="1200" dirty="0"/>
          </a:p>
        </p:txBody>
      </p:sp>
      <p:sp>
        <p:nvSpPr>
          <p:cNvPr id="18" name="Rectangle 17"/>
          <p:cNvSpPr/>
          <p:nvPr/>
        </p:nvSpPr>
        <p:spPr>
          <a:xfrm>
            <a:off x="8512162" y="2071682"/>
            <a:ext cx="1928826" cy="714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28600" indent="-228600"/>
            <a:r>
              <a:rPr lang="en-IN" sz="1200" dirty="0" smtClean="0">
                <a:solidFill>
                  <a:schemeClr val="bg1">
                    <a:lumMod val="65000"/>
                  </a:schemeClr>
                </a:solidFill>
              </a:rPr>
              <a:t>books should be accessible quickly.</a:t>
            </a:r>
            <a:endParaRPr lang="en-US" sz="1200" dirty="0">
              <a:solidFill>
                <a:schemeClr val="bg1">
                  <a:lumMod val="65000"/>
                </a:schemeClr>
              </a:solidFill>
            </a:endParaRPr>
          </a:p>
        </p:txBody>
      </p:sp>
      <p:sp>
        <p:nvSpPr>
          <p:cNvPr id="25" name="Rectangle 24"/>
          <p:cNvSpPr/>
          <p:nvPr/>
        </p:nvSpPr>
        <p:spPr>
          <a:xfrm>
            <a:off x="4038610" y="2285996"/>
            <a:ext cx="1253322"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IN" sz="1000" dirty="0" smtClean="0">
                <a:solidFill>
                  <a:schemeClr val="bg1">
                    <a:lumMod val="65000"/>
                  </a:schemeClr>
                </a:solidFill>
              </a:rPr>
              <a:t>assess if the solution is generating the desired behaviour</a:t>
            </a:r>
            <a:endParaRPr lang="en-US" sz="1000" dirty="0">
              <a:solidFill>
                <a:schemeClr val="bg1">
                  <a:lumMod val="65000"/>
                </a:schemeClr>
              </a:solidFill>
            </a:endParaRPr>
          </a:p>
        </p:txBody>
      </p:sp>
      <p:sp>
        <p:nvSpPr>
          <p:cNvPr id="27" name="Rectangle 26"/>
          <p:cNvSpPr/>
          <p:nvPr/>
        </p:nvSpPr>
        <p:spPr>
          <a:xfrm>
            <a:off x="7297716" y="2285996"/>
            <a:ext cx="1214446" cy="24622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IN" sz="1000" dirty="0" smtClean="0">
                <a:solidFill>
                  <a:schemeClr val="bg1">
                    <a:lumMod val="65000"/>
                  </a:schemeClr>
                </a:solidFill>
              </a:rPr>
              <a:t>Selection criteria</a:t>
            </a:r>
            <a:endParaRPr lang="en-US" sz="1000" dirty="0">
              <a:solidFill>
                <a:schemeClr val="bg1">
                  <a:lumMod val="65000"/>
                </a:schemeClr>
              </a:solidFill>
            </a:endParaRPr>
          </a:p>
        </p:txBody>
      </p:sp>
      <p:sp>
        <p:nvSpPr>
          <p:cNvPr id="28" name="Left Arrow 27"/>
          <p:cNvSpPr/>
          <p:nvPr/>
        </p:nvSpPr>
        <p:spPr>
          <a:xfrm>
            <a:off x="7440592" y="2500310"/>
            <a:ext cx="642942" cy="21431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bg1">
                  <a:lumMod val="65000"/>
                </a:schemeClr>
              </a:solidFill>
            </a:endParaRPr>
          </a:p>
        </p:txBody>
      </p:sp>
      <p:sp>
        <p:nvSpPr>
          <p:cNvPr id="29" name="Rectangle 28"/>
          <p:cNvSpPr/>
          <p:nvPr/>
        </p:nvSpPr>
        <p:spPr>
          <a:xfrm>
            <a:off x="219834" y="928674"/>
            <a:ext cx="8715436" cy="338554"/>
          </a:xfrm>
          <a:prstGeom prst="rect">
            <a:avLst/>
          </a:prstGeom>
        </p:spPr>
        <p:txBody>
          <a:bodyPr wrap="square">
            <a:spAutoFit/>
          </a:bodyPr>
          <a:lstStyle/>
          <a:p>
            <a:r>
              <a:rPr lang="en-US" sz="1600" dirty="0" smtClean="0"/>
              <a:t>Design a Library Record-keeping System (LS) </a:t>
            </a:r>
          </a:p>
        </p:txBody>
      </p:sp>
      <p:sp>
        <p:nvSpPr>
          <p:cNvPr id="30" name="Right Arrow 29"/>
          <p:cNvSpPr/>
          <p:nvPr/>
        </p:nvSpPr>
        <p:spPr>
          <a:xfrm>
            <a:off x="4363238" y="1857368"/>
            <a:ext cx="571504" cy="28575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bg1">
                  <a:lumMod val="65000"/>
                </a:schemeClr>
              </a:solidFill>
            </a:endParaRPr>
          </a:p>
        </p:txBody>
      </p:sp>
      <p:sp>
        <p:nvSpPr>
          <p:cNvPr id="31" name="Rectangle 30"/>
          <p:cNvSpPr/>
          <p:nvPr/>
        </p:nvSpPr>
        <p:spPr>
          <a:xfrm>
            <a:off x="5363370" y="2928938"/>
            <a:ext cx="1928826"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a:buAutoNum type="arabicPeriod"/>
            </a:pPr>
            <a:r>
              <a:rPr lang="en-IN" sz="1200" dirty="0" smtClean="0"/>
              <a:t>Books to be ordered are taken by teachers and stored in array</a:t>
            </a:r>
          </a:p>
          <a:p>
            <a:pPr marL="228600" indent="-228600">
              <a:buAutoNum type="arabicPeriod"/>
            </a:pPr>
            <a:r>
              <a:rPr lang="en-IN" sz="1200" dirty="0" smtClean="0"/>
              <a:t>Search vendor..</a:t>
            </a:r>
            <a:endParaRPr lang="en-US" sz="1200" dirty="0"/>
          </a:p>
        </p:txBody>
      </p:sp>
      <p:sp>
        <p:nvSpPr>
          <p:cNvPr id="33" name="Right Arrow 32"/>
          <p:cNvSpPr/>
          <p:nvPr/>
        </p:nvSpPr>
        <p:spPr>
          <a:xfrm>
            <a:off x="4363238" y="3214690"/>
            <a:ext cx="571504" cy="28575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bg1">
                  <a:lumMod val="65000"/>
                </a:schemeClr>
              </a:solidFill>
            </a:endParaRPr>
          </a:p>
        </p:txBody>
      </p:sp>
      <p:sp>
        <p:nvSpPr>
          <p:cNvPr id="34" name="Left Arrow 33"/>
          <p:cNvSpPr/>
          <p:nvPr/>
        </p:nvSpPr>
        <p:spPr>
          <a:xfrm>
            <a:off x="4363238" y="2786062"/>
            <a:ext cx="571504" cy="21431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bg1">
                  <a:lumMod val="65000"/>
                </a:schemeClr>
              </a:solidFill>
            </a:endParaRPr>
          </a:p>
        </p:txBody>
      </p:sp>
      <p:sp>
        <p:nvSpPr>
          <p:cNvPr id="35" name="TextBox 34"/>
          <p:cNvSpPr txBox="1"/>
          <p:nvPr/>
        </p:nvSpPr>
        <p:spPr>
          <a:xfrm>
            <a:off x="1720032" y="4214822"/>
            <a:ext cx="1564339" cy="369332"/>
          </a:xfrm>
          <a:prstGeom prst="rect">
            <a:avLst/>
          </a:prstGeom>
          <a:noFill/>
        </p:spPr>
        <p:txBody>
          <a:bodyPr wrap="none" rtlCol="0">
            <a:spAutoFit/>
          </a:bodyPr>
          <a:lstStyle/>
          <a:p>
            <a:r>
              <a:rPr lang="en-IN" dirty="0" smtClean="0"/>
              <a:t>Problem space</a:t>
            </a:r>
            <a:endParaRPr lang="en-US" dirty="0"/>
          </a:p>
        </p:txBody>
      </p:sp>
      <p:sp>
        <p:nvSpPr>
          <p:cNvPr id="36" name="TextBox 35"/>
          <p:cNvSpPr txBox="1"/>
          <p:nvPr/>
        </p:nvSpPr>
        <p:spPr>
          <a:xfrm>
            <a:off x="5942171" y="4214822"/>
            <a:ext cx="1548822" cy="369332"/>
          </a:xfrm>
          <a:prstGeom prst="rect">
            <a:avLst/>
          </a:prstGeom>
          <a:noFill/>
        </p:spPr>
        <p:txBody>
          <a:bodyPr wrap="none" rtlCol="0">
            <a:spAutoFit/>
          </a:bodyPr>
          <a:lstStyle/>
          <a:p>
            <a:r>
              <a:rPr lang="en-IN" dirty="0" smtClean="0"/>
              <a:t>Solution space</a:t>
            </a:r>
            <a:endParaRPr lang="en-US" dirty="0"/>
          </a:p>
        </p:txBody>
      </p:sp>
      <p:sp>
        <p:nvSpPr>
          <p:cNvPr id="37" name="Oval 36"/>
          <p:cNvSpPr/>
          <p:nvPr/>
        </p:nvSpPr>
        <p:spPr>
          <a:xfrm>
            <a:off x="5006180" y="1428740"/>
            <a:ext cx="2500330" cy="1285884"/>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err="1" smtClean="0"/>
              <a:t>Pretest</a:t>
            </a:r>
            <a:r>
              <a:rPr lang="en-IN" sz="2800" dirty="0" smtClean="0"/>
              <a:t> sample worksheet of student S1</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60</a:t>
            </a:fld>
            <a:endParaRPr lang="en-US"/>
          </a:p>
        </p:txBody>
      </p:sp>
      <p:pic>
        <p:nvPicPr>
          <p:cNvPr id="5" name="Picture 4" descr="pretest post s1_1.jpg"/>
          <p:cNvPicPr/>
          <p:nvPr/>
        </p:nvPicPr>
        <p:blipFill>
          <a:blip r:embed="rId2" cstate="print"/>
          <a:stretch>
            <a:fillRect/>
          </a:stretch>
        </p:blipFill>
        <p:spPr>
          <a:xfrm>
            <a:off x="2291536" y="1305568"/>
            <a:ext cx="5943600" cy="4123700"/>
          </a:xfrm>
          <a:prstGeom prst="rect">
            <a:avLst/>
          </a:prstGeom>
        </p:spPr>
      </p:pic>
      <p:sp>
        <p:nvSpPr>
          <p:cNvPr id="7" name="Rectangle 6"/>
          <p:cNvSpPr/>
          <p:nvPr/>
        </p:nvSpPr>
        <p:spPr>
          <a:xfrm>
            <a:off x="4577552" y="1285865"/>
            <a:ext cx="3500462" cy="50006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ine Callout 1 7"/>
          <p:cNvSpPr/>
          <p:nvPr/>
        </p:nvSpPr>
        <p:spPr>
          <a:xfrm>
            <a:off x="219834" y="1428740"/>
            <a:ext cx="1643074" cy="357190"/>
          </a:xfrm>
          <a:prstGeom prst="borderCallout1">
            <a:avLst>
              <a:gd name="adj1" fmla="val 38864"/>
              <a:gd name="adj2" fmla="val 108492"/>
              <a:gd name="adj3" fmla="val 39053"/>
              <a:gd name="adj4" fmla="val 1532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Goal- broadly written</a:t>
            </a:r>
            <a:endParaRPr lang="en-US" sz="1400" dirty="0"/>
          </a:p>
        </p:txBody>
      </p:sp>
      <p:sp>
        <p:nvSpPr>
          <p:cNvPr id="9" name="Line Callout 1 8"/>
          <p:cNvSpPr/>
          <p:nvPr/>
        </p:nvSpPr>
        <p:spPr>
          <a:xfrm>
            <a:off x="219834" y="2786062"/>
            <a:ext cx="1571636" cy="1500198"/>
          </a:xfrm>
          <a:prstGeom prst="borderCallout1">
            <a:avLst>
              <a:gd name="adj1" fmla="val 9607"/>
              <a:gd name="adj2" fmla="val 108492"/>
              <a:gd name="adj3" fmla="val 9390"/>
              <a:gd name="adj4" fmla="val 1532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Sub-goal: Data and operation written at programming level, not able to abstract out sub-problems.</a:t>
            </a:r>
          </a:p>
          <a:p>
            <a:pPr algn="ctr"/>
            <a:endParaRPr lang="en-US" sz="1400" dirty="0"/>
          </a:p>
        </p:txBody>
      </p:sp>
      <p:sp>
        <p:nvSpPr>
          <p:cNvPr id="10" name="Line Callout 1 9"/>
          <p:cNvSpPr/>
          <p:nvPr/>
        </p:nvSpPr>
        <p:spPr>
          <a:xfrm>
            <a:off x="219834" y="4429136"/>
            <a:ext cx="1571636" cy="857256"/>
          </a:xfrm>
          <a:prstGeom prst="borderCallout1">
            <a:avLst>
              <a:gd name="adj1" fmla="val 27892"/>
              <a:gd name="adj2" fmla="val 107661"/>
              <a:gd name="adj3" fmla="val 27675"/>
              <a:gd name="adj4" fmla="val 1516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Reduced to solution without exploring alternatives</a:t>
            </a:r>
            <a:endParaRPr lang="en-US" sz="1400" dirty="0"/>
          </a:p>
        </p:txBody>
      </p:sp>
      <p:sp>
        <p:nvSpPr>
          <p:cNvPr id="11" name="Date Placeholder 10"/>
          <p:cNvSpPr>
            <a:spLocks noGrp="1"/>
          </p:cNvSpPr>
          <p:nvPr>
            <p:ph type="dt" sz="half" idx="10"/>
          </p:nvPr>
        </p:nvSpPr>
        <p:spPr/>
        <p:txBody>
          <a:bodyPr/>
          <a:lstStyle/>
          <a:p>
            <a:r>
              <a:rPr lang="en-US" smtClean="0"/>
              <a:t>06-11-2019</a:t>
            </a:r>
            <a:endParaRPr lang="en-US"/>
          </a:p>
        </p:txBody>
      </p:sp>
      <p:sp>
        <p:nvSpPr>
          <p:cNvPr id="12" name="Footer Placeholder 11"/>
          <p:cNvSpPr>
            <a:spLocks noGrp="1"/>
          </p:cNvSpPr>
          <p:nvPr>
            <p:ph type="ftr" sz="quarter" idx="11"/>
          </p:nvPr>
        </p:nvSpPr>
        <p:spPr/>
        <p:txBody>
          <a:bodyPr/>
          <a:lstStyle/>
          <a:p>
            <a:r>
              <a:rPr lang="en-US" smtClean="0"/>
              <a:t>IDP-ET, IITB</a:t>
            </a:r>
            <a:endParaRPr lang="en-US"/>
          </a:p>
        </p:txBody>
      </p:sp>
      <p:sp>
        <p:nvSpPr>
          <p:cNvPr id="13" name="Line Callout 1 12"/>
          <p:cNvSpPr/>
          <p:nvPr/>
        </p:nvSpPr>
        <p:spPr>
          <a:xfrm>
            <a:off x="219834" y="1857368"/>
            <a:ext cx="1643074" cy="642942"/>
          </a:xfrm>
          <a:prstGeom prst="borderCallout1">
            <a:avLst>
              <a:gd name="adj1" fmla="val 58817"/>
              <a:gd name="adj2" fmla="val 101847"/>
              <a:gd name="adj3" fmla="val 46270"/>
              <a:gd name="adj4" fmla="val 1541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No attempt of exploring problem space</a:t>
            </a:r>
            <a:endParaRPr lang="en-US" sz="1400" dirty="0"/>
          </a:p>
        </p:txBody>
      </p:sp>
      <p:sp>
        <p:nvSpPr>
          <p:cNvPr id="14" name="Line Callout 1 13"/>
          <p:cNvSpPr/>
          <p:nvPr/>
        </p:nvSpPr>
        <p:spPr>
          <a:xfrm>
            <a:off x="8435204" y="4429136"/>
            <a:ext cx="1571636" cy="857256"/>
          </a:xfrm>
          <a:prstGeom prst="borderCallout1">
            <a:avLst>
              <a:gd name="adj1" fmla="val 34260"/>
              <a:gd name="adj2" fmla="val -2623"/>
              <a:gd name="adj3" fmla="val 40411"/>
              <a:gd name="adj4" fmla="val -289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Incomplete solution</a:t>
            </a:r>
            <a:endParaRPr lang="en-US" sz="14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550EE2-3864-49C6-9711-ABC306523AA0}" type="slidenum">
              <a:rPr lang="en-US" smtClean="0"/>
              <a:pPr/>
              <a:t>61</a:t>
            </a:fld>
            <a:endParaRPr lang="en-US"/>
          </a:p>
        </p:txBody>
      </p:sp>
      <p:sp>
        <p:nvSpPr>
          <p:cNvPr id="6" name="Rectangle 5"/>
          <p:cNvSpPr/>
          <p:nvPr/>
        </p:nvSpPr>
        <p:spPr>
          <a:xfrm>
            <a:off x="2005784" y="857236"/>
            <a:ext cx="8435204" cy="100013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pretest post s1_2.jpg"/>
          <p:cNvPicPr>
            <a:picLocks noChangeAspect="1"/>
          </p:cNvPicPr>
          <p:nvPr/>
        </p:nvPicPr>
        <p:blipFill>
          <a:blip r:embed="rId2" cstate="print"/>
          <a:stretch>
            <a:fillRect/>
          </a:stretch>
        </p:blipFill>
        <p:spPr>
          <a:xfrm>
            <a:off x="2434412" y="1571616"/>
            <a:ext cx="8006576" cy="2571768"/>
          </a:xfrm>
          <a:prstGeom prst="rect">
            <a:avLst/>
          </a:prstGeom>
        </p:spPr>
      </p:pic>
      <p:sp>
        <p:nvSpPr>
          <p:cNvPr id="7" name="Line Callout 1 6"/>
          <p:cNvSpPr/>
          <p:nvPr/>
        </p:nvSpPr>
        <p:spPr>
          <a:xfrm>
            <a:off x="219834" y="2071682"/>
            <a:ext cx="1571636" cy="1285884"/>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Justification- not able to justify how the selected design option is suited for the given goal.</a:t>
            </a:r>
            <a:endParaRPr lang="en-US" sz="1400" dirty="0"/>
          </a:p>
        </p:txBody>
      </p:sp>
      <p:sp>
        <p:nvSpPr>
          <p:cNvPr id="9" name="Title 1"/>
          <p:cNvSpPr>
            <a:spLocks noGrp="1"/>
          </p:cNvSpPr>
          <p:nvPr>
            <p:ph type="title"/>
          </p:nvPr>
        </p:nvSpPr>
        <p:spPr>
          <a:xfrm>
            <a:off x="5520" y="-20"/>
            <a:ext cx="9005352" cy="1104636"/>
          </a:xfrm>
        </p:spPr>
        <p:txBody>
          <a:bodyPr>
            <a:normAutofit/>
          </a:bodyPr>
          <a:lstStyle/>
          <a:p>
            <a:r>
              <a:rPr lang="en-IN" sz="2800" dirty="0" err="1" smtClean="0"/>
              <a:t>Pretest</a:t>
            </a:r>
            <a:r>
              <a:rPr lang="en-IN" sz="2800" dirty="0" smtClean="0"/>
              <a:t> sample worksheet of student S1</a:t>
            </a:r>
            <a:endParaRPr lang="en-US" sz="2800" dirty="0"/>
          </a:p>
        </p:txBody>
      </p:sp>
      <p:sp>
        <p:nvSpPr>
          <p:cNvPr id="10" name="Date Placeholder 9"/>
          <p:cNvSpPr>
            <a:spLocks noGrp="1"/>
          </p:cNvSpPr>
          <p:nvPr>
            <p:ph type="dt" sz="half" idx="10"/>
          </p:nvPr>
        </p:nvSpPr>
        <p:spPr/>
        <p:txBody>
          <a:bodyPr/>
          <a:lstStyle/>
          <a:p>
            <a:r>
              <a:rPr lang="en-US" smtClean="0"/>
              <a:t>06-11-2019</a:t>
            </a:r>
            <a:endParaRPr lang="en-US"/>
          </a:p>
        </p:txBody>
      </p:sp>
      <p:sp>
        <p:nvSpPr>
          <p:cNvPr id="11" name="Footer Placeholder 10"/>
          <p:cNvSpPr>
            <a:spLocks noGrp="1"/>
          </p:cNvSpPr>
          <p:nvPr>
            <p:ph type="ftr" sz="quarter" idx="11"/>
          </p:nvPr>
        </p:nvSpPr>
        <p:spPr/>
        <p:txBody>
          <a:bodyPr/>
          <a:lstStyle/>
          <a:p>
            <a:r>
              <a:rPr lang="en-US" smtClean="0"/>
              <a:t>IDP-ET, IITB</a:t>
            </a:r>
            <a:endParaRPr lang="en-US"/>
          </a:p>
        </p:txBody>
      </p:sp>
      <p:sp>
        <p:nvSpPr>
          <p:cNvPr id="12" name="Line Callout 1 11"/>
          <p:cNvSpPr/>
          <p:nvPr/>
        </p:nvSpPr>
        <p:spPr>
          <a:xfrm>
            <a:off x="291272" y="3500442"/>
            <a:ext cx="1571636" cy="1285884"/>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Lack of selection criteria and evaluation of alternative solutions</a:t>
            </a:r>
            <a:endParaRPr lang="en-US" sz="14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142856"/>
            <a:ext cx="9005352" cy="1104636"/>
          </a:xfrm>
        </p:spPr>
        <p:txBody>
          <a:bodyPr>
            <a:normAutofit/>
          </a:bodyPr>
          <a:lstStyle/>
          <a:p>
            <a:pPr algn="l"/>
            <a:r>
              <a:rPr lang="en-IN" sz="2800" dirty="0" err="1" smtClean="0"/>
              <a:t>Posttest</a:t>
            </a:r>
            <a:r>
              <a:rPr lang="en-IN" sz="2800" dirty="0" smtClean="0"/>
              <a:t> sample worksheet of student S1</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62</a:t>
            </a:fld>
            <a:endParaRPr lang="en-US"/>
          </a:p>
        </p:txBody>
      </p:sp>
      <p:pic>
        <p:nvPicPr>
          <p:cNvPr id="5" name="Picture 4" descr="pretest post s1_3.jpg"/>
          <p:cNvPicPr>
            <a:picLocks noChangeAspect="1"/>
          </p:cNvPicPr>
          <p:nvPr/>
        </p:nvPicPr>
        <p:blipFill>
          <a:blip r:embed="rId2"/>
          <a:stretch>
            <a:fillRect/>
          </a:stretch>
        </p:blipFill>
        <p:spPr>
          <a:xfrm>
            <a:off x="2005784" y="1214427"/>
            <a:ext cx="8435204" cy="2108859"/>
          </a:xfrm>
          <a:prstGeom prst="rect">
            <a:avLst/>
          </a:prstGeom>
        </p:spPr>
      </p:pic>
      <p:pic>
        <p:nvPicPr>
          <p:cNvPr id="6" name="Picture 5" descr="pretest post s1_4.jpg"/>
          <p:cNvPicPr>
            <a:picLocks noChangeAspect="1"/>
          </p:cNvPicPr>
          <p:nvPr/>
        </p:nvPicPr>
        <p:blipFill>
          <a:blip r:embed="rId3"/>
          <a:stretch>
            <a:fillRect/>
          </a:stretch>
        </p:blipFill>
        <p:spPr>
          <a:xfrm>
            <a:off x="2863041" y="2857501"/>
            <a:ext cx="7577948" cy="2857499"/>
          </a:xfrm>
          <a:prstGeom prst="rect">
            <a:avLst/>
          </a:prstGeom>
        </p:spPr>
      </p:pic>
      <p:sp>
        <p:nvSpPr>
          <p:cNvPr id="7" name="Line Callout 1 6"/>
          <p:cNvSpPr/>
          <p:nvPr/>
        </p:nvSpPr>
        <p:spPr>
          <a:xfrm>
            <a:off x="577024" y="1285864"/>
            <a:ext cx="1571636" cy="857256"/>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Exploring problem space using</a:t>
            </a:r>
          </a:p>
          <a:p>
            <a:pPr algn="ctr"/>
            <a:r>
              <a:rPr lang="en-IN" sz="1400" dirty="0" smtClean="0"/>
              <a:t>Entity-interaction diagram</a:t>
            </a:r>
            <a:endParaRPr lang="en-US" sz="1400" dirty="0"/>
          </a:p>
        </p:txBody>
      </p:sp>
      <p:sp>
        <p:nvSpPr>
          <p:cNvPr id="8" name="Line Callout 1 7"/>
          <p:cNvSpPr/>
          <p:nvPr/>
        </p:nvSpPr>
        <p:spPr>
          <a:xfrm>
            <a:off x="648462" y="3357566"/>
            <a:ext cx="1571636" cy="714380"/>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Goal written from the point of view of users</a:t>
            </a:r>
            <a:endParaRPr lang="en-US" sz="1400" dirty="0"/>
          </a:p>
        </p:txBody>
      </p:sp>
      <p:sp>
        <p:nvSpPr>
          <p:cNvPr id="9" name="Line Callout 1 8"/>
          <p:cNvSpPr/>
          <p:nvPr/>
        </p:nvSpPr>
        <p:spPr>
          <a:xfrm>
            <a:off x="648462" y="4214822"/>
            <a:ext cx="1571636" cy="785818"/>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Sub-goals: Able to abstract sub-problems</a:t>
            </a:r>
            <a:endParaRPr lang="en-US" sz="1400" dirty="0"/>
          </a:p>
        </p:txBody>
      </p:sp>
      <p:sp>
        <p:nvSpPr>
          <p:cNvPr id="10" name="Date Placeholder 9"/>
          <p:cNvSpPr>
            <a:spLocks noGrp="1"/>
          </p:cNvSpPr>
          <p:nvPr>
            <p:ph type="dt" sz="half" idx="10"/>
          </p:nvPr>
        </p:nvSpPr>
        <p:spPr/>
        <p:txBody>
          <a:bodyPr/>
          <a:lstStyle/>
          <a:p>
            <a:r>
              <a:rPr lang="en-US" smtClean="0"/>
              <a:t>06-11-2019</a:t>
            </a:r>
            <a:endParaRPr lang="en-US"/>
          </a:p>
        </p:txBody>
      </p:sp>
      <p:sp>
        <p:nvSpPr>
          <p:cNvPr id="11" name="Footer Placeholder 10"/>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142856"/>
            <a:ext cx="9005352" cy="1104636"/>
          </a:xfrm>
        </p:spPr>
        <p:txBody>
          <a:bodyPr>
            <a:normAutofit/>
          </a:bodyPr>
          <a:lstStyle/>
          <a:p>
            <a:r>
              <a:rPr lang="en-IN" sz="2800" dirty="0" err="1" smtClean="0"/>
              <a:t>Posttest</a:t>
            </a:r>
            <a:r>
              <a:rPr lang="en-IN" sz="2800" dirty="0" smtClean="0"/>
              <a:t> sample worksheet of student S1</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63</a:t>
            </a:fld>
            <a:endParaRPr lang="en-US"/>
          </a:p>
        </p:txBody>
      </p:sp>
      <p:pic>
        <p:nvPicPr>
          <p:cNvPr id="5" name="Picture 4" descr="pretest post s1_5.jpg"/>
          <p:cNvPicPr>
            <a:picLocks noChangeAspect="1"/>
          </p:cNvPicPr>
          <p:nvPr/>
        </p:nvPicPr>
        <p:blipFill>
          <a:blip r:embed="rId2"/>
          <a:stretch>
            <a:fillRect/>
          </a:stretch>
        </p:blipFill>
        <p:spPr>
          <a:xfrm>
            <a:off x="2809330" y="1000112"/>
            <a:ext cx="7631657" cy="3071834"/>
          </a:xfrm>
          <a:prstGeom prst="rect">
            <a:avLst/>
          </a:prstGeom>
        </p:spPr>
      </p:pic>
      <p:sp>
        <p:nvSpPr>
          <p:cNvPr id="7" name="Line Callout 1 6"/>
          <p:cNvSpPr/>
          <p:nvPr/>
        </p:nvSpPr>
        <p:spPr>
          <a:xfrm>
            <a:off x="648462" y="1714492"/>
            <a:ext cx="1571636" cy="1428760"/>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400" dirty="0" smtClean="0"/>
              <a:t>Is able to explore solution alternatives for each sub-problem using Attribute listing map</a:t>
            </a:r>
            <a:endParaRPr lang="en-US" sz="1400" dirty="0"/>
          </a:p>
        </p:txBody>
      </p:sp>
      <p:sp>
        <p:nvSpPr>
          <p:cNvPr id="6" name="Date Placeholder 5"/>
          <p:cNvSpPr>
            <a:spLocks noGrp="1"/>
          </p:cNvSpPr>
          <p:nvPr>
            <p:ph type="dt" sz="half" idx="10"/>
          </p:nvPr>
        </p:nvSpPr>
        <p:spPr/>
        <p:txBody>
          <a:bodyPr/>
          <a:lstStyle/>
          <a:p>
            <a:r>
              <a:rPr lang="en-US" smtClean="0"/>
              <a:t>06-11-2019</a:t>
            </a:r>
            <a:endParaRPr lang="en-US"/>
          </a:p>
        </p:txBody>
      </p:sp>
      <p:sp>
        <p:nvSpPr>
          <p:cNvPr id="8" name="Footer Placeholder 7"/>
          <p:cNvSpPr>
            <a:spLocks noGrp="1"/>
          </p:cNvSpPr>
          <p:nvPr>
            <p:ph type="ftr" sz="quarter" idx="11"/>
          </p:nvPr>
        </p:nvSpPr>
        <p:spPr/>
        <p:txBody>
          <a:bodyPr/>
          <a:lstStyle/>
          <a:p>
            <a:r>
              <a:rPr lang="en-US" smtClean="0"/>
              <a:t>IDP-ET, IITB</a:t>
            </a:r>
            <a:endParaRPr lang="en-US"/>
          </a:p>
        </p:txBody>
      </p:sp>
      <p:graphicFrame>
        <p:nvGraphicFramePr>
          <p:cNvPr id="9" name="Table 8"/>
          <p:cNvGraphicFramePr>
            <a:graphicFrameLocks noGrp="1"/>
          </p:cNvGraphicFramePr>
          <p:nvPr/>
        </p:nvGraphicFramePr>
        <p:xfrm>
          <a:off x="1740164" y="3238834"/>
          <a:ext cx="6960660" cy="1976120"/>
        </p:xfrm>
        <a:graphic>
          <a:graphicData uri="http://schemas.openxmlformats.org/drawingml/2006/table">
            <a:tbl>
              <a:tblPr firstRow="1" bandRow="1">
                <a:tableStyleId>{5C22544A-7EE6-4342-B048-85BDC9FD1C3A}</a:tableStyleId>
              </a:tblPr>
              <a:tblGrid>
                <a:gridCol w="2320220"/>
                <a:gridCol w="2320220"/>
                <a:gridCol w="2320220"/>
              </a:tblGrid>
              <a:tr h="370840">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IN" dirty="0" err="1" smtClean="0"/>
                        <a:t>Subgoal</a:t>
                      </a:r>
                      <a:r>
                        <a:rPr lang="en-IN" dirty="0" smtClean="0"/>
                        <a:t>: Data and operations</a:t>
                      </a:r>
                      <a:endParaRPr lang="en-US" dirty="0"/>
                    </a:p>
                  </a:txBody>
                  <a:tcPr/>
                </a:tc>
                <a:tc>
                  <a:txBody>
                    <a:bodyPr/>
                    <a:lstStyle/>
                    <a:p>
                      <a:r>
                        <a:rPr lang="en-IN" dirty="0" smtClean="0"/>
                        <a:t>Product name,</a:t>
                      </a:r>
                      <a:r>
                        <a:rPr lang="en-IN" baseline="0" dirty="0" smtClean="0"/>
                        <a:t> quantity,</a:t>
                      </a:r>
                    </a:p>
                    <a:p>
                      <a:r>
                        <a:rPr lang="en-IN" baseline="0" dirty="0" smtClean="0"/>
                        <a:t>Operation: Sorting, searching.</a:t>
                      </a:r>
                      <a:endParaRPr lang="en-US" dirty="0"/>
                    </a:p>
                  </a:txBody>
                  <a:tcPr/>
                </a:tc>
                <a:tc>
                  <a:txBody>
                    <a:bodyPr/>
                    <a:lstStyle/>
                    <a:p>
                      <a:r>
                        <a:rPr lang="en-IN" dirty="0" err="1" smtClean="0"/>
                        <a:t>Customer_id</a:t>
                      </a:r>
                      <a:r>
                        <a:rPr lang="en-IN" dirty="0" smtClean="0"/>
                        <a:t>, </a:t>
                      </a:r>
                      <a:r>
                        <a:rPr lang="en-IN" dirty="0" err="1" smtClean="0"/>
                        <a:t>account_no</a:t>
                      </a:r>
                      <a:r>
                        <a:rPr lang="en-IN" dirty="0" smtClean="0"/>
                        <a:t>, balance,</a:t>
                      </a:r>
                    </a:p>
                    <a:p>
                      <a:r>
                        <a:rPr lang="en-IN" dirty="0" smtClean="0"/>
                        <a:t>Operations: </a:t>
                      </a:r>
                      <a:r>
                        <a:rPr lang="en-IN" dirty="0" err="1" smtClean="0"/>
                        <a:t>Update_balance</a:t>
                      </a:r>
                      <a:r>
                        <a:rPr lang="en-IN" dirty="0" smtClean="0"/>
                        <a:t>(</a:t>
                      </a:r>
                      <a:r>
                        <a:rPr lang="en-IN" dirty="0" err="1" smtClean="0"/>
                        <a:t>amt_withdraw</a:t>
                      </a:r>
                      <a:r>
                        <a:rPr lang="en-IN" dirty="0" smtClean="0"/>
                        <a:t>,</a:t>
                      </a:r>
                      <a:r>
                        <a:rPr lang="en-IN" baseline="0" dirty="0" smtClean="0"/>
                        <a:t> </a:t>
                      </a:r>
                      <a:r>
                        <a:rPr lang="en-IN" baseline="0" dirty="0" err="1" smtClean="0"/>
                        <a:t>amt_deposited</a:t>
                      </a:r>
                      <a:r>
                        <a:rPr lang="en-IN" baseline="0" dirty="0" smtClean="0"/>
                        <a:t>)..</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20" y="-20"/>
            <a:ext cx="9005352" cy="1104636"/>
          </a:xfrm>
        </p:spPr>
        <p:txBody>
          <a:bodyPr>
            <a:normAutofit/>
          </a:bodyPr>
          <a:lstStyle/>
          <a:p>
            <a:r>
              <a:rPr lang="en-IN" sz="2800" dirty="0" err="1" smtClean="0"/>
              <a:t>Posttest</a:t>
            </a:r>
            <a:r>
              <a:rPr lang="en-IN" sz="2800" dirty="0" smtClean="0"/>
              <a:t> sample worksheet of student S1</a:t>
            </a:r>
            <a:endParaRPr lang="en-US" sz="2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64</a:t>
            </a:fld>
            <a:endParaRPr lang="en-US"/>
          </a:p>
        </p:txBody>
      </p:sp>
      <p:pic>
        <p:nvPicPr>
          <p:cNvPr id="5" name="Picture 4" descr="pretest post s1_6.jpg"/>
          <p:cNvPicPr>
            <a:picLocks noChangeAspect="1"/>
          </p:cNvPicPr>
          <p:nvPr/>
        </p:nvPicPr>
        <p:blipFill>
          <a:blip r:embed="rId3"/>
          <a:stretch>
            <a:fillRect/>
          </a:stretch>
        </p:blipFill>
        <p:spPr>
          <a:xfrm>
            <a:off x="3148792" y="1142989"/>
            <a:ext cx="6548068" cy="4179976"/>
          </a:xfrm>
          <a:prstGeom prst="rect">
            <a:avLst/>
          </a:prstGeom>
        </p:spPr>
      </p:pic>
      <p:sp>
        <p:nvSpPr>
          <p:cNvPr id="6" name="Line Callout 1 5"/>
          <p:cNvSpPr/>
          <p:nvPr/>
        </p:nvSpPr>
        <p:spPr>
          <a:xfrm>
            <a:off x="934214" y="2643186"/>
            <a:ext cx="1571636" cy="500066"/>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600" dirty="0" smtClean="0"/>
              <a:t>Constraints</a:t>
            </a:r>
            <a:endParaRPr lang="en-US" sz="1600" dirty="0"/>
          </a:p>
        </p:txBody>
      </p:sp>
      <p:sp>
        <p:nvSpPr>
          <p:cNvPr id="7" name="Line Callout 1 6"/>
          <p:cNvSpPr/>
          <p:nvPr/>
        </p:nvSpPr>
        <p:spPr>
          <a:xfrm>
            <a:off x="934214" y="1714492"/>
            <a:ext cx="1571636" cy="714380"/>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600" dirty="0" smtClean="0"/>
              <a:t>Identified  Criteria</a:t>
            </a:r>
            <a:endParaRPr lang="en-US" sz="1600" dirty="0"/>
          </a:p>
        </p:txBody>
      </p:sp>
      <p:sp>
        <p:nvSpPr>
          <p:cNvPr id="9" name="Line Callout 1 8"/>
          <p:cNvSpPr/>
          <p:nvPr/>
        </p:nvSpPr>
        <p:spPr>
          <a:xfrm>
            <a:off x="934214" y="3286128"/>
            <a:ext cx="1571636" cy="1000132"/>
          </a:xfrm>
          <a:prstGeom prst="borderCallout1">
            <a:avLst>
              <a:gd name="adj1" fmla="val 27892"/>
              <a:gd name="adj2" fmla="val 107661"/>
              <a:gd name="adj3" fmla="val 27675"/>
              <a:gd name="adj4" fmla="val 1524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600" dirty="0" smtClean="0"/>
              <a:t>Evaluation of alternative solution and select</a:t>
            </a:r>
            <a:endParaRPr lang="en-US" sz="1600" dirty="0"/>
          </a:p>
        </p:txBody>
      </p:sp>
      <p:sp>
        <p:nvSpPr>
          <p:cNvPr id="10" name="Line Callout 1 9"/>
          <p:cNvSpPr/>
          <p:nvPr/>
        </p:nvSpPr>
        <p:spPr>
          <a:xfrm>
            <a:off x="934214" y="4429136"/>
            <a:ext cx="1571636" cy="714380"/>
          </a:xfrm>
          <a:prstGeom prst="borderCallout1">
            <a:avLst>
              <a:gd name="adj1" fmla="val 49835"/>
              <a:gd name="adj2" fmla="val 106830"/>
              <a:gd name="adj3" fmla="val 49618"/>
              <a:gd name="adj4" fmla="val 1491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1600" dirty="0" smtClean="0"/>
              <a:t>Justify</a:t>
            </a:r>
            <a:endParaRPr lang="en-US" sz="1600" dirty="0"/>
          </a:p>
        </p:txBody>
      </p:sp>
      <p:sp>
        <p:nvSpPr>
          <p:cNvPr id="11" name="Date Placeholder 10"/>
          <p:cNvSpPr>
            <a:spLocks noGrp="1"/>
          </p:cNvSpPr>
          <p:nvPr>
            <p:ph type="dt" sz="half" idx="10"/>
          </p:nvPr>
        </p:nvSpPr>
        <p:spPr/>
        <p:txBody>
          <a:bodyPr/>
          <a:lstStyle/>
          <a:p>
            <a:r>
              <a:rPr lang="en-US" smtClean="0"/>
              <a:t>06-11-2019</a:t>
            </a:r>
            <a:endParaRPr lang="en-US"/>
          </a:p>
        </p:txBody>
      </p:sp>
      <p:sp>
        <p:nvSpPr>
          <p:cNvPr id="12" name="Footer Placeholder 11"/>
          <p:cNvSpPr>
            <a:spLocks noGrp="1"/>
          </p:cNvSpPr>
          <p:nvPr>
            <p:ph type="ftr" sz="quarter" idx="11"/>
          </p:nvPr>
        </p:nvSpPr>
        <p:spPr/>
        <p:txBody>
          <a:bodyPr/>
          <a:lstStyle/>
          <a:p>
            <a:r>
              <a:rPr lang="en-US" smtClean="0"/>
              <a:t>IDP-ET, IITB</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Literature Review</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65</a:t>
            </a:fld>
            <a:endParaRPr lang="en-US"/>
          </a:p>
        </p:txBody>
      </p:sp>
      <p:graphicFrame>
        <p:nvGraphicFramePr>
          <p:cNvPr id="9" name="Content Placeholder 8"/>
          <p:cNvGraphicFramePr>
            <a:graphicFrameLocks noGrp="1"/>
          </p:cNvGraphicFramePr>
          <p:nvPr>
            <p:ph idx="1"/>
          </p:nvPr>
        </p:nvGraphicFramePr>
        <p:xfrm>
          <a:off x="717550" y="1520825"/>
          <a:ext cx="9005888" cy="362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352" cy="1104636"/>
          </a:xfrm>
        </p:spPr>
        <p:txBody>
          <a:bodyPr/>
          <a:lstStyle/>
          <a:p>
            <a:r>
              <a:rPr lang="en-IN" dirty="0" smtClean="0"/>
              <a:t>Expert-Novice behaviour in Software Design</a:t>
            </a:r>
            <a:endParaRPr lang="en-US" dirty="0"/>
          </a:p>
        </p:txBody>
      </p:sp>
      <p:graphicFrame>
        <p:nvGraphicFramePr>
          <p:cNvPr id="7" name="Content Placeholder 6"/>
          <p:cNvGraphicFramePr>
            <a:graphicFrameLocks noGrp="1"/>
          </p:cNvGraphicFramePr>
          <p:nvPr>
            <p:ph idx="1"/>
          </p:nvPr>
        </p:nvGraphicFramePr>
        <p:xfrm>
          <a:off x="717550" y="1520825"/>
          <a:ext cx="9005889" cy="3251200"/>
        </p:xfrm>
        <a:graphic>
          <a:graphicData uri="http://schemas.openxmlformats.org/drawingml/2006/table">
            <a:tbl>
              <a:tblPr firstRow="1" bandRow="1">
                <a:tableStyleId>{5C22544A-7EE6-4342-B048-85BDC9FD1C3A}</a:tableStyleId>
              </a:tblPr>
              <a:tblGrid>
                <a:gridCol w="3001963"/>
                <a:gridCol w="3001963"/>
                <a:gridCol w="3001963"/>
              </a:tblGrid>
              <a:tr h="370840">
                <a:tc>
                  <a:txBody>
                    <a:bodyPr/>
                    <a:lstStyle/>
                    <a:p>
                      <a:r>
                        <a:rPr lang="en-IN" dirty="0" smtClean="0"/>
                        <a:t>Cognitive Skills</a:t>
                      </a:r>
                      <a:endParaRPr lang="en-US" dirty="0"/>
                    </a:p>
                  </a:txBody>
                  <a:tcPr/>
                </a:tc>
                <a:tc>
                  <a:txBody>
                    <a:bodyPr/>
                    <a:lstStyle/>
                    <a:p>
                      <a:r>
                        <a:rPr lang="en-IN" dirty="0" smtClean="0"/>
                        <a:t>Expert</a:t>
                      </a:r>
                      <a:endParaRPr lang="en-US" dirty="0"/>
                    </a:p>
                  </a:txBody>
                  <a:tcPr/>
                </a:tc>
                <a:tc>
                  <a:txBody>
                    <a:bodyPr/>
                    <a:lstStyle/>
                    <a:p>
                      <a:r>
                        <a:rPr lang="en-IN" dirty="0" smtClean="0"/>
                        <a:t>Novice</a:t>
                      </a:r>
                      <a:endParaRPr lang="en-US" dirty="0"/>
                    </a:p>
                  </a:txBody>
                  <a:tcPr/>
                </a:tc>
              </a:tr>
              <a:tr h="370840">
                <a:tc>
                  <a:txBody>
                    <a:bodyPr/>
                    <a:lstStyle/>
                    <a:p>
                      <a:r>
                        <a:rPr lang="en-IN" sz="1500" kern="1200" dirty="0" smtClean="0">
                          <a:solidFill>
                            <a:schemeClr val="dk1"/>
                          </a:solidFill>
                          <a:latin typeface="+mn-lt"/>
                          <a:ea typeface="+mn-ea"/>
                          <a:cs typeface="+mn-cs"/>
                        </a:rPr>
                        <a:t>Problem space exploration</a:t>
                      </a:r>
                      <a:endParaRPr lang="en-US" dirty="0"/>
                    </a:p>
                  </a:txBody>
                  <a:tcPr/>
                </a:tc>
                <a:tc>
                  <a:txBody>
                    <a:bodyPr/>
                    <a:lstStyle/>
                    <a:p>
                      <a:r>
                        <a:rPr lang="en-IN" dirty="0" smtClean="0"/>
                        <a:t>Simulate scenarios, draw</a:t>
                      </a:r>
                      <a:r>
                        <a:rPr lang="en-IN" baseline="0" dirty="0" smtClean="0"/>
                        <a:t> diagrams, simulate system as a whole</a:t>
                      </a:r>
                      <a:endParaRPr lang="en-US" dirty="0"/>
                    </a:p>
                  </a:txBody>
                  <a:tcPr/>
                </a:tc>
                <a:tc>
                  <a:txBody>
                    <a:bodyPr/>
                    <a:lstStyle/>
                    <a:p>
                      <a:r>
                        <a:rPr lang="en-IN" sz="1500" kern="1200" dirty="0" smtClean="0">
                          <a:solidFill>
                            <a:schemeClr val="dk1"/>
                          </a:solidFill>
                          <a:latin typeface="+mn-lt"/>
                          <a:ea typeface="+mn-ea"/>
                          <a:cs typeface="+mn-cs"/>
                        </a:rPr>
                        <a:t>Novice considers commands at a programming level and not able to form or simulate the mental model. </a:t>
                      </a:r>
                      <a:endParaRPr lang="en-US" dirty="0"/>
                    </a:p>
                  </a:txBody>
                  <a:tcPr/>
                </a:tc>
              </a:tr>
              <a:tr h="370840">
                <a:tc>
                  <a:txBody>
                    <a:bodyPr/>
                    <a:lstStyle/>
                    <a:p>
                      <a:r>
                        <a:rPr lang="en-IN" dirty="0" smtClean="0"/>
                        <a:t>Identifying selection criteria</a:t>
                      </a:r>
                      <a:endParaRPr lang="en-US" dirty="0"/>
                    </a:p>
                  </a:txBody>
                  <a:tcPr/>
                </a:tc>
                <a:tc>
                  <a:txBody>
                    <a:bodyPr/>
                    <a:lstStyle/>
                    <a:p>
                      <a:r>
                        <a:rPr lang="en-IN" dirty="0" smtClean="0"/>
                        <a:t>Good </a:t>
                      </a:r>
                      <a:r>
                        <a:rPr lang="en-IN" sz="1500" kern="1200" dirty="0" smtClean="0">
                          <a:solidFill>
                            <a:schemeClr val="dk1"/>
                          </a:solidFill>
                          <a:latin typeface="+mn-lt"/>
                          <a:ea typeface="+mn-ea"/>
                          <a:cs typeface="+mn-cs"/>
                        </a:rPr>
                        <a:t>at identifying the selection criteria and selecting the right option</a:t>
                      </a:r>
                      <a:endParaRPr lang="en-US" dirty="0"/>
                    </a:p>
                  </a:txBody>
                  <a:tcPr/>
                </a:tc>
                <a:tc>
                  <a:txBody>
                    <a:bodyPr/>
                    <a:lstStyle/>
                    <a:p>
                      <a:r>
                        <a:rPr lang="en-IN" dirty="0" smtClean="0"/>
                        <a:t>Not able to identify </a:t>
                      </a:r>
                      <a:r>
                        <a:rPr lang="en-IN" dirty="0" smtClean="0"/>
                        <a:t>selection criteria thus </a:t>
                      </a:r>
                      <a:r>
                        <a:rPr lang="en-IN" dirty="0" smtClean="0"/>
                        <a:t>tend to adhere to initial design</a:t>
                      </a:r>
                      <a:endParaRPr lang="en-US" dirty="0"/>
                    </a:p>
                  </a:txBody>
                  <a:tcPr/>
                </a:tc>
              </a:tr>
              <a:tr h="370840">
                <a:tc>
                  <a:txBody>
                    <a:bodyPr/>
                    <a:lstStyle/>
                    <a:p>
                      <a:r>
                        <a:rPr lang="en-IN" dirty="0" smtClean="0"/>
                        <a:t>Generating solutions</a:t>
                      </a:r>
                      <a:endParaRPr lang="en-US" dirty="0"/>
                    </a:p>
                  </a:txBody>
                  <a:tcPr/>
                </a:tc>
                <a:tc>
                  <a:txBody>
                    <a:bodyPr/>
                    <a:lstStyle/>
                    <a:p>
                      <a:r>
                        <a:rPr lang="en-IN" dirty="0" smtClean="0"/>
                        <a:t>They</a:t>
                      </a:r>
                      <a:r>
                        <a:rPr lang="en-IN" baseline="0" dirty="0" smtClean="0"/>
                        <a:t> think of alternatives  if the solution is not satisfying the requirements or constraints.</a:t>
                      </a:r>
                      <a:endParaRPr lang="en-US" dirty="0"/>
                    </a:p>
                  </a:txBody>
                  <a:tcPr/>
                </a:tc>
                <a:tc>
                  <a:txBody>
                    <a:bodyPr/>
                    <a:lstStyle/>
                    <a:p>
                      <a:r>
                        <a:rPr lang="en-IN" dirty="0" smtClean="0"/>
                        <a:t>Usually commits early to decisions</a:t>
                      </a:r>
                      <a:endParaRPr lang="en-US" dirty="0"/>
                    </a:p>
                  </a:txBody>
                  <a:tcPr/>
                </a:tc>
              </a:tr>
              <a:tr h="370840">
                <a:tc>
                  <a:txBody>
                    <a:bodyPr/>
                    <a:lstStyle/>
                    <a:p>
                      <a:r>
                        <a:rPr lang="en-IN" dirty="0" smtClean="0"/>
                        <a:t>Co-evolve</a:t>
                      </a:r>
                      <a:r>
                        <a:rPr lang="en-IN" baseline="0" dirty="0" smtClean="0"/>
                        <a:t> problem-solution space</a:t>
                      </a:r>
                      <a:endParaRPr lang="en-US" dirty="0"/>
                    </a:p>
                  </a:txBody>
                  <a:tcPr/>
                </a:tc>
                <a:tc>
                  <a:txBody>
                    <a:bodyPr/>
                    <a:lstStyle/>
                    <a:p>
                      <a:r>
                        <a:rPr lang="en-IN" dirty="0" smtClean="0"/>
                        <a:t>Yes</a:t>
                      </a:r>
                      <a:endParaRPr lang="en-US" dirty="0"/>
                    </a:p>
                  </a:txBody>
                  <a:tcPr/>
                </a:tc>
                <a:tc>
                  <a:txBody>
                    <a:bodyPr/>
                    <a:lstStyle/>
                    <a:p>
                      <a:r>
                        <a:rPr lang="en-IN" dirty="0" smtClean="0"/>
                        <a:t>Work in solution space and not able to go back and forth.</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352" cy="1104636"/>
          </a:xfrm>
        </p:spPr>
        <p:txBody>
          <a:bodyPr>
            <a:normAutofit/>
          </a:bodyPr>
          <a:lstStyle/>
          <a:p>
            <a:r>
              <a:rPr lang="en-IN" sz="2800" dirty="0" smtClean="0"/>
              <a:t>Expand-Reduce Skills (ER skills) </a:t>
            </a:r>
            <a:endParaRPr lang="en-US" sz="2800" dirty="0"/>
          </a:p>
        </p:txBody>
      </p:sp>
      <p:sp>
        <p:nvSpPr>
          <p:cNvPr id="3" name="Content Placeholder 2"/>
          <p:cNvSpPr>
            <a:spLocks noGrp="1"/>
          </p:cNvSpPr>
          <p:nvPr>
            <p:ph idx="1"/>
          </p:nvPr>
        </p:nvSpPr>
        <p:spPr>
          <a:xfrm>
            <a:off x="244676" y="1333500"/>
            <a:ext cx="5475884" cy="3771636"/>
          </a:xfrm>
        </p:spPr>
        <p:txBody>
          <a:bodyPr>
            <a:normAutofit/>
          </a:bodyPr>
          <a:lstStyle/>
          <a:p>
            <a:pPr marL="0" lvl="0" indent="0">
              <a:lnSpc>
                <a:spcPct val="90000"/>
              </a:lnSpc>
              <a:spcBef>
                <a:spcPts val="800"/>
              </a:spcBef>
              <a:buNone/>
            </a:pPr>
            <a:r>
              <a:rPr lang="en-US" sz="1800" b="1" dirty="0" smtClean="0">
                <a:solidFill>
                  <a:srgbClr val="0070C0"/>
                </a:solidFill>
                <a:latin typeface="Arial"/>
                <a:ea typeface="Arial"/>
                <a:cs typeface="Arial"/>
                <a:sym typeface="Arial"/>
              </a:rPr>
              <a:t>Problem Space-</a:t>
            </a:r>
          </a:p>
          <a:p>
            <a:pPr marL="0" lvl="0" indent="0">
              <a:lnSpc>
                <a:spcPct val="90000"/>
              </a:lnSpc>
              <a:spcBef>
                <a:spcPts val="800"/>
              </a:spcBef>
              <a:buClr>
                <a:schemeClr val="dk1"/>
              </a:buClr>
              <a:buSzPts val="1100"/>
              <a:buNone/>
            </a:pPr>
            <a:r>
              <a:rPr lang="en-US" sz="1800" b="1" dirty="0" smtClean="0"/>
              <a:t>Expansionist-</a:t>
            </a:r>
            <a:r>
              <a:rPr lang="en-US" sz="1800" dirty="0" smtClean="0"/>
              <a:t> To understand the system as a whole by identifying the parts and interrelationship between the parts.</a:t>
            </a:r>
          </a:p>
          <a:p>
            <a:pPr marL="0" lvl="0" indent="0">
              <a:spcBef>
                <a:spcPts val="800"/>
              </a:spcBef>
              <a:buClr>
                <a:schemeClr val="dk1"/>
              </a:buClr>
              <a:buSzPts val="1100"/>
              <a:buNone/>
            </a:pPr>
            <a:r>
              <a:rPr lang="en-US" sz="1800" b="1" dirty="0" smtClean="0"/>
              <a:t>Reductionist -</a:t>
            </a:r>
            <a:r>
              <a:rPr lang="en-US" sz="1800" dirty="0" smtClean="0"/>
              <a:t>To break the problem into subproblems </a:t>
            </a:r>
            <a:r>
              <a:rPr lang="en-US" sz="1200" dirty="0" smtClean="0"/>
              <a:t>(</a:t>
            </a:r>
            <a:r>
              <a:rPr lang="en-US" sz="1200" dirty="0" err="1" smtClean="0"/>
              <a:t>Volkema</a:t>
            </a:r>
            <a:r>
              <a:rPr lang="en-US" sz="1200" dirty="0" smtClean="0"/>
              <a:t> 1983, </a:t>
            </a:r>
            <a:r>
              <a:rPr lang="en-US" sz="1200" dirty="0" err="1" smtClean="0"/>
              <a:t>Ackoff</a:t>
            </a:r>
            <a:r>
              <a:rPr lang="en-US" sz="1200" dirty="0" smtClean="0"/>
              <a:t> 1991, </a:t>
            </a:r>
            <a:r>
              <a:rPr lang="en-US" sz="1200" dirty="0" err="1" smtClean="0"/>
              <a:t>Ellspermann</a:t>
            </a:r>
            <a:r>
              <a:rPr lang="en-US" sz="1200" dirty="0" smtClean="0"/>
              <a:t> 2007).</a:t>
            </a:r>
          </a:p>
          <a:p>
            <a:pPr marL="0" lvl="0" indent="0">
              <a:lnSpc>
                <a:spcPct val="90000"/>
              </a:lnSpc>
              <a:spcBef>
                <a:spcPts val="800"/>
              </a:spcBef>
              <a:buNone/>
            </a:pPr>
            <a:r>
              <a:rPr lang="en-US" sz="1800" b="1" dirty="0" smtClean="0">
                <a:solidFill>
                  <a:srgbClr val="0070C0"/>
                </a:solidFill>
                <a:latin typeface="Arial"/>
                <a:ea typeface="Arial"/>
                <a:cs typeface="Arial"/>
                <a:sym typeface="Arial"/>
              </a:rPr>
              <a:t>Solution Space-</a:t>
            </a:r>
          </a:p>
          <a:p>
            <a:pPr marL="0" lvl="0" indent="0">
              <a:lnSpc>
                <a:spcPct val="90000"/>
              </a:lnSpc>
              <a:spcBef>
                <a:spcPts val="800"/>
              </a:spcBef>
              <a:buNone/>
            </a:pPr>
            <a:r>
              <a:rPr lang="en-US" sz="1800" b="1" dirty="0" smtClean="0"/>
              <a:t>Divergent-</a:t>
            </a:r>
            <a:r>
              <a:rPr lang="en-US" sz="1800" dirty="0" smtClean="0"/>
              <a:t> To generate all possible alternative solutions .  </a:t>
            </a:r>
          </a:p>
          <a:p>
            <a:pPr marL="0" lvl="0" indent="0">
              <a:lnSpc>
                <a:spcPct val="90000"/>
              </a:lnSpc>
              <a:spcBef>
                <a:spcPts val="800"/>
              </a:spcBef>
              <a:buClr>
                <a:schemeClr val="dk1"/>
              </a:buClr>
              <a:buSzPts val="1100"/>
              <a:buNone/>
            </a:pPr>
            <a:r>
              <a:rPr lang="en-US" sz="1800" b="1" dirty="0" smtClean="0"/>
              <a:t>Convergent -</a:t>
            </a:r>
            <a:r>
              <a:rPr lang="en-US" sz="1800" dirty="0" smtClean="0"/>
              <a:t> To systematically evaluate and select the appropriate solution based on selection criteria </a:t>
            </a:r>
          </a:p>
          <a:p>
            <a:pPr marL="0" lvl="0" indent="0">
              <a:lnSpc>
                <a:spcPct val="90000"/>
              </a:lnSpc>
              <a:spcBef>
                <a:spcPts val="800"/>
              </a:spcBef>
              <a:buClr>
                <a:schemeClr val="dk1"/>
              </a:buClr>
              <a:buSzPts val="1100"/>
              <a:buNone/>
            </a:pPr>
            <a:r>
              <a:rPr lang="en-US" sz="1200" dirty="0" smtClean="0"/>
              <a:t>(Liu 2004, Howard 2008, </a:t>
            </a:r>
            <a:r>
              <a:rPr lang="en-US" sz="1200" dirty="0" err="1" smtClean="0"/>
              <a:t>Basadur</a:t>
            </a:r>
            <a:r>
              <a:rPr lang="en-US" sz="1200" dirty="0" smtClean="0"/>
              <a:t> 1990, 2000).</a:t>
            </a:r>
          </a:p>
          <a:p>
            <a:pPr marL="0" lvl="0" indent="0">
              <a:spcBef>
                <a:spcPts val="640"/>
              </a:spcBef>
              <a:buNone/>
            </a:pPr>
            <a:endParaRPr lang="en-IN" sz="1800" dirty="0" smtClean="0"/>
          </a:p>
          <a:p>
            <a:endParaRPr lang="en-US" sz="1800" dirty="0"/>
          </a:p>
        </p:txBody>
      </p:sp>
      <p:sp>
        <p:nvSpPr>
          <p:cNvPr id="4" name="Slide Number Placeholder 3"/>
          <p:cNvSpPr>
            <a:spLocks noGrp="1"/>
          </p:cNvSpPr>
          <p:nvPr>
            <p:ph type="sldNum" sz="quarter" idx="12"/>
          </p:nvPr>
        </p:nvSpPr>
        <p:spPr/>
        <p:txBody>
          <a:bodyPr/>
          <a:lstStyle/>
          <a:p>
            <a:fld id="{11550EE2-3864-49C6-9711-ABC306523AA0}" type="slidenum">
              <a:rPr lang="en-US" smtClean="0"/>
              <a:pPr/>
              <a:t>8</a:t>
            </a:fld>
            <a:endParaRPr lang="en-US"/>
          </a:p>
        </p:txBody>
      </p:sp>
      <p:grpSp>
        <p:nvGrpSpPr>
          <p:cNvPr id="5" name="Group 17"/>
          <p:cNvGrpSpPr/>
          <p:nvPr/>
        </p:nvGrpSpPr>
        <p:grpSpPr>
          <a:xfrm>
            <a:off x="5363371" y="1214427"/>
            <a:ext cx="5014826" cy="2928959"/>
            <a:chOff x="214282" y="714362"/>
            <a:chExt cx="8072494" cy="3514753"/>
          </a:xfrm>
        </p:grpSpPr>
        <p:sp>
          <p:nvSpPr>
            <p:cNvPr id="6" name="Flowchart: Merge 5"/>
            <p:cNvSpPr/>
            <p:nvPr/>
          </p:nvSpPr>
          <p:spPr>
            <a:xfrm>
              <a:off x="214282" y="2686052"/>
              <a:ext cx="3786246" cy="1543063"/>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sz="1400" dirty="0" smtClean="0">
                <a:solidFill>
                  <a:schemeClr val="tx1"/>
                </a:solidFill>
              </a:endParaRPr>
            </a:p>
            <a:p>
              <a:pPr algn="ctr"/>
              <a:endParaRPr lang="en-IN" sz="1400" dirty="0" smtClean="0">
                <a:solidFill>
                  <a:schemeClr val="tx1"/>
                </a:solidFill>
              </a:endParaRPr>
            </a:p>
            <a:p>
              <a:pPr algn="ctr"/>
              <a:r>
                <a:rPr lang="en-IN" sz="1400" dirty="0" smtClean="0">
                  <a:solidFill>
                    <a:schemeClr val="tx1"/>
                  </a:solidFill>
                </a:rPr>
                <a:t>Define the goals and sub goals</a:t>
              </a:r>
            </a:p>
          </p:txBody>
        </p:sp>
        <p:sp>
          <p:nvSpPr>
            <p:cNvPr id="7" name="Flowchart: Merge 6"/>
            <p:cNvSpPr/>
            <p:nvPr/>
          </p:nvSpPr>
          <p:spPr>
            <a:xfrm>
              <a:off x="4238519" y="2686052"/>
              <a:ext cx="4048257" cy="1529277"/>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smtClean="0">
                <a:solidFill>
                  <a:schemeClr val="tx1"/>
                </a:solidFill>
              </a:endParaRPr>
            </a:p>
            <a:p>
              <a:pPr algn="ctr"/>
              <a:endParaRPr lang="en-IN" sz="1400" dirty="0" smtClean="0">
                <a:solidFill>
                  <a:schemeClr val="tx1"/>
                </a:solidFill>
              </a:endParaRPr>
            </a:p>
            <a:p>
              <a:pPr algn="ctr"/>
              <a:r>
                <a:rPr lang="en-IN" sz="1400" dirty="0" smtClean="0">
                  <a:solidFill>
                    <a:schemeClr val="tx1"/>
                  </a:solidFill>
                </a:rPr>
                <a:t>Select solution based on selection criteria</a:t>
              </a:r>
            </a:p>
          </p:txBody>
        </p:sp>
        <p:sp>
          <p:nvSpPr>
            <p:cNvPr id="8" name="Flowchart: Extract 7"/>
            <p:cNvSpPr/>
            <p:nvPr/>
          </p:nvSpPr>
          <p:spPr>
            <a:xfrm>
              <a:off x="214282" y="1085839"/>
              <a:ext cx="3845379" cy="1514487"/>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chemeClr val="tx1"/>
                  </a:solidFill>
                </a:rPr>
                <a:t>  Understand the problem as a whole</a:t>
              </a:r>
              <a:endParaRPr lang="en-US" sz="1400" dirty="0" smtClean="0">
                <a:solidFill>
                  <a:schemeClr val="tx1"/>
                </a:solidFill>
              </a:endParaRPr>
            </a:p>
            <a:p>
              <a:pPr algn="ctr"/>
              <a:endParaRPr lang="en-US" sz="1400" dirty="0">
                <a:solidFill>
                  <a:schemeClr val="tx1"/>
                </a:solidFill>
              </a:endParaRPr>
            </a:p>
          </p:txBody>
        </p:sp>
        <p:sp>
          <p:nvSpPr>
            <p:cNvPr id="9" name="Flowchart: Extract 8"/>
            <p:cNvSpPr/>
            <p:nvPr/>
          </p:nvSpPr>
          <p:spPr>
            <a:xfrm>
              <a:off x="4239127" y="1071552"/>
              <a:ext cx="4035342" cy="152877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smtClean="0">
                  <a:solidFill>
                    <a:schemeClr val="tx1"/>
                  </a:solidFill>
                </a:rPr>
                <a:t>Generate alternative solutions </a:t>
              </a:r>
              <a:endParaRPr lang="en-US" sz="1400" dirty="0">
                <a:solidFill>
                  <a:schemeClr val="tx1"/>
                </a:solidFill>
              </a:endParaRPr>
            </a:p>
          </p:txBody>
        </p:sp>
        <p:sp>
          <p:nvSpPr>
            <p:cNvPr id="10" name="TextBox 9"/>
            <p:cNvSpPr txBox="1"/>
            <p:nvPr/>
          </p:nvSpPr>
          <p:spPr>
            <a:xfrm>
              <a:off x="778810" y="714362"/>
              <a:ext cx="3200207" cy="369333"/>
            </a:xfrm>
            <a:prstGeom prst="rect">
              <a:avLst/>
            </a:prstGeom>
            <a:noFill/>
          </p:spPr>
          <p:txBody>
            <a:bodyPr wrap="none" rtlCol="0">
              <a:spAutoFit/>
            </a:bodyPr>
            <a:lstStyle/>
            <a:p>
              <a:r>
                <a:rPr lang="en-IN" sz="1400" b="1" dirty="0" smtClean="0">
                  <a:solidFill>
                    <a:srgbClr val="0070C0"/>
                  </a:solidFill>
                </a:rPr>
                <a:t>ER in Problem Space</a:t>
              </a:r>
              <a:endParaRPr lang="en-US" sz="1400" b="1" dirty="0">
                <a:solidFill>
                  <a:srgbClr val="0070C0"/>
                </a:solidFill>
              </a:endParaRPr>
            </a:p>
          </p:txBody>
        </p:sp>
        <p:sp>
          <p:nvSpPr>
            <p:cNvPr id="11" name="TextBox 10"/>
            <p:cNvSpPr txBox="1"/>
            <p:nvPr/>
          </p:nvSpPr>
          <p:spPr>
            <a:xfrm>
              <a:off x="4967215" y="785800"/>
              <a:ext cx="3195046" cy="369333"/>
            </a:xfrm>
            <a:prstGeom prst="rect">
              <a:avLst/>
            </a:prstGeom>
            <a:noFill/>
          </p:spPr>
          <p:txBody>
            <a:bodyPr wrap="none" rtlCol="0">
              <a:spAutoFit/>
            </a:bodyPr>
            <a:lstStyle/>
            <a:p>
              <a:r>
                <a:rPr lang="en-IN" sz="1400" b="1" dirty="0" smtClean="0">
                  <a:solidFill>
                    <a:srgbClr val="0070C0"/>
                  </a:solidFill>
                </a:rPr>
                <a:t>ER in Solution Space</a:t>
              </a:r>
              <a:endParaRPr lang="en-US" sz="1400" b="1" dirty="0">
                <a:solidFill>
                  <a:srgbClr val="0070C0"/>
                </a:solidFill>
              </a:endParaRPr>
            </a:p>
          </p:txBody>
        </p:sp>
        <p:sp>
          <p:nvSpPr>
            <p:cNvPr id="12" name="TextBox 11"/>
            <p:cNvSpPr txBox="1"/>
            <p:nvPr/>
          </p:nvSpPr>
          <p:spPr>
            <a:xfrm>
              <a:off x="3682623" y="1357304"/>
              <a:ext cx="1275233" cy="369333"/>
            </a:xfrm>
            <a:prstGeom prst="rect">
              <a:avLst/>
            </a:prstGeom>
            <a:noFill/>
          </p:spPr>
          <p:txBody>
            <a:bodyPr wrap="none" rtlCol="0">
              <a:spAutoFit/>
            </a:bodyPr>
            <a:lstStyle/>
            <a:p>
              <a:r>
                <a:rPr lang="en-IN" sz="1400" dirty="0" smtClean="0"/>
                <a:t>Expand</a:t>
              </a:r>
              <a:endParaRPr lang="en-US" sz="1400" dirty="0"/>
            </a:p>
          </p:txBody>
        </p:sp>
        <p:sp>
          <p:nvSpPr>
            <p:cNvPr id="13" name="TextBox 12"/>
            <p:cNvSpPr txBox="1"/>
            <p:nvPr/>
          </p:nvSpPr>
          <p:spPr>
            <a:xfrm>
              <a:off x="3601444" y="3357287"/>
              <a:ext cx="1290715" cy="369333"/>
            </a:xfrm>
            <a:prstGeom prst="rect">
              <a:avLst/>
            </a:prstGeom>
            <a:noFill/>
          </p:spPr>
          <p:txBody>
            <a:bodyPr wrap="none" rtlCol="0">
              <a:spAutoFit/>
            </a:bodyPr>
            <a:lstStyle/>
            <a:p>
              <a:r>
                <a:rPr lang="en-IN" sz="1400" dirty="0" smtClean="0"/>
                <a:t>Reduce</a:t>
              </a:r>
              <a:endParaRPr lang="en-US" sz="1400" dirty="0"/>
            </a:p>
          </p:txBody>
        </p:sp>
      </p:grpSp>
      <p:sp>
        <p:nvSpPr>
          <p:cNvPr id="16" name="Rectangle 15"/>
          <p:cNvSpPr/>
          <p:nvPr/>
        </p:nvSpPr>
        <p:spPr>
          <a:xfrm>
            <a:off x="5363371" y="4214823"/>
            <a:ext cx="5219700" cy="1115690"/>
          </a:xfrm>
          <a:prstGeom prst="rect">
            <a:avLst/>
          </a:prstGeom>
        </p:spPr>
        <p:txBody>
          <a:bodyPr>
            <a:spAutoFit/>
          </a:bodyPr>
          <a:lstStyle/>
          <a:p>
            <a:pPr lvl="0">
              <a:lnSpc>
                <a:spcPct val="90000"/>
              </a:lnSpc>
              <a:spcBef>
                <a:spcPts val="800"/>
              </a:spcBef>
              <a:buClr>
                <a:schemeClr val="dk1"/>
              </a:buClr>
              <a:buSzPts val="1100"/>
            </a:pPr>
            <a:r>
              <a:rPr lang="en-IN" dirty="0" smtClean="0">
                <a:solidFill>
                  <a:schemeClr val="accent1"/>
                </a:solidFill>
              </a:rPr>
              <a:t>We will refer to these skills as expand-reduce(ER) skills- the ability to explore all possibilities and based on a selection criteria  reduce to well defined sub-problems and solution. </a:t>
            </a:r>
            <a:endParaRPr lang="en-US" dirty="0" smtClean="0">
              <a:solidFill>
                <a:schemeClr val="accent1"/>
              </a:solidFill>
            </a:endParaRPr>
          </a:p>
        </p:txBody>
      </p:sp>
      <p:sp>
        <p:nvSpPr>
          <p:cNvPr id="15" name="Date Placeholder 14"/>
          <p:cNvSpPr>
            <a:spLocks noGrp="1"/>
          </p:cNvSpPr>
          <p:nvPr>
            <p:ph type="dt" sz="half" idx="10"/>
          </p:nvPr>
        </p:nvSpPr>
        <p:spPr/>
        <p:txBody>
          <a:bodyPr/>
          <a:lstStyle/>
          <a:p>
            <a:r>
              <a:rPr lang="en-US" smtClean="0"/>
              <a:t>06-11-2019</a:t>
            </a:r>
            <a:endParaRPr lang="en-US"/>
          </a:p>
        </p:txBody>
      </p:sp>
      <p:sp>
        <p:nvSpPr>
          <p:cNvPr id="17" name="Footer Placeholder 16"/>
          <p:cNvSpPr>
            <a:spLocks noGrp="1"/>
          </p:cNvSpPr>
          <p:nvPr>
            <p:ph type="ftr" sz="quarter" idx="11"/>
          </p:nvPr>
        </p:nvSpPr>
        <p:spPr/>
        <p:txBody>
          <a:bodyPr/>
          <a:lstStyle/>
          <a:p>
            <a:r>
              <a:rPr lang="en-US" smtClean="0"/>
              <a:t>IDP-ET, IITB</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352" cy="1104636"/>
          </a:xfrm>
        </p:spPr>
        <p:txBody>
          <a:bodyPr/>
          <a:lstStyle/>
          <a:p>
            <a:r>
              <a:rPr lang="en-IN" dirty="0" smtClean="0"/>
              <a:t>Research Gap</a:t>
            </a:r>
            <a:endParaRPr lang="en-US" dirty="0"/>
          </a:p>
        </p:txBody>
      </p:sp>
      <p:sp>
        <p:nvSpPr>
          <p:cNvPr id="3" name="Content Placeholder 2"/>
          <p:cNvSpPr>
            <a:spLocks noGrp="1"/>
          </p:cNvSpPr>
          <p:nvPr>
            <p:ph idx="1"/>
          </p:nvPr>
        </p:nvSpPr>
        <p:spPr/>
        <p:txBody>
          <a:bodyPr/>
          <a:lstStyle/>
          <a:p>
            <a:pPr lvl="0"/>
            <a:r>
              <a:rPr lang="en-IN" sz="1800" dirty="0" smtClean="0"/>
              <a:t>Research studies in problem-solving that have established the importance of ER skills in solving design problems efficiently </a:t>
            </a:r>
            <a:r>
              <a:rPr lang="en-US" sz="1050" dirty="0" smtClean="0"/>
              <a:t>(</a:t>
            </a:r>
            <a:r>
              <a:rPr lang="en-US" sz="1050" dirty="0" err="1" smtClean="0"/>
              <a:t>Ackoff</a:t>
            </a:r>
            <a:r>
              <a:rPr lang="en-US" sz="1050" dirty="0" smtClean="0"/>
              <a:t>, 1979; </a:t>
            </a:r>
            <a:r>
              <a:rPr lang="en-US" sz="1050" dirty="0" err="1" smtClean="0"/>
              <a:t>Volkema</a:t>
            </a:r>
            <a:r>
              <a:rPr lang="en-US" sz="1050" dirty="0" smtClean="0"/>
              <a:t>, 1983; Liu, 2004; </a:t>
            </a:r>
            <a:r>
              <a:rPr lang="en-US" sz="1050" dirty="0" err="1" smtClean="0"/>
              <a:t>Ellspermann</a:t>
            </a:r>
            <a:r>
              <a:rPr lang="en-US" sz="1050" dirty="0" smtClean="0"/>
              <a:t>, 2007, </a:t>
            </a:r>
            <a:r>
              <a:rPr lang="en-IN" sz="1050" dirty="0" err="1" smtClean="0"/>
              <a:t>Adelson</a:t>
            </a:r>
            <a:r>
              <a:rPr lang="en-IN" sz="1050" dirty="0" smtClean="0"/>
              <a:t>, 1984; </a:t>
            </a:r>
            <a:r>
              <a:rPr lang="en-IN" sz="1050" dirty="0" err="1" smtClean="0"/>
              <a:t>Guindon</a:t>
            </a:r>
            <a:r>
              <a:rPr lang="en-IN" sz="1050" dirty="0" smtClean="0"/>
              <a:t>, 1990; Tang, 2008</a:t>
            </a:r>
            <a:r>
              <a:rPr lang="en-US" sz="1050" dirty="0" smtClean="0"/>
              <a:t>)</a:t>
            </a:r>
            <a:r>
              <a:rPr lang="en-IN" sz="1050" dirty="0" smtClean="0"/>
              <a:t>.</a:t>
            </a:r>
            <a:endParaRPr lang="en-US" sz="1050" dirty="0" smtClean="0"/>
          </a:p>
          <a:p>
            <a:pPr>
              <a:buNone/>
            </a:pPr>
            <a:endParaRPr lang="en-IN" dirty="0" smtClean="0"/>
          </a:p>
          <a:p>
            <a:pPr lvl="0"/>
            <a:r>
              <a:rPr lang="en-IN" sz="1800" dirty="0" smtClean="0"/>
              <a:t>Current engineering education and CSE research is more focussed on teaching well-structured problems or concepts and less on complex problem solving skills </a:t>
            </a:r>
            <a:r>
              <a:rPr lang="en-IN" sz="1050" dirty="0" smtClean="0"/>
              <a:t>((</a:t>
            </a:r>
            <a:r>
              <a:rPr lang="en-US" sz="1050" dirty="0" err="1" smtClean="0"/>
              <a:t>Cooperrider</a:t>
            </a:r>
            <a:r>
              <a:rPr lang="en-US" sz="1050" dirty="0" smtClean="0"/>
              <a:t>, 2008; </a:t>
            </a:r>
            <a:r>
              <a:rPr lang="en-US" sz="1050" dirty="0" err="1" smtClean="0"/>
              <a:t>Dym</a:t>
            </a:r>
            <a:r>
              <a:rPr lang="en-US" sz="1050" dirty="0" smtClean="0"/>
              <a:t>, 2005,</a:t>
            </a:r>
            <a:r>
              <a:rPr lang="en-IN" sz="1050" dirty="0" err="1" smtClean="0"/>
              <a:t>Jonassen</a:t>
            </a:r>
            <a:r>
              <a:rPr lang="en-IN" sz="1050" dirty="0" smtClean="0"/>
              <a:t> 2006, Cross 2001)</a:t>
            </a:r>
            <a:endParaRPr lang="en-US" dirty="0"/>
          </a:p>
        </p:txBody>
      </p:sp>
      <p:sp>
        <p:nvSpPr>
          <p:cNvPr id="4" name="Date Placeholder 3"/>
          <p:cNvSpPr>
            <a:spLocks noGrp="1"/>
          </p:cNvSpPr>
          <p:nvPr>
            <p:ph type="dt" sz="half" idx="10"/>
          </p:nvPr>
        </p:nvSpPr>
        <p:spPr/>
        <p:txBody>
          <a:bodyPr/>
          <a:lstStyle/>
          <a:p>
            <a:r>
              <a:rPr lang="en-US" smtClean="0"/>
              <a:t>06-11-2019</a:t>
            </a:r>
            <a:endParaRPr lang="en-US"/>
          </a:p>
        </p:txBody>
      </p:sp>
      <p:sp>
        <p:nvSpPr>
          <p:cNvPr id="5" name="Footer Placeholder 4"/>
          <p:cNvSpPr>
            <a:spLocks noGrp="1"/>
          </p:cNvSpPr>
          <p:nvPr>
            <p:ph type="ftr" sz="quarter" idx="11"/>
          </p:nvPr>
        </p:nvSpPr>
        <p:spPr/>
        <p:txBody>
          <a:bodyPr/>
          <a:lstStyle/>
          <a:p>
            <a:r>
              <a:rPr lang="en-US" smtClean="0"/>
              <a:t>IDP-ET, IITB</a:t>
            </a:r>
            <a:endParaRPr lang="en-US"/>
          </a:p>
        </p:txBody>
      </p:sp>
      <p:sp>
        <p:nvSpPr>
          <p:cNvPr id="6" name="Slide Number Placeholder 5"/>
          <p:cNvSpPr>
            <a:spLocks noGrp="1"/>
          </p:cNvSpPr>
          <p:nvPr>
            <p:ph type="sldNum" sz="quarter" idx="12"/>
          </p:nvPr>
        </p:nvSpPr>
        <p:spPr/>
        <p:txBody>
          <a:bodyPr/>
          <a:lstStyle/>
          <a:p>
            <a:fld id="{11550EE2-3864-49C6-9711-ABC306523AA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106930</TotalTime>
  <Words>5680</Words>
  <Application>Microsoft Office PowerPoint</Application>
  <PresentationFormat>Custom</PresentationFormat>
  <Paragraphs>977</Paragraphs>
  <Slides>65</Slides>
  <Notes>33</Notes>
  <HiddenSlides>11</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Theme1</vt:lpstr>
      <vt:lpstr>Facet</vt:lpstr>
      <vt:lpstr>Teaching-Learning of Expand-Reduce Skills  in the context of Software Design </vt:lpstr>
      <vt:lpstr>Presentation Flow</vt:lpstr>
      <vt:lpstr>Software Design  </vt:lpstr>
      <vt:lpstr>Illustration: Library problem- Expert approach</vt:lpstr>
      <vt:lpstr>Cognitive Skills exhibited by experts </vt:lpstr>
      <vt:lpstr>Illustration: Library problem- Novice approach</vt:lpstr>
      <vt:lpstr>Expert-Novice behaviour in Software Design</vt:lpstr>
      <vt:lpstr>Expand-Reduce Skills (ER skills) </vt:lpstr>
      <vt:lpstr>Research Gap</vt:lpstr>
      <vt:lpstr>Research Goal</vt:lpstr>
      <vt:lpstr>Scope</vt:lpstr>
      <vt:lpstr>Slide 12</vt:lpstr>
      <vt:lpstr>Solution (Fathom-Ver3) </vt:lpstr>
      <vt:lpstr>Pedagogy of Fathom-Ver3</vt:lpstr>
      <vt:lpstr>Research Methodology</vt:lpstr>
      <vt:lpstr>Overall DBR cycles</vt:lpstr>
      <vt:lpstr>DBR Cycle 1</vt:lpstr>
      <vt:lpstr>DBR Cycle 1 : Study 1</vt:lpstr>
      <vt:lpstr>Literature review  question What are the cognitive processes/tools used by experts to expand and reduce the problem and solution space?</vt:lpstr>
      <vt:lpstr> Literature review  question What are the scaffolding techniques for teaching-learning of ill-structured problem solving skills?  </vt:lpstr>
      <vt:lpstr>DBR Cycle 1: Solution Design Mapping of ER cognitive tools to software design</vt:lpstr>
      <vt:lpstr>DBR Cycle 1- Solution Design of Fathom-Ver1</vt:lpstr>
      <vt:lpstr>DBR Cycle 1- Solution Design of Fathom-Ver1</vt:lpstr>
      <vt:lpstr>DBR cycle1- Evaluation: Study 2</vt:lpstr>
      <vt:lpstr>Overall DBR cycles</vt:lpstr>
      <vt:lpstr>DBR Cycle 2</vt:lpstr>
      <vt:lpstr>DBR Cycle 2: Problem Analysis</vt:lpstr>
      <vt:lpstr>DBR Cycle 2: Problem Analysis </vt:lpstr>
      <vt:lpstr>DBR Cycle 2- Solution Design- Fathom Ver.2</vt:lpstr>
      <vt:lpstr>DBR Cycle 2- Solution Design- Fathom Ver.2</vt:lpstr>
      <vt:lpstr>DBR Cycle 2- Solution Design- Fathom Ver.2</vt:lpstr>
      <vt:lpstr>DBR Cycle 2- Solution Design: Overall learning path in Fathom-Ver.2</vt:lpstr>
      <vt:lpstr>DBR Cycle 2- Study 3 Findings</vt:lpstr>
      <vt:lpstr>DBR Cycle 3</vt:lpstr>
      <vt:lpstr>DBR Cycle 3- Problem Analysis</vt:lpstr>
      <vt:lpstr>DBR Cycle 3- Solution Design</vt:lpstr>
      <vt:lpstr>DBR Cycle 3- Solution Design</vt:lpstr>
      <vt:lpstr>DBR Cycle 3- Solution Design</vt:lpstr>
      <vt:lpstr>DBR Cycle 3- Solution Design</vt:lpstr>
      <vt:lpstr>Solution Design- Overall learning path in all phases of Fathom-Ver.3</vt:lpstr>
      <vt:lpstr>DBR Cycle 3- Evaluation: Study 4</vt:lpstr>
      <vt:lpstr>DBR Cycle 3- Evaluation: Study 4: Results and Findings</vt:lpstr>
      <vt:lpstr>DBR Cycle 3- Evaluation: Study 4: Results Pattern of activities- Low performer</vt:lpstr>
      <vt:lpstr>DBR Cycle 3- Evaluation: Study 4: Results Log data analysis: Pattern of activities- high performers</vt:lpstr>
      <vt:lpstr>Local Learning Theories</vt:lpstr>
      <vt:lpstr>Design principles</vt:lpstr>
      <vt:lpstr>Slide 47</vt:lpstr>
      <vt:lpstr>Generalizability</vt:lpstr>
      <vt:lpstr>Limitations</vt:lpstr>
      <vt:lpstr>Contributions</vt:lpstr>
      <vt:lpstr>Contributions (continued)</vt:lpstr>
      <vt:lpstr>Directions for future work</vt:lpstr>
      <vt:lpstr>Publications </vt:lpstr>
      <vt:lpstr>Acknowledgements</vt:lpstr>
      <vt:lpstr>DBR Cycle 2- Evaluation: Study3</vt:lpstr>
      <vt:lpstr>Slide 56</vt:lpstr>
      <vt:lpstr>DBR Cycle 3- Evaluation: Study 4: Rubric for evaluating ER skills</vt:lpstr>
      <vt:lpstr>DBR Cycle 3- Evaluation: Study 4: Log-data analysis- interaction analysis</vt:lpstr>
      <vt:lpstr>DBR Cycle 3- Evaluation: Study 4: Interview data analysis</vt:lpstr>
      <vt:lpstr>Pretest sample worksheet of student S1</vt:lpstr>
      <vt:lpstr>Pretest sample worksheet of student S1</vt:lpstr>
      <vt:lpstr>Posttest sample worksheet of student S1</vt:lpstr>
      <vt:lpstr>Posttest sample worksheet of student S1</vt:lpstr>
      <vt:lpstr>Posttest sample worksheet of student S1</vt:lpstr>
      <vt:lpstr>Literature 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skills</dc:title>
  <dc:creator>EduTech</dc:creator>
  <cp:lastModifiedBy>EduTech</cp:lastModifiedBy>
  <cp:revision>147</cp:revision>
  <dcterms:created xsi:type="dcterms:W3CDTF">2018-11-15T09:41:45Z</dcterms:created>
  <dcterms:modified xsi:type="dcterms:W3CDTF">2019-11-06T06:36:37Z</dcterms:modified>
</cp:coreProperties>
</file>