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ink/ink5.xml" ContentType="application/inkml+xml"/>
  <Override PartName="/ppt/notesSlides/notesSlide6.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7.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8.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1.xml" ContentType="application/inkml+xml"/>
  <Override PartName="/ppt/ink/ink22.xml" ContentType="application/inkml+xml"/>
  <Override PartName="/ppt/notesSlides/notesSlide13.xml" ContentType="application/vnd.openxmlformats-officedocument.presentationml.notesSlide+xml"/>
  <Override PartName="/ppt/ink/ink23.xml" ContentType="application/inkml+xml"/>
  <Override PartName="/ppt/ink/ink24.xml" ContentType="application/inkml+xml"/>
  <Override PartName="/ppt/notesSlides/notesSlide14.xml" ContentType="application/vnd.openxmlformats-officedocument.presentationml.notesSlide+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57" r:id="rId3"/>
    <p:sldId id="307" r:id="rId4"/>
    <p:sldId id="285" r:id="rId5"/>
    <p:sldId id="292" r:id="rId6"/>
    <p:sldId id="309" r:id="rId7"/>
    <p:sldId id="295" r:id="rId8"/>
    <p:sldId id="293" r:id="rId9"/>
    <p:sldId id="294" r:id="rId10"/>
    <p:sldId id="301" r:id="rId11"/>
    <p:sldId id="305" r:id="rId12"/>
    <p:sldId id="306" r:id="rId13"/>
    <p:sldId id="286" r:id="rId14"/>
    <p:sldId id="287" r:id="rId15"/>
    <p:sldId id="304" r:id="rId16"/>
    <p:sldId id="302" r:id="rId17"/>
    <p:sldId id="288" r:id="rId18"/>
    <p:sldId id="258" r:id="rId19"/>
    <p:sldId id="280" r:id="rId20"/>
    <p:sldId id="308" r:id="rId21"/>
  </p:sldIdLst>
  <p:sldSz cx="9144000" cy="5143500" type="screen16x9"/>
  <p:notesSz cx="6858000" cy="9144000"/>
  <p:embeddedFontLst>
    <p:embeddedFont>
      <p:font typeface="Segoe UI Semilight" panose="020B0402040204020203" pitchFamily="34" charset="0"/>
      <p:regular r:id="rId23"/>
      <p:italic r:id="rId24"/>
    </p:embeddedFont>
    <p:embeddedFont>
      <p:font typeface="Titillium Web"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997"/>
    <a:srgbClr val="D62A99"/>
    <a:srgbClr val="D51B50"/>
    <a:srgbClr val="E70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E08784-54E4-40FE-9D24-E7E528803F98}">
  <a:tblStyle styleId="{EDE08784-54E4-40FE-9D24-E7E528803F9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94660"/>
  </p:normalViewPr>
  <p:slideViewPr>
    <p:cSldViewPr snapToGrid="0">
      <p:cViewPr>
        <p:scale>
          <a:sx n="110" d="100"/>
          <a:sy n="110" d="100"/>
        </p:scale>
        <p:origin x="51" y="1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04:34.268"/>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FAF6F449-DB0C-444B-A4E9-B2CB1FEA5189}" emma:medium="tactile" emma:mode="ink">
          <msink:context xmlns:msink="http://schemas.microsoft.com/ink/2010/main" type="writingRegion" rotatedBoundingBox="3640,7266 22460,7475 22434,9764 3614,9555"/>
        </emma:interpretation>
      </emma:emma>
    </inkml:annotationXML>
    <inkml:traceGroup>
      <inkml:annotationXML>
        <emma:emma xmlns:emma="http://www.w3.org/2003/04/emma" version="1.0">
          <emma:interpretation id="{C296AE79-96C8-419C-B598-D6A79639DE82}" emma:medium="tactile" emma:mode="ink">
            <msink:context xmlns:msink="http://schemas.microsoft.com/ink/2010/main" type="paragraph" rotatedBoundingBox="3640,7266 22460,7475 22434,9764 3614,9555" alignmentLevel="1"/>
          </emma:interpretation>
        </emma:emma>
      </inkml:annotationXML>
      <inkml:traceGroup>
        <inkml:annotationXML>
          <emma:emma xmlns:emma="http://www.w3.org/2003/04/emma" version="1.0">
            <emma:interpretation id="{4A18B21A-B203-47C6-A4F4-FCB489927B38}" emma:medium="tactile" emma:mode="ink">
              <msink:context xmlns:msink="http://schemas.microsoft.com/ink/2010/main" type="line" rotatedBoundingBox="3640,7266 22460,7475 22434,9764 3614,9555"/>
            </emma:interpretation>
          </emma:emma>
        </inkml:annotationXML>
        <inkml:traceGroup>
          <inkml:annotationXML>
            <emma:emma xmlns:emma="http://www.w3.org/2003/04/emma" version="1.0">
              <emma:interpretation id="{E3D50056-EEB7-40D6-8055-0D7FEC5FC493}" emma:medium="tactile" emma:mode="ink">
                <msink:context xmlns:msink="http://schemas.microsoft.com/ink/2010/main" type="inkWord" rotatedBoundingBox="3643,7425 8380,7575 8337,8948 3599,8798"/>
              </emma:interpretation>
              <emma:one-of disjunction-type="recognition" id="oneOf0">
                <emma:interpretation id="interp0" emma:lang="en-IN" emma:confidence="0">
                  <emma:literal>Do we</emma:literal>
                </emma:interpretation>
                <emma:interpretation id="interp1" emma:lang="en-IN" emma:confidence="0">
                  <emma:literal>Do we</emma:literal>
                </emma:interpretation>
                <emma:interpretation id="interp2" emma:lang="en-IN" emma:confidence="0">
                  <emma:literal>DO we</emma:literal>
                </emma:interpretation>
                <emma:interpretation id="interp3" emma:lang="en-IN" emma:confidence="0">
                  <emma:literal>Do me</emma:literal>
                </emma:interpretation>
                <emma:interpretation id="interp4" emma:lang="en-IN" emma:confidence="0">
                  <emma:literal>DOG we</emma:literal>
                </emma:interpretation>
              </emma:one-of>
            </emma:emma>
          </inkml:annotationXML>
          <inkml:trace contextRef="#ctx0" brushRef="#br0">0 216 32 0,'14'-28'13'0,"-14"28"-6"0,17-42 11 0,-7 23 19 16,0 7-20-16,18-15-6 16,3 5-7-16,13-2-4 15,1 9 1-15,13-1-1 16,0 10 0-16,11 0 0 15,0 9 0-15,40 19 4 16,-2 8-2-16,-22 19 10 16,-12 3-6-16,-25 6 12 15,-18-6-10-15,-12 15 7 16,-8 0-8-16,-24 49-2 16,0 0-3-16,-20-10 3 15,3-20-3-15,-13-1 4 16,2-9-4-16,-50 31 12 15,6-9-7-15,-13-25 16 16,16-18-13-16,-2-25 7 16,12-8-10-16,8-26-4 15,21-2-2-15,9-21-4 16,18 0 2-16,10-7 1 16,11 7 0-16,10-10-11 15,6 9 6-15,21-11-40 16,7 8 25-16,0 10-64 15,-6 9 47-15</inkml:trace>
          <inkml:trace contextRef="#ctx0" brushRef="#br0" timeOffset="-15973.3276">236 155 148 0,'0'-18'55'0,"0"18"-30"0,4-16-18 15,-4 13 21 1,3 3-16-16,-3 3 6 16,4 3-11-16,-4 7 4 15,3 5-6-15,-3 21 0 0,0 1-3 16,0 24-2-16,0 0 1 16,0 22-4-16,0-7 2 0,0 6 1 15,0-5 0-15,0-7 2 16,4-12-1-16,-1-6-29 15,1-10 15-15,-4-14-83 16,3-7 54-16</inkml:trace>
          <inkml:trace contextRef="#ctx0" brushRef="#br0" timeOffset="795.3824">1341 563 152 0,'-17'-15'57'0,"17"15"-30"0,-7-6-25 0,4 6 18 16,3 3-12-16,-7 0 10 15,3 6-11-15,-6 0 7 16,0 7-7-16,-7 8 0 16,6 7-4-16,-6 8-2 15,3 4 0-15,-3 6-4 16,7 0 2-16,0 12-1 15,6 0 0-15,11 3 0 16,10-3 0-16,11-13 4 16,3-5-1-16,13-15 13 15,1-10-8-15,-1-24 13 16,1-3-11-16,-4-31 14 16,-3 0-13-16,-7-18 11 15,-4 6-11-15,-10-15 4 16,-6 9-8-16,-15-9 2 15,-3 16-4-15,-13 5-6 16,-1 9 1-16,-17 13-63 0,8 12 36 0,-12 5-110 16,12 7 79-16</inkml:trace>
          <inkml:trace contextRef="#ctx0" brushRef="#br0" timeOffset="2237.3022">3255 463 124 0,'-7'3'49'0,"7"-3"-26"0,-3 21-25 0,3-6 7 16,3 7-5-16,1 20 1 16,3 4-1-16,3 18 0 15,4 3 0-15,-1 10 2 16,4-7-1-16,-3 0 10 15,3-6-5-15,0-15 21 16,1-13-15-16,-5-23 21 16,5-7-19-16,-1-31 4 15,3-5-10-15,1-25 1 0,3 3-5 16,-4-12 0-16,4 12-2 0,-3 0-2 16,0 13 1-1,-4 14-4-15,0 13 2 0,-3 12 1 16,3 12 0-16,7 19 0 15,0 5 0-15,3 10 0 16,1-3 0-16,3 6 0 16,-4-7 0-16,4-5 15 15,0-4-8-15,-4-17 24 16,4-10-18-16,-7-25 10 16,0 1-14-16,-7-28 4 15,0 1-8-15,-3-29 2 16,0 4-4-16,-7-6 0 15,0 9-1-15,-7 9-4 16,3 15 1-16,-3 10-26 16,0 15 15-16,0 5-35 15,0 10 27-15,0 12-11 16,0 10 19-16,0 5-2 16,3 4 8-16,1-4 1 15,3 0 3-15,-4-5 2 16,4-4 0-16,0-3 2 15,0-3-1-15,0-6 10 16,3 0-5-16,-3 0 10 16,3 0-9-16,4 7-1 15,-1 2-4-15,1 0 7 16,3 3-5-16,-3-3 12 0,0 1-9 16,-1-4 3-16,5 3-6 0,9-6 5 15,1 0-6-15,13-9 6 16,3 0-6-16,4-15 10 15,0 3-7-15,-7-19 8 16,-3 0-8-16,-3-8 3 16,-8 8-5-16,-6-5 5 15,-8 8-6-15,-13 1 3 16,-3 8-3-16,-14 4-4 16,0 6 0-16,-14 9-1 15,3 9 0-15,-10 15 2 16,8 10 0-16,-8 17-3 15,7 4 2-15,4 9-4 16,9 0 3-16,12-3-1 16,6-6 1-16,17-3 2 15,10-10 0-15,11-11 2 16,3-7-1-16,4-15-1 16,-1-3 1-16,-3-15-72 15,-3 0 39-15,-4-12-117 16,-6 5 84-16</inkml:trace>
        </inkml:traceGroup>
        <inkml:traceGroup>
          <inkml:annotationXML>
            <emma:emma xmlns:emma="http://www.w3.org/2003/04/emma" version="1.0">
              <emma:interpretation id="{8759B447-5FD5-4C92-B1D7-45F5D001044F}" emma:medium="tactile" emma:mode="ink">
                <msink:context xmlns:msink="http://schemas.microsoft.com/ink/2010/main" type="inkWord" rotatedBoundingBox="10056,7578 12982,7036 13310,8810 10384,9352"/>
              </emma:interpretation>
              <emma:one-of disjunction-type="recognition" id="oneOf1">
                <emma:interpretation id="interp5" emma:lang="en-IN" emma:confidence="0">
                  <emma:literal>feel</emma:literal>
                </emma:interpretation>
                <emma:interpretation id="interp6" emma:lang="en-IN" emma:confidence="0">
                  <emma:literal>fed</emma:literal>
                </emma:interpretation>
                <emma:interpretation id="interp7" emma:lang="en-IN" emma:confidence="0">
                  <emma:literal>-feel</emma:literal>
                </emma:interpretation>
                <emma:interpretation id="interp8" emma:lang="en-IN" emma:confidence="0">
                  <emma:literal>feet</emma:literal>
                </emma:interpretation>
                <emma:interpretation id="interp9" emma:lang="en-IN" emma:confidence="0">
                  <emma:literal>-fed</emma:literal>
                </emma:interpretation>
              </emma:one-of>
            </emma:emma>
          </inkml:annotationXML>
          <inkml:trace contextRef="#ctx0" brushRef="#br0" timeOffset="3741.6618">6665 1222 200 0,'-10'12'77'0,"10"-12"-42"0,20-6-43 0,-6-6 10 15,3 6-3-15,10-15-2 16,4 2 1-16,28-11 4 16,2 2-1-16,5 1-14 15,-5 9 7-15,1-4-79 16,0 7 47-16</inkml:trace>
          <inkml:trace contextRef="#ctx0" brushRef="#br0" timeOffset="3498.8133">7094 414 112 0,'30'-27'44'0,"-30"27"-24"0,38-28-10 0,-24 10 19 15,3 6-17-15,4-22 4 16,-1 1-11-16,-3-13 4 16,4 9-5-16,-7-9 7 15,-4 10-7-15,-7-1 5 16,-3 13-5-16,-10 3 2 15,3 5-3-15,-17 7-2 16,0 9 0-16,-7 12-4 16,4 10 2-16,-4 14 3 15,10 7-1-15,1 18-1 16,6-6 1-16,4 24-1 16,10-3 0-16,3 22 2 15,8-4-1-15,2 25 8 16,1-6-5-16,-4 12 10 15,4-15-8-15,-11 9 1 16,1-12-4-16,-11-4 0 16,0-11-1-16,-10-4 3 15,3-11-3-15,-13-7 4 16,6-6-4-16,-13-15 1 16,3-10-1-16,-13-14-10 15,6-7 4-15,-10-12-49 0,7-6 29 16,-7-18-82-16,10-4 59 15</inkml:trace>
          <inkml:trace contextRef="#ctx0" brushRef="#br0" timeOffset="5537.5477">7804 960 116 0,'44'-21'44'0,"-44"21"-24"0,41-43-17 0,-23 18 16 16,2 7-11-16,8-25 5 15,-1 4-8-15,0-10 4 16,1 3-5-16,-11 4 11 15,-3 8-8-15,-11 7 7 16,-3 11-7-16,-10 4-2 16,0 6-3-16,-7 6-4 15,-1 6 1-15,-16 19-4 16,3 8 3-16,0 7 1 16,11-1 1-16,-1 10-3 15,11-3 2-15,0 6-1 16,10 3 0-16,6 12-3 15,5-6 3-15,16-16 1 0,7-8 1 16,38 0 6-16,4-7-3 0,3-30 3 16,-7-6-3-16,10-24 5 15,-3-1-5-15,-3-12 10 16,-15 4-7-16,-9-10 1 16,-4 6-4-16,10-33 5 15,-6 6-5-15,-25 15 6 16,-6 15-6-16,-15 10-1 15,-2 8-1-15,-18 4-1 16,0 12 0-16,-13 18-3 16,3 13 2-16,-3 11-1 15,3 4 0-15,-4 6 0 16,11-4 0-16,7 1 0 16,6-6 0-16,11 2 2 15,7-2 0-15,13 6 0 16,8-7 0-16,-1-14 2 15,4-7-1-15,27-15 6 16,0-3-4-16,7-28 8 16,-3-2-7-16,-8-16 8 15,-9 3-8-15,-8-18 10 16,-2 3-8-16,9-64 12 16,-3 9-10-16,-10-3 5 15,-14 25-8-15,-11 14 2 16,-6 22-4-16,-7 7 0 15,0 14-1-15,-7-9-4 16,1 13 1-16,-8 11-1 0,7 13 0 16,-7 18 0-16,4 13 0 15,-4 24 0-15,7 8 0 0,1 32 2 16,6-4 0-16,3 22 0 16,7-7 0-16,7 10 0 15,4-12 0-15,3-7 0 16,0-15 0-16,3-9 0 15,1-12 0-15,3-15-27 16,0-13 15-16,3-15-116 16,-3-6 71-16</inkml:trace>
        </inkml:traceGroup>
        <inkml:traceGroup>
          <inkml:annotationXML>
            <emma:emma xmlns:emma="http://www.w3.org/2003/04/emma" version="1.0">
              <emma:interpretation id="{8BB47A59-3746-4E3D-B7BF-D23F7B3A9510}" emma:medium="tactile" emma:mode="ink">
                <msink:context xmlns:msink="http://schemas.microsoft.com/ink/2010/main" type="inkWord" rotatedBoundingBox="14488,7685 21209,7459 21276,9459 14555,9684"/>
              </emma:interpretation>
              <emma:one-of disjunction-type="recognition" id="oneOf2">
                <emma:interpretation id="interp10" emma:lang="en-IN" emma:confidence="0">
                  <emma:literal>powerful?</emma:literal>
                </emma:interpretation>
                <emma:interpretation id="interp11" emma:lang="en-IN" emma:confidence="0">
                  <emma:literal>powerful ?</emma:literal>
                </emma:interpretation>
                <emma:interpretation id="interp12" emma:lang="en-IN" emma:confidence="0">
                  <emma:literal>power full ?</emma:literal>
                </emma:interpretation>
                <emma:interpretation id="interp13" emma:lang="en-IN" emma:confidence="0">
                  <emma:literal>power fin ?</emma:literal>
                </emma:interpretation>
                <emma:interpretation id="interp14" emma:lang="en-IN" emma:confidence="0">
                  <emma:literal>powered ?</emma:literal>
                </emma:interpretation>
              </emma:one-of>
            </emma:emma>
          </inkml:annotationXML>
          <inkml:trace contextRef="#ctx0" brushRef="#br0" timeOffset="6831.2528">10874 890 136 0,'7'-31'52'0,"-7"31"-28"0,17-39-11 0,-10 23 26 16,3 4-23-16,0-12 4 15,4-1-12-15,3-17 1 16,4 2-5-16,-8 6 0 16,5 13-2-16,-8 6 3 15,0 9-3-15,-3 12 6 16,0 12-5-16,0 31 6 16,3 9-6-16,-3 27 10 15,0 4-7-15,-4 27 5 16,1-7-6-16,-4 32 7 15,3-16-8-15,-3-6 1 16,0-22-3-16,0 1 1 16,0-7-2-16,0 37-1 15,0-12 1-15,0-30-37 16,3-25 20-16,-3-22-108 16,0-14 69-16</inkml:trace>
          <inkml:trace contextRef="#ctx0" brushRef="#br0" timeOffset="7176.3865">11001 829 236 0,'0'-40'90'0,"0"40"-48"0,0-61-53 0,3 37 11 15,4 5-3-15,3-5 1 16,1 3 2-16,6-4-3 15,3 4 2-15,32-10 1 16,6 10 0-16,7 6-3 16,0 9 2-16,-10 6 3 15,-7 6-1-15,-7 9 2 16,-6 3-2-16,3 25 2 16,-4 3-2-16,-24 18 4 15,-3-3-3-15,-38 9 1 16,-3-3-1-16,-31 6-2 15,-1-6 1-15,-6-6-6 16,11-12 3-16,2-15-50 16,15-4 29-16,6-18-88 15,11-2 63-15</inkml:trace>
          <inkml:trace contextRef="#ctx0" brushRef="#br0" timeOffset="7731.1441">12006 594 108 0,'7'-12'41'0,"-7"12"-22"0,0-9 4 0,0 6 36 15,0 3-32-15,0-4 12 16,0 4-24-16,-4 0 5 15,1 4-12-15,-4 5 4 16,0 3-7-16,-7 9 2 16,7 7-4-16,-6 5-4 15,6 10 0-15,-7 27-1 16,4 3 0-16,6 7 2 16,8-7 0-16,6-12-3 15,4-9 2-15,3-16 7 16,4-8-3-16,6-10 14 15,4-3-9-15,24-30 5 16,0 0-8-16,3-28 2 16,-7 3-4-16,-6-15 7 15,-7 10-6-15,-24-16 3 16,-11 12-4-16,-24-3-8 0,-3 12 2 16,-17 10-41-16,7 15 25 0,-11 9-114 15,8 9 75-15</inkml:trace>
          <inkml:trace contextRef="#ctx0" brushRef="#br0" timeOffset="9053.0174">12548 740 116 0,'10'-33'46'0,"-10"33"-24"0,31-49-10 0,-24 28 22 15,3 8-19-15,4-14 4 16,3 6-11-16,4-7-3 16,-1 7-3-16,4-4-4 15,0 10 1-15,0 3-1 16,-3 9 0-16,-1 6 4 15,1 3-1-15,-4 15 2 16,4 10-2-16,-4 21 4 16,0 0-3-16,-7 12 10 15,4-3-6-15,-4 9 5 16,1 0-6-16,-1 15 2 16,4-8-4-16,-4-23 14 15,7-11-10-15,-3-9 17 16,-1-7-14-16,1-21 5 15,3-6-10-15,0-27 0 16,4-1-3-16,-7-14-2 16,3-1 1-16,0-36-1 15,4 6 0-15,-4 12-3 16,-4 18 2-16,-2 6-1 16,2 13 0-16,8-4 2 0,0 10 0 15,-1 21 2-15,4 9-1 0,4 16-1 16,3 5 1-1,-4 7-4-15,0-3 2 0,-3 8 1 16,0-2 0-16,0 3 2 16,4-7-1-16,-4-8 15 15,0-4-9-15,0-18 21 16,-3-2-15-16,3-23 7 16,0-2-12-16,-4-28 2 15,1 1-6-15,3-50 2 16,0 4-3-16,-11-1-4 15,1 19 0-15,-7 9-15 16,3 21 9-16,-6 10-59 16,-1 14 37-16,1 4-115 15,3 9 80-15</inkml:trace>
          <inkml:trace contextRef="#ctx0" brushRef="#br0" timeOffset="9697.7918">14057 923 124 0,'0'13'49'0,"0"-13"-26"0,3 9-14 0,-3-9 27 15,7 0-20-15,4-3 23 16,2 0-23-16,8-16 15 16,0 1-18-16,3-22 1 15,3 1-8-15,4-22 1 16,0 9-4-16,-7-12 0 15,0 15-1-15,-14 0 3 16,-3 16-3-16,-14 2-3 16,-3 13 0-16,-14 9-1 15,3 12 0-15,-13 18 2 16,6 7 0-16,-2 23-5 16,6 4 3-16,6 0-1 0,8 0 1 0,10-3 2 15,10-3 0 1,8 0 0-16,2-4 0 15,14-8 4-15,8-7-2 0,9-11 4 16,0-7-4-16,4-12-16 16,-7 0 7-16,-3-12-96 15,0-4 57-15,3-14-72 16,-4 2 68-16</inkml:trace>
          <inkml:trace contextRef="#ctx0" brushRef="#br0" timeOffset="10134.0497">14970 371 176 0,'17'3'66'0,"-17"-3"-36"0,31 16-26 16,-21-10 24-1,0 3-16-15,4 6 9 16,0 6-12-16,10 28 4 16,3 3-8-16,-6 3 2 15,-4-3-4-15,-10 9 0 16,-1-9-1-16,-6 15-2 0,0-6 1 15,-6 0 10-15,-1-3-6 0,-7-3 15 32,7-10-11-32,-7-29 5 0,8-10-9 0,-5-22 0 15,8-5-3-15,6-25-2 16,11 1 1-16,17-47-1 16,3 7 0-16,14-1-20 15,0 13 11-15,7 9-80 16,0 15 49-16,-7 10-86 15,-3 11 71-15,-15 10-13 16</inkml:trace>
          <inkml:trace contextRef="#ctx0" brushRef="#br0" timeOffset="10993.6943">15357 1225 220 0,'-7'-42'82'0,"7"42"-44"0,7-16-47 0,-3 10 12 16,6 3-4-16,7-3 0 15,4 3 1-15,13-6 0 16,4 3 0-16,6-6 4 16,1 2-2-16,13-5 1 15,11 0-1-15,30-13-96 16,-3 4 51-16</inkml:trace>
          <inkml:trace contextRef="#ctx0" brushRef="#br0" timeOffset="10764.8023">15827 597 104 0,'24'-31'38'0,"-24"31"-20"0,58-45-8 0,-30 26 19 15,-4 4-17-15,10-18 4 16,4-1-11-16,-4-15 7 15,1 7-8-15,-11-10 5 16,-4 9-5-16,-13-3 9 16,-4 7-7-16,-16 5 5 15,-1 10-6-15,-13 9-2 16,2 11-2-16,-9 20 1 16,3 8-1-16,-3 19 4 15,7 6-3-15,-1 18 6 16,8 0-5-16,2 9 8 15,8-6-7-15,0 19 8 16,6-4-8-16,-6 22 8 16,7-7-8-16,-8 41 1 15,5-10-3-15,-1-6-2 16,3-22 1-16,-6 13 3 16,0-12-2-16,-8 3 4 15,5-13-4-15,-4-11-5 16,3-13 1-16,-7-18-41 0,8-13 24 15,-22-23-94-15,11-7 63 16</inkml:trace>
          <inkml:trace contextRef="#ctx0" brushRef="#br0" timeOffset="11964.539">16427 582 176 0,'4'-12'68'0,"-4"12"-36"0,0 0-22 0,0 0 20 16,0 6-18-16,0 0 5 16,0 6-10-16,-7 12 2 15,0 7-5-15,-3 5-2 16,3 4-1-16,-3 3-1 15,3-4 0-15,0 10 0 16,3-3 0-16,4 0 0 16,7-1 0-16,17 4 2 15,4-6-1-15,10-28 6 16,3-6-4-16,0-18 12 16,-3 0-8-16,3-15 10 15,-7-4-10-15,14-27 5 16,0 0-7-16,-10-3 2 15,-7 13-4-15,-7 2 5 16,-7 16-5-16,-7 8 1 0,-3 10-2 16,-7 18-2-16,0 10 1 0,-3 14-1 15,-1 4 0-15,1 8-3 16,6 1 2-16,4-6 1 16,7-4 0-16,6-8 0 15,4-7 0-15,7-9-5 16,0-5 3-16,7-17-25 15,0 1 14-15,-1-15-27 16,-2 2 23-16,13-29-6 16,-7 2 14-16,-14-15 1 15,4 6 5-15,-10-15 2 16,-4 6 1-16,-3-10 0 16,-4 13 0-16,-3-6 4 15,3 12-2-15,-3 0 19 16,0 13-12-16,-4 2 25 15,4 12-19-15,-7 1 15 16,3 15-17-16,-3 5 12 16,0 7-14-16,-3 13 17 15,3 5-16-15,-3 12 7 16,3 4-11-16,-7 11 2 16,0 1-6-16,0 18 2 15,4 3-3-15,-4 3-4 16,7-3 0-16,0 0 3 15,3-6-1-15,4 34-1 16,0-7 1-16,10-21 1 0,0-12-1 16,0-9-5-16,4-4 2 15,3 1-30-15,7-3 18 16,-7-22-96-16,0-6 61 16,0-15-104-16,0 0 87 0</inkml:trace>
          <inkml:trace contextRef="#ctx0" brushRef="#br0" timeOffset="38566.8092">18472 194 160 0,'3'-45'60'0,"4"33"-32"0,7-7-20 0,-4 10 16 16,4-3-12-16,3-3-2 15,0-1-6 1,7 4-3-16,10 0 0 0,-3 6-1 0,-3 6 0 15,6 6-3-15,-3 6 2 16,-4 6 3-16,-3 16 1 16,-3 3-1-16,-11 8-2 15,-6 1 3-15,-15 0 0 16,1 3-4-16,-14 9 1 16,-10 6 0-16,3 15 0 15,-3-3 2-15,-1 0 1 16,4-5-1-16,7-10 1 15,4-4-4-15,6-2 0 16,14-3 1-16,0-6 0 0,7 0 0 16,3-1 0-16,4-8-27 15,3-3-11-15,7-7-43 16</inkml:trace>
          <inkml:trace contextRef="#ctx0" brushRef="#br0" timeOffset="39166.6347">18626 1890 116 0,'-7'3'44'0,"7"3"-24"0,-7 3-21 16,7 0 7-16,0 4 0 15,0-1 1-15,0 0-3 16,7-3-1-16,0 0 10 16,3-3 3-16,8-2-7 15,-1-4 1-15,-4-4 3 0,8-5 2 16,-7-3 0-16,-4-6-5 16,4-4-2-16,-7 1-2 15,-7-3-1-15,-7-1-1 0,0 4 0 16,-10 3-5-16,0 12 1 15,-4 6-2-15,-3 9-2 16,0 6-8-16,0 0-5 16,3 13-68-1</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52:04.452"/>
    </inkml:context>
    <inkml:brush xml:id="br0">
      <inkml:brushProperty name="width" value="0.15875" units="cm"/>
      <inkml:brushProperty name="height" value="0.15875" units="cm"/>
      <inkml:brushProperty name="color" value="#00B0F0"/>
      <inkml:brushProperty name="fitToCurve" value="1"/>
    </inkml:brush>
  </inkml:definitions>
  <inkml:trace contextRef="#ctx0" brushRef="#br0">-3 86 68 0,'0'3'27'0,"0"-6"-14"0,3 3 7 0,-3 0 14 0,0 0-7 16,0 0-1-16,0 0-11 15,0 0-2-15,0 6-5 16,0 0-3-16,0-3-2 15,0 0 2-15,0 6 6 32,0 3-2-32,0 4-2 15,3-4-1-15,1 0-7 16,-1 0 1-16,1 0-2 16,3 0 0-16,-1 1 2 0,1-1 0 15,0 0 2 1,0-3 1-16,3 0-1 0,1-3-2 15,-4-2 3-15,3-1 0 16,0-3-1-16,4-3-2 16,-4-1 3-1,4 1-2-15,0-6 2 16,-1 3-2-16,4-9 6 16,4 6-4-16,-4-10-1 15,4 7-1-15,-4-3-1 16,7 3 0-16,-7-3 0 15,0 2 0-15,-3-2 0 16,3 6 0-16,-3 0 0 16,0 6 0-16,-4-6 2 15,0 6-1-15,-3-3-3 16,3 2 1-16,-3 1 1 16,0 3 0-16,0 0 0 15,3 3 0-15,-3-3 2 16,0 0-1-16,0 0-1 15,3 0 1-15,-3-3 1 16,0 3-1-16,0-9 2 16,0 3-2-16,-4 0-3 15,4 3 1-15,-4 0 3 16,1 3-1-16,-1 3 2 0,1-3-4 0,-1 3-2 16,0 3 2-16,4-3 2 15,0 3 0 1,-3 0-1-16,2 1 1 0,1-1 1 0,0 3 1 15,0 0-1-15,3 3-2 16,1-3-2-16,-1 7-1 16,4-4 2-16,-1 0 2 15,1 0 0-15,-4-3-1 16,4-3 3-16,-4 0 2 16,4-3 2-16,3-3 1 15,-3-3-4-15,0-3-1 16,3-6-1-16,0 0 1 15,-3 0-2-15,-1 0-1 16,1-1 1-16,0 1 1 16,0 0-1-16,-1 3-1 15,4-3-2-15,-6 2-1 0,-1 1 6 32,4 3-2-32,-4-3 0 15,0 3 0-15,-3 0-1 16,4 3 0-16,-5-3 0 15,5 6 0-15,-4-6 2 16,3 6-1-16,-3-6-3 16,0 6 1-16,-4-4 1 15,4 4 0-15,-4-3 2 16,4 6-1-16,-3 1 2 16,-1 2-2-16,0-3 2 15,1 3-2-15,-1 0-1 16,1 0 1-16,-1 0 3 0,4 0-2 0,0 0 4 15,0 0-4-15,0 4-1 16,3-1 0-16,-3 0-6 16,3 0 3-16,0-3-1 15,1 3 1-15,-1 0 6 16,0-3-2-16,0 1-3 16,4-1 0-16,0-3 1 15,3 3 0-15,-3-3 4 16,0 0-2-16,-1-6 1 15,1 3-1-15,3-6 3 16,0 3-3-16,0-6 4 16,1 2-4-16,-5-8-1 15,4 6 0-15,-3-3-1 16,3 6 0-16,-3-3 0 16,0 3 0-16,0-7-3 15,-1 7 2-15,-2-3 3 16,2 3-1-16,-2 0 2 15,2 3-2-15,-2-6-3 16,-1 6 1-16,-3-7-1 16,3 7 0-16,-3-3 2 15,0 3 0-15,0 0 2 16,-1 3-1-16,1 0-1 16,0 6 1-16,-3-6-1 15,2 3 0-15,-2-3 2 16,3 0-1-16,-4 0-1 0,1 0 1 15,-1 0 1-15,4 0-1 16,-4 0-5-16,4 0 2 0,0 0-74 16,0 0 42-16,0-3 178 15,3 3-75-15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30:13.007"/>
    </inkml:context>
    <inkml:brush xml:id="br0">
      <inkml:brushProperty name="width" value="0.13333" units="cm"/>
      <inkml:brushProperty name="height" value="0.13333" units="cm"/>
      <inkml:brushProperty name="color" value="#963334"/>
      <inkml:brushProperty name="fitToCurve" value="1"/>
    </inkml:brush>
    <inkml:brush xml:id="br1">
      <inkml:brushProperty name="width" value="0.13333" units="cm"/>
      <inkml:brushProperty name="height" value="0.13333" units="cm"/>
      <inkml:brushProperty name="color" value="#E70948"/>
      <inkml:brushProperty name="fitToCurve" value="1"/>
    </inkml:brush>
  </inkml:definitions>
  <inkml:traceGroup>
    <inkml:annotationXML>
      <emma:emma xmlns:emma="http://www.w3.org/2003/04/emma" version="1.0">
        <emma:interpretation id="{71E93A9A-9961-4A44-9C3A-19ABD551B6C6}" emma:medium="tactile" emma:mode="ink">
          <msink:context xmlns:msink="http://schemas.microsoft.com/ink/2010/main" type="writingRegion" rotatedBoundingBox="14962,705 24491,-462 24844,2414 15315,3583"/>
        </emma:interpretation>
      </emma:emma>
    </inkml:annotationXML>
    <inkml:traceGroup>
      <inkml:annotationXML>
        <emma:emma xmlns:emma="http://www.w3.org/2003/04/emma" version="1.0">
          <emma:interpretation id="{BF9FF2A9-9354-49AE-8B06-13F582249647}" emma:medium="tactile" emma:mode="ink">
            <msink:context xmlns:msink="http://schemas.microsoft.com/ink/2010/main" type="paragraph" rotatedBoundingBox="14962,705 24491,-462 24844,2414 15315,3583" alignmentLevel="1"/>
          </emma:interpretation>
        </emma:emma>
      </inkml:annotationXML>
      <inkml:traceGroup>
        <inkml:annotationXML>
          <emma:emma xmlns:emma="http://www.w3.org/2003/04/emma" version="1.0">
            <emma:interpretation id="{20907935-4579-47BB-AFA5-752F6039E4E4}" emma:medium="tactile" emma:mode="ink">
              <msink:context xmlns:msink="http://schemas.microsoft.com/ink/2010/main" type="line" rotatedBoundingBox="14962,705 24491,-462 24844,2414 15315,3583"/>
            </emma:interpretation>
          </emma:emma>
        </inkml:annotationXML>
        <inkml:traceGroup>
          <inkml:annotationXML>
            <emma:emma xmlns:emma="http://www.w3.org/2003/04/emma" version="1.0">
              <emma:interpretation id="{FAC987E0-3215-4F0D-AE11-99EE22E80253}" emma:medium="tactile" emma:mode="ink">
                <msink:context xmlns:msink="http://schemas.microsoft.com/ink/2010/main" type="inkWord" rotatedBoundingBox="14962,705 24491,-462 24844,2414 15315,3583"/>
              </emma:interpretation>
              <emma:one-of disjunction-type="recognition" id="oneOf0">
                <emma:interpretation id="interp0" emma:lang="en-IN" emma:confidence="0">
                  <emma:literal>into an</emma:literal>
                </emma:interpretation>
                <emma:interpretation id="interp1" emma:lang="en-IN" emma:confidence="0">
                  <emma:literal>intimate</emma:literal>
                </emma:interpretation>
                <emma:interpretation id="interp2" emma:lang="en-IN" emma:confidence="0">
                  <emma:literal>insane</emma:literal>
                </emma:interpretation>
                <emma:interpretation id="interp3" emma:lang="en-IN" emma:confidence="0">
                  <emma:literal>insinuate</emma:literal>
                </emma:interpretation>
                <emma:interpretation id="interp4" emma:lang="en-IN" emma:confidence="0">
                  <emma:literal>initiate</emma:literal>
                </emma:interpretation>
              </emma:one-of>
            </emma:emma>
          </inkml:annotationXML>
          <inkml:trace contextRef="#ctx0" brushRef="#br0">4462 747 112 0,'0'0'44'0,"0"0"-24"15,4-3-6-15,-1 0 15 0,4-3-10 16,3-6-1-16,1-10-8 16,16-14-2-16,4-13-4 15,7-6-1-15,6-3 1 0,-2-3-2 16,-5 3-2-16,1 0 3 15,0-15 0-15,-1 9 1 16,1 3 2-16,0 6 1 16,-7 9 1-16,-4 7-2 15,-6 8 1-15,-1 7-4 0,-2 6-2 16,-1 2 0-16,3 1-1 16,8 6-3-16,-11 3 2 15,10 3 1-15,-3 3 2 16,4 6-3-16,-1 6 0 15,1 6 1-15,-1 7 2 16,4 14-3-16,7 4-2 16,10 0-1-16,3 3 3 15,4-7 0-15,4-5 3 0,-11-1 1 0,3 1 1 16,-10-1 2-16,0-2 1 16,-6-1-17-16,-8-5-5 15,1-4-77 1</inkml:trace>
          <inkml:trace contextRef="#ctx0" brushRef="#br0" timeOffset="50129.8417">4867 1052 104 0,'-3'-18'41'0,"3"30"-22"0,0-30-9 16,3 9 14-16,1-7 0 15,3-5 1-15,3-3-3 16,0-4-2-16,7-9-10 16,0-2 2-16,7-10 2 0,0-3-5 0,4-3-1 15,6-3-2-15,-3 7 1 16,0 2-2-16,-7 9 0 16,0 7-3-16,-7 8 1 15,0 4-4-15,-3 6 0 16,0 5 1-16,-1 4 2 15,1 3-3-15,3 3-2 16,4 6 2-16,0 3 0 0,6 4-2 16,11 5 0-16,10 0 2 15,10 7 2-15,4 2 2 16,-7 1 1-16,-7-4 0 16,-4-3 0-16,-6 1 0 0,-10-4 2 15,-11-3-109 16</inkml:trace>
          <inkml:trace contextRef="#ctx0" brushRef="#br0" timeOffset="867.2468">5361 2479 160 0,'0'-12'63'0,"7"-3"-34"0,3-19-27 0,1 22 14 0,2-12 1 16,11-13 4-16,4-12 4 15,10-12 2-15,13-18-14 16,1-3 1-16,13-13 2 0,-4-30-2 16,18-3 0-16,14-12-6 15,3-13 0-15,0 7-3 16,-14 9 0-16,-3-10 3 16,0 7 5-16,-3 12-5 15,-1 24-2-15,-6 16-3 0,-11 12 0 16,-6 8-2-16,-4 10-1 15,-14 4 1-15,7 14-1 16,-10 0 0-16,-3 10 0 16,-4 5 0-16,-7 4 0 15,7 9-3-15,-4 9 2 16,1 6 1-16,3 6 0 16,3 9 0-16,-3 4 2 0,11 2-3 15,-1 0 0-15,4 13 1 16,3 15 0-16,0 21 2 15,4 3 1-15,-1 7 1 16,-6-1 2-16,3 9-1 16,0 13 2-16,4 0-4 15,3-10 0-15,10-5-1 16,1 2-2-16,-1 4 3 16,11-10 0-16,-11-9 3 15,0-15 1-15,11-9-1 0,-1-9 1 16,4-9-4-16,-3-10-2 31,-7-9 2-31,3-9 0 0,-14-9 3 16,-6-15 1-16,-7-9-6 15,-4-4 0-15,0 1-3 16,-10 2-2-16,-3 4-28 16,-7 5-14-16,-4 7-49 15,0 6-20-15,-6 6 4 16</inkml:trace>
          <inkml:trace contextRef="#ctx0" brushRef="#br0" timeOffset="50609.4132">5214 1333 136 0,'0'-3'52'0,"-4"0"-28"0,4-1-11 0,7-2 17 16,-3-3-4-16,9-9 2 15,1-6-10-15,3-16-3 16,-3-6-8-16,7-3 2 0,-4 1 3 16,0 2-2-16,3 3 2 15,-2 7-5-15,-1 5 1 0,-4 4-7 16,1 8-3-16,0 7 3 15,3 3 1-15,0 3-5 0,0 0-2 16,0 0 2-16,4 6 1 16,-4 0 2-16,14 6 0 15,-3 3 0-15,-1 3 0 16,0 3 2-16,-3 4 3 16,-3-1-18-16,-4-3-8 15,0-6-86 1</inkml:trace>
          <inkml:trace contextRef="#ctx0" brushRef="#br0" timeOffset="1565.4472">7982 857 200 0,'0'-6'74'0,"4"-3"-40"0,3-1-24 0,-4 1 20 15,7-6-5-15,4-9 0 16,10-10-5-16,0-15-2 16,10-6-10-16,11-6 1 0,-7 7 2 15,3 2-2-15,0 9 0 16,-7 9-5-16,-3 4-3 15,-3 6 0-15,-4 8-1 16,0 7-3-16,0 6 2 16,-7 3 1-16,0 6 2 0,4 6-1 15,3 10 2-15,0 8-2 16,10 10-1-16,11 6 1 16,3-4 1-16,0-2 5 15,0 0 4-15,-4-4-4 16,-6-2 1-16,3-1-5 0,-13-5-2 31,3-7 0-31,-7-6 1 0,-7-2-1 16,3-4 2-16,4-6-66 15,-3-3-27-15,-4-9-41 16</inkml:trace>
          <inkml:trace contextRef="#ctx0" brushRef="#br0" timeOffset="-2747.2799">-5 1894 100 0,'0'15'38'0,"0"-15"-20"0,4 18-15 0,-1-12 14 16,1 4-10-16,-1 2 5 16,1 0-7-16,-1 6 7 15,4 4-8-15,3-1 10 16,1 3-8-16,-1 1 12 16,4-1-10-16,3-3 9 15,0-2-9-15,3-7 6 31,4 0-7-31,4-9 4 0,-1 0-6 0,8-12 4 16,-1 0-5-16,7-12 7 31,-3 2-7-31,3-14 12 16,0 2-9-16,0-18 10 16,1 4-10-16,26-62 7 0,1 9-7 0,3-8 0 15,-10 14-4-15,3-18 5 16,-7 16-5-16,-3-10 8 15,-4 16-7-15,-3-10 3 16,-3 19-4-16,3-19 3 16,-3 13-4-16,6-10 4 15,1 16-4-15,-1 0 4 16,-3 15-4-16,4-3 1 16,-8 15-1-16,-3-12-2 15,-6 12 1-15,-8-3 1 16,1 15-1-16,-4 1-1 15,-4 8 1-15,-3 4 1 16,0 12-1-16,-3-1-1 16,3 7 1-16,-3 0-6 15,3 6 3-15,-3 0 1 16,3 6 1-16,-3 6 0 16,3 6 0-16,-3 7 0 15,3 2 0-15,0 4 0 16,7 2 0-16,-3 4 2 15,-1-1-1-15,1 13-1 16,3 3 1-16,0 21 1 0,3-3-1 0,4 9 2 16,0-9-2-16,7 9 4 15,-4-8-3-15,14 14 6 16,0-3-5-16,10 7 6 16,-3-10-6-16,7 6 3 15,-7-9-3-15,0 10 0 16,-4-10-1-16,8 0 7 15,-8-12-5-15,11-6 10 16,0-6-8-16,-1-10 3 16,-6-5-5-16,0-10 2 15,-3-5-3-15,-1-10 0 16,-3-3-1-16,4-9-21 16,-8 3 10-16,4-12-120 15,-7 2 71-15,1-11-120 0,-5 6 100 16</inkml:trace>
          <inkml:trace contextRef="#ctx0" brushRef="#br0" timeOffset="49322.693">3454 1363 104 0,'0'-9'41'16,"0"9"-22"-16,7-9-11 0,-4 3 17 16,0 3-14-16,4-10 4 15,7 1-10-15,3-12 7 16,4-1-8-16,-1-17 10 0,4 5-8 0,-3-9 1 15,3 7-4-15,-3 2-2 16,-4 10 0-16,-4 2 1 16,1 10-1-16,-4 3 6 31,8 6-4-31,-12 3 3 16,5 6-3-16,-4 0 5 15,-1 6-5-15,-2 6 3 16,-1 7-3-16,1 5-2 15,3 4 0-15,0 8 1 16,-1 4-1-16,1 6 2 16,4-1-2-16,2 13 2 0,1 0-2 0,10 0 4 15,3-3-3-15,15-3-1 16,-1-6 0-16,10-3-1 16,1-7 2-16,-8-11 5 15,4 2-3-15,4-8 2 16,-1-7-3-16,1-9-2 15,-4-9 0-15,-7 0 1 0,-3-3-1 16,-7 0 4-16,-7 0 1 0,-7 0-2 16,-7 3-1-16,-7 0-32 15,-3 3-13-15,-3 0-56 16</inkml:trace>
          <inkml:trace contextRef="#ctx0" brushRef="#br0" timeOffset="48176.7516">2119 1345 104 0,'-7'6'38'0,"7"-6"-20"0,-3 12-8 0,-1-6 21 16,8 3-18-16,-4 7 12 16,3 2-15-16,1 12 6 15,-1 1-9-15,-3 12 4 16,0 2-6-16,-10 10 2 16,0 0-4-16,-18 21-2 15,4-2 0-15,-14 14-1 16,4-9 0-16,0-15 6 15,6-15-3-15,-3-9-14 16,11-7 5-16,-1-11-85 16,4-7 50-16</inkml:trace>
          <inkml:trace contextRef="#ctx0" brushRef="#br0" timeOffset="47431.544">1769 717 88 0,'0'6'33'0,"0"-6"-18"0,-3 3-5 0,-1-3 25 31,8 3-19-31,-8-3 10 16,4 6-16-16,-3 3 4 16,3 3-9-16,-7 3 4 0,0 4-5 0,-3 5 0 31,3 4-2-31,-10 23 1 15,3-2-2-15,-10 18-1 0,7 0 1 16,-17 22 1 0,3-4-1-16,-21 22 2 0,8-6-2 0,-15 8 2 15,8-11-2-15,-14 12 8 16,13-13-5-16,-6-11 8 16,10-22-8-16,-10-12 8 15,13-10-8-15,-10-5 8 16,7-7-8-16,0-8 5 15,14-4-5-15,-1-9-6 16,8-3 0-16,0-9-23 16,6-3 13-16,7-9-89 15,11 0 56-15</inkml:trace>
          <inkml:trace contextRef="#ctx0" brushRef="#br0" timeOffset="-1444.2385">2898 1205 72 0,'-3'6'27'0,"6"0"-14"0,0-3-2 0,-3-3 10 16,7 6-5-16,0-3 1 16,3 3-4-16,4-3 0 15,7 0 4-15,3-6 3 16,3-3-4-16,4-9-1 15,7-13-9-15,0-11 0 0,-4-10 4 16,0-9-4-16,7-6 2 16,0-3-3-16,4-16 0 15,-4 4-3-15,7 0-2 16,0 3 5-16,-7 12 1 16,-3 9-2-16,-3 6-3 0,-8 6 4 15,-6 10 4-15,-1 5-3 16,-6 4-1-16,-4 9-2 15,0 2-3-15,1 4 1 16,-1 6-1-16,0 3-3 16,7 0 0-16,-3 6-1 15,-4 3 3-15,1 1 0 0,-1-1 1 16,0 6 0 0,1 6 0-16,-1 4-3 0,4 8 2 15,3 10 3-15,7 12 1 16,7 6 1-16,3 0 0 15,11 9-2-15,6 12-2 16,4 13 1-16,3-4-1 16,4 1 0-16,10-1 0 15,10 4 2-15,4-1 3 16,-3-5 4-16,-8-13 2 16,-3-15-3-16,-3-9 0 15,3-12-1-15,3-16 3 16,1-12-3-16,-1-15 1 0,-3-12-5 15,-10-13 0-15,0 1-25 32,-4-1-13-32,-3 4-81 15</inkml:trace>
          <inkml:trace contextRef="#ctx0" brushRef="#br1" timeOffset="67403.7093">-372 2714 72 0,'0'3'30'0,"0"-3"-16"0,4 0-3 0,-4 0 23 16,3 0-18-16,1-3 16 16,3 0-18-16,3-9 1 15,0 3-9-15,7-16-5 16,4 1-2-16,10-13 3 16,3 4-1-16,7-13 4 15,0 6-3-15,1-15 1 16,-5 10-1-16,8-19-30 15,-4 9 15-15,-10 3-65 0,0 12 43 16</inkml:trace>
          <inkml:trace contextRef="#ctx0" brushRef="#br1" timeOffset="68111.4491">-492 1381 28 0,'0'10'13'0,"0"-10"-6"0,4 0-2 0,-1 0 28 16,1 0-18-16,-1 0 26 16,7 0-23-16,1-3 4 15,-1-1-13-15,4-8-3 16,3 3-4-16,3-6 3 16,4 6-3-16,7-7-56 15,4 4 30-15</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30:42.438"/>
    </inkml:context>
    <inkml:brush xml:id="br0">
      <inkml:brushProperty name="width" value="0.13333" units="cm"/>
      <inkml:brushProperty name="height" value="0.13333" units="cm"/>
      <inkml:brushProperty name="color" value="#FFC000"/>
      <inkml:brushProperty name="fitToCurve" value="1"/>
    </inkml:brush>
    <inkml:brush xml:id="br1">
      <inkml:brushProperty name="width" value="0.13333" units="cm"/>
      <inkml:brushProperty name="height" value="0.13333" units="cm"/>
      <inkml:brushProperty name="color" value="#E70948"/>
      <inkml:brushProperty name="fitToCurve" value="1"/>
    </inkml:brush>
  </inkml:definitions>
  <inkml:traceGroup>
    <inkml:annotationXML>
      <emma:emma xmlns:emma="http://www.w3.org/2003/04/emma" version="1.0">
        <emma:interpretation id="{B5939E41-5BC4-4DD2-86A5-FDCADA362BE6}" emma:medium="tactile" emma:mode="ink">
          <msink:context xmlns:msink="http://schemas.microsoft.com/ink/2010/main" type="writingRegion" rotatedBoundingBox="13836,2043 16420,-764 17769,476 15186,3285"/>
        </emma:interpretation>
      </emma:emma>
    </inkml:annotationXML>
    <inkml:traceGroup>
      <inkml:annotationXML>
        <emma:emma xmlns:emma="http://www.w3.org/2003/04/emma" version="1.0">
          <emma:interpretation id="{BF4A0BFA-F6C4-46C4-8CBA-5F2E676B3362}" emma:medium="tactile" emma:mode="ink">
            <msink:context xmlns:msink="http://schemas.microsoft.com/ink/2010/main" type="paragraph" rotatedBoundingBox="13836,2043 16420,-764 17769,476 15186,3285" alignmentLevel="1"/>
          </emma:interpretation>
        </emma:emma>
      </inkml:annotationXML>
      <inkml:traceGroup>
        <inkml:annotationXML>
          <emma:emma xmlns:emma="http://www.w3.org/2003/04/emma" version="1.0">
            <emma:interpretation id="{00CE257B-D85D-45AE-A110-7E2DBE5CB520}" emma:medium="tactile" emma:mode="ink">
              <msink:context xmlns:msink="http://schemas.microsoft.com/ink/2010/main" type="line" rotatedBoundingBox="13836,2043 16420,-764 17769,476 15186,3285"/>
            </emma:interpretation>
          </emma:emma>
        </inkml:annotationXML>
        <inkml:traceGroup>
          <inkml:annotationXML>
            <emma:emma xmlns:emma="http://www.w3.org/2003/04/emma" version="1.0">
              <emma:interpretation id="{8843EB5A-5F1E-4328-B329-A4AD635EC380}" emma:medium="tactile" emma:mode="ink">
                <msink:context xmlns:msink="http://schemas.microsoft.com/ink/2010/main" type="inkWord" rotatedBoundingBox="13836,2043 16420,-764 17769,476 15186,3285"/>
              </emma:interpretation>
              <emma:one-of disjunction-type="recognition" id="oneOf0">
                <emma:interpretation id="interp0" emma:lang="en-IN" emma:confidence="0">
                  <emma:literal>twain."</emma:literal>
                </emma:interpretation>
                <emma:interpretation id="interp1" emma:lang="en-IN" emma:confidence="0">
                  <emma:literal>twain."'</emma:literal>
                </emma:interpretation>
                <emma:interpretation id="interp2" emma:lang="en-IN" emma:confidence="0">
                  <emma:literal>twain!"</emma:literal>
                </emma:interpretation>
                <emma:interpretation id="interp3" emma:lang="en-IN" emma:confidence="0">
                  <emma:literal>twain""</emma:literal>
                </emma:interpretation>
                <emma:interpretation id="interp4" emma:lang="en-IN" emma:confidence="0">
                  <emma:literal>n".tiii-in</emma:literal>
                </emma:interpretation>
              </emma:one-of>
            </emma:emma>
          </inkml:annotationXML>
          <inkml:trace contextRef="#ctx0" brushRef="#br0">462 1875 88 0,'0'3'33'0,"0"-3"-18"0,0 0-7 0,0 0 19 0,0 0-15 0,0 0 10 16,3 4-13-16,-3-1 8 15,0 0-9-15,0-3 9 16,0 0-10-16,0 0 3 16,0 0-6-16,0 0 5 31,0 0-6-31,-3-3 3 16,3 3-3-16,-3-3 5 0,3-1-5 0,-4-2 3 15,1 3-3-15,-8-6-2 16,5 0 0-16,-8-3-1 15,7 3 0-15,-7-4 4 32,7 4-2-32,-10-9 4 15,7 3-4-15,-7-7 6 16,7 7-5-16,-4-9 6 16,7 6-6-16,-7-7 1 15,7 4-2-15,-6-13 3 16,6 4-3-16,-3-4 1 0,6 10-1 15,-3-10-2-15,4 7 1 16,-4-13 1-16,3 7-1 0,1-7 4 16,3 13-3-16,-3-13 1 15,6 9-1-15,-3-11-2 16,0 8 1-16,0-9-1 16,3 7 0-16,1-4 0 15,3 7 0-15,0-4 2 16,0 7-1-16,-1-4 4 15,5 7-3-15,-1-7 4 16,0 7-4-16,4-4-1 16,0 10 0-16,-1-10-1 15,5 10 0-15,-1-7 0 0,3 10 0 0,-3-6-3 16,1 5 2-16,-1-8 3 31,3 6-1-31,-2-4-1 16,2 10 1-16,-3-6-1 15,0 5 0-15,1 1 2 16,-1 3-1-16,3-3 2 16,1 3-2-16,-1-1-1 15,4 7 1-15,0-6 1 16,4 6-1-16,3-6-1 16,3 3 1-16,0-4-1 0,1 7 0 0,-1-3 2 15,4 6-1-15,6-3 2 16,1 3-2-16,-14 0 2 15,-4 3-2-15,-3 0-1 16,-3 3 1-16,3 0 3 16,0 3-2-16,0 0 1 15,3 0-1-15,1 0 3 16,-4 0-3 0,3 1 4-16,-3-1-4 15,0-3 1-15,-3 3-1 0,-4-3-2 16,0 0 1-16,-6 0 1 15,2 0-1-15,-6-3 4 16,3 3-3-16,-6-3-32 16,-1 0 17-16,-10 0-128 15,4 0 79-15</inkml:trace>
          <inkml:trace contextRef="#ctx0" brushRef="#br0" timeOffset="2069.5336">-907 2452 64 0,'0'0'27'0,"0"0"-14"0,7-3 0 0,-4 0 20 16,1 3-18-16,3-6 11 15,6-4-16-15,5 1 8 16,-1 0-10-16,14-12 6 31,3 3-7-31,11-10 9 16,3 4-9-16,-7-7 7 15,-3 4-7-15,3-10 4 16,-4 10-6-16,15-16 0 16,-1 6-3-16,39-33 1 15,-5 6-2-15,-19 9 4 16,-12 16-3-16,-9 2 1 16,-7 10-1-16,-1-4 3 15,-2 7-3-15,-8-1-16 0,1 7 7 0,-11 3-92 16,0 6 55-16</inkml:trace>
          <inkml:trace contextRef="#ctx0" brushRef="#br0" timeOffset="2436.0859">-444 1696 104 0,'11'3'41'0,"-11"-3"-22"15,6-7-14-15,-2 4 18 16,3 3-14-16,3-9-2 16,0 3-4-16,8-9 0 15,2 0-2-15,8-4-58 16,2 7 31-16</inkml:trace>
          <inkml:trace contextRef="#ctx0" brushRef="#br0" timeOffset="2989.849">-1023 979 80 0,'-7'6'30'0,"7"-6"-16"0,-4 6-8 16,4-6 16-1,4 3-13-15,-1-3 14 16,1 0-14-16,2 0 16 15,1 0-15-15,4 0 5 16,-1 3-10-16,7-3 2 16,0 6-4-16,14 0 5 15,7 7-5-15,13-1 10 16,4 0-7-16,3 3 10 16,-3 0-9-16,14-2 3 15,-4-1-6-15,11-3 0 0,-8 3-2 16,4-3-2-16,-10 0 1 0,0 1 1 15,-7-1-1-15,-7-3-16 16,-4 3 8-16,-6-6-92 16,-7 0 55-16</inkml:trace>
          <inkml:trace contextRef="#ctx0" brushRef="#br0" timeOffset="3386.9803">-282 750 128 0,'-11'3'49'0,"11"-3"-26"0,4 15-20 16,-1-8 8-16,4-1-8 0,0 0-3 15,3 3-1-15,7 0 1 16,4 3 0-16,6-3-25 16,1 4 14-16,-1-1-55 15,1-3 37-15</inkml:trace>
          <inkml:trace contextRef="#ctx0" brushRef="#br0" timeOffset="9509.7376">325 1104 112 0,'0'27'44'0,"0"-27"-24"0,0 16-10 16,0-13 23 0,0 3-18-16,0-3 6 15,0 3-13-15,0 3 4 0,0 3-7 0,0 3 4 16,0 4-5-16,0 2 2 31,7 4-3-31,3 5 3 16,4 4-4-16,3 8 6 15,3 1-5-15,8 0 1 0,-1-4-2 0,8 4 1 32,-4-3-2-32,-4-16-9 0,-3-3 4 15,0-8-91-15,-3-1 52 16</inkml:trace>
          <inkml:trace contextRef="#ctx0" brushRef="#br0" timeOffset="10217.4088">531 726 84 0,'-7'0'33'0,"7"0"-18"0,0-6-20 16,0 3 6-1,0 6-1-15,0-3 0 16,0 0 0-16,0 0 6 0,0 3-3 0,0 0 17 16,0 0-12-16,0 0 15 31,0 3-14-31,0 0 9 16,0 0-10-16,0 0 4 15,0 0-7-15,0 3 2 0,0 1-4 0,0 2 5 16,0 3-5-16,0 6 8 15,0 4-7-15,0 8 5 16,7 1-5-16,3 9 5 16,4-4-6-16,3 4-1 15,0-3-1-15,7 2-1 16,0-5 0-16,7-7 4 31,0 1-2-31,17-1 1 0,3-2-1 0,-13-13-81 31,-7-6 43-31,-7-9-73 0,-3 0 62 0</inkml:trace>
          <inkml:trace contextRef="#ctx0" brushRef="#br1" timeOffset="39444.2635">-231 637 116 0,'3'0'46'0,"-3"0"-24"0,4 3-13 0,-4-3 18 16,7 6-15-16,3 1-2 16,4-1-6-16,3 0-3 15,0 0 0-15,4 6 1 16,3 3-1-16,3 4 2 16,1-1-2-16,-1 0-7 15,0 0 3-15,-3-2-67 16,-3-1 38-16</inkml:trace>
          <inkml:trace contextRef="#ctx0" brushRef="#br1" timeOffset="42666.1192">249 1339 72 0,'4'-6'30'0,"-4"6"-16"0,14-19-1 15,-11 13 25 1,4 3-21-16,3-9 12 0,0 3-18 0,8-6 4 16,-1 5-10-16,7-5-2 31,0 3-2-31,3-3-4 15,4 6 2-15,7-4 1 16,0 4 0-16,-1-3 2 16,-2 6-1-16,9-6 2 15,1 6-2-15,-4-4 4 16,0 7-3-16,-3 0-16 16,-4 6 7-16,-6-3-70 0,-4 7 43 0</inkml:trace>
          <inkml:trace contextRef="#ctx0" brushRef="#br1" timeOffset="42161.301">301 1668 96 0,'3'-12'38'0,"-3"12"-20"0,14-3-4 0,-7-3 21 15,3 3-19-15,7-6 3 16,0-1-11-16,4-2-3 15,3 0-3-15,7-6-2 16,0 2 1-16,-4 1 1 16,4 6-1-16,7-6 2 0,-4 6-2 15,-3 3-12-15,-4 2 7 0,1 4-70 16,-4 4 41-16</inkml:trace>
          <inkml:trace contextRef="#ctx0" brushRef="#br1" timeOffset="43190.389">297 832 112 0,'0'-6'44'0,"0"6"-24"0,7 0-21 0,-3 0 11 16,6 0-6-16,4-3 11 16,-1 3-8-16,5-3 10 15,-1 0-10-15,3-3 5 32,1 0-7-32,3-3 4 15,3 3-5-15,4-6 2 16,-3 5-3-16,3-5 0 15,-1 6-1-15,12-3-2 0,2 6 1 16,4-3 1-16,-3 3-1 0,3 0-1 16,-4 3 1-16,1-3 1 15,-7 6-1-15,0-3 2 16,-8 3-2-16,-2 0-20 16,-1 3 10-16,-6-3-63 15,-1 0 41-15,-2 3-49 16,-1 0 46-16</inkml:trace>
          <inkml:trace contextRef="#ctx0" brushRef="#br0" timeOffset="3852.5755">-392 122 148 0,'-4'-6'55'0,"4"6"-30"0,4 9-25 16,-4-9 13-1,3 0-9-15,1 0 0 16,-1 0-2-16,1 0 3 15,-1 0-3-15,0 0 12 16,4 3-7-16,-3 0 10 16,3 6-10-16,-1 3 5 15,5 4-7-15,2 5 4 16,5 0-5-16,6 13 0 16,3-1-2-16,4 10 3 0,3-3-3 0,1-1 1 31,-1 1-1-31,0-3-43 15,0-7 22-15,-6-5-87 0,-1-1 59 0</inkml:trace>
          <inkml:trace contextRef="#ctx0" brushRef="#br0" timeOffset="4300.2295">201 302 156 0,'-3'6'60'0,"3"-6"-32"0,7 12-33 16,-4-9 10-1,1 3-5-15,2 6 0 16,5 4 0-16,-1 2-16 16,4 0 9-16,0-2-63 15,-1 2 39-15</inkml:trace>
          <inkml:trace contextRef="#ctx0" brushRef="#br0" timeOffset="10761.9108">805 406 144 0,'-3'-4'55'0,"3"4"-30"0,-4 4-16 15,1-4 21 1,6 3-18-16,-6 0 4 16,3 3-11-16,-4 0 2 0,1 6-4 0,-4 3 3 31,7 4-4-31,-3 5 1 16,3 0-1-16,0 4-4 15,3 2 1-15,1 4-1 16,6-4 0-16,4 7 4 15,3-4-1-15,7 1 2 16,3-3-2-16,1-7-1 16,3-6 1-16,3-9-50 15,0 1 27-15,-6-14-79 16,-1-2 57-16</inkml:trace>
          <inkml:trace contextRef="#ctx0" brushRef="#br0" timeOffset="12812.3075">1138 866 108 0,'0'0'41'0,"0"0"-22"0,0 6-11 0,0-3 19 16,3 0-15-16,-3 0 8 16,0 3-12-16,0-3 6 15,4 4-7-15,-1-4 2 16,1 0-5-16,-1-3-2 16,1 3-1-16,-1-6-26 15,0 3 14-15,1-6-72 0,3 2 46 0</inkml:trace>
          <inkml:trace contextRef="#ctx0" brushRef="#br1" timeOffset="40162.7733">-25-165 88 0,'3'6'35'0,"-3"-6"-18"16,7 16-7-16,-3-10 16 16,2 0-14-16,1 6 1 15,4 0-9-15,-1 3 5 16,4 7-6-16,3 11 6 15,0 1-6-15,7 6 1 32,-3-1-2-32,3 4 1 15,3 0-2-15,4-1 2 0,3-2-2 0,4-4-47 16,-4-2 25-16,-3-7-57 16,-3-2 44-16</inkml:trace>
          <inkml:trace contextRef="#ctx0" brushRef="#br1" timeOffset="43608.1742">833 436 44 0,'3'-3'19'0,"-3"3"-10"0,10-6 18 16,-3 3 31 0,0 3-30-16,3-6 4 15,4 3-20-15,7-3-3 16,-1 3-5-16,4-1-1 16,0 4-1-16,4-3 1 15,-1 6-2-15,1-3 2 16,-1 7-2-16,4-1 2 15,0 6-2-15,0 0-16 0,-4 0 8 0,4 7-67 32,-4-1 40-32</inkml:trace>
          <inkml:trace contextRef="#ctx0" brushRef="#br0" timeOffset="4770.0184">455-326 176 0,'-3'3'68'0,"3"-3"-36"0,0 3-31 15,0-3 25 1,3 3-16-16,1 0 13 16,-1 3-14-16,0 0 3 15,4 0-8-15,-3 6 2 16,3 4-3-16,0 8 0 15,3 3-1-15,4 19 3 0,-1 0-3 0,1 12-1 16,3-3 0-16,-3 3-41 16,0-3 22-16,-1-7-96 15,1-8 63-15</inkml:trace>
          <inkml:trace contextRef="#ctx0" brushRef="#br0" timeOffset="5118.8526">1032-76 188 0,'-7'3'71'0,"7"-3"-38"0,-4 6-30 16,4-3 15-16,4 3-11 15,-4 0-2-15,3 6-3 0,1 7-21 16,-1 2 10-16,0 3-87 16,1 4 53-16</inkml:trace>
          <inkml:trace contextRef="#ctx0" brushRef="#br0" timeOffset="5607.1518">1378 220 192 0,'0'0'74'0,"0"0"-40"0,4-4-22 16,2-2 36-16,5 0-27 0,2-12 15 15,5 0-22-15,2-19 1 16,4 0-9-16,0-14-19 15,4-1 7-15,6-24-121 16,0 8 69-16</inkml:trace>
          <inkml:trace contextRef="#ctx0" brushRef="#br0" timeOffset="11304.7201">1100 460 168 0,'-3'-3'63'0,"3"3"-34"0,-4-3-30 16,1 0 15 0,6 6-10-16,-3-3 0 15,0 0-2-15,0 0 1 16,0 6-2-16,0-3 4 15,4 7-3-15,-1 5 10 16,4 3-6-16,0 0 3 16,3 4-5-16,-3-4 2 15,3 3-3-15,1-5 3 0,2-1-4 16,1-6-1-16,0 0 0 0,3-9-56 16,4 3 30-16,-1-9-85 15,4 0 62 1</inkml:trace>
          <inkml:trace contextRef="#ctx0" brushRef="#br1" timeOffset="40799.6102">922-214 88 0,'-21'13'33'0,"21"-13"-18"0,-3 21-5 16,-1-12 12 0,8 3-12-16,-4 10-1 15,0-1-6-15,0 6 0 16,3 1-1-16,-3 5-19 16,7 4 9-16,0 0-50 0,0-4 33 15</inkml:trace>
          <inkml:trace contextRef="#ctx0" brushRef="#br1" timeOffset="41431.3813">1316 186 52 0,'-3'-6'19'0,"3"6"-10"0,7-15 18 0,-4 5 31 16,4 7-30-16,0-15 11 15,3 0-24-15,4-16 9 16,7 7-14-16,3-16 2 16,3 7-8-16,4-13-4 15,0 9-1-15,3-12 1 16,-3 3 0-16,-4-2-55 0,1 11 30 0,-4 0-72 16,-4 13 55-16</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31:05.204"/>
    </inkml:context>
    <inkml:brush xml:id="br0">
      <inkml:brushProperty name="width" value="0.13333" units="cm"/>
      <inkml:brushProperty name="height" value="0.13333" units="cm"/>
      <inkml:brushProperty name="color" value="#963334"/>
      <inkml:brushProperty name="fitToCurve" value="1"/>
    </inkml:brush>
  </inkml:definitions>
  <inkml:traceGroup>
    <inkml:annotationXML>
      <emma:emma xmlns:emma="http://www.w3.org/2003/04/emma" version="1.0">
        <emma:interpretation id="{7B3F8453-1C1E-4A93-8BED-D293D8ED5582}" emma:medium="tactile" emma:mode="ink">
          <msink:context xmlns:msink="http://schemas.microsoft.com/ink/2010/main" type="writingRegion" rotatedBoundingBox="18251,2101 24096,735 24437,2194 18592,3561"/>
        </emma:interpretation>
      </emma:emma>
    </inkml:annotationXML>
    <inkml:traceGroup>
      <inkml:annotationXML>
        <emma:emma xmlns:emma="http://www.w3.org/2003/04/emma" version="1.0">
          <emma:interpretation id="{477AF19A-B765-4C62-8860-F61ABFA6C29D}" emma:medium="tactile" emma:mode="ink">
            <msink:context xmlns:msink="http://schemas.microsoft.com/ink/2010/main" type="paragraph" rotatedBoundingBox="18251,2101 24096,735 24437,2194 18592,3561" alignmentLevel="1"/>
          </emma:interpretation>
        </emma:emma>
      </inkml:annotationXML>
      <inkml:traceGroup>
        <inkml:annotationXML>
          <emma:emma xmlns:emma="http://www.w3.org/2003/04/emma" version="1.0">
            <emma:interpretation id="{BDC9661E-903E-48EC-8E57-F66CCCA5BEE6}" emma:medium="tactile" emma:mode="ink">
              <msink:context xmlns:msink="http://schemas.microsoft.com/ink/2010/main" type="line" rotatedBoundingBox="18251,2101 24096,735 24437,2194 18592,3561"/>
            </emma:interpretation>
          </emma:emma>
        </inkml:annotationXML>
        <inkml:traceGroup>
          <inkml:annotationXML>
            <emma:emma xmlns:emma="http://www.w3.org/2003/04/emma" version="1.0">
              <emma:interpretation id="{787A70C2-1694-48C3-90CB-A4BF46FA4A0F}" emma:medium="tactile" emma:mode="ink">
                <msink:context xmlns:msink="http://schemas.microsoft.com/ink/2010/main" type="inkWord" rotatedBoundingBox="21360,1375 22863,1023 23204,2483 21701,2834"/>
              </emma:interpretation>
              <emma:one-of disjunction-type="recognition" id="oneOf0">
                <emma:interpretation id="interp0" emma:lang="en-IN" emma:confidence="0">
                  <emma:literal>m fin</emma:literal>
                </emma:interpretation>
                <emma:interpretation id="interp1" emma:lang="en-IN" emma:confidence="0">
                  <emma:literal>me fs ^</emma:literal>
                </emma:interpretation>
                <emma:interpretation id="interp2" emma:lang="en-IN" emma:confidence="0">
                  <emma:literal>m fat ^</emma:literal>
                </emma:interpretation>
                <emma:interpretation id="interp3" emma:lang="en-IN" emma:confidence="0">
                  <emma:literal>M fin</emma:literal>
                </emma:interpretation>
                <emma:interpretation id="interp4" emma:lang="en-IN" emma:confidence="0">
                  <emma:literal>m fan ^</emma:literal>
                </emma:interpretation>
              </emma:one-of>
            </emma:emma>
          </inkml:annotationXML>
          <inkml:trace contextRef="#ctx0" brushRef="#br0">6528 2235 168 0,'-11'-6'66'0,"11"0"-36"0,4-9-13 0,-1 6 20 15,1-19-15-15,9-5-2 16,-2-10-8-16,9-6 0 16,4 0-7-16,7-5 4 0,0-7 3 15,0-7 0-15,3 1 1 16,-6 0-3-16,3 6-1 15,-4 9-8-15,-6 7-2 16,-1 11 0-16,-3 7 0 0,-6 5 1 16,2 7 0-1,-2 6-3-15,-1 3 0 16,0 6 2-16,1 6 0 0,-1 6 1 16,4 3 0-16,3 4 0 15,3-1 2-15,4 6-1 16,0 7-1-16,4-1 1 15,-1-5-1-15,1-4-9 16,-4 0-2-16,-7 1-18 16,0-7-9-16,-7-3-55 15,4-6-40-15,-7-3 54 16</inkml:trace>
          <inkml:trace contextRef="#ctx0" brushRef="#br0" timeOffset="480.5277">6902 2232 156 0,'0'-6'60'0,"0"3"-32"0,0-9-17 0,7 3 18 16,-1-10-4-16,1-11 0 16,-3-1-13-16,6 1-8 15,0 3-2-15,1-1-2 0,-1 7 0 16,0 2 0-16,-3 7 0 0,3 3-3 16,4 6 2-16,-4 3 1 15,7 6 0-15,-3 0-3 16,0 3 2-16,0 1 3 15,6-1 1-15,1-3-37 32,6-3-14-32,-6-6-38 15</inkml:trace>
          <inkml:trace contextRef="#ctx0" brushRef="#br0" timeOffset="2364.3185">2829 2543 80 0,'-7'6'33'0,"7"-6"-18"0,0 7-5 0,0-7 25 16,0 0-19-16,0 0 12 16,0 0-17-16,0-7 10 15,7 4-12-15,0-12 8 16,3 0-9-16,4-16 6 16,3 7-7-16,11-22 0 15,-1 10-4-15,8-16 0 16,2 6-1-16,-2-3 3 15,-5 10-3-15,5-1 1 0,-4 6-3 16,-11 10 1-16,4 3 0 31,-7 2 4-31,-3 7-3 0,-4 0-1 16,1 6 0-16,-1 0 1 16,0 6-1-16,-3 0-1 15,3 6 1-15,4 3-1 0,7 6 0 16,3 10 2-16,7-1-1 15,6 4-1-15,11 2 1 16,-6-6 5-16,6 7-3 16,7 2 6-16,-7-5-6 0,-7-10 1 15,7 4-2-15,-4-7 1 16,1-3 0-16,-7-3 3 16,-4 0-1-16,-3-6 0 15,-4-3-3-15,4-6 5 0,-3-3 3 16,-4-9-3-16,0-4 1 0,0-5-5 31,0-4-2-31,0-5 0 16,3-4-1-16,4 1 0 15,-3 2 0-15,-4 3-3 0,0 4 0 16,-4 6 4-16,1 2 1 16,-4 7-3-16,0 3 1 15,0 6 0-15,0 3 0 16,0 3 0-16,1 6 0 0,-1 3 0 15,0 6 0-15,4 0-3 16,3 10 2-16,3 5 1 16,4 4 0-16,0 2 0 15,0 1 0-15,3-3 2 16,-7-1 3-16,4-2-2 16,0-7-2-16,-3-3 2 0,-4-5 2 15,-4-4 2-15,4-6 1 16,0-6-2-16,0-3 1 15,0-9 0-15,4-4 3 16,-1-2-3-16,-3-9 1 16,7-13-3-16,3-3 0 15,1-5-1-15,-1 2 0 16,-3 3-5-16,-4 6 1 16,1 7 2-16,-4 6 1 15,-7 2-1-15,-3 7-2 0,3 0 1 16,-4 6-1-16,-2 2 0 15,-4 1 0-15,0 3-14 16,-1 0-5-16,-12 6-114 16,-5-6 2-1</inkml:trace>
          <inkml:trace contextRef="#ctx0" brushRef="#br0" timeOffset="-551.7073">6044 2284 140 0,'-7'0'55'0,"7"-3"-30"0,0-6-16 0,7 3 16 16,-4-3 1-16,4-7 4 15,0-20-5-15,14-7-3 16,6-9-12-16,4-6 0 0,3-3 3 15,4-9 4-15,3-21 2 0,0-4-4 16,4 1-1-16,3-4-8 16,10-6-4-16,-3-12-1 0,-3 10 1 15,6 14-1-15,-10 10-1 16,-7 12 1-16,-6 9 1 16,-8 9-3-16,-3 6 0 15,-3 13 1-15,-8 5 2 16,1 7-3-1,-4 9 0-15,1-1-1 16,2 7 0-16,-2 6 0 16,-1 0 0-16,0 6 2 15,1 1 2-15,-1 2-3 16,4 9 0-16,3 0-1 16,7 4 0-16,3 5 0 15,4 13 0-15,3 9 4 16,1 5 1-16,-1 7-1 15,0 3-2-15,1-3 1 0,-5-3-1 16,1 0 0-16,-3-3 0 16,-1-6 0-16,4 3 2 15,-3-3 1-15,-8-13 1 16,-3-5-2-16,-6-16 3 16,2-6 1-1,-6 0-7-15,-3-15-43 16,-8 0-17-1</inkml:trace>
          <inkml:trace contextRef="#ctx0" brushRef="#br0" timeOffset="3565.4287">8281 1256 168 0,'0'0'63'0,"-14"0"-34"0,21-3-19 0,-14 0 20 16,14 0-7-16,-4 0-1 15,-3-9-1-15,11-6-1 0,-1-7-11 16,0-8 1-16,4-4 1 0,0-3-4 16,6 4 1-16,-2 2-7 31,-1 7-3-31,-4 3 1 15,-2 5 0-15,-1 7-2 16,-3 6 2-16,3 3 1 16,0 6 0-16,-6 6-3 15,6 3 2-15,0 4-1 16,4 8 0-16,-4-3 2 0,11 7 2 16,3-4-1-16,0-3 2 15,0-5-2-15,-3-4 2 16,-8-3-55-16,1-3-24 15,-4-3-26 1</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07:32.124"/>
    </inkml:context>
    <inkml:brush xml:id="br0">
      <inkml:brushProperty name="width" value="0.15875" units="cm"/>
      <inkml:brushProperty name="height" value="0.15875" units="cm"/>
      <inkml:brushProperty name="color" value="#D51B50"/>
      <inkml:brushProperty name="fitToCurve" value="1"/>
    </inkml:brush>
  </inkml:definitions>
  <inkml:traceGroup>
    <inkml:annotationXML>
      <emma:emma xmlns:emma="http://www.w3.org/2003/04/emma" version="1.0">
        <emma:interpretation id="{9EB3BF24-44AE-48FA-B16C-8A86C93ECFDF}" emma:medium="tactile" emma:mode="ink">
          <msink:context xmlns:msink="http://schemas.microsoft.com/ink/2010/main" type="writingRegion" rotatedBoundingBox="2154,445 14367,-179 14525,2909 2312,3534"/>
        </emma:interpretation>
      </emma:emma>
    </inkml:annotationXML>
    <inkml:traceGroup>
      <inkml:annotationXML>
        <emma:emma xmlns:emma="http://www.w3.org/2003/04/emma" version="1.0">
          <emma:interpretation id="{210442EE-A8A5-4711-AC61-10E60EB1F21B}" emma:medium="tactile" emma:mode="ink">
            <msink:context xmlns:msink="http://schemas.microsoft.com/ink/2010/main" type="paragraph" rotatedBoundingBox="2154,445 14367,-179 14525,2909 2312,3534" alignmentLevel="1"/>
          </emma:interpretation>
        </emma:emma>
      </inkml:annotationXML>
      <inkml:traceGroup>
        <inkml:annotationXML>
          <emma:emma xmlns:emma="http://www.w3.org/2003/04/emma" version="1.0">
            <emma:interpretation id="{0C434DB3-609F-44E1-8E50-2EF8B170A9D0}" emma:medium="tactile" emma:mode="ink">
              <msink:context xmlns:msink="http://schemas.microsoft.com/ink/2010/main" type="line" rotatedBoundingBox="2154,445 11564,-35 11670,2050 2261,2532"/>
            </emma:interpretation>
          </emma:emma>
        </inkml:annotationXML>
        <inkml:traceGroup>
          <inkml:annotationXML>
            <emma:emma xmlns:emma="http://www.w3.org/2003/04/emma" version="1.0">
              <emma:interpretation id="{97853D64-BCE7-4E66-A747-58BF16A187A5}" emma:medium="tactile" emma:mode="ink">
                <msink:context xmlns:msink="http://schemas.microsoft.com/ink/2010/main" type="inkWord" rotatedBoundingBox="2161,580 7159,324 7259,2276 2261,2532"/>
              </emma:interpretation>
              <emma:one-of disjunction-type="recognition" id="oneOf0">
                <emma:interpretation id="interp0" emma:lang="en-IN" emma:confidence="0">
                  <emma:literal>Things</emma:literal>
                </emma:interpretation>
                <emma:interpretation id="interp1" emma:lang="en-IN" emma:confidence="0">
                  <emma:literal>Thing</emma:literal>
                </emma:interpretation>
                <emma:interpretation id="interp2" emma:lang="en-IN" emma:confidence="0">
                  <emma:literal>Thingy</emma:literal>
                </emma:interpretation>
                <emma:interpretation id="interp3" emma:lang="en-IN" emma:confidence="0">
                  <emma:literal>Thing's</emma:literal>
                </emma:interpretation>
                <emma:interpretation id="interp4" emma:lang="en-IN" emma:confidence="0">
                  <emma:literal>things</emma:literal>
                </emma:interpretation>
              </emma:one-of>
            </emma:emma>
          </inkml:annotationXML>
          <inkml:trace contextRef="#ctx0" brushRef="#br0">-2 252 116 0,'3'0'44'0,"-3"0"-24"0,21-6-8 15,-7 3 27 1,-1 6-22-16,18-6 12 16,4 0-18-16,6-1 8 15,0 4-11-15,7-6 6 16,0 3-7-16,45-18 2 15,3 3-5-15,3-7 0 16,-10 7-2-16,4-6 3 16,-14 8-3-16,10-5 4 0,-13 9-4 15,-4-6 4-15,-11 5-4 0,-9-2-1 16,-8 3 0-16,-9 3-48 16,-8 9 26-16,-6-6-92 15,-4 6 62-15</inkml:trace>
          <inkml:trace contextRef="#ctx0" brushRef="#br0" timeOffset="524.7136">643 227 144 0,'-7'9'55'0,"7"-9"-30"0,0 28-14 0,0-16 26 16,3 3-20-16,1 10 2 15,-1-1-11-15,1 10 1 16,3 2-5-16,-1 31 5 16,8 0-6-16,0 25 3 15,3-1-3-15,-7 25 3 16,4-12-4-16,-4 9 4 16,1-12-4-16,-5-4 4 15,5-12-4-15,-1-11-10 16,0-16 5-16,-6-19-103 15,3-8 58-15</inkml:trace>
          <inkml:trace contextRef="#ctx0" brushRef="#br0" timeOffset="1574.9996">1332 288 132 0,'0'-6'49'0,"0"6"-26"0,4 3-16 0,-4-3 24 15,3 6-18-15,1 4 11 16,-1 2-14-16,1 3 6 16,-1 3-9-16,0 7 4 15,4 5-6-15,0 28-2 16,3 3-2-16,-3 21 5 15,4 1-3-15,-5-1 10 16,1-12-7-16,0-3-1 16,0-6-3-16,0 22 3 15,3-7-3-15,-3-21 15 16,0-16-10-16,-4-14 13 16,1-10-12-16,-1-15 1 15,1-6-6-15,-1-18-2 16,4-4 0-16,0-21-4 15,3 4 2-15,4-10-1 16,0 9 0-16,3 0 0 16,7 13 0-16,17-16 2 15,4 9 0-15,-1 13-5 0,1 12 3 16,-1 12 3-16,-9 9 0 0,-5 9 2 16,1 6-2-1,-7 13 2-15,0 2-2 16,-3 13 2-16,-4 3-2 0,-3 3 2 15,-4-6-2-15,-3-1-16 16,0-5 8-16,0-6-63 16,0-7 39-16,-1-5-93 15,1-10 70-15</inkml:trace>
          <inkml:trace contextRef="#ctx0" brushRef="#br0" timeOffset="1869.5039">2351 633 220 0,'-6'0'85'0,"6"0"-46"0,-4 9-37 15,1-6 22 1,-1 3-16-16,-3 6 5 15,4 4-8-15,0 14 4 16,6 7-5-16,0 15 0 16,4-1-2-16,0 10 1 15,3-6-2-15,-3 0 2 16,4-6-2-16,-1-6-51 0,0-7 27 16,-6-14-107-16,2-4 72 0</inkml:trace>
          <inkml:trace contextRef="#ctx0" brushRef="#br0" timeOffset="2013.321">2235 261 232 0,'0'-34'88'0,"0"34"-48"0,-4-9-47 0,1 6-17 15,6 6 10-15,-3 0-94 16,0 3 61-16</inkml:trace>
          <inkml:trace contextRef="#ctx0" brushRef="#br0" timeOffset="2836.1956">2736 602 148 0,'7'-21'55'0,"-7"21"-30"0,0 3-7 16,0 0 22-1,0 0-22-15,0 3-2 16,3 3-11-16,0 10 1 15,1 2-3-15,-1 10 0 16,4 5-1-16,0 34 7 16,3 1-5-16,-6-4 8 15,-1-9-8-15,-3-7 3 0,0-8-4 0,0-9 9 16,0-7-6 0,0-15 5-16,0-6-6 15,0-24-2-15,7 0-2 0,3-31 5 16,7 0-3-16,4-18 6 15,0 6-6-15,3-6-1 16,3 12-1-16,0 0-6 16,1 16 3-16,-1 5-3 15,-3 13 2-15,4 2 2 16,3 13 1-16,3 6 2 16,0 9-1-16,8 7 2 15,-5 2-2-15,1 19 4 16,-7 2-3-16,-7 19 4 15,-4-3-4-15,-6 6-1 16,0-6 0-16,-7-6-4 16,0-7 2-16,-4-8-54 15,0-10 30-15,-3-8-109 16,4-7 75-16</inkml:trace>
          <inkml:trace contextRef="#ctx0" brushRef="#br0" timeOffset="3525.5026">4170 624 192 0,'10'-28'74'0,"-10"28"-40"0,10-39-18 0,-6 20 39 16,-1 7-31-16,-3-27 13 16,4 2-22-16,-8-3 2 15,1 7-9-15,-8-1-1 16,1 13-4-16,-14 3-4 16,0 8 0-16,-20 17-4 15,6 8 3-15,-14 24-3 16,8 4 2-16,-4 15-2 15,13 0 2-15,1 9-2 16,13-3 2-16,8-6 0 16,6-3 1-16,14-18 0 15,6-10 0-15,8-12 2 16,3-3 0-16,10-18 2 16,1 0-1-16,-4-18 8 15,-4-4-5-15,0-23 14 16,1 8-10-16,-11-6 7 15,-3 6-8-15,0-8 4 16,-1 11-6-16,-6 9-2 16,0 13-2-16,-4 0-4 15,4 9 2-15,-7 15 1 16,4 6 0-16,-4 12 0 16,3 4 0-16,1 24-3 0,2-1 2 15,1 20 1-15,0 2 0 16,3 15 2-16,1-5-1 0,-1 20 4 15,0-8-3-15,-6-4 6 16,-1-11-5-16,-6-7 12 16,-1-3-8-16,-9 28 7 15,-1-4-7-15,-10-27 0 16,7-18-4-16,-21-16 0 16,4-5-1-16,-25-16-15 15,4-3 7-15,7-18-48 16,14-3 30-16,-11-22-139 15,11 4 90-15</inkml:trace>
          <inkml:trace contextRef="#ctx0" brushRef="#br0" timeOffset="4352.764">4828 252 192 0,'4'-12'74'0,"-4"12"-40"0,-4-10-16 15,1 4 34 1,3 6-29-16,-10-6 2 16,3 6-16-16,-10-3-1 15,3 3-5-15,-10 3-4 16,7 3 0-16,-7 6-1 16,3 4 0-16,-3 8 0 15,4 4 0-15,-1 2-3 0,7-2 3 0,4 2-3 16,7 1 2-16,6-7 2 15,4 0 1 1,7-5-3-16,6-1 2 0,14-3 1 16,8-3 0-16,13 1 0 15,-4-1 0-15,0 0 0 16,-3 3 0-16,-10 3 8 16,-3 1-4-16,-15 11 12 15,-6 1-9-15,-21 8 5 16,-3 7-7-16,-25-3 9 15,1 0-8-15,-17-13 10 16,6-2-9-16,-6-16-1 16,13-3-4-16,-3-9-4 15,10-3 1-15,3-12-41 16,15 2 23-16,2-8-131 16,8 6 83-16</inkml:trace>
        </inkml:traceGroup>
        <inkml:traceGroup>
          <inkml:annotationXML>
            <emma:emma xmlns:emma="http://www.w3.org/2003/04/emma" version="1.0">
              <emma:interpretation id="{DAFB603F-4496-49F0-AE4C-FAE2234770DD}" emma:medium="tactile" emma:mode="ink">
                <msink:context xmlns:msink="http://schemas.microsoft.com/ink/2010/main" type="inkWord" rotatedBoundingBox="8237,134 11564,-35 11649,1629 8322,1799"/>
              </emma:interpretation>
              <emma:one-of disjunction-type="recognition" id="oneOf1">
                <emma:interpretation id="interp5" emma:lang="en-IN" emma:confidence="0">
                  <emma:literal>I've</emma:literal>
                </emma:interpretation>
                <emma:interpretation id="interp6" emma:lang="en-IN" emma:confidence="0">
                  <emma:literal>Ire</emma:literal>
                </emma:interpretation>
                <emma:interpretation id="interp7" emma:lang="en-IN" emma:confidence="0">
                  <emma:literal>Inver</emma:literal>
                </emma:interpretation>
                <emma:interpretation id="interp8" emma:lang="en-IN" emma:confidence="0">
                  <emma:literal>ITive</emma:literal>
                </emma:interpretation>
                <emma:interpretation id="interp9" emma:lang="en-IN" emma:confidence="0">
                  <emma:literal>Ide</emma:literal>
                </emma:interpretation>
              </emma:one-of>
            </emma:emma>
          </inkml:annotationXML>
          <inkml:trace contextRef="#ctx0" brushRef="#br0" timeOffset="5192.556">6091-4 160 0,'-7'6'63'0,"7"-6"-34"0,7 3-27 0,-4-3 21 16,4 0-15-16,4-3 17 15,2 0-15-15,8-3 13 16,6 2-13-16,32-8 2 16,9 3-8-16,11-9 7 15,-3 3-7-15,6-10 3 16,-7 4-4-16,8-7 0 15,-11 4-1-15,-4-3-4 16,-9 8 1-16,-11 1-45 16,-7 6 24-16,-14 0-96 15,-6 2 66-15</inkml:trace>
          <inkml:trace contextRef="#ctx0" brushRef="#br0" timeOffset="5807.9224">6221 1283 212 0,'0'0'82'0,"0"0"-44"0,17-10-20 0,1 1 38 16,2 3-31-16,28-9 8 15,0 0-21-15,17-10 0 16,1 4-7-16,16-10-1 16,-7 7-2-16,15-7-2 15,-8 7 1-15,4 0 3 16,-14 5-2-16,-7-2 1 15,-10 6-1-15,-7-7-74 16,-7 4 39-16,-10-3-125 16,-4 6 88-16</inkml:trace>
          <inkml:trace contextRef="#ctx0" brushRef="#br0" timeOffset="5552.776">6698-14 164 0,'-20'0'63'0,"20"0"-34"0,-4 7-16 0,1-4 23 16,6 6-20-16,-3 3 8 16,0 6-15-16,0 10 6 15,4-1-8-15,-1 19 0 16,7 0-4-16,-3 27 0 16,4-3-1-16,-5 21 1 15,5-5-2-15,-4 11-1 16,-1-11 1-16,-2 2 3 15,3-18-2-15,-4-9-49 16,1-9 25-16,-8-15-103 16,1-7 69-16</inkml:trace>
          <inkml:trace contextRef="#ctx0" brushRef="#br0" timeOffset="7426.7329">7693-462 156 0,'0'6'60'0,"0"-6"-32"0,0 6-17 0,-3-3 26 16,3 7-20-16,-4 2 0 16,1 6-11-16,-7 9-1 15,-1 4-3-15,-6 21 1 16,3 0-2-16,-6 12-67 15,3-3 37-15,-4 3-82 16,7-6 63-16</inkml:trace>
          <inkml:trace contextRef="#ctx0" brushRef="#br0" timeOffset="7865.5778">7995 264 192 0,'0'-24'71'0,"0"24"-38"0,-3-4-28 0,-1 1 21 15,8 6-16-15,-4 4 8 16,3 2-10-16,4 9 2 16,3 6-6-16,7 13 0 15,1 3-2-15,6 15 1 16,3-4-2-16,4 13 8 16,0-3-5-16,0-3 10 15,-4-6-8-15,-3-9 16 16,0-10-12-16,0-20 16 15,-3-10-16-15,-1-31 2 16,4-2-7-16,0-37-1 16,0 6-2-16,-3-19 1 15,-1 13-2-15,-2 0-5 16,-1 15 2-16,-3 7-52 16,-4 11 30-16,-3 13-127 15,0 9 84-15</inkml:trace>
          <inkml:trace contextRef="#ctx0" brushRef="#br0" timeOffset="8286.8637">8952 584 188 0,'14'3'71'0,"-14"-3"-38"0,31-15-17 0,-14 6 33 16,0 3-28-16,11-19 12 16,-1 4-20-16,7-25 1 15,-3 4-8-15,0-13-1 16,-3 6-3-16,-8-6 3 16,1 12-3-16,-11-3 4 15,-3 13-4-15,-14 6-3 16,4 8 0-16,-15 10-4 15,5 6 3-15,-25 15-1 16,4 10 1-16,-4 17 0 16,7 4 0-16,4 18 4 15,9-6-1-15,12 3-1 16,6-6 1-16,17-7 5 16,7-5-3-16,14-13 8 15,3-8-7-15,7-19 3 16,0-6-4-16,3-13-26 15,1 1 12-15,-4-9-127 16,-7 5 76-16</inkml:trace>
        </inkml:traceGroup>
      </inkml:traceGroup>
      <inkml:traceGroup>
        <inkml:annotationXML>
          <emma:emma xmlns:emma="http://www.w3.org/2003/04/emma" version="1.0">
            <emma:interpretation id="{8DB5409B-661C-4B40-977B-087564D495BB}" emma:medium="tactile" emma:mode="ink">
              <msink:context xmlns:msink="http://schemas.microsoft.com/ink/2010/main" type="line" rotatedBoundingBox="9908,1839 14039,376 14555,1833 10424,3296"/>
            </emma:interpretation>
          </emma:emma>
        </inkml:annotationXML>
        <inkml:traceGroup>
          <inkml:annotationXML>
            <emma:emma xmlns:emma="http://www.w3.org/2003/04/emma" version="1.0">
              <emma:interpretation id="{6BD78E98-7268-403A-9DCF-B58066962A43}" emma:medium="tactile" emma:mode="ink">
                <msink:context xmlns:msink="http://schemas.microsoft.com/ink/2010/main" type="inkWord" rotatedBoundingBox="9908,1839 14039,376 14555,1833 10424,3296"/>
              </emma:interpretation>
              <emma:one-of disjunction-type="recognition" id="oneOf2">
                <emma:interpretation id="interp10" emma:lang="en-IN" emma:confidence="0">
                  <emma:literal>heard</emma:literal>
                </emma:interpretation>
                <emma:interpretation id="interp11" emma:lang="en-IN" emma:confidence="0">
                  <emma:literal>head</emma:literal>
                </emma:interpretation>
                <emma:interpretation id="interp12" emma:lang="en-IN" emma:confidence="0">
                  <emma:literal>heart</emma:literal>
                </emma:interpretation>
                <emma:interpretation id="interp13" emma:lang="en-IN" emma:confidence="0">
                  <emma:literal>heated</emma:literal>
                </emma:interpretation>
                <emma:interpretation id="interp14" emma:lang="en-IN" emma:confidence="0">
                  <emma:literal>beard</emma:literal>
                </emma:interpretation>
              </emma:one-of>
            </emma:emma>
          </inkml:annotationXML>
          <inkml:trace contextRef="#ctx0" brushRef="#br0" timeOffset="11588.6973">7854 1472 128 0,'-3'-19'49'0,"3"19"-26"0,3 3-9 0,-3 0 28 16,4 3-23-16,-1 7 11 16,1 5-19-16,-1 6 8 15,4 4-11-15,3 27 4 16,7 3-7-16,1 21 4 15,2 3-5-15,8 19 5 16,2-7-6-16,1 10 3 16,0-9-3-16,-3-4 3 15,-1-8-4-15,-6-16 8 16,-1-16-6-16,-3-8 14 16,-3-9-10-16,-4-19 5 15,-3-6-8-15,-7-24-7 16,4 0 1-16,-4-25 0 15,7 3 1-15,3-21 2 0,4 10-1 16,3-23-3 0,3 17 1-16,4-7-4 0,4 15 3 0,3 3 1 15,3 13 1-15,7 5 0 16,4 10 0-16,-4 12 0 16,-3 6 0-16,-4 9 4 15,-3 6-2-15,10 16 4 16,-3 6-4-16,-7 5-1 15,-4 1 0-15,-6 6 1 16,-4 0-1-16,-3-9-29 16,-4-7 15-16,-3-8-85 15,3-7 54-15,-3-18-79 16,0-3 70-16</inkml:trace>
          <inkml:trace contextRef="#ctx0" brushRef="#br0" timeOffset="12007.7091">9186 2051 216 0,'3'49'82'0,"-3"-49"-44"0,7 18-47 15,-4-12 17 1,4 0-8-16,0-6 14 15,3 3-8-15,4-9 13 0,3 0-11 0,0-18 14 16,0-1-13-16,1-17 7 16,-1 2-9-16,-3-9 2 15,-1 7-5-15,-6-7 5 16,0 12-6-16,-10-6-1 16,3 13-1-16,-11 6-4 15,1 8 2-15,-7 13 1 16,3 9 0-16,-3 16 0 15,7 5 0-15,-1 13 2 16,4 6-1-16,1 24-1 16,6-3 1-16,6-3 1 15,8-9-1-15,7-10 2 16,-1-5-2-16,11-16 4 16,4-8-3-16,13-16-40 15,0-6 20-15,3-25-123 16,-3 1 79-16</inkml:trace>
          <inkml:trace contextRef="#ctx0" brushRef="#br0" timeOffset="12879.9827">9999 1572 108 0,'-17'19'41'0,"17"-19"-22"0,-11 6-7 0,8-6 27 16,3 0-22-16,-4-3 21 15,1 0-23-15,-1-13 13 16,4 1-17-16,0-19 10 16,4 4-12-16,-1-16 2 15,8 7-7-15,2-7-2 16,1 12-1-16,0-2-4 15,3 2 2-15,4 4 1 16,-1 11 0-16,4 4 4 0,0 9-2 0,4 6 6 16,-1 9-5-1,4 16 8-15,-4 2-7 0,4 19 8 16,-3-4-8-16,-1 7 8 16,-3 0-8-16,4 3 1 15,-4-3-3-15,-4-1 1 16,1-5-2-16,-1-6 6 15,-2-7-4-15,-8-8 8 16,0-4-7-16,-10-12 5 16,4-3-5-16,-15-15 0 15,4 0-2-15,-17-13-4 16,4 4 1-16,-18 0 1 16,7 5 0-16,-10 7-3 15,7 6 2-15,-7 9-4 16,10 9 3-16,-4 13-1 15,8 2 1-15,3 10 0 16,7 3 0-16,6 2 2 16,8-2 0-16,10-9 0 15,7-4 0-15,10-11 0 16,3-7 0-16,7-15-3 16,1 0 2-16,6-16-45 15,0 1 24-15,7-16-116 16,0 4 77-16</inkml:trace>
          <inkml:trace contextRef="#ctx0" brushRef="#br0" timeOffset="13480.5192">10747 999 224 0,'-4'-6'85'0,"4"6"-46"0,17-25-35 16,-10 19 21-1,0 3-16-15,7 0 4 16,3 6-8-16,7 6 9 15,0 4-8-15,7 5 3 16,0 3-5-16,3 7 9 16,-3 2-7-16,0 10 5 0,-4 3-6 0,-6 8 4 15,-1-2-5-15,-9 6 5 16,-1-6-6 0,-7-6 8-16,1-7-7 0,-11-8 12 15,4-7-9-15,-11-15 3 16,3-6-6-16,-2-18 0 15,6-4-2-15,3-17 1 16,8 2-2-16,10-15-3 16,3 4 1-16,10-17-19 15,4 14 11-15,3-4-63 16,1 9 41-16,-1 0-119 16,-3 13 84-16</inkml:trace>
          <inkml:trace contextRef="#ctx0" brushRef="#br0" timeOffset="13064.128">11055 1350 4 0,'0'0'0'0</inkml:trace>
          <inkml:trace contextRef="#ctx0" brushRef="#br0" timeOffset="14184.2327">11868-126 168 0,'-3'-10'63'0,"3"10"-34"0,3 7-8 0,-3-4 38 16,4 3-33-16,-1 3 14 15,1 6-24-15,-1 6 7 16,4 7-14-16,0 8 8 15,3 4-9-15,0 21 4 16,4 3-7-16,0 22 4 16,0-7-5-16,6 15 2 15,1-5-3-15,10 11 5 16,0-8-5-16,3 9 8 16,0-16-7-16,0 0 1 15,1-15-3-15,-8-9 12 16,-3-9-8-16,-3-3 11 15,-4-9-10-15,-14-28-4 16,1-6-1-16,-14-15 0 16,-1 0-1-16,-9-13-3 15,-1 1 1-15,-10-12-4 16,7 5 3-16,-7 1-1 16,4 5 1-16,-7 4 0 15,6 9 0-15,-13 6 0 16,7 9 0-16,-14 6-3 15,6 3 3-15,-6 10-1 16,7 2 1-16,-10 13-3 16,6-1 3-16,14 4-1 15,14 0 1-15,3 3 2 16,11-4 0-16,13-5 0 0,7-4 0 0,14-8 2 16,7-7-1-16,7-12 6 15,-1-6-4-15,21-18 1 16,-3-3-2-16,-3-13-35 15,-8 4 19-15,-3-10-147 16,-7 6 89-16,-10-2-95 16,-7 2 96-16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33:42.913"/>
    </inkml:context>
    <inkml:brush xml:id="br0">
      <inkml:brushProperty name="width" value="0.21167" units="cm"/>
      <inkml:brushProperty name="height" value="0.21167" units="cm"/>
      <inkml:brushProperty name="color" value="#FFC000"/>
      <inkml:brushProperty name="fitToCurve" value="1"/>
    </inkml:brush>
    <inkml:brush xml:id="br1">
      <inkml:brushProperty name="width" value="0.15875" units="cm"/>
      <inkml:brushProperty name="height" value="0.15875" units="cm"/>
      <inkml:brushProperty name="color" value="#963334"/>
      <inkml:brushProperty name="fitToCurve" value="1"/>
    </inkml:brush>
  </inkml:definitions>
  <inkml:traceGroup>
    <inkml:annotationXML>
      <emma:emma xmlns:emma="http://www.w3.org/2003/04/emma" version="1.0">
        <emma:interpretation id="{DED2159F-1A62-48BB-B9E3-7EEBF72DCE15}" emma:medium="tactile" emma:mode="ink">
          <msink:context xmlns:msink="http://schemas.microsoft.com/ink/2010/main" type="writingRegion" rotatedBoundingBox="17248,607 16153,2585 15438,2190 16533,211"/>
        </emma:interpretation>
      </emma:emma>
    </inkml:annotationXML>
    <inkml:traceGroup>
      <inkml:annotationXML>
        <emma:emma xmlns:emma="http://www.w3.org/2003/04/emma" version="1.0">
          <emma:interpretation id="{781E0F74-1A11-4777-A5BB-1F4A53950E54}" emma:medium="tactile" emma:mode="ink">
            <msink:context xmlns:msink="http://schemas.microsoft.com/ink/2010/main" type="paragraph" rotatedBoundingBox="17248,607 16153,2585 15438,2190 16533,211" alignmentLevel="1"/>
          </emma:interpretation>
        </emma:emma>
      </inkml:annotationXML>
      <inkml:traceGroup>
        <inkml:annotationXML>
          <emma:emma xmlns:emma="http://www.w3.org/2003/04/emma" version="1.0">
            <emma:interpretation id="{5D1D0D07-F62B-4496-8C6B-9F5CDA1A07A5}" emma:medium="tactile" emma:mode="ink">
              <msink:context xmlns:msink="http://schemas.microsoft.com/ink/2010/main" type="line" rotatedBoundingBox="17248,607 16153,2585 15438,2190 16533,211"/>
            </emma:interpretation>
          </emma:emma>
        </inkml:annotationXML>
        <inkml:traceGroup>
          <inkml:annotationXML>
            <emma:emma xmlns:emma="http://www.w3.org/2003/04/emma" version="1.0">
              <emma:interpretation id="{9C804782-A719-477E-A857-25ED243FD692}" emma:medium="tactile" emma:mode="ink">
                <msink:context xmlns:msink="http://schemas.microsoft.com/ink/2010/main" type="inkWord" rotatedBoundingBox="17248,607 16153,2585 15438,2190 16533,211"/>
              </emma:interpretation>
              <emma:one-of disjunction-type="recognition" id="oneOf0">
                <emma:interpretation id="interp0" emma:lang="en-IN" emma:confidence="0">
                  <emma:literal>the Easter</emma:literal>
                </emma:interpretation>
                <emma:interpretation id="interp1" emma:lang="en-IN" emma:confidence="0">
                  <emma:literal>The Easter</emma:literal>
                </emma:interpretation>
                <emma:interpretation id="interp2" emma:lang="en-IN" emma:confidence="0">
                  <emma:literal>Times Easter</emma:literal>
                </emma:interpretation>
                <emma:interpretation id="interp3" emma:lang="en-IN" emma:confidence="0">
                  <emma:literal>tea</emma:literal>
                </emma:interpretation>
                <emma:interpretation id="interp4" emma:lang="en-IN" emma:confidence="0">
                  <emma:literal>testate</emma:literal>
                </emma:interpretation>
              </emma:one-of>
            </emma:emma>
          </inkml:annotationXML>
          <inkml:trace contextRef="#ctx0" brushRef="#br0">14181 639 64 0,'-4'6'24'15,"4"-6"-12"-15,-3 3-16 0,0 0 2 16,3 6 1-16,-4 4 2 16,1 2 0-16,-4 0 4 15,0 3-3-15,-3 7-1 16,3-4 0-16,-4 4-4 15,5-1 2-15,-8 6 1 16,7 1 0-16,-7-1-3 16,7 1 2-16,-6-4 3 15,6 1-1-15,-7-1-1 16,7-2 1-16,-3 2-1 16,7-3 0-16,-8 1 0 15,8-4 0-15,-7-2 0 16,6-1 0-16,-3-3 0 0,4-3 0 15,-4-3-27-15,7 4 15 16</inkml:trace>
          <inkml:trace contextRef="#ctx0" brushRef="#br0" timeOffset="2631.0329">14321 660 52 0,'-10'19'22'0,"10"-19"-12"0,-14 15-10 16,8-9 3-1,6 3-3-15,-11 3-2 16,1 4 1-16,-7 8 1 15,7-3 0-15,-8 7 0 16,5-1 0-16,-4 7 2 16,6-1-1-16,-2 1-1 15,2-1 1-15,-3-2-1 16,8-1 0-16,-5 1 0 0,4-4 0 0,-3 1 0 16,3-4 0-16,-3-2 0 15,3-4 0-15,0-3 2 16,4-3-1-16,-4-3-1 15,7 1 1-15,-3-7-1 16,3 0 0-16,0-6 0 16,6 0 0-16,-2-10 0 15,3 1 0-15,0-9 0 16,3 3 0-16,0-13 0 16,0 7 0-16,4-13 0 15,3 4 0-15,1-7 2 16,2 6-1-16,1-5 2 15,3 8-2-15,-4-2-1 16,1 8 1-16,3-2-1 16,0 5 0-16,0 1 2 15,-3 6-1-15,-4-6 2 16,0 5-2-16,-3-2-1 16,3 6 1-16,0-3-1 15,0 2 0-15,-3-2 0 16,-1 3 0-16,-2-3 0 15,2 5 0-15,-6-2 0 16,4 6 0-16,-5-3 6 16,5 3-3-16,-4-3 3 15,-1 6-3-15,1-3 3 16,4 3-4-16,-4-4-1 16,-1 4 0-16,1-3-4 15,0 3 2-15,-3 0-1 0,2 3 0 16,-2 0 2-16,-1 6 0 15,-3-3 2-15,4 7-1 16,-4-1 4-16,0 3-3 16,-4 0 8-16,4 0-6 15,-3 4 10-15,-1-1-8 0,-2 0 3 16,-1 3-5-16,-7 1 0 16,4-1-2-16,-4 0-2 15,4 4 1-15,-8 5 1 16,5-3-1-16,-4 4-1 15,3-1 1-15,-3 4 1 16,6-1-1-16,-6 1-1 16,4-1 1-16,-11 1-1 15,10-1 0-15,-7-2 0 16,4-1 0-16,-4-2-3 0,4-1 2 16,0-6 1-16,3 1 0 15,-3-4 2-15,4 3-1 16,-5 0-1-16,5 1 1 15,-4-1-1-15,6 3 0 0,-2 1 0 16,2-1 0 0,-2 0 0-16,6-2 0 0,-4-1 2 15,4 3-1-15,-3 4-1 16,7-1 1-16,-8 4-1 16,8-4 0-16,-4 0-3 15,4-2 2-15,-8-1-8 16,8-3 5-16,-7 1-12 15,3-4 9-15,0 0-14 16,4 0 12-16,-4-2-11 16,7-1 11-16,-7-3-2 15,3 0 7-15,-2-3 2 16,2 3 2-16,-3-3 0 16,4 4 0-16,-4-4 0 15,4 3 0-15,-4-3 0 16,7 3 0-16,-7-3 0 15,7 0 0-15,-7 0 0 16,7 0 0-16,-7-2 2 16,7 2-1-16,-3-3-3 15,3 0 1-15,-4 0 1 0,4 6 0 16,-3-3 0 0,3 3 0-16,-4-3 0 0,4 3 0 0,-3-2 2 15,3-1-1 1,-3-3-1-16,6 3 1 0,-3-6-1 15,0 0 0-15,0-3 0 16,3 0 0-16,1-3 2 16,-1-1-1-16,1-2-1 15,3 6 1-15,-1-6-1 16,1 3 0-16,0-6 8 16,0 6-4-16,3-3 10 15,1 2-8-15,-5-8 3 16,5 3-5-16,-1-9 5 15,0 5-6-15,-3-2 1 16,3 6-2-16,-3-3-2 16,0 6 1-16,0-4-1 15,0 7 0-15,0-6-3 16,0 3 2-16,-1-3-1 16,5 6 0-16,-4-13 11 15,3 7-6-15,0-12 13 16,4 5-9-16,-4-8 3 15,4 3-6-15,-4-7 2 16,4 10-3-16,-4-7 0 16,1 10-1-16,-1-3-4 15,0 5 1-15,-3 1 1 16,3 3 0-16,-3-3 0 16,3 6 0-16,1-4 0 0,2 1 0 15,-2 0 8-15,-1 3-4 0,0-3 8 16,1 2-8-16,-1-2 1 15,0 6-3-15,-3-6-2 16,3 6 1-16,-3-6-1 16,4 3 0-16,-5-4 0 15,1 7 0-15,0-3 0 16,3 3 0-16,-3-6-3 16,0 6 2-16,0-7 1 15,3 4 0-15,-3-3 2 16,0 3-1-16,0-9-1 15,0 5 1-15,0-8 3 16,-1 6-2-16,1-3 4 31,0 2-4-31,0-2 1 0,3 3-1 0,-3-3 1 16,0 5-2 0,0-5-1-16,0 6 1 15,0-6-1-15,0 5 0 0,-1-2-3 16,1 3 2-16,-3-3 3 15,3 5-1-15,-1-2-1 16,1 3 1-16,-3-3-1 16,3 3 0-16,-1-6 2 15,1 5-1-15,0-5 4 16,0 6-3-16,0-6 1 16,3 3-1-16,-3-4 1 15,3 7-2-15,-3-6-1 16,0 6 1-16,0-7 1 15,3 7-1-15,-3-3-1 16,0 3 1-16,0-3-1 16,3 3 0-16,-3-7 0 15,0 7 0-15,0-9 2 16,0 6-1-16,-1-7-1 16,1 7 1-16,-3-3-1 15,-1 6 0-15,1-3 0 16,-1 3 0-16,0-4 0 15,1 7 0-15,-4-3 2 16,0 6-1-16,0-6-1 0,3 6 1 16,-3-3-4-16,0 6 2 0,0-6 1 15,0 6 0 1,0-6 2-16,0 6-1 0,0-7-3 16,0 7 1-16,0-3 3 15,0 3-1-15,0-3 2 16,0 6-2-16,0-3-47 15,0 0 25-15,-3 0-75 16,3 6 54-16</inkml:trace>
          <inkml:trace contextRef="#ctx0" brushRef="#br0" timeOffset="4254.2693">14177 1459 20 0,'-6'22'8'0,"6"-22"-4"0,-4 21-3 0,1-15 1 15,6 3-2-15,-6-3 1 16,3 4-1-16,-4-4 2 15,1 0-1-15,-4 0-1 16,7 3 1-16,-7-3-1 16,7 3 0-16,-7-3 0 15,7 4 0-15,-3-4 0 16,3 3 0-16,-4-3 0 16,1 0 0-16,-4 0-3 15,7 0 2-15,-3 0 1 16,3 0 0-16,-7 0 2 15,7 1-1-15,-4-1 2 16,4 3-2-16,-3-3 6 16,6 3-4-16,-6-3 6 15,3 0-6-15,-4 0-1 16,4 3-1-16,-3-2-1 16,0-1 0-16,-1-3 0 15,4 3 0-15,-3-6 2 16,6 3-1-16,-3-3 2 15,0 0-2-15,0 0-1 0,0 0 1 0,0-3 3 16,0 3-2-16,0-6-1 16,4 3 0-16,-1-6 1 15,0 2-1-15,1-8 4 16,3 6-3-16,0-9 10 16,3 6-6-16,0-10 10 15,0 7-9-15,1-12 5 16,3 5-7-16,-4-11 4 15,4 5-5-15,-1-5 5 16,4 5-6-16,-3-5 8 16,3 5-7-16,0-2 10 15,1 5-8-15,-1-5 3 16,0 5-5-16,0-8 0 16,4 12-2-16,-4-10-2 15,3 10 1-15,-2-7-1 16,-1 7 0-16,0-7 0 15,0 7 0-15,-3-9 0 16,-1 8 0-16,1-5 0 16,0 8 0-16,-4-5 2 15,4 6-1-15,-4-7-3 16,0 7 1-16,-3-3 1 16,4 2 0-16,-4-2 2 15,-1 6-1-15,1-3-1 16,0 5 1-16,0-5-1 15,0 3 0-15,-4-10-14 16,4 10 8-16,-3-3-61 16,-1 6 37-16</inkml:trace>
          <inkml:trace contextRef="#ctx0" brushRef="#br0" timeOffset="8524.8585">13851 798 88 0,'21'-25'33'0,"-21"25"-18"0,7-15-11 0,-4 9 17 16,4 3-13-16,0-9 6 16,3 6-9-16,-3-10-2 15,3 7-2-15,-3-6-1 16,4 3 0-16,-4-7 0 15,3 7 0-15,0-6 0 16,4 3 0-16,-4-1 2 16,4 4-1-16,-4-3-3 15,4 6 1-15,0-10 1 16,-1 7 0-16,-6-9 2 16,3 6-1-16,-3-4 2 15,0 7-2-15,-3 0-3 16,-1 6 1-16,-3 3 1 15,0 3 0-15,-3 6 2 16,-1 3-1-16,-3 0-1 16,0 3 1-16,-3-2-1 15,7-1 0-15,-8-3 0 16,5 3 0-16,-5-3 2 16,4 3-1-16,-3-3-1 15,3 3 1-15,-3-2-1 16,3 2 0-16,-3-3 2 15,3 3-1-15,-7-3 2 16,7 3-2-16,-3-3-3 16,3 3 1-16,-3-2 1 0,3 2 0 15,-3-3 0-15,6 0 0 16,-6 0 2-16,3 0-1 0,-3 0 2 31,3 0-2-31,-3 0-5 0,3 4 2 16,-3-4 1-16,3 3 1 0,-4-3 0 15,8 0 0-15,-7 0 0 16,6 0 0-16,-6 0 0 16,7 3 0-16,-4-2 2 15,3 5-1-15,-3-6-1 16,4 3 1-16,-4-3-1 16,4 3 0-16,-4 0 0 15,3 1 0-15,-2-1 0 16,2 3 0-16,-3 0-3 15,4 0 2-15,-4 1 3 16,4 2-1-16,-4-3-3 16,7 0 1-16,-7 0 1 15,7 1 0-15,-4 2 0 16,4 3 0-16,-3 0 0 16,6 1 0-16,-3-1 0 15,4-3 0-15,-4-3 0 16,3 4 0-16,1-4 0 15,-1 3 0-15,1-3-3 16,-1 4 2-16,0-4 3 16,4 3-1-16,-3-3-1 0,-1 3 1 15,1-2-1-15,2-1 0 0,-2-3 0 16,3 0 0-16,-4 0 0 16,4 4 0-16,-4-4 0 15,1 3 0-15,-1-3 2 16,1 3-1-16,-4 0-1 15,3 1 1-15,-3-4-1 16,4 3 0-16,-4-3 0 16,3 0 0-16,0 0 0 15,1 4 0-15,-1-4 0 16,4 3 0-16,-3 0 0 16,2 0 0-16,-2 1 2 15,-1-1-1-15,-3 3-1 16,4 0 1-16,-4 0-1 15,7 1 0-15,-1-4-3 16,1 3 2-16,0-3-1 16,3 4 0-16,-3-4 6 15,0 0-2-15,0-3 1 16,0 3-1-16,-4-2-2 16,1-1 1-16,-4 0-1 15,3 0 0-15,-3-3 0 16,4 3 0-16,-4-3 0 15,0 0 0-15,0 1 0 0,0-1 0 16,0 0 2-16,0 0-1 16,0-3-1-16,3 3 1 15,-3 0-1-15,3 0 0 0,-3-3-3 16,4 0 2-16,-1 3 1 16,1 0 0-16,-1 1 0 15,4-1 0-15,-3-3 0 16,2 3 0-16,-2-3 2 15,-1 0-1-15,-3-3-3 16,4 3 1-16,-4-3 3 16,0 0-1-16,0 0-1 15,3 3 1-15,-3-3-4 16,0 0 2-16,0 0 3 16,0 0-1-16,0 0 13 15,0 0-8-15,0 0 11 16,0 0-10-16,-3-3 3 15,3 3-6-15,-7-6-2 16,3 3-1-16,-2-3-1 16,2 3 0-16,-6-3 0 15,6 6 0-15,-6-7 0 16,3 4 0-16,-7-6 0 16,8 3 0-16,-12-6 0 15,8 6 0-15,-7-6 2 16,7 3-1-16,-4-4-3 0,7 4 1 15,-3-3-1 1,6 3 0-16,-2-3 4 0,2 2-1 16,-3-2 2-16,7 6-2 15,-7-6-3-15,7 3 1 16,-3-9 1-16,3 5 0 16,-3-2 0-16,3 3 0 0,-4-3 0 15,8 5 0-15,-4-5-3 16,0 6 2-16,0-9 3 15,0 6-1-15,0-10 2 16,3 7-2-16,0-6-3 16,1 5 1-16,-1-2-1 15,1 3 0-15,-1 0 4 16,1 5-1-16,-1-8-1 16,0 9 1-16,1-3-1 15,3 6 0-15,-4-6-3 16,1 2 2-16,-1-2 1 15,0 3 0-15,1-3 0 16,3 3 0-16,0-4 2 16,-1 7-1-16,-2-3-1 15,3 6 1-15,-4-3-4 16,1 6 2-16,-4-6 1 16,3 3 0-16,-3-3 2 15,3 3-1-15,1-3-3 16,-1 3 1-16,1-3-1 15,-1 2 0-15,1 1 2 0,-1 3 0 16,-3-3 0-16,0 6 0 16,0-3 0-16,3 7 0 15,-3-1 0-15,4 0 0 16,-4-3 0-16,3 3 0 0,-3 0-3 16,4 3 2-16,-1 3 1 15,4 1 0-15,-4-1-3 16,4 3 2-16,0-3 3 15,0 3-1-15,0-2 2 16,0 2-2-16,-4-3-3 16,4 6 1-16,-3-5 1 15,-1 2 0-15,-3-3 0 16,3 3 0-16,-3-3 0 16,0 4 0-16,0-4 0 15,4 3 0-15,-1-3 0 16,1 4 0-16,-4-4-3 15,3 0 2-15,-3-3 3 16,4 0-1-16,-4 0-1 16,0 1 1-16,0-1-1 15,0 3 0-15,-4-3 2 16,4 3-1-16,-3-3 2 16,-1 1-2-16,-3-7-3 15,7 3 1-15,-6-3 1 16,6 0 0-16,-4-3 2 0,4 3-1 15,-3-6-1-15,3 3 1 0,-4-3-1 32,4 0 0-32,-3 0 2 0,3 3-1 15,-7-3-3-15,7 3 1 0,-3-3-1 16,6 3 0-16,-3-10 2 16,0 1 0-16,0-9 0 15,3 6 0-15,1-10 0 16,6 4 0-16,-3-6-20 15,3 5 11-15,1-5-43 16,2 9 29-16,-2-4-44 16,-1 7 38-16</inkml:trace>
          <inkml:trace contextRef="#ctx0" brushRef="#br0" timeOffset="10099.2107">13906 1267 52 0,'-7'-21'19'0,"7"21"-10"0,4-15-2 0,-1 6 18 16,4 2-13-16,-3-8 7 16,2 3-11-16,-2-12 2 15,3 5-6-15,0-11 2 31,3 2-3-31,-3-2 0 16,3 5-1-16,-3-2-2 16,3 6 1-16,-3-1-1 0,0 7 0 0,0-3 2 15,0 6-1-15,-4-4-1 16,1 7 1-16,-1-3-4 16,0 6 2-16,-3-3 3 15,0 6-1-15,0-3-1 16,0 6 1-16,-3 0-1 15,3 6 0-15,-7 0 0 16,4 0 0-16,-8 3 0 16,5 6 0-16,-5 4 0 15,4-1 0-15,-3 0 0 16,3 0 0-16,-6-2 0 16,6 2 0-16,-4-3 0 0,8 4 0 15,-7-4 2-15,6 0-1 16,-6-3-3-16,6 3 1 15,-2 1 1-15,6-1 0 0,-7-3 0 16,0 3 0-16,-3-2 0 16,6-1 0-1,-6 0 0-15,3 0 0 16,-3-3 0-16,6 1 0 0,-3-4 0 16,4 3 0-16,-4-3-3 15,7 3 2-15,-7-3 1 16,7 3 0-16,-7 0 0 15,7 1 0-15,-3-1 0 16,6 3 0-16,-3-3 0 16,0 3 0-16,0 0 0 15,0 1 0-15,0-4 0 16,0 0 0-16,0-3 4 16,0 0-2-16,0-6-1 15,0 3 0-15,0-3-6 16,0 0 3-16,0 0 1 0,0 0 1 15,0 0 2-15,0 0-1 16,-3 0 2-16,3 0-2 16,-3 0-3-16,-1 0 1 0,-3-3 1 15,7 0 0-15,-7-3 2 16,7 0-1-16,-6-3-1 16,6 3 1-16,-4-7-1 15,4 7 0-15,-3-6 2 16,3 6-1-16,-4-3-1 15,8 3 1-15,-8-3-1 16,4 6 0-16,-3-7 0 16,3 7 0-16,-4-9-3 15,8 9 2-15,-4-3 1 16,0 6 0-16,0-6 2 16,0 3-1-16,0-3-3 15,0 3 1-15,0-6 3 16,0 6-1-16,0-10 4 15,3 7-3-15,-3-3-3 16,0 6 0-16,0 0-1 16,0 6 0-16,0-3 4 15,0 0-1-15,0 0 2 16,0 0-2-16,0 0-1 16,0 0 1-16,0 0-1 15,0 0 0-15,0 0 0 16,0 0 0-16,0 0-3 0,0 0 2 15,0 0-1-15,0 0 0 16,-3 0 2-16,3 6 0 16,-7-3 2-16,7 3-1 0,-3-3-1 15,3 3 1-15,-4-2-1 16,8 2 0-16,-4-3 0 16,0 3 0-16,0-3-3 15,0 3 2-15,0-3-1 16,0 3 0-16,0 0 2 15,0 6 0-15,0-6 0 16,0 4 0-16,0-4 2 16,0 3-1-16,0-3 2 15,3 0-2-15,-3-6-1 16,3 3 1-16,-3-3 1 31,7 0-1-31,0-3-16 16,0 3 8-16,0-3-52 15,3 3 33-15</inkml:trace>
          <inkml:trace contextRef="#ctx0" brushRef="#br1" timeOffset="155461.4177">13814 1950 20 0,'10'3'8'0,"-20"-6"-4"0,17 6 2 0,-11-3 6 16,4 0-4-16,4 0-2 0,-1-3-3 15,0 0 0-15,8-3-2 16,-4-3-1-16,3 0 1 16,-3 0-1-16,0 0 0 15,-1-1 0-15,1 4 0 16,0 0 0-16,0 0 0 16,0 0 2-16,3 0-3 15,-3-3 0-15,0-3 3 16,0-1 1-16,3 1 1 15,-3 0 2-15,3-3-3 16,-3 6 0-16,3-1-1 16,-3 1-2-1,4 0 1-15,-1 0-1 16,4 0 2-16,-4-3-3 0,0-1 0 16,0 1 1-16,1 0 2 15,-1-3 1-15,-3 0 1 16,3-1-2-16,-3 1-2 15,0 0 1-15,3 0 1 16,0-7 1-16,1-2 3 16,-1-1 6-1,0 1 2-15,1 3-7 16,2-1-4-16,1 1 2 16,0 0 1-16,0-1-7 15,-1 1-1-15,1 0 0 0,3 2 3 16,4-2 0-1,-4 3 2-15,7-1-2 0,-4-5-1 16,1 6-2-16,0-4 1 16,-4 7 3-16,0 0 1 15,-3-3-4-15,3-1 1 16,-3 4 0-16,-4 0 2 0,4-4 1 16,-4 4 1-16,0-3 0 15,0-3 2-15,1-4-3 16,-4 4-2-16,3-1-3 15,0 1 1-15,0 0 1 16,1-1 0-16,-1 1 0 16,-3 3 2-16,0 0-3 0,0-1 0 15,0 1 1-15,3 0 0 16,0 2 0-16,0-2 0 16,1-3 0-16,2-4 0 15,1 4 0-15,0 0 0 16,0-1 0-16,-4 1 2 15,0 3 1-15,0-1 1 16,1 4 0 0,-1-6 0-16,0-4-2 15,4 1-2-15,0 0 1 16,3 2-1-16,0-2 0 16,0-1 0-16,0 1 2 0,1 0-1 0,-1-1-1 0,-4 1 1 15,1 2-1-15,0 1 0 16,0 3 2-16,-1 0-3 15,-2 2 0-15,-1-2 1 16,0 3 0-16,-3-1-3 16,3 4 2-16,-3 0 3 15,0 3 1-15,0 0-4 16,0 0 1 0,0 3 0-16,0-1 0 15,-4 4 0-15,0 0 0 16,-3 0 0-16,0 0 2 0,4 0-1 15,-4 0 2-15,0 3-2 16,0 0-1-16,0 0 1 16,0 0-1-16,0 0 0 0,0 3 2 15,0 0-3-15,-4 0 0 16,1 0 1-16,0 3 0 16,-1 1 0-16,1-1 0 15,-4 3 0-15,0 3 0 16,0 0 0-16,0 0 2 15,0 1-1-15,-3-1-1 16,0 3-2-16,-4 6 1 16,4 4 1-16,-7-1 0 15,-4 1 0-15,0-1 2 16,4 6-3-16,0 4 0 16,0-3 1-16,0-4 0 0,0 0 0 15,0-2 2-15,-1-1-1 16,1 1-1-16,0-4 1 15,0 3-1-15,0 4-3 16,3-4 2-16,0 1 1 16,1-1 2-16,2 0-3 15,1 1 0-15,3-4 1 16,0 0 2-16,0 1-3 16,-3-1 0-16,3-3 1 15,-6 7 0-15,2 2-3 16,-2 1 2-16,2-4 3 15,1 1 1-15,-4-4-1 16,0 0-2-16,4 4-2 16,0-1 1-16,-4 0 1 0,0 1 0 15,4-4 0-15,0-3 2 16,-4 1-1 0,-3 2 2-16,-4 0-4 15,1 1 0-15,-1-1-1 16,4 4 0-16,0-4 2 15,0 0 0-15,3 1 2 16,0-4 3-16,1 0-4 16,-1 7-3-16,0 2 1 15,0-3 2-15,1 1 0 16,2-4 2-16,1-3-4 0,0 1-2 16,0-4-1-16,-1 0 3 15,1 1 0-15,0-4 3 16,-1 0-1-16,4 0-1 15,1 0-2-15,-1 4 1 16,0-4 3-16,0 3 1 16,4 0-1-16,-1-3-2 15,1-2-2-15,-1-1 1 16,1 0-1-16,-4-3-2 16,0 0 5-16,4 0 3 15,-1 0-3-15,1 0-1 16,-7 0 0-16,3 1 0 0,0 2 0 15,-3 3 2 1,3-3-3-16,0 0 0 0,0 0-1 16,0 1 0-16,0-1 2 15,0-3 2-15,1 0-1 16,-1 0-1-16,3 0 1 0,-3 3-1 16,4-3 0-16,0 0 2 15,-1 1-3-15,1-1-2 16,-1 0 2-16,1 0 2 15,-1 0 0-15,1-3 2 0,3 0-4 16,-3 0 0-16,3 0 1 16,0 3 0-16,-4-3-3 15,1 0 2-15,3 0 1 16,-4 0 2-16,1 0-1 16,-1 1 2-16,1-1-4 15,-1 0 0-15,1 0 3 16,0-3 1-16,-1 0 1 15,1 0 2 1,-1 3-5-16,1 0-1 16,-1-3-2-16,-2 0 0 0,-5 0 2 15,1 6 0-15,3 0 0 16,0-3 2-16,0 0-3 16,4 0 0-1,0-3-15-15,-1 0-4 16</inkml:trace>
          <inkml:trace contextRef="#ctx0" brushRef="#br0" timeOffset="-29945.3021">14633 589 20 0,'-21'41'11'0,"13"-30"-6"15,-5 12 14-15,9-8 12 0,-4 7-15 16,-9 12-6-16,-4-1-7 16,0 16-3-16,-4 3 1 15,-5 4 1-15,-4 1-3 16,1-5 0-16,-5 0-1 15,4-7 0-15,1-4 2 16,3-3 2-16,1-1-1 16,-1-3-1-1,5-1 1-15,-5 1-1 16,9 4 0-16,-4-1 0 16,8 4 0-16,-4 4 0 0,4-4 0 15,1-7 2-15,7 0-1 16,-3-5-1-1,-1-6 1-15,4-1-1 16,1-3 0-16,0-4 0 16,8 0 0-16,-5-4 0 15,1 0 0-15,-4-3 2 16,8-1-1-16,-4-3-1 16,8 0 1-16,-8 0-4 15,4-1 2-15,-5-3 1 16,10 4 0-16,-5-4 0 0,0 4 0 0,0-4 0 15,0 0 0-15,0 0 0 16,0 0 0-16,0 0 2 16,0 0-1-16,0 0 2 15,0 0-2-15,0 0-1 0,0 0-2 16,0-4 4 0,0 4-2-1,0-4 3-15,0-7 4 0,0-4 6 16,4 0-7-16,4-18-3 15,5-9-2-15,4-3 1 16,4-3-1-16,4-5-1 16,0 5 5-16,5 3 4 0,-1-7-1 0,5-5 3 15,8 1 0-15,0-4 3 16,0-11-5-16,-4 0-1 31,0 4-4-31,0 7-3 0,-5 8 2 16,-3 7-4-16,-5 7 0 0,-4 9 3 15,0 2 1-15,-4 5-4 16,-4-8 1-16,-1 4 0 16,1 3 0-16,0 1 0 15,-1 3 0-15,1 0 0 16,-5 4 0-16,1 1 0 16,-1 2 2-16,5 1-1 15,-5 4-1-15,-4 3 1 0,0 0-1 16,1 0 0-16,-1 1 0 15,-4-1 0-15,0 4 0 16,0-4 2-16,0 4 3 16,0-4-7-1,0 1 0-15,0-1 0 16,0 0 1-16,0 0 1 0,0 1 0 16,0-1 0-16,0-4 2 0,0 5-3 15,0-5-2-15,4 1 2 16,0-1 0-16,1 1 1 15,-1-4 2-15,0-8-1 16,0 4-1 0,-4 0 1-16,0 4 1 15,0 3-1-15,-4 5-1 16,0-1-2-16,-5 11 1 16,1 1 1-16,-1-1 0 15,1 1 0-15,0-1 0 0,-5-3 0 0,5 0 2 16,3-1-1-16,1 1-1 31,0-4-2-31,0 4 1 16,0 0 1-16,-1-1 0 15,-3 5 0-15,4-1 0 0,-5 1 0 16,1 3 0-16,-5 0 0 16,-4 0 0-16,1 4 0 15,-1 0 0-15,0 0 0 16,0 4 0-16,0-4-3 15,0 0 2-15,-4 0 1 16,0 4 0-16,-4 3 0 16,0 4 0-16,-5 8 0 15,5 7 0-15,0-3 0 0,0 3 0 0,-1 7 0 16,1-3 2-16,-4 0-1 16,-1 0-1-16,5-4-2 15,0 4 1-15,-1-4 1 16,5-3 2-1,5-5-3-15,-1-3 0 16,4-4 1-16,0-3 0 16,5-1 0-16,0 1 2 15,-1-5-8-15,5 1-1 16,0 4-23 0,-5-5-47-16,1 1 5 0</inkml:trace>
          <inkml:trace contextRef="#ctx0" brushRef="#br0" timeOffset="-31762.9525">14579 503 96 0,'-9'18'38'0,"1"-10"-20"0,-1 7-15 0,9-8 12 16,-8 1-5-16,0-1 2 15,-1 4-7-15,1 1-1 16,-1-1-2-16,1 0-2 16,0 0 1-16,-1 4-1 15,-4 4 0-15,-3 7 0 0,-1 12 0 16,-4-1 0-16,0 8 0 0,-9 11-3 15,1-4 0-15,-5 5 4 16,0-1 3-16,1 0-3 16,-5-4-1-16,0 4 0 0,0 0 2 15,4 1-3-15,5 2 0 16,0 5 1-16,3-15 2 16,5-4-1-16,4-12-1 15,-4-3-19 1,5-7-47-16,11-1-1 15</inkml:trace>
          <inkml:trace contextRef="#ctx0" brushRef="#br0" timeOffset="-28125.9721">14065 851 111 0,'-12'22'0'15,"-1"-14"0"-15,9-5 1 16,4-6-1-16,4-9 0 16,9-6 0-16,8-9 0 15,4-3 0-15,0 1 2 0,9-5-1 16,-1-4-1-16,1 5 1 15,-4 3 1-15,-5 4-1 16,-4 7-1-16,-4 4 1 16,-9 8-1-16,1 3 2 15,-9 4 1-15,-5 7-1 16,-7 4-2-16,-9 4 1 31,0 0-1-31,-5 4 0 0,-3 7 0 16,-5 8 2-16,1 11 1 0,-1 4-8 15,0 7-2-15,5 0-27 16,4-4-13-16</inkml:trace>
          <inkml:trace contextRef="#ctx0" brushRef="#br0" timeOffset="5791.3669">14088 538 44 0,'-3'-3'19'0,"3"3"-10"0,0-3-9 16,-4 0 3 15,4 6-3-31,-3-3-2 16,-1 6 1-16,-2 0 1 15,-1 1 0-15,-4-1 0 16,5 3 0-16,-5 0 0 16,8 0 0-16,-7-3 0 15,3 3 0-15,-4-3 0 0,5 4 0 16,-5-4 2-16,4 3-1 15,-3 0-1-15,3 0 1 0,-6 0-4 16,2 4 2-16,-6-4 1 16,7 3 0-16,-7-3 0 15,3 3 0-15,-3-3 2 16,6 4-1-16,-2-1 2 16,6-3-2-16,-3-3-5 15,6 3 2-15,-6 3 1 16,3 1 1-16,-3 2 4 15,3 3-2-15,-7 3-3 16,7 4 0-16,-6-1 1 16,6 4 0-16,-4-4 0 15,5 0 0-15,-1-5-20 16,3-1 11-16</inkml:trace>
          <inkml:trace contextRef="#ctx0" brushRef="#br0" timeOffset="-29072.777">14587 405 84 0,'-4'-7'33'0,"4"11"-18"0,0-4-16 0,0 0 9 0,0 0-5 16,0 0-2-16,-4 3 0 15,-1 1 1-15,-3 0-3 16,-5 0 0-16,1-1 12 16,-1 1 5-16,1 0-4 15,-5-4-2-15,4 0-5 0,-4 4-2 0,0-1-1 16,1 1-2-16,-1 0 1 16,0 3-1-16,0 1-3 15,-4-1 0-15,0 1 4 31,0-1 3-31,0 1-6 16,0-1 0-16,0 1 2 0,0-1 2 16,4 1 0-16,-4 3-2 15,0 4-2-15,0 0-1 16,0 3-1-16,0 1 3 0,4 0 2 16,0 3 2-16,0 5-4 15,0 6 1-15,1 5 0 16,3-1 0-16,0 15 0 15,1 1 2 1,-1-1-1-16,5 1-1 0,-5-5 1 0,0 5 1 16,-3-9-1-16,-1-2-1 15,4-1 1-15,0-4-1 16,5-3-55-16,0-8-25 16</inkml:trace>
          <inkml:trace contextRef="#ctx0" brushRef="#br0" timeOffset="-28388.6282">14309 634 52 0,'42'-30'19'0,"-29"15"-10"0,12-19-6 0,-12 23 4 16,0-4-3-16,-1 0-1 15,1 0 1-15,-1 0 2 16,-3 4-5-16,-1 3-1 16,-4 1 0-16,1 3 0 15,-5 4 0-15,-5 8 2 16,-7 3-1-16,-5 7-1 0,-4 5-2 16,-8 3 1-16,-9 0 1 15,0 4 2-15,-4 4-1 16,0 3-1-16,4 4 1 15,0 1 1-15,8-9-3 16,5-7-2-16</inkml:trace>
          <inkml:trace contextRef="#ctx0" brushRef="#br0" timeOffset="-570.7645">14105 578 68 0,'0'0'27'0,"0"0"-14"0,0 3-13 0,0-3 9 16,0 0-5-16,-3 0 11 16,3 6-8-16,-4-3 12 15,4 3-11-15,-6-3 7 16,2 3-8-16,-3-2 0 15,7-1-4-15,-7 0-2 16,1 0 0-16,-5 0-4 16,8 3 2-16,-7-3 5 15,6 3-2-15,-6 0 1 16,6 3-1-16,-6 0-2 16,3 1 1-16,-3-1-1 15,3 0 0-15,-3-3-3 16,3 3 2-16,-3 0 1 15,3 0 0-15,-3 4 2 0,3 5-1 0,-7 0-1 16,7 0 1-16,-7 1-1 16,4 2 0-16,-4-3 0 15,7 1 0-15,-3-1 2 16,7 0-1-16,-4 1 2 16,7 2-2-16,-7 0-1 15,7-2 1-15,-7-1-1 16,4 0 0-16,-4 0 0 15,3 4 0-15,-2-4 0 16,6-3 0-16,-7 1 0 16,7 2 0-16,-7-6 0 0,7 0 0 15,-7-3 0-15,7 1 0 16,-3-4 2-16,6 0-1 0,-3-3 2 16,0 0-2-1,0-3 2-15,0 0-2 16,0-3 2-16,0 0-2 0,0-3 2 15,0 0-2-15,0-7 2 16,0 7-2-16,0-9 2 16,0 6-2-16,0-12 2 15,0 2-2-15,0-11 2 16,3 5-2-16,1-8 2 16,6 5-2-16,0-5-3 15,1 5 1-15,-1-2 1 16,0 6 0-16,-3-1 2 15,0 7-1-15,0 0-1 16,0 5 1-16,0-2-4 16,-1 6 2-16,1-3 1 15,0 3 0-15,0-4 2 16,3 7-1-16,-3-6-1 16,4 6 1-16,-5-6-1 15,5 3 0-15,-4-4 0 16,-1 7 0-16,-2-3-3 15,3 6 2-15,-4-3 1 16,1 3 0-16,-1-3 0 16,0 6 0-16,1-6 0 15,3 3 0-15,0-6 0 0,3 2 0 0,-3-2 0 16,3 6 0 0,-3-6 0-16,0 6 0 15,0-6 0-15,-1 6 0 16,-2-3 2-16,-1 3-1 0,1-3-1 15,-1 6 1-15,1-6-4 32,-1 2 2-32,0-2 3 15,1 6-1-15,-1-6-1 16,4 3 1-16,-3-6-1 16,2 3 0-16,-2-6 0 15,3 6 0-15,0-6 0 16,-1 5 0-16,1-5-3 0,4 6 2 0,-4-3 1 31,3 6 0-31,0-6 0 16,4 6 0-16,-4-3 2 0,4 3-1 0,-4-4-1 31,4 7 1-31,-4-6-4 0,4 6 2 0,-4-6 1 16,4 6 0-16,0-3 0 15,3 3 0-15,-4-3 0 0,5 6 0 16,-5-6 0-16,5 3 0 15,-5-3 0-15,4 0 0 16,1-3 0-16,-1 6 0 16,-4-6 0-16,1 6 0 0,0-3 2 15,0 6-1-15,-1-3-3 16,1 3 1-16,0-3 1 16,-1 3 0-16,1 0 0 31,0 0 0-31,-4-3 0 0,4 0 0 0,-4 0 2 31,1 0-1-31,-1 0-1 16,0 0 1-16,0 0-4 0,4 0 2 0,-4 0-1 15,4 3 0-15,-4-3 2 16,4 3 0-16,-4 0 2 16,4 0-1-16,-4-3 2 15,1 3-2-15,-1-3-3 16,0 0 1-16,-3-3 1 15,0 3 0-15,-3-3 4 16,2 0-2-16,-2-3 4 16,-1 6-4-16,-3-6 4 15,4 6-4-15,-4-6 6 16,0 6-5-16,0-6 1 16,0 3-2-16,0-3 1 15,0 3-2-15,-4-7-3 16,4 7 1-16,-3-3 1 0,-1 0 0 15,-2 0 2-15,-1 0-3 16,-4 0 0-16,1 3 3 0,-4 0 1 31,4 0-1-31,-4 0-2 0,1 3-2 0,-1 0 1 16,0 0 3-16,0 0 1 16,4 0-1-16,0 0-2 0,0 0 3 15,-1 0-4 1,4 0 0-16,-3-3 1 15,3 3 0-15,-3-3 4 16,3 0-2-16,-3-1 1 16,0 4-3-16,-1-3-3 15,1 3 2-15,-4-3 0 16,4 6 1-16,-4-3 0 16,4 0 0-16,-4 0 0 15,4 0 0-15,-4-3 0 16,4 3 0-16,-4 0 2 0,4 0-1 15,-7 0 2 1,6 0-2-16,-2 0-1 16,2 3 1-16,-2-3-6 15,2 3 3-15,-2 1 1 16,2 2 1-16,-2-3 0 16,2 3 0-16,-2-3 0 15,2 3 0-15,-2-3-3 16,2 3 2-16,-2-3 1 15,2 3 0-15,-2-3 4 16,6 3-2-16,-7-3-1 16,7 4 0-16,-7-4-1 15,8 3 0-15,-5-3-3 16,4 3 2-16,-3-3 3 16,3 3-1-16,-3-3-1 15,6 3 1-15,-6 0-4 16,7 3 2-16,-8 4 1 15,8 2 0-15,-7 0 0 16,6 3 0-16,-3-5 0 16,4-1 0-16,-7-3-3 15,6 3 2-15,-3-3 1 16,7 0 0-16,-6-3 0 16,2 1 0-16,-3-1 0 0,4 0 0 15,-4 0 0-15,4 0 0 16,-4 0 0-16,3 3 0 0,-3-3 2 15,4 3-1-15,-4 1-1 16,4-1 1-16,-8 0 1 16,8 0-1-16,-7-3-1 15,6 3 1-15,-6-3-6 16,7 1 3-16,-4-1-1 16,3 0 1-16,-6 0 4 15,7 0-1-15,-4-3-1 16,3 3 1-1,-3 0-1-15,4 0 0 16,-4-3 2-16,7 3-1 0,-7-3-3 16,7 4 1-16,-7-4 1 15,4 6 0-15,-4-6 0 16,4 3 0-16,-8 0 0 0,8 3 0 16,-7-3 0-16,6 3 0 15,-6-2 0-15,6 2 0 0,-6 0 0 16,7 0 0-16,-8-3-3 31,8 3 2-31,-4 0 1 16,7 4 0-16,-7-4 2 15,7 3-1-15,-7-3-1 16,7 3 1-16,-6 0-4 16,6 1 2-16,-7-1-1 15,7 3 0-15,-7-3 2 16,7 4 0-16,-4-4 2 15,4 3-1-15,-3-3 2 16,3 0-2-16,-3-2-3 16,6 2 1-16,-3-3-10 0,0 3 6 15,0-3-38-15,0 3 24 16,0-2-64-16,0 2 46 0</inkml:trace>
          <inkml:trace contextRef="#ctx0" brushRef="#br0" timeOffset="4676.331">14579 633 76 0,'-11'-3'30'0,"11"3"-16"0,0-9-8 16,0 3 16 0,0 6-13-16,0-6 9 15,0 2-10-15,-3-5 2 16,3 3-6-16,-3-3 0 0,-1 3-2 16,-3-3 1-1,0 3-2-15,-6-3-3 0,6 6 1 0,-10-4 1 31,3 4 0-31,-10 0-3 0,7 6 2 0,-11-3 1 16,11 6 0-16,-7 1 2 16,7 2-1-16,-7 0-1 15,7 3 1-15,-7-3-1 16,7 3 0-16,-4 4 0 16,4-1 0-16,-4 0 0 15,8 3 0-15,-4 1 0 16,3 2 0-16,-3 4 0 15,6 2 0-15,-2 0 0 16,2 1 0-16,-2 5 0 16,6-2 0-16,-7 2-18 15,4 1 10-15,-4-4-23 16,4 1 17-16,-4-4-33 16,7 1 27-16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53:53.653"/>
    </inkml:context>
    <inkml:brush xml:id="br0">
      <inkml:brushProperty name="width" value="0.15875" units="cm"/>
      <inkml:brushProperty name="height" value="0.15875" units="cm"/>
      <inkml:brushProperty name="color" value="#FFFFFF"/>
      <inkml:brushProperty name="fitToCurve" value="1"/>
    </inkml:brush>
    <inkml:brush xml:id="br1">
      <inkml:brushProperty name="width" value="0.15875" units="cm"/>
      <inkml:brushProperty name="height" value="0.15875" units="cm"/>
      <inkml:brushProperty name="color" value="#D51B50"/>
      <inkml:brushProperty name="fitToCurve" value="1"/>
    </inkml:brush>
  </inkml:definitions>
  <inkml:traceGroup>
    <inkml:annotationXML>
      <emma:emma xmlns:emma="http://www.w3.org/2003/04/emma" version="1.0">
        <emma:interpretation id="{FF150A1F-0274-4BF9-BB1A-B3AFE3874729}" emma:medium="tactile" emma:mode="ink">
          <msink:context xmlns:msink="http://schemas.microsoft.com/ink/2010/main" type="writingRegion" rotatedBoundingBox="3250,1528 2586,8014 220,7772 884,1286"/>
        </emma:interpretation>
      </emma:emma>
    </inkml:annotationXML>
    <inkml:traceGroup>
      <inkml:annotationXML>
        <emma:emma xmlns:emma="http://www.w3.org/2003/04/emma" version="1.0">
          <emma:interpretation id="{AEA608E5-B2D1-4144-82FF-F89BAED147A3}" emma:medium="tactile" emma:mode="ink">
            <msink:context xmlns:msink="http://schemas.microsoft.com/ink/2010/main" type="paragraph" rotatedBoundingBox="3250,1528 2586,8014 220,7772 884,1286" alignmentLevel="1"/>
          </emma:interpretation>
        </emma:emma>
      </inkml:annotationXML>
      <inkml:traceGroup>
        <inkml:annotationXML>
          <emma:emma xmlns:emma="http://www.w3.org/2003/04/emma" version="1.0">
            <emma:interpretation id="{5BE20EE3-4130-42C7-BD72-F994381E099D}" emma:medium="tactile" emma:mode="ink">
              <msink:context xmlns:msink="http://schemas.microsoft.com/ink/2010/main" type="line" rotatedBoundingBox="3250,1528 2586,8014 220,7772 884,1286"/>
            </emma:interpretation>
          </emma:emma>
        </inkml:annotationXML>
        <inkml:traceGroup>
          <inkml:annotationXML>
            <emma:emma xmlns:emma="http://www.w3.org/2003/04/emma" version="1.0">
              <emma:interpretation id="{1A52E54A-B0E2-40E6-AE9E-6FDF13A53790}" emma:medium="tactile" emma:mode="ink">
                <msink:context xmlns:msink="http://schemas.microsoft.com/ink/2010/main" type="inkWord" rotatedBoundingBox="568,5897 797,1320 3171,1439 2942,6015"/>
              </emma:interpretation>
              <emma:one-of disjunction-type="recognition" id="oneOf0">
                <emma:interpretation id="interp0" emma:lang="en-IN" emma:confidence="0">
                  <emma:literal>taste.</emma:literal>
                </emma:interpretation>
                <emma:interpretation id="interp1" emma:lang="en-IN" emma:confidence="0">
                  <emma:literal>tone.</emma:literal>
                </emma:interpretation>
                <emma:interpretation id="interp2" emma:lang="en-IN" emma:confidence="0">
                  <emma:literal>taro.</emma:literal>
                </emma:interpretation>
                <emma:interpretation id="interp3" emma:lang="en-IN" emma:confidence="0">
                  <emma:literal>tore.</emma:literal>
                </emma:interpretation>
                <emma:interpretation id="interp4" emma:lang="en-IN" emma:confidence="0">
                  <emma:literal>tare.</emma:literal>
                </emma:interpretation>
              </emma:one-of>
            </emma:emma>
          </inkml:annotationXML>
          <inkml:trace contextRef="#ctx0" brushRef="#br0">-565 1209 181 0,'0'-9'2'0,"0"6"-2"16,4-3 0-16,-4 0 1 16,3 0 1-16,0 3-3 15,1-4 0-15,3 1 3 16,0-3 1-16,0-6-4 16,-1-6 1-16,-2-7 0 15,-1-8 0-15,-3-1 0 16,0-3 0-16,-3 4 8 15,-1 2 5-15,1 10 0 16,-4 6 2-16,0 6-8 0,0 8-4 16,0 14-2-16,1 14-4 0,-1 13 2 15,3-1-1-15,1 19 0 16,3 3 0-16,0 3 0 16,0 3-3-16,3 9 1 15,-3-6 2-15,4-9 1 16,-4 0 1-16,3 6 2 15,1-6-1-15,-1 3 2 16,4 6-7-16,0 12 1 16,0-3 3-16,0-6 4 0,-1 0-3 15,5-6-1-15,-1-6 0 16,0-3 0-16,1-3 0 16,-1-6 0-16,0-4-3 15,0 4 2-15,1-3 1 16,-4-1 2-16,3-2-1 15,-3-3-1-15,0-1-2 16,-4 1-1-16,0-1 4 16,-3-2 3-16,0-4-3 15,0-2-1-15,0-4 0 16,0-6 2-16,0 1-1 16,-3-4-1-16,3 0-2 15,0 0 1-15,0 4 3 16,-3 2 1-16,3-3-6 15,0 1-2-15,0 5-3 16,0-3 2-16,0-5 4 0,0-1 5 16,0-9 1-1,-4-3-4-15,1 0-2 16,-1-3 3 0,-3 6-3-16,1-9 1 15,-1 3 1-15,-4 0 2 16,5 6 1-16,-1-6 1 15,-4 6-5-15,5-3 1 16,-1 0 0-16,0 0 2 16,0 0-1-1,0 0-3-15,0 1 1 16,-3 5-4-16,-7-12 3 16,6 0 3-1,5 0 2-15,-5-13 3 16,8-8-3-1,-4-10-2-15,7-5 0 16,-3-10-1-16,3-6 2 16,0 3 1-16,0-15-1 15,3 0 1-15,0-3 0 16,1 9 3-16,3-3-3 16,0 0-2-16,3 0 0 15,0-12-1-15,1-3 4 16,2-7 2-16,1-2-2 15,0 6-3-15,-1-4-9 16,-6-2-5-16,-3 3 7 16,-4 8 5-16,-4 10 10 0,-3 13 6 15,1-4-14-15,-5 21-7 16,1-3 3-16,0 7 0 16,-1 6 3-16,1 2 0 15,3 1-3-15,0 5 0 16,-3-2-3-1,0 9-3 1,-1 3 4-16,-2 0 3 16,2 9-1-16,-2 3 0 15,6 6-1-15,-3 9 3 0,-1 0 0 16,8 1 1-16,3-1 0 16,7 0 0-16,-4 1 0 15,4-4 2-15,3-3-1 16,1 3 2-16,-1-6-4 15,0-3-2-15,4-2 4 16,-4-1 1-16,0-3 0 16,4 0-2-16,0 0 1 15,0-3-1-15,-1-4 0 16,1-2 2-16,0-9 3 16,-4-3 2-16,0-1-3 15,-3-5-1-15,-3-1 3 16,-8 4 3-16,1 3-11 15,-4 2-5-15,-3 4 14 16,-1 3 6-16,1 6-5 0,-4 6-4 16,1 3-3-16,-4 9 1 15,-1 10-3-15,-2 8-2 16,3 10 2-16,3 11 2 16,0 23-2-16,0-4-2 15,8-6 2-15,-1 6 0 16,3 0 1-16,4 0 0 15,7-3 0-15,-3 6 2 16,6-9-1-16,0 3-1 16,0 3 1-16,1-6-1 15,-1 0-3-15,4 6 0 0,-1 1 4 16,1 5 1 0,0-15-3-16,0-6 1 0,-4-7 2 15,0-11 1-15,1-4-1 16,-5-8-2-16,1 5-2 15,0-5-10 1,0-4-2 0,0 3 7-16,0-5 1 15,-4-1 4-15,1-3 11 16,-1-3 5-16,0 1-13 16,-3-4-4-16,0 0 2 15,0-3 5-15,0-3-7 16,0 0 1-16,-3-3 0 15,-4 0 1-15,-3 0 1 16,0 0 0-16,-1 0 0 16,-2 0 0-16,-1 0 0 15,0 3 2-15,4 3-3 0,-4 0 0 16,0 0 3-16,4 3 1 16,0 4-4-16,-7 2-1 15,-1-3-2-15,5 0 0 16,-1 0 3-16,4-2 2 15,-1-1-2-15,5 0 0 16,2 0 1-16,1 6 0 16,3-3-3-16,0-2 0 15,3-4-1-15,7-6 3 16,4-3 0-16,3 0 3 16,4-3-3-16,6-4-2 15,4-5 4-15,4-3 1 0,-1 0-3 16,7-7 1-16,-7 1 2 15,1 2 1-15,-8 7-1 16,4 0-2-16,-10 0 1 16,-4 0-1-16,-7 2 0 15,0 1 2-15,-3 6-1 16,-7 0 2-16,-7 0 0 16,4 6 3-16,-11 6-5 15,-6 3-1-15,-4 0 2 16,-4 3 1-16,-6 7-1 15,-1 2-2-15,1 6 1 16,0 4-1-16,3-7-3 16,0 4 0-16,7 5 4 0,3-5 1 15,1-10 0-15,6 0-2 16,0 1-2-16,4-7-1 16,7 0 2-16,-1-6 0 15,1 0-6-15,3-6 0 16,10 0-15-16,4-9-3 15,10-12-36 1</inkml:trace>
          <inkml:trace contextRef="#ctx0" brushRef="#br0" timeOffset="-2178.6766">-575 3035 177 0,'3'-25'6'0,"1"-8"1"16,-1-7 1-16,-3-3-2 0,0-8 1 15,4 2-4-15,-4-9-2 16,3-6 0-16,-3-3-1 0,0 0 2 16,0 0-1-16,0 3-1 15,0 0 3-15,0 0 0 16,0-9 1-16,-3 6 0 16,-1 6 0-16,4 3 0 15,0 3-2-15,0 6 1 16,0-3-2-16,4 4 2 15,-4 2 0-15,3 0 3 0,-3 7-8 16,3-13-3-16,1 0 0 16,-1 0 3-16,4 0 1 15,4 4 1-15,-1 5 2 16,4 3 1-16,-1 4-4 16,1 2 1-16,0 7 0 15,-1 5 0-15,-2 7-5 16,-1-3 1-16,-3 6 0 15,0 6-1-15,0 3 4 16,-7 15 0 0,-4 6 3-16,-3 16-1 15,0 20 2-15,-3 10-2 16,0 0 2-16,3 6-2 16,0 1-1-16,4 2 1 15,3 0-1-15,0-6 2 0,3 12 1 16,1-12-6-16,2 0 0 15,1-3 1-15,0 0 1 16,0 0 1-16,0-6 2 16,0-6-1-16,-4-3-1 15,1 3-2-15,-4-13 1 16,0-8 1-16,0-7 2 16,-4-6 8-16,1 1 3 15,-1-10-13-15,1 6-4 16,-4-6-1-16,4 0 2 15,-4-3 0-15,0-3 1 16,0-3 6-16,0 7 5 16,0 5-10-16,-3 0-3 0,0 0-1 15,3 3 1-15,0 1-1 16,0 2 1-16,4-3 3 16,-1 3 2-1,1-2 0-15,-1-4-1 16,4-6 3-16,0 6-2 15,0-12-1-15,0 12 1 16,0-3-1-16,0 4 0 16,0-1 0-16,0 0 0 15,4-3 0-15,-1 0-3 16,-3 0 2-16,4-2-1 16,-4-7 0-16,7-4 2 15,-4-2 0-15,0-6 2 16,1-9 1-16,-4-7-1 15,0-2-2-15,0-4 1 0,0-8 1 16,0-13-1-16,0-9 2 16,0-6-7-16,3 0 1 15,-3-3-1-15,0-19 2 16,-3 1 1-16,-1 2 1 16,-2 1 0-16,-1 12 2 15,0 6-1-15,0-7 2 16,0-2-2-16,0 3-1 15,0 3-2-15,4 12 1 0,-4 0 1 16,-3 15 2-16,3 1-1 16,0 2-1-16,4 12-2 15,-8 4 1-15,8 9-1 16,-1 2 0-16,-6 7-5 16,10 0 0-16,-7 12-4 15,7-9 0-15,4 12 6 16,-8 9 2-16,8 16 3 15,-8 27 0-15,4 18-3 16,0 12 2-16,7 7-1 16,-7 12 0-16,10 5 0 15,-3-14 0-15,4-4 0 16,2-11-2-16,1-10 5 16,3-6 1-16,0-9-3 0,1-10 1 15,-5-8-2-15,-2-9 0 16,-1-4 2-16,-3-9 2 15,-7-6-1-15,-4-12-1 16,1-12-8 0,-4-9-7-16,0-22 3 15,0 1 2-15,0-25 1 16,4-10-10-16,0-5-3 16,3 3 10-16,0 3 6 15,0 12 8-15,0 6 4 16,0 12 6-16,0-3 5 15,-4-3-3-15,1 4 0 16,-1-1-2-16,1 0 0 16,-4 3-4-16,0 4 0 0,0 5-5 15,4 7 3 1,-1-4-2-16,1 16-2 16,-1 6 2-16,1 3-3 15,0-7-1-15</inkml:trace>
          <inkml:trace contextRef="#ctx0" brushRef="#br0" timeOffset="-3737.9469">-712 1276 68 0,'-11'-27'27'0,"5"21"-14"0,-1 3-15 16,7 0 4-16,-4 3 2 16,-3 0 5-16,4 0-5 15,0 0-2-15,3 0-1 16,0 6-1-16,3 0-5 0,0 9 1 15,-3 6 6-15,4 7 6 16,3 14-6-16,0 1-3 16,-1 3 2-16,1-1 1 15,0 13-3-15,-3 3 1 16,2 6 2-16,-2 0 3 16,-1 13 0-16,4-16 2 15,-3-3-2-15,2-13 0 16,1 7-1-16,4-3 2 15,2 3-3-15,-2-3-2 16,-1 12-3-16,-3 0 1 16,0-3 1-16,-4 0 0 0</inkml:trace>
          <inkml:trace contextRef="#ctx0" brushRef="#br1" timeOffset="-2.76174E6">914 2608 156 0,'0'-6'60'0,"0"6"-32"0,-4-6-24 0,1 3 18 15,3 3-14-15,-10-3 5 16,3 3-8-16,-14 0 7 15,4 6-8-15,-24 3 3 16,3 3-4-16,-13 6-4 16,3 7 0-16,-21 2 1 15,11 4 0-15,-28 11 0 16,4 4 0-16,-21 33 0 16,0-2-3-16,0-1 0 15,3 3 2-15,-23 28 0 16,17-4 1-16,-28 40 2 15,17-8-1-15,-17 26-1 16,25-18 1-16,-15 28-1 16,18-25 0-16,-11 13 0 15,24-19 0-15,14-24 0 16,25-22 0-16,6-5 0 16,10-10 0-16,-17 37 0 15,10-10 0-15,11-36-5 16,17-18 3-16,0-12-17 15,10-10 11-15,-3 4-80 16,3-4 48-16</inkml:trace>
          <inkml:trace contextRef="#ctx0" brushRef="#br0" timeOffset="-3615.7857">-603 2568 169 0,'-6'52'4'0,"6"0"-3"16,-7-6 0-16,7-4 0 15,0-2-1-15,0-10 0 16,0 4 0-16,0-10 0 15,7 4 0-15,-1 8-3 16,-6-14 2-16,0-1 1 16,0-3 2-16</inkml:trace>
          <inkml:trace contextRef="#ctx0" brushRef="#br0" timeOffset="-3558.5225">-596 3041 173 0,'7'6'-3'0</inkml:trace>
        </inkml:traceGroup>
        <inkml:traceGroup>
          <inkml:annotationXML>
            <emma:emma xmlns:emma="http://www.w3.org/2003/04/emma" version="1.0">
              <emma:interpretation id="{6FF9FF94-CBF9-40D9-8162-F56D3F53B384}" emma:medium="tactile" emma:mode="ink">
                <msink:context xmlns:msink="http://schemas.microsoft.com/ink/2010/main" type="inkWord" rotatedBoundingBox="-521,6069 1624,4806 2693,6623 547,7886"/>
              </emma:interpretation>
              <emma:one-of disjunction-type="recognition" id="oneOf1">
                <emma:interpretation id="interp5" emma:lang="en-IN" emma:confidence="0">
                  <emma:literal>fit</emma:literal>
                </emma:interpretation>
                <emma:interpretation id="interp6" emma:lang="en-IN" emma:confidence="0">
                  <emma:literal>fiat</emma:literal>
                </emma:interpretation>
                <emma:interpretation id="interp7" emma:lang="en-IN" emma:confidence="0">
                  <emma:literal>fist</emma:literal>
                </emma:interpretation>
                <emma:interpretation id="interp8" emma:lang="en-IN" emma:confidence="0">
                  <emma:literal>fits</emma:literal>
                </emma:interpretation>
                <emma:interpretation id="interp9" emma:lang="en-IN" emma:confidence="0">
                  <emma:literal>frit</emma:literal>
                </emma:interpretation>
              </emma:one-of>
            </emma:emma>
          </inkml:annotationXML>
          <inkml:trace contextRef="#ctx0" brushRef="#br1" timeOffset="-2.76113E6">-1697 4967 112 0,'-3'6'44'0,"3"-6"-24"0,3 12-17 0,-3-6 14 16,0 3-10-16,-3 22 10 31,3 5-10-31,-4 7 7 15,1-3-7-15,-4 2 7 16,3 1-8-16,-6 24 8 16,3 0-8-16,7-9 1 15,4-12-4-15,6-7 3 16,4-8-4-16,6-13 6 16,1-6-5-16,10-18 3 15,3-3-3-15,18-18 0 16,-1-1-1-16,7-11-92 15,-3 8 49-15</inkml:trace>
          <inkml:trace contextRef="#ctx0" brushRef="#br1" timeOffset="-2.75688E6">-1031 5427 132 0,'-4'-6'52'0,"4"6"-28"0,-3 0-15 0,-1 0 21 16,4 3-18-16,-7 3 6 16,4 3-11-16,-4 4 0 15,4 2-4-15,-8 12 3 16,8 7-4-16,-4 2 8 15,4 4-6-15,-4 0 1 16,7 2-3-16,-4 19 1 16,8-3-2-16,3-6 2 15,6-9-2-15,8-7 13 16,3-8-8-16,10-13 13 16,4-6-11-16,0-18 9 15,0-3-9-15,-1-22 6 16,1 4-7-16,0-25 4 15,-4 6-6-15,0-21 7 16,-3 6-8-16,4-12 5 16,-1 12-5-16,4-9-2 15,-1 18-1-15,8-3-4 16,-4 15 2-16,4 6-1 16,-1 13 0-16,1 6 0 15,-4 12 0-15,0 3 4 16,-6 6-1-16,-5 6 2 15,-6 3-2-15,-3 3 2 16,-4 1-2-16,-6-1-1 16,-1 3 1-16,-7 0 1 15,1 4-1-15,-11-1 2 0,3 3-2 16,-9 4 2-16,2-4-2 16,-13-2 2-16,7-1-2 0,-17-6 2 15,6 0-2-15,-13-5-1 16,4-4 1-16,-15-9-1 15,11 3 0-15,-17-13 0 16,10 1 0-16,-18-3-3 16,8 6 2-16,-14 3 1 15,10 3 0-15,4 3-3 16,13 6 2-16,1 0 1 16,9 6 0-16,-13 6-7 15,11 1 4-15,6-1-43 16,10 0 26-16,-6 7-118 15,6 2 77-15</inkml:trace>
          <inkml:trace contextRef="#ctx0" brushRef="#br1" timeOffset="-2.72152E6">-1127 6658 160 0,'-7'0'60'0,"7"0"-32"0,0 22-35 16,0-16 10 0,3 3-3-16,1 6 0 15,2 7 0-15,-2 5 0 16,3 0 0-16,0 4 2 16,3-1-1-16,0-2 15 15,0-4-9-15,-6-12 24 16,3 1-18-16,-7-16 10 15,3-4-14-15,-6-11 2 0,3 0-7 16,-4-28 5-16,1 3-6 16,-1-8 1-16,4 5-2 0,0-6-2 15,7 12 1-15,0 1-1 16,3 5 0-16,4 10-5 16,3 12 3-16,0 9 1 15,4 9 1-15,7 9 2 16,-1 6-1-16,0 13 2 15,-3-4-2-15,-3 4-1 16,0-4 1-16,-8-2 5 16,1-1-3-16,-4-12 8 15,-3-5-7-15,-7-20-1 16,0-2-2-16,-3-18-4 16,3-1 2-16,0-20 3 15,7 5-1-15,-1-9-1 16,8 12 1-16,0 7-4 15,3 11 2-15,0 4 1 16,0 12 0-16,1 12 2 16,2 6-1-16,-3 18 2 15,0 7-2-15,-3 6 2 16,3-4-2-16,-3-2-9 16,3-1 4-16,-7-11-69 15,4-4 40-15,-7-15-92 16,3-3 71-16</inkml:trace>
          <inkml:trace contextRef="#ctx0" brushRef="#br1" timeOffset="-2.72113E6">-414 6335 144 0,'4'9'55'0,"-4"-9"-30"0,20 7-29 0,-10-7 23 16,1 0-12-16,6-3 19 16,0-1-14-16,0-11 11 15,0 3-13-15,-3-12 8 16,0 2-10-16,-7-11 4 16,0 5-7-16,-11-2 2 15,4 6-4-15,-14-1 0 16,4 7-1-16,-10 6-2 15,6 9 1-15,-3 12-1 16,6 6 0-16,1 9 0 16,7 7 0-16,3 5 0 15,6 1 0-15,5 3 0 16,6-4 0-16,4 1 0 16,3-4 0-16,-4-11 2 15,1-7-1-15,-1-15-25 16,4 0 13-16,7-15-99 15,3 2 61-15</inkml:trace>
          <inkml:trace contextRef="#ctx0" brushRef="#br1" timeOffset="-2.72065E6">262 5680 152 0,'0'-12'57'0,"0"12"-30"0,-10-12 4 0,3 3 33 16,7 6-35-16,-10-4-2 15,-1 4-18-15,-6 3 0 16,7 3-5-16,-7 0 0 16,3 4-2-16,-7 8-2 15,4 3 1-15,-3 3-6 16,2 1 3-16,1-1 1 15,7 0 1-15,-7 13-3 16,7-1 2-16,3-5 1 16,3-1 0-16,8-5 0 15,6-4 0-15,4-6 0 16,6 0 0-16,4-9 0 16,4 0 0-16,-1-6 0 15,4 3 0-15,10 0 0 16,-3 3 0-16,-4 7 4 15,-6 2-2-15,-8 0 4 16,-2 3-4-16,-12 10 4 16,1 2-4-16,-14 16 6 15,4-1-5-15,-14-8 8 0,3-7-7 16,-7-8 1-16,1-1-3 16,-14-9-35-16,6 0 19 0,4-9-121 15,7 0 75-15</inkml:trace>
          <inkml:trace contextRef="#ctx0" brushRef="#br1" timeOffset="-2.71432E6">-1587 6360 68 0,'-4'0'27'0,"4"0"-14"0,-3-3-9 16,0 0 12-1,6 6-9-15,-3-3-1 16,0 0-4-16,0 0-2 16,0 0 1-16,0 3-1 0,0 3 0 0,0 3 0 15,3 6 0-15,1-3 2 16,-1 4-1-16,4-4 2 16,0 0-2-16,3-3 13 15,1 0-8-15,-1-3 15 16,4 0-12-16,-1-9 7 15,1 0-9-15,-4-9 4 16,1 3-6-16,-8-6 7 16,4 6-8-16,-7-7 8 15,3 7-8-15,-6-9 8 16,3 3-8-16,-7 0 5 16,4 5-5-16,-8 1-2 15,4 3-1-15,-3 0-4 16,3 3 2-16,-6 3 1 15,6 6 0-15,-7 0 0 16,4 6 0-16,-1-2-3 16,5-1 2-16,-1 0-67 15,7 0 36-15,0-3-65 16,7 3 54-16</inkml:trace>
          <inkml:trace contextRef="#ctx0" brushRef="#br1" timeOffset="-2.72303E6">-1865 6512 88 0,'0'6'35'0,"0"-6"-18"0,-14 22-9 0,14-13 15 15,4 3-13-15,2 6 0 16,1 3-7-16,0 10 0 15,4 2-1-15,-5 16 1 16,5 0-2-16,-1 6 6 16,4 0-4-16,-1 3 8 15,5 0-7-15,6 21 1 16,3-3-3-16,0-21-2 16,-3-9 1-16,0-19-6 15,1-9 3-15,-5-18-63 16,1-6 36-16</inkml:trace>
          <inkml:trace contextRef="#ctx0" brushRef="#br1" timeOffset="-2.72272E6">-1899 6905 144 0,'3'-9'55'0,"-3"9"-30"0,41-21-25 0,-24 12 10 16,1 6-6-16,6-7-1 15,3 4-1-15,4-9 1 16,0 0-2-16,3-10-67 16,-3 4 37-16</inkml:trace>
          <inkml:trace contextRef="#ctx0" brushRef="#br1" timeOffset="-2.72229E6">-1361 6640 140 0,'-24'0'55'0,"24"0"-30"0,0 24-16 15,0-14 16 1,0 2-14-16,4 6 1 16,6 0-8-16,4 7 0 15,3 2-2-15,0 13 1 16,4 2-2-16,-4 4-5 16,3-3 2-16,-3-7-78 15,-3-5 43-15</inkml:trace>
          <inkml:trace contextRef="#ctx0" brushRef="#br1" timeOffset="-2.72217E6">-1567 6311 88 0,'-10'0'35'0,"10"0"-18"0,4 21-57 0</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7T02:42:16.206"/>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4BDCCAE6-8123-4CB4-9D4A-BC6013565ECE}" emma:medium="tactile" emma:mode="ink">
          <msink:context xmlns:msink="http://schemas.microsoft.com/ink/2010/main" type="inkDrawing" rotatedBoundingBox="1501,3613 1516,1340 1876,1342 1861,3616" shapeName="Other"/>
        </emma:interpretation>
      </emma:emma>
    </inkml:annotationXML>
    <inkml:trace contextRef="#ctx0" brushRef="#br0">158 201 100 0,'-17'6'38'0,"10"-3"-20"0,0 7-21 0,3-4 6 16,1 6-1-16,3 0 1 15,0 6 3-15,0-2 3 16,0 2-4-16,3 0-1 0,4 4-4 15,4 5-1-15,-1 4 3 16,4-1 3-16,-4 4-4 16,0 5-3-16,0 4-2 15,1 0 3-15,-4 2 2 16,-1 1 2-16,1 6-4 16,0 3-1-16,0 0 1 15,0 9 2-15,0-9 0 16,0-3-1-16,-1-4 1 15,-2-5-1-15,-1 0 0 16,1-4 2-16,-4-2-1 16,0 0-1-16,0-1-2 15,0 4 1-15,-4-1 1 16,1 4 2-16,3 0-1 0,0 3-1 16,0 2-2-16,3 1 1 15,1-3-1-15,3 0 0 16,-1 2 2-16,5 4 2 15,-1 3 1-15,0-3 1 16,-3 6-5-16,3-12 1 16,1-1-2-16,-8-2 0 15,4-6 2-15,-7-7 0 16,0-5 2-16,0-4 1 16,-3-3 5-16,-1-2 5 15,1-4-5-15,-4-3 0 16,0-3-2-16,0 0-1 0,0-6-3 15,0-3 1-15,-3-6 0 0,-4-9-4 16,-3-16 1-16,-3-18-2 16,-1-12 0-16,1-12 0 15,2-16-2-15,-2-2 3 16,6-7 0-16,0 1 1 16,8 5 0-16,-1-3 0 15,3-5 2-15,4-1-3 16,4-3 0-16,-1 7 1 15,4-10 0-15,0-6-3 16,0 6 2-16,0 4 1 16,-4 8 2-16,0-3-3 15,-3 7 0-15,-3 11 3 16,0 16 3-16,-1 12 7 0,1 16 2 16,-1 11-5-16,1 13-1 15,-4 12-6-15,0 18-2 16,0 16 0-16,0 8 0 15,0 13-3-15,1 6 2 16,-1 9 1-16,3 19 0 16,-3-7 0-16,1 9 0 15,2 4 0-15,-3 18 0 16,4 9 0-16,-1 6 0 16,1 9 0-16,3 3 0 15,0 0 0-15,3 1 2 16,4-7-1-16,0-9 2 0,3-19-4 15,1-11 0-15,-1-19 1 16,0-15 2-16,1-9-3 16,-4-13 0-16,-1-8 1 15,1-7 2-15,0-6-3 16,0-8 0-16,0-14 3 16,3-14 3-16,0-16-2 15,4-24 0-15,0-12-1 16,3-6-2-16,4-28 1 15,3-12-1-15,-4-9-3 16,1-9 2-16,-8-15-1 16,1 8 0-16,-10 7 2 15,-4 0 2-15,-7 9-1 16,0 24-1-16,-3 19 1 16,-1 14 1-16,1 14 3 15,0 11 2-15,-1 9-1 0,1 10 1 16,0 2-11-16,0 13-2 15,-1 12-4-15,-2 15-1 16,-5 31-5-16,1 24-3 16,0 16 4-16,3 20 4 15,1 16 4-15,-1 0 2 16,0-3 5-16,0-3 2 16,1 3 0-16,-4-9-2 15,3-6 5-15,4-4 4 16,3 1-5-16,0-7 0 15,7-2-2-15,3-13 1 0,4-6-4 16,0-21 0-16,0-12 3 16,0-10 1-16,3-14 3 15,0-23 3-15,1-20 0 16,-1-28 0-16,4-18-5 16,-1-28-1-16,5-18-3 15,-1-6-1-15,3-15 1 16,4-9 0-16,-3 5-3 15,3 4 0-15,-4 6 4 16,-2 6 3-16,-8 27-3 16,-3 22-1-16,0 18 4 15,-11 15 2-15,1 13-5 16,-4 11-2-16,-3 13-3 16,-4 18 0-16,0 16 0 0,-3 17 0 15,0 7 3-15,-4 9 0 16,1 6-2-16,3 12 2 15,3 10 1-15,4 2 2 16,-1 4-3-16,8-1 0 16,3 4 1-16,7-4 0 15,0-9 0-15,3-5 0 16,0-16-3-16,0-9 2 16,-3-16 3-16,0-5 1 15,0-7-1-15,0-6-2 16,0-18-2-1,0-18 4-15,-1-19 0 16,1-17 0-16,0-14 1 0,3-2-2 16,1-15 2-16,-1-3-2 15,0-1-1-15,1 7-2 16,-5 12 1-16,1 9 1 16,-7 12 2-16,0 6-3 15,-3 16 0-15,-1 2-1 16,-2 10-2-16,-1 9-2 15,-4 15 1-15,-2 12 1 16,-1 19 2-16,0 15-1 16,1 9 1-16,-1 9 2 15,4 13 2-15,-1 11-3 16,1 10-2-16,3 6 2 16,-3-3 0-16,3 2 1 15,0 1 0-15,-3-15 2 0,3-16 1 16,0-18-1-16,4-15 1 15,-1-12 4-15,1-10 6 16,-1-12-7-16,-3-9-3 16,4-15-5-16,0-15 1 15,-1-13 1-15,4-9 0 16,4-11-5-16,2-8 1 16,8-5 0-16,3-15 2 15,4-10 1-15,3-2 3 16,0 2-1-16,0-8-1 15,-3 2 1-15,3 9-1 16,0 13-3-16,-7 12 2 16,-4 15 1-16,1 13 2 0,-7 8-3 15,0 13-2-15,-10 12-5 16,-4 21-2-16,-4 15 2 16,-6 19 3-16,-3 6 0 15,-8 9 4-15,-3 3 0 16,0 10 1-16,1 8 0 15,-5 0 2-15,1-5-1 16,6 8-1-16,1 10-2 16,3 8 1-16,3 7-19 15,8 9-9-15,6 25-32 16</inkml:trace>
  </inkml:traceGroup>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7T02:44:32.567"/>
    </inkml:context>
    <inkml:brush xml:id="br0">
      <inkml:brushProperty name="width" value="0.07938" units="cm"/>
      <inkml:brushProperty name="height" value="0.07938" units="cm"/>
      <inkml:brushProperty name="color" value="#E70948"/>
      <inkml:brushProperty name="fitToCurve" value="1"/>
    </inkml:brush>
  </inkml:definitions>
  <inkml:traceGroup>
    <inkml:annotationXML>
      <emma:emma xmlns:emma="http://www.w3.org/2003/04/emma" version="1.0">
        <emma:interpretation id="{471AD207-5F91-416C-9B20-B59F3E85C19C}" emma:medium="tactile" emma:mode="ink">
          <msink:context xmlns:msink="http://schemas.microsoft.com/ink/2010/main" type="writingRegion" rotatedBoundingBox="14758,8546 24347,6911 25296,12473 15706,14109"/>
        </emma:interpretation>
      </emma:emma>
    </inkml:annotationXML>
    <inkml:traceGroup>
      <inkml:annotationXML>
        <emma:emma xmlns:emma="http://www.w3.org/2003/04/emma" version="1.0">
          <emma:interpretation id="{BE6FF839-B0D9-4D62-92FF-2D4FBD7F668E}" emma:medium="tactile" emma:mode="ink">
            <msink:context xmlns:msink="http://schemas.microsoft.com/ink/2010/main" type="paragraph" rotatedBoundingBox="14758,8546 22698,7192 22849,8074 14908,9428" alignmentLevel="1"/>
          </emma:interpretation>
        </emma:emma>
      </inkml:annotationXML>
      <inkml:traceGroup>
        <inkml:annotationXML>
          <emma:emma xmlns:emma="http://www.w3.org/2003/04/emma" version="1.0">
            <emma:interpretation id="{2BA864F0-DA97-4F8A-81DA-8CAAFD5E71C4}" emma:medium="tactile" emma:mode="ink">
              <msink:context xmlns:msink="http://schemas.microsoft.com/ink/2010/main" type="inkBullet" rotatedBoundingBox="14777,8660 17270,8235 17365,8789 14872,9215"/>
            </emma:interpretation>
            <emma:one-of disjunction-type="recognition" id="oneOf0">
              <emma:interpretation id="interp0" emma:lang="en-IN" emma:confidence="0">
                <emma:literal>→</emma:literal>
              </emma:interpretation>
            </emma:one-of>
          </emma:emma>
        </inkml:annotationXML>
        <inkml:trace contextRef="#ctx0" brushRef="#br0">2108-45 144 0,'0'-3'55'0,"7"9"-30"0,3-3-21 0,-3 0 15 16,0 3-2-16,6-3 1 15,4 0 2-15,7 4 2 16,0-1-12-16,4 0 1 0,-1 0 0 16,1 0-4-16,-1 0 1 15,-3-3-3-15,-3 3 0 16,-4 0-3-16,-3 0 1 15,-4 0 0-15,-3 1 1 16,-4 2 6-16,-6 0 6 16,-1 3-4-16,-2 0 1 15,-5 0-4-15,-2 1 0 0,-5 2-5 16,1 0-3 0,-7 6 0-16,-3 7-1 0,-4 5 0 15,0 1 2-15,-3-3-3 16,3-1 0-16,3-6 1 15,4 1 2-15,7-10-6 16,3-3 1-16,4-6-74 16,10-6-31-16,0-9 2 15</inkml:trace>
        <inkml:trace contextRef="#ctx0" brushRef="#br0" timeOffset="-704.9103">-2 882 88 0,'0'-3'35'0,"3"0"-18"0,1 3-7 0,-4 0 14 15,3 0-4-15,4 0-2 16,0-3-2-16,3-3 0 16,4-3 5-16,10-10 3 15,3-5-12-15,8-6 0 0,6-10-1 16,0 0-2-16,10-2 0 15,18-1-1-15,17 0 0 16,13-3-2-16,8-2-1 16,23-4-1-16,7 0 2 15,-6 0-3-15,9 3-2 0,4 7 8 16,-10 2 6-16,-17 6-5 16,-7 4-3-16,-4 6-4 15,-17 2 0-15,-7 4-2 16,-13 6 2-16,-11 3 0 15,-6 2 3-15,-8 4-3 16,-9 0-2-16,-8 0 2 16,-6 0 2-16,-4-3-2 15,-3 3-2-15,-4-3 0 16,0 3-1-16,-3 0-33 16,-4 0-15-16,1 0-69 15</inkml:trace>
      </inkml:traceGroup>
      <inkml:traceGroup>
        <inkml:annotationXML>
          <emma:emma xmlns:emma="http://www.w3.org/2003/04/emma" version="1.0">
            <emma:interpretation id="{352F6BF5-A781-440B-A395-9E09788D12A0}" emma:medium="tactile" emma:mode="ink">
              <msink:context xmlns:msink="http://schemas.microsoft.com/ink/2010/main" type="line" rotatedBoundingBox="17919,8007 22698,7192 22849,8074 18070,8889"/>
            </emma:interpretation>
          </emma:emma>
        </inkml:annotationXML>
        <inkml:traceGroup>
          <inkml:annotationXML>
            <emma:emma xmlns:emma="http://www.w3.org/2003/04/emma" version="1.0">
              <emma:interpretation id="{3FBE7F7B-71AD-4CB6-A26F-58871A31C3FD}" emma:medium="tactile" emma:mode="ink">
                <msink:context xmlns:msink="http://schemas.microsoft.com/ink/2010/main" type="inkWord" rotatedBoundingBox="17940,8048 20491,7655 20620,8491 18069,8885"/>
              </emma:interpretation>
              <emma:one-of disjunction-type="recognition" id="oneOf1">
                <emma:interpretation id="interp1" emma:lang="en-IN" emma:confidence="0">
                  <emma:literal>I can</emma:literal>
                </emma:interpretation>
                <emma:interpretation id="interp2" emma:lang="en-IN" emma:confidence="0">
                  <emma:literal>I ran</emma:literal>
                </emma:interpretation>
                <emma:interpretation id="interp3" emma:lang="en-IN" emma:confidence="0">
                  <emma:literal>I san</emma:literal>
                </emma:interpretation>
                <emma:interpretation id="interp4" emma:lang="en-IN" emma:confidence="0">
                  <emma:literal>I van</emma:literal>
                </emma:interpretation>
                <emma:interpretation id="interp5" emma:lang="en-IN" emma:confidence="0">
                  <emma:literal>Iran</emma:literal>
                </emma:interpretation>
              </emma:one-of>
            </emma:emma>
          </inkml:annotationXML>
          <inkml:trace contextRef="#ctx0" brushRef="#br0" timeOffset="61342.8645">3219-185 128 0,'11'0'49'0,"-8"0"-26"0,0-3-7 0,4 0 16 15,4-3-6-15,-1 3-1 0,4-4-12 16,-1-2-3-16,4 6-6 15,4-6 2-15,6 3 3 0,1 0-1 16,-1-6 3-16,4-1-4 16,7 1 1-16,7 0-3 15,-1-3 2-15,-6 3-4 16,-4-1 0-16,-6 1-1 16,-8 3 1-16,-3 0-2 15,-3 0 2-15,-4 3-2 16,-6 0-1-16,-4 3-32 15,-4 0-16-15,-2 3-53 16</inkml:trace>
          <inkml:trace contextRef="#ctx0" brushRef="#br0" timeOffset="62167.8269">3202 531 140 0,'-10'0'52'0,"13"3"-28"0,1 1-19 16,3-4 13-16,3 3 10 15,7-3 6-15,4 0-2 16,6-3 1-16,4-1-19 15,7-2-1-15,3 0 0 0,10-6-5 16,8 3-2-16,6 0-3 16,-7 0-3-16,-3 0 3 15,-4-1 0-15,-6-2-21 0,-7 3-10 16,-11-3-79 0,-3 0-41-16,-7-1 72 15</inkml:trace>
          <inkml:trace contextRef="#ctx0" brushRef="#br0" timeOffset="61859.2551">3480-216 120 0,'-3'-12'46'0,"3"15"-24"0,0 0-8 15,0-3 15-15,0 3-5 16,0 6-2-16,0 1-6 15,0 2-2-15,0 6-8 16,0 3 3-16,0 10 1 0,0-4-1 16,0 7 0-16,0 9-3 0,3 2 1 15,-3 16-4-15,3-3 0 16,1-6-1-16,-1-3 1 16,1-3 0-16,3-10 1 15,-1-8 0-15,1-1 0 16,0-6-2-16,-3-2-2 15,-1-7-13-15,-3-3-6 16,0-3-45 0</inkml:trace>
          <inkml:trace contextRef="#ctx0" brushRef="#br0" timeOffset="43912.9103">4554-210 164 0,'0'0'63'0,"0"0"-34"0,0-6-21 0,0 6 18 16,0-12-9-1,0 0 1-15,0 0-9 16,0-1-3-16,-4 1-3 16,1 3 0-16,-4 3 2 0,4 0-4 0,-8 12-1 15,1-3-2-15,-4 12 0 16,1-2 2-16,-1 11 2 16,0-3-3-16,0 10 0 15,4-7 1-15,7 10 2 16,-1-4 1-16,8 13 1 15,-1-10-2-15,11 1 1 16,0-7 2-16,3-8 2 16,-4-4-1-16,12-21 1 15,-5 3-4-15,4-9 0 16,-3 3-83 0,-4-10-64-16,-3 4 47 15</inkml:trace>
          <inkml:trace contextRef="#ctx0" brushRef="#br0" timeOffset="46614.8175">5055-182 124 0,'-4'-9'49'0,"4"9"-26"0,0-16-16 0,0 16 15 0,0-15 0 16,0 3 4-16,0-6-5 16,0 2-3-16,-3-2-10 15,-1 0-3-15,-6 6 1 0,0-1-3 16,-11 7 0-16,4 0-1 15,-14 12-2-15,4-3 1 16,-8 19 1-16,5-1-6 16,-1 10 1-16,3-4-1 15,4 7 2-15,4-4 1 16,9 7 3-16,1-7-1 16,10 4 2-16,0-7-4 15,17-9-2-15,-3-2 10 0,13-16 8 16,-3 0-6-16,11-16 0 15,-8 4 1-15,1-15 4 16,-4 5 1-16,-4-14 3 16,-3 5-6-16,-3 1-2 15,-4 5-3-15,-3 4 0 16,0 3-4-16,-3 3 0 16,-1 2-3-16,0 7-1 15,-3 0 1-15,4 15 0 16,-1 0-3-16,1 7 2 15,-1-4 1-15,1 9 0 16,-1-2 0-16,0 8 2 16,1-3-1-16,3 4-1 0,-4-7-2 15,7 1 1-15,1-4 3 16,9-6 1-16,-3-3-1 16,11-3 1-16,-8-3-2 15,8-3-1-15,-7 0-8 16,-1-6-5-16,-3 0-2 15,0-3 1-15,1 3-3 16,-8-3-2-16,-3 0 11 16,3-7 6-16,0 4 2 15,-3-6 0-15,0 3-2 16,0-4 1-16,0 4 1 16,0-3 0-16,-4 3 6 0,4 2 6 15,-4 1 0-15,1 3 1 16,-1 3-3-16,1 6 1 15,-1 0-2-15,-3 6 2 16,0 0-4-16,0-3 1 16,0 0-3-16,0 0 2 15,0-3-2-15,0 0 0 16,0 0-3-16,0 0 1 16,0 0-2-16,0 0 2 15,0 0-4-15,3 0 0 16,-3 0 3-16,4-3 3 15,-4 0 0-15,0-6 0 16,0 3-3-16,3-9 1 0,1 2-2 16,-1-5-1-16,1 0 1 15,-4 3-1-15,0 2 2 16,0 4 1-16,0 3-4 16,0 6-1-16,0 0 1 15,-4 12 0-15,1 1 1 16,-4 17 0-16,0-9 0 15,-3 13 0-15,3-7 0 16,-3 4 0-16,3-7 0 16,3 1 0-16,1-4 0 15,3-6 0-15,0-3 2 16,7-5 3-16,-4-1 0 16,4-9 0-16,3 0-3 15,1-13 1-15,-5 4 0 0,8-15 1 16,-3 2-2-16,6-8 1 15,0 5-4-15,3-2-2 16,-2 2 2-16,-1 7 0 16,-4 0 1-16,1 8 0 15,-4 1 0-15,1 15 0 16,-1-3-3-16,0 22 2 16,1-1 1-16,-1 6 0 15,0-2 4-15,0 5 5 16,1-2-10-16,3-4-3 15,-1-2 2-15,1-4 2 16,0-3-56-16,3-12-25 0,-3 0-56 16</inkml:trace>
        </inkml:traceGroup>
        <inkml:traceGroup>
          <inkml:annotationXML>
            <emma:emma xmlns:emma="http://www.w3.org/2003/04/emma" version="1.0">
              <emma:interpretation id="{1FBB287F-A61D-4DF6-9E16-274C74FF9B96}" emma:medium="tactile" emma:mode="ink">
                <msink:context xmlns:msink="http://schemas.microsoft.com/ink/2010/main" type="inkWord" rotatedBoundingBox="21029,7477 22698,7192 22823,7923 21153,8208"/>
              </emma:interpretation>
              <emma:one-of disjunction-type="recognition" id="oneOf2">
                <emma:interpretation id="interp6" emma:lang="en-IN" emma:confidence="0">
                  <emma:literal>cite</emma:literal>
                </emma:interpretation>
                <emma:interpretation id="interp7" emma:lang="en-IN" emma:confidence="0">
                  <emma:literal>Cite</emma:literal>
                </emma:interpretation>
                <emma:interpretation id="interp8" emma:lang="en-IN" emma:confidence="0">
                  <emma:literal>site</emma:literal>
                </emma:interpretation>
                <emma:interpretation id="interp9" emma:lang="en-IN" emma:confidence="0">
                  <emma:literal>ate</emma:literal>
                </emma:interpretation>
                <emma:interpretation id="interp10" emma:lang="en-IN" emma:confidence="0">
                  <emma:literal>Cited</emma:literal>
                </emma:interpretation>
              </emma:one-of>
            </emma:emma>
          </inkml:annotationXML>
          <inkml:trace contextRef="#ctx0" brushRef="#br0" timeOffset="17159.4199">6424-560 180 0,'3'-3'68'0,"-3"3"-36"0,0-10-24 0,0 10 18 16,0-3-11-1,-3-6-3-15,-4 0-3 0,0 0-1 16,-3 0-4-16,-4 3-1 15,4 3 1-15,-4 3-2 0,4 6-2 16,-1-3 1-16,-2 9 1 16,2-3-3-16,-2 6 0 15,-1-2 3-15,0 14 3 16,-3-3-4-16,7 22-3 16,-1-9 5-16,11 6 3 15,7 14-1-15,7-20 0 16,-4-10 1-16,21-5 3 15,14-4 2-15,-4-12 1 16,3-15-4-16,-6-9-3 16,-3-4-2-16,-11 1 0 15,0 3-24-15,-14 6-8 0,0 6-74 16,-3 15-48 0,-10 0 63-16</inkml:trace>
          <inkml:trace contextRef="#ctx0" brushRef="#br0" timeOffset="17746.0097">6774-609 144 0,'3'-9'55'0,"0"6"-30"0,-3 0-10 15,0 3 20-15,0 0-6 16,0 0-2-16,0 0-9 16,0 6-1-16,0 0-10 15,0 6-2-15,0 3 1 0,0 4-1 16,0 2 0-16,0 12-3 16,0 7-2-16,0 6 1 15,4 0 1-15,3-4-3 16,-4-2 0-16,11-10 3 15,-4-5 1-15,11-10-1 0,-8-9-2 16,8-12-30-16,-7-9-13 16,-1-7-60-1</inkml:trace>
          <inkml:trace contextRef="#ctx0" brushRef="#br0" timeOffset="18305.5669">6753-884 160 0,'-7'3'63'0,"7"1"-34"0,-3 5-30 0,3-3 15 16,3 0-8-16,1 3-1 15,2 0 2-15,5 3 0 16,2-6-3-16,1 1-3 0,3-4 0 16,4-3 5-16,-4-6 4 15,7-10-1-15,0-2 0 16,-10-6 1-16,3-1 4 16,-10 1-6-16,0 2 0 15,-7 4 0-15,-11 6 0 16,-9 6-7-16,-1 6 0 15,-6 6-1-15,-1 6 0 16,4 3-3-16,4 4 0 16,6-4 2-16,11-3 0 0,6-6-54 15,11-3-25-15,20-6-9 16</inkml:trace>
          <inkml:trace contextRef="#ctx0" brushRef="#br0" timeOffset="19069.2439">7154-560 196 0,'-3'-3'74'0,"6"3"-40"0,1-3-40 16,3-4 71-16,6-2-29 15,1 0-14-15,17 0-11 0,-4-3-8 16,8 0-3-16,13-4 3 0,-7 4-9 16,-3 0-1-16,-4 0-100 15,-3 3-56 1,-4 3 72-16</inkml:trace>
          <inkml:trace contextRef="#ctx0" brushRef="#br0" timeOffset="18856.1579">7182-926 176 0,'3'-31'68'16,"1"22"-36"-16,-1 0-20 0,-3 6 19 0,0 3-5 15,0 0-1-15,0 0-9 16,0 6-5-16,0 6-6 15,0 10-2-15,7 5 3 0,-7 19-3 16,0 6-2-16,0 2 0 16,0 1-1-16,0 3 0 15,3 3 2-15,8-3-1 16,2-9-1-16,8-3 1 16,3-7-1-16,3-11 0 15,-6-13 2-15,10-6 3 16,-4-12 4-16,-3-9-22 15,-3-6-8-15,-7-4-43 16,-1 1-19-16,-6 3-9 16</inkml:trace>
          <inkml:trace contextRef="#ctx0" brushRef="#br0" timeOffset="19576.6254">7669-527 176 0,'7'3'66'0,"-4"-3"-36"0,1 0-24 0,3 0 15 16,-4 0 2-16,11-6 3 15,-4 0 0-15,4-9-1 16,3 0-14-16,3-4 0 0,1-2 0 16,0-3-4-16,-1-4-2 15,-6 4-2-15,-4-1 0 0,-6 4-2 16,-4 3 2 0,-4 2-2-16,-9 7 2 0,-5 3-4 15,-6 9 0-15,7 9 1 16,-3 4 0-16,-1 2-3 15,11 3 2-15,-4 4 1 16,11 5 0-16,-4 1 0 16,3-4 0-16,4-2 2 15,7-4 1-15,0-3-1 16,14-3 1-16,3-5 0 16,3-7 1-16,1-3-2 15,2-6-2-15,1-4-6 16,-3-5-4-16,-8 0-118 15</inkml:trace>
        </inkml:traceGroup>
      </inkml:traceGroup>
    </inkml:traceGroup>
    <inkml:traceGroup>
      <inkml:annotationXML>
        <emma:emma xmlns:emma="http://www.w3.org/2003/04/emma" version="1.0">
          <emma:interpretation id="{89A67EFE-DFFA-4973-96B3-B904E2CBE2E8}" emma:medium="tactile" emma:mode="ink">
            <msink:context xmlns:msink="http://schemas.microsoft.com/ink/2010/main" type="paragraph" rotatedBoundingBox="21061,8462 24328,8074 24412,8776 21145,9164" alignmentLevel="2"/>
          </emma:interpretation>
        </emma:emma>
      </inkml:annotationXML>
      <inkml:traceGroup>
        <inkml:annotationXML>
          <emma:emma xmlns:emma="http://www.w3.org/2003/04/emma" version="1.0">
            <emma:interpretation id="{793C9CC8-D95F-4D10-85BB-E68FDDEF5DE7}" emma:medium="tactile" emma:mode="ink">
              <msink:context xmlns:msink="http://schemas.microsoft.com/ink/2010/main" type="line" rotatedBoundingBox="21061,8462 24328,8074 24412,8776 21145,9164"/>
            </emma:interpretation>
          </emma:emma>
        </inkml:annotationXML>
        <inkml:traceGroup>
          <inkml:annotationXML>
            <emma:emma xmlns:emma="http://www.w3.org/2003/04/emma" version="1.0">
              <emma:interpretation id="{945209A9-5340-47C9-85FA-62320ADEFD0B}" emma:medium="tactile" emma:mode="ink">
                <msink:context xmlns:msink="http://schemas.microsoft.com/ink/2010/main" type="inkWord" rotatedBoundingBox="21061,8462 24328,8074 24412,8776 21145,9164"/>
              </emma:interpretation>
              <emma:one-of disjunction-type="recognition" id="oneOf3">
                <emma:interpretation id="interp11" emma:lang="en-IN" emma:confidence="0">
                  <emma:literal>studies</emma:literal>
                </emma:interpretation>
                <emma:interpretation id="interp12" emma:lang="en-IN" emma:confidence="0">
                  <emma:literal>stud ies</emma:literal>
                </emma:interpretation>
                <emma:interpretation id="interp13" emma:lang="en-IN" emma:confidence="0">
                  <emma:literal>stud ieS</emma:literal>
                </emma:interpretation>
                <emma:interpretation id="interp14" emma:lang="en-IN" emma:confidence="0">
                  <emma:literal>stud ie5</emma:literal>
                </emma:interpretation>
                <emma:interpretation id="interp15" emma:lang="en-IN" emma:confidence="0">
                  <emma:literal>stud ice</emma:literal>
                </emma:interpretation>
              </emma:one-of>
            </emma:emma>
          </inkml:annotationXML>
          <inkml:trace contextRef="#ctx0" brushRef="#br0" timeOffset="20630.1069">6461 376 148 0,'-10'-6'57'0,"3"6"-30"0,7-9-18 16,0 6 16-16,-3-3-10 15,-4 2-3-15,3-2-5 16,-2 3-2-16,-8 3-3 16,7 0-2-16,-10 6 3 0,3 4 0 15,-6 2 1-15,2 3-5 16,-6 6-1-16,0 1-2 16,0-4 3-16,7 0 2 0,7 1 2 15,6-4 3-15,11 0 1 16,7-3 1-16,14-3 0 15,2-2 2-15,8-1 1 16,0 0-5-16,3 0-2 16,-3 3-2-16,-7 3 1 15,-4 3 0-15,-10 4 1 16,-10 5-2-16,-7 4 1 16,-7 5-2-16,-10-2 2 15,-7-7 0-15,-7-3 1 16,7-8 0-16,-3-13 0 15,6-10-5-15,4 1-1 0,7-6-2 16,3 6 3-16,3 3-53 16,8 6-23-16,10 12-19 15</inkml:trace>
          <inkml:trace contextRef="#ctx0" brushRef="#br0" timeOffset="21304.6286">6712 474 252 0,'20'-19'96'0,"8"7"-52"0,13-3-43 0,-24 12 21 16,17-3-16-16,4 0-4 15,0-1 1-15,3 1 0 16,-3-3-1-16,-4 0-13 0,-3-3-2 16,0 0-102-1</inkml:trace>
          <inkml:trace contextRef="#ctx0" brushRef="#br0" timeOffset="21091.9184">6811 65 373 0,'0'15'16'0,"0"13"-8"16,0 14 3-16,0 7 2 0,0 9-4 16,0-3-1-16,0 3-2 15,7 6-1-15,3 0-3 16,4 0 1-16,17-9-2 16,-4-9 2-16,1-10-2 15,-1-11 2-15,1-16 0 16,-4-12 1-16,-4-13-40 15,-2-8-15-15,-12-3-68 16</inkml:trace>
          <inkml:trace contextRef="#ctx0" brushRef="#br0" timeOffset="20914.9517">6794 98 204 0,'0'-27'77'0,"10"21"-42"0,-6-3-28 0,-4 9 18 0</inkml:trace>
          <inkml:trace contextRef="#ctx0" brushRef="#br0" timeOffset="22099.2558">7336 355 200 0,'-7'-3'74'0,"4"-4"-40"0,-4 10-33 16,7 1 14-16,0 2-8 16,-3 3 1-16,-4 3-3 15,7 6 0-15,-4 4-3 16,4-1 1-16,0 9 2 0,4 7-4 15,6 3-1-15,7-4 0 16,0-5 2-16,7-4-1 16,0-8 2-16,0-10 9 15,7-12 4-15,-7-16-1 16,4-8 1-16,-4-4-7 16,-4-2-3-16,4-7 3 0,-3-2 4 15,-7-4-5-15,-4 9 0 16,-7 10-4-16,8 5-1 15,-11 19-3 1,0 12-1-16,0 7 3 16,0 2-3-16,-4 3-2 15,4 4 2-15,0 5 2 16,4 7 0-16,3 2-1 16,-1-2 1-16,5-3-1 15,2-7 2-15,5-9 1 16,6-8-1-16,3-14-2 15,0-14-46-15,1-3-21 0,-1 6-54 16</inkml:trace>
          <inkml:trace contextRef="#ctx0" brushRef="#br0" timeOffset="22805.5884">8101-69 160 0,'0'-13'63'0,"-3"7"-34"0,3 0-8 0,0 6 22 16,3-3-17-16,-3 3-7 0,0 3-7 15,7 6-1-15,-3 4-6 16,-1 2 6-16,-3 6 2 0,7 16-4 16,-4 15-3-16,-3 9-1 15,7 3-1-15,0 3-2 16,-4-12 1-16,4-3 0 16,0-4 1-16,-3-8-2 15,6-6-2-15,-7-10 3 16,4-9 2-16,-3-9 0 15,2-6 2-15,-2-9-4 16,-4-6-2-16,-10-6 0 16,-1-7-1-16,-6-2 0 15,-7-10 0-15,-7 6-3 16,-3 10 2-16,0 15-1 16,6 12 0-16,-6 9 0 0,3 9 0 15,0 10 2-15,7-4 0 16,4 1-3-16,6 2 2 15,7 1-1-15,7-1 0 16,10 1 0-16,4-7 0 16,17-6 4-16,3-8 3 15,7-10-4-15,4-6-1 16,-7-7 0-16,6-2 2 16,-9 0-32-16,-11 0-14 15,6-7-75 1</inkml:trace>
          <inkml:trace contextRef="#ctx0" brushRef="#br0" timeOffset="23267.5328">8516 172 232 0,'-6'-10'88'0,"-5"4"-48"0,8 3-36 0,3 3 21 16,0 3-12-16,-7 6-2 16,7 4 0-16,0 11 0 15,0 10-5-15,-3-1-4 0,-1 7 1 16,-3-1-2-16,7-2 2 15,0-6 0-15,0-1 1 0,11-6-2 16,-8-5-2 0,7-10-32-16,-3-6-16 0,-3-3-69 15</inkml:trace>
          <inkml:trace contextRef="#ctx0" brushRef="#br0" timeOffset="23406.122">8424-121 200 0,'-7'0'77'0,"7"3"-42"0,0 3-43 16,0-6 10-16,0 6-87 16,7 0-35-16</inkml:trace>
          <inkml:trace contextRef="#ctx0" brushRef="#br0" timeOffset="24275.1824">8715 248 152 0,'4'3'57'0,"-4"21"-30"0,3-12-21 0,-3-2 17 15,7-1-5-15,-3 0-1 16,6 0-1-16,0-3 0 16,4 0-8-16,0-3 1 0,6-6 2 15,1-3-4-15,3-18 1 0,0-4-1 16,-4-5 3-16,-2-4 1 16,-1 4 3-16,-10 2-1 15,-1 4 2-15,-12 2-4 16,2 7-1-16,-10 6-6 15,-3 6-3-15,-7 3-3 16,7 9 1-16,-4 9 1 16,1 6 0-16,6 4 0 15,0 17 0-15,4-2-3 16,0 6 2-16,10-7-1 16,-4 1 0-16,8-3 4 15,3-7 1-15,6-5-1 16,1-4 1-16,10-6-2 15,0-3-1-15,0-2 1 0,7-7 1 16,-3-6-14-16,6-10-5 16,-3 1-33-16,-7-6-15 15,-7 3-43 1</inkml:trace>
          <inkml:trace contextRef="#ctx0" brushRef="#br0" timeOffset="24845.4231">9456-33 208 0,'11'-12'77'0,"-11"9"-42"0,7-12-19 0,-4 12 22 16,-3 0-9-16,0 0 0 16,-3 0-12-16,-4 3-3 15,-7 3-8 1,-7 3 0-16,4 3 1 0,-10 0-3 16,3 3-3-16,0 0 0 15,0 1-1-15,0 2 0 16,0 3 2-16,3 4-1 15,7-1-1-15,1-3-2 0,2 0 1 16,8 1 1-16,-4-4 0 16,17-3 0-16,1-3 0 15,2 0 0-15,8-2 0 16,6-1 0-16,8 0 2 16,-4 0-1-16,-4 9-1 15,-3 6-2-15,-7 4 1 16,-3-1 3-16,-11-2 1 15,-3-1-1-15,-10 0 1 16,-4 1-4-16,-6-4 0 16,-4-6 3-16,0 3 3 15,-4-2 0-15,-3-1 0 0,4-3-3 16,-4 0 1-16,7-3-2 16,0 0-1-16,10-3 1 15,4-3-1-15,7-3-11 16,6-6-3-16,7-3-101 15,11-3-69 1,-14-1 69-16</inkml:trace>
        </inkml:traceGroup>
      </inkml:traceGroup>
    </inkml:traceGroup>
    <inkml:traceGroup>
      <inkml:annotationXML>
        <emma:emma xmlns:emma="http://www.w3.org/2003/04/emma" version="1.0">
          <emma:interpretation id="{49FB77FC-9E95-46E3-A6F8-D42BCC875A0F}" emma:medium="tactile" emma:mode="ink">
            <msink:context xmlns:msink="http://schemas.microsoft.com/ink/2010/main" type="paragraph" rotatedBoundingBox="21331,9421 24721,8943 24857,9907 21467,10385" alignmentLevel="2"/>
          </emma:interpretation>
        </emma:emma>
      </inkml:annotationXML>
      <inkml:traceGroup>
        <inkml:annotationXML>
          <emma:emma xmlns:emma="http://www.w3.org/2003/04/emma" version="1.0">
            <emma:interpretation id="{7B2D285B-C981-4C8B-9407-F0A0610DFBB6}" emma:medium="tactile" emma:mode="ink">
              <msink:context xmlns:msink="http://schemas.microsoft.com/ink/2010/main" type="line" rotatedBoundingBox="21331,9421 24721,8943 24857,9907 21467,10385"/>
            </emma:interpretation>
          </emma:emma>
        </inkml:annotationXML>
        <inkml:traceGroup>
          <inkml:annotationXML>
            <emma:emma xmlns:emma="http://www.w3.org/2003/04/emma" version="1.0">
              <emma:interpretation id="{1EB406C5-C9AA-4543-9A92-D5258394386E}" emma:medium="tactile" emma:mode="ink">
                <msink:context xmlns:msink="http://schemas.microsoft.com/ink/2010/main" type="inkWord" rotatedBoundingBox="21347,9532 22824,9323 22931,10082 21454,10290"/>
              </emma:interpretation>
              <emma:one-of disjunction-type="recognition" id="oneOf4">
                <emma:interpretation id="interp16" emma:lang="en-IN" emma:confidence="0">
                  <emma:literal>but</emma:literal>
                </emma:interpretation>
                <emma:interpretation id="interp17" emma:lang="en-IN" emma:confidence="0">
                  <emma:literal>bat</emma:literal>
                </emma:interpretation>
                <emma:interpretation id="interp18" emma:lang="en-IN" emma:confidence="0">
                  <emma:literal>bvt</emma:literal>
                </emma:interpretation>
                <emma:interpretation id="interp19" emma:lang="en-IN" emma:confidence="0">
                  <emma:literal>brit</emma:literal>
                </emma:interpretation>
                <emma:interpretation id="interp20" emma:lang="en-IN" emma:confidence="0">
                  <emma:literal>but'</emma:literal>
                </emma:interpretation>
              </emma:one-of>
            </emma:emma>
          </inkml:annotationXML>
          <inkml:trace contextRef="#ctx0" brushRef="#br0" timeOffset="26797.4583">6595 1333 148 0,'0'-21'55'0,"0"0"-30"0,0-16-5 15,4 25 21-15,-4-3-11 16,0 0-3-16,3-1-11 16,-3 7-3-16,0 3-7 15,0 6 0-15,0 9 1 0,0 9 3 16,0 13 1-16,0 9-3 15,-7 8 0-15,4 1-5 16,-4 12 0-16,3 9 1 0,1 13 0 16,0-4 0-16,-1-6 2 15,4-12-1-15,0-9 0 16,0-15-1-16,7-7 0 16,0-9 4-16,-7-8 3 15,7-13-4-15,-4-6 1 16,1-13-5-16,-1-8-2 15,0-10 0-15,1-2 1 16,3-7-3-16,3 3-2 16,7 3 2-16,7 4 2 15,7 5-5-15,3 7 1 16,4 3 1-16,3 5 1 16,-10 7 1-16,0 9 0 15,-10 9 0-15,-8 16 0 16,-13 11 2-16,-10 13 1 0,-11 0-1 15,-3-3 1-15,-10-4-2 16,0-8-1-16,3-7 3 16,0-8 0-16,7-7-4 15,0-6 1-15,10-9-29 16,4-6-10-16,3-3-32 16,14-10-12-16,10-8-20 15</inkml:trace>
          <inkml:trace contextRef="#ctx0" brushRef="#br0" timeOffset="27532.7386">7075 1556 160 0,'0'-12'60'0,"7"3"-32"0,-3 0 5 0,6 6 28 15,-3-4-13-15,0 4-5 16,-7 0-19-16,7 3-7 16,-7 6-10-16,-7 4-5 0,7 5-1 15,-4 12-1-15,1 10 0 16,3 15 0-16,0-3 2 16,0-4-1-16,7-5-1 0,3-7 1 15,0-11-1-15,4-13 2 16,3-12 1-16,11-25-1 15,3-14 1-15,-1-7-2 16,-2 3-1-16,-4-3 3 16,-7 7 0-16,-3 5 5 15,-4 7 5-15,-3 5-7 16,-7 7-1-16,0 9-5 16,-7 6-1-16,4 6 1 15,-1 6 2-15,4 3-3 16,4 6-2-16,-1 7-1 15,11 5 3-15,3 4 2 16,0-1 2-16,11 1-4 16,-4-10 1-16,3-8 0 15,-3-13 2-15,7-12-1 16,-4-13 2-16,-3-2-2 16,0-4 2-16,0-8-2 0,-6-7-1 15,-5-6 9-15,-2-15 4 16,-1 0-6-16,-3 3-2 15,3 6-1-15,-3 16 0 16,-4 8-5-16,1 10 1 16,-4 12 0-16,0 9 0 15,0 15 0-15,-4 18 0 16,1 7 0-16,-4 6 0 16,7 6 0-16,0 0 2 15,0 2-3-15,0 1 0 0,10 0 1 16,4 3 0-16,7-9 0 15,6-9 2-15,4-10-3 16,0-9 0-16,0-18 1 16,3-9 0-16,-3-12-31 15,-4-9-12-15,-3-7-38 16,-3 1-13-16,-1-7-24 16</inkml:trace>
          <inkml:trace contextRef="#ctx0" brushRef="#br0" timeOffset="27767.1798">7676 1404 248 0,'-4'-3'93'0,"8"3"-50"0,-1-7-30 0,1 7 22 15,6-3-14-15,7 0-4 16,7-6-10-16,7 0-3 15,3 0-2-15,8-3-2 0,-1-4 1 16,-7-2-21-16,7 0-9 16,-7-3-98-1</inkml:trace>
        </inkml:traceGroup>
        <inkml:traceGroup>
          <inkml:annotationXML>
            <emma:emma xmlns:emma="http://www.w3.org/2003/04/emma" version="1.0">
              <emma:interpretation id="{61529D07-8E8E-4028-A7AD-3AD0BC460FB1}" emma:medium="tactile" emma:mode="ink">
                <msink:context xmlns:msink="http://schemas.microsoft.com/ink/2010/main" type="inkWord" rotatedBoundingBox="23276,9147 24721,8943 24857,9907 23411,10111"/>
              </emma:interpretation>
              <emma:one-of disjunction-type="recognition" id="oneOf5">
                <emma:interpretation id="interp21" emma:lang="en-IN" emma:confidence="0">
                  <emma:literal>I'll</emma:literal>
                </emma:interpretation>
                <emma:interpretation id="interp22" emma:lang="en-IN" emma:confidence="0">
                  <emma:literal>I in</emma:literal>
                </emma:interpretation>
                <emma:interpretation id="interp23" emma:lang="en-IN" emma:confidence="0">
                  <emma:literal>I it</emma:literal>
                </emma:interpretation>
                <emma:interpretation id="interp24" emma:lang="en-IN" emma:confidence="0">
                  <emma:literal>I is</emma:literal>
                </emma:interpretation>
                <emma:interpretation id="interp25" emma:lang="en-IN" emma:confidence="0">
                  <emma:literal>I il</emma:literal>
                </emma:interpretation>
              </emma:one-of>
            </emma:emma>
          </inkml:annotationXML>
          <inkml:trace contextRef="#ctx0" brushRef="#br0" timeOffset="28431.0931">8568 1120 200 0,'-10'-6'74'0,"10"3"-40"0,0-3-13 15,6 3 25-15,5 0-22 16,2 0-5-16,5-3-3 15,12-1-1-15,5-2-8 16,9-3-2-16,8 3-1 0,-4 3-2 16,7 0 1-16,-17 0-2 15,-4 3 2-15,-10 0-31 16,-4-1-13-16,-9 4-26 16,-18 0-8-16,0 0-17 15</inkml:trace>
          <inkml:trace contextRef="#ctx0" brushRef="#br0" timeOffset="28673.7102">8815 1059 216 0,'-14'18'82'0,"4"-2"-44"0,0 14-25 0,10-12 22 15,-4 19-12-15,-6 6 0 16,6 5-10-16,-2 10-3 0,-8-6-5 15,10 3-2-15,-2 0 3 0,6-6-3 16,0 3-2-16,0-10 0 16,0-8-1-16,6-10 0 15,-2-5 2-15,-4-13-43 16,0-3-28 0,-10-3-14-16</inkml:trace>
          <inkml:trace contextRef="#ctx0" brushRef="#br0" timeOffset="28908.5226">8547 1712 184 0,'-13'12'71'0,"13"-3"-38"0,0 0-10 0,0-6 26 15,0 3-5-15,10-3-1 16,-7 3-9-16,14-9-1 15,1-3-19-15,12-3-4 0,-2-6 1 16,13-3-7-16,0-4 0 16,4 4-9-16,-1 3-2 15,-6-1-56-15,-4 4-23 16,1 6-46 0</inkml:trace>
          <inkml:trace contextRef="#ctx0" brushRef="#br0" timeOffset="29141.5299">9271 702 204 0,'-7'-6'77'0,"7"3"-42"0,0 3-15 15,0 0 24-15,0 6-27 16,0 9-10-16,0 7-6 16,0 2-2-16,0-2 1 15,4 2-18-15,-4 0-8 0,10 1-79 16</inkml:trace>
          <inkml:trace contextRef="#ctx0" brushRef="#br0" timeOffset="30114.8201">9213 1675 132 0,'-7'9'52'0,"7"-9"-28"0,7-3-17 15,0 0 15-15,-4-6-4 16,7-6-1-16,1-7-1 16,2-2 0-16,1-10-8 15,7-2 8-15,3-10 6 0,0-12-2 0,0-6-2 16,-4-3-6-16,1 3 0 15,-7 3-1-15,-4 9 1 16,-7 12-2-16,4 7-1 16,-7 9-5-16,0 5-1 15,-7 13-1-15,4 3-2 16,-4 6-2-16,-7 3 1 16,4 6 1-16,-4 10 0 15,-6 8 0-15,6 13 2 16,0 12-3-16,4 0 0 15,0 3 1-15,6 0 2 16,4-13-1-16,4-2-1 16,9-3 3-16,8-4 0 0,0-5-4 15,3-10 1-15,0-9 0 16,0-12 2-16,10-6-1 16,-10-3-1-16,0-9 1 15,0-4-1-15,-10-8 2 16,6-7 1-16,1-18-4 15,-7-6 1-15,-1-3 0 16,1 13 0-16,3 5 0 16,-6 6 0-16,-5 4 0 15,5 5 2-15,-1 7-1 16,-7 2-1-16,4 7 3 16,-3 3 2-16,-4 6 0 15,-4 3 0-15,-3 6 3 16,4 3 5-16,-7 0-5 0,6 6-2 15,-6 7-6-15,10 8 0 16,-3 7 0-16,-4 14 2 16,7 4-3-16,0 3 0 15,0 3 3-15,0-9 1 16,7-3-4-16,-4-1 1 16,7-2 0-16,1-6 2 15,6-4-1-15,0-8 2 16,7-10 0-16,3-9 1 15,11-12 0-15,7-6 2 16,-1-1-19-16,-6-5-5 16,-7 0-133-1</inkml:trace>
        </inkml:traceGroup>
      </inkml:traceGroup>
    </inkml:traceGroup>
    <inkml:traceGroup>
      <inkml:annotationXML>
        <emma:emma xmlns:emma="http://www.w3.org/2003/04/emma" version="1.0">
          <emma:interpretation id="{9FA33797-B880-4548-B130-D735D4448C37}" emma:medium="tactile" emma:mode="ink">
            <msink:context xmlns:msink="http://schemas.microsoft.com/ink/2010/main" type="paragraph" rotatedBoundingBox="21574,10749 23882,10641 23919,11426 21611,11535" alignmentLevel="2"/>
          </emma:interpretation>
        </emma:emma>
      </inkml:annotationXML>
      <inkml:traceGroup>
        <inkml:annotationXML>
          <emma:emma xmlns:emma="http://www.w3.org/2003/04/emma" version="1.0">
            <emma:interpretation id="{2C88C929-610D-45F0-B74B-CF903EEB8986}" emma:medium="tactile" emma:mode="ink">
              <msink:context xmlns:msink="http://schemas.microsoft.com/ink/2010/main" type="line" rotatedBoundingBox="21574,10749 23882,10641 23919,11426 21611,11535"/>
            </emma:interpretation>
          </emma:emma>
        </inkml:annotationXML>
        <inkml:traceGroup>
          <inkml:annotationXML>
            <emma:emma xmlns:emma="http://www.w3.org/2003/04/emma" version="1.0">
              <emma:interpretation id="{88593B68-70BA-4627-A2EB-8084F072737F}" emma:medium="tactile" emma:mode="ink">
                <msink:context xmlns:msink="http://schemas.microsoft.com/ink/2010/main" type="inkWord" rotatedBoundingBox="21574,10749 23882,10641 23919,11426 21611,11535"/>
              </emma:interpretation>
              <emma:one-of disjunction-type="recognition" id="oneOf6">
                <emma:interpretation id="interp26" emma:lang="en-IN" emma:confidence="0">
                  <emma:literal>spare</emma:literal>
                </emma:interpretation>
                <emma:interpretation id="interp27" emma:lang="en-IN" emma:confidence="0">
                  <emma:literal>Spare</emma:literal>
                </emma:interpretation>
                <emma:interpretation id="interp28" emma:lang="en-IN" emma:confidence="0">
                  <emma:literal>space</emma:literal>
                </emma:interpretation>
                <emma:interpretation id="interp29" emma:lang="en-IN" emma:confidence="0">
                  <emma:literal>spam</emma:literal>
                </emma:interpretation>
                <emma:interpretation id="interp30" emma:lang="en-IN" emma:confidence="0">
                  <emma:literal>spar</emma:literal>
                </emma:interpretation>
              </emma:one-of>
            </emma:emma>
          </inkml:annotationXML>
          <inkml:trace contextRef="#ctx0" brushRef="#br0" timeOffset="31084.2827">6966 2456 208 0,'0'-9'77'0,"0"6"-42"0,-7-7-26 16,7 7 22-16,0-3-17 15,-4 0-2-15,-6 0-8 16,-7 3-3-16,-4 0 0 0,-3 6-1 0,-7 6 2 16,7 3-3-16,-3 4-2 15,0 5 2-15,3 0 0 16,6-2 1-16,8-1 0 16,7 0-3-16,10-3 0 15,10 1 4-15,7-4 1 16,3 0 4-16,14 0 3 15,-3 0-4-15,-11 4-1 16,4-1-2-16,-10 3-2 16,-14 4 3-16,-7 2 2 15,-17 7-2-15,-14-4 0 16,-10 0-1-16,-1-5 1 16,5-7-2-16,6-6 2 0,7-15-4 15,10-9-2-15,11 0-34 16,10-4-12-16,10 1-60 15</inkml:trace>
          <inkml:trace contextRef="#ctx0" brushRef="#br0" timeOffset="31284.9092">7223 2532 220 0,'0'-15'85'0,"0"15"-46"0,-3-12-19 0,3 15 27 16,-4 0-25-16,4 3-9 16,-3 3-4-16,-1 6-2 15,-3 13-3-15,7 14-1 0,-3 22 1 16,-4 3-2-16,7 4-2 15,0-7 1-15,0-3-1 16,0-3 0-16,7-4 0 16,-4-8 2-16,11-9 3 15,-7-10-15-15,-4-12-8 0,8-11-27 16,-4-14-11-16,-4-5-56 16</inkml:trace>
          <inkml:trace contextRef="#ctx0" brushRef="#br0" timeOffset="31556.7214">7216 2584 216 0,'17'-31'82'0,"7"13"-44"0,14-19-25 15,-17 22 22-15,6-3-16 16,7-3-3-16,1 5-10 16,-4 10-4-16,-1 3-1 15,-2 9 1-15,-11 9 1 0,4 4-1 16,-11 2-2-16,-7 4 3 15,-6 5 0-15,-7 7-1 0,-11-1 1 16,-3-2-2-16,-3-4 2 16,-4 1-2-16,-4-13 2 15,1-6-2-15,3-6 2 16,4-3-20-16,10-3-8 16,3 0-40-16,7-3-18 15,10 0-12 1</inkml:trace>
          <inkml:trace contextRef="#ctx0" brushRef="#br0" timeOffset="32697.6971">7985 2761 152 0,'6'-12'57'0,"1"2"-30"0,4-11-12 16,-5 9 20-16,1-3-2 15,4-7 3-15,-1 1-5 16,-3-4 1-16,0 1-18 16,-7 0-4-16,-7-7 1 0,-3 1-7 15,-11 5 0-15,-3 7-7 16,-4 9 0-16,-2 9-1 15,-1 9 2-15,0 9-1 16,0 1 1-16,4 2 4 16,2 9 1-16,5 4-4 15,6 3 1-15,4 2-2 0,3 4 0 16,7-10 2-16,10-5 2 16,4-10-1-16,3-12-1 15,7-12 3-15,4-12 2 16,3-13 4-16,-4-5 5 15,7 2-2-15,-3 4 3 16,-7-1-4-16,-7 7-1 16,0 3-6-16,-6 5-3 15,-4 10-3-15,0 3 1 16,-7 3 1-16,0 6 2 16,0 9-3-16,0 10-2 0,3 5 2 15,-3 4 2-15,10 9 0 16,-6-4-1-16,6-5 1 15,11-7-1-15,-8-8-3 16,11-7 2-16,-3-24 1 16,3-13 2-16,7-11 1 15,6-4 1-15,1 0-2 16,-7 1-2-16,-3-1 3 16,-8 3 0-16,-10 4-4 15,-3 5 1-15,-7 10-2 16,-7 9 0-16,-10 6 0 15,4 6 0-15,-5 9 2 16,1 0 0-16,7 1-5 16,-4-1 1-16,14-3 4 15,0-3 2-15,7 0 0 0,7-3-2 16,3-3 1-16,4-6-1 16,9-3 0-16,-2 0 0 15,6-3 0-15,-10-1 2 16,0 1-1-16,0 3-1 15,-13 6 1-15,2 0-1 16,-2 6 0-16,-1 3 0 16,-7 6 0-16,-3 0 0 15,0 4 0-15,0 2 2 16,0 3-3-16,7 4 0 16,-3 2 1-16,2 4 0 15,-2-1 0-15,10 1 0 0,-4-1 0 16,4-12 0-16,6-5 0 15,4-16 2-15,-3-7-1 16,3-11 2-16,3-6-4 16,1-1 0-16,-1 1 5 15,-3-4 2-15,-3 1 2 16,-8-4 0-16,-2 1-2 16,-8 5-1-16,-3 7-6 15,0 6 1-15,-10 5-2 16,3 7 0-16,-3 10 0 15,-4 2 0-15,4 6 2 16,-1 0 0-16,5 3-3 16,-1 1 2-16,0-1 1 15,14 0 0-15,0 1-3 16,13-1 2-16,4-3 1 0,0-3 0 16,10-2 2-16,1-4 1 15,-4-3-17-15,-4-3-5 16,-3-3-57-16,0 3-23 15</inkml:trace>
        </inkml:traceGroup>
      </inkml:traceGroup>
    </inkml:traceGroup>
    <inkml:traceGroup>
      <inkml:annotationXML>
        <emma:emma xmlns:emma="http://www.w3.org/2003/04/emma" version="1.0">
          <emma:interpretation id="{71199CA1-EB7D-400E-B0CA-E0C56E7F5A32}" emma:medium="tactile" emma:mode="ink">
            <msink:context xmlns:msink="http://schemas.microsoft.com/ink/2010/main" type="paragraph" rotatedBoundingBox="21957,11991 23722,11271 24135,12283 22370,13003" alignmentLevel="2"/>
          </emma:interpretation>
        </emma:emma>
      </inkml:annotationXML>
      <inkml:traceGroup>
        <inkml:annotationXML>
          <emma:emma xmlns:emma="http://www.w3.org/2003/04/emma" version="1.0">
            <emma:interpretation id="{25F5C903-AAA2-41B5-8FDA-B320437C7E88}" emma:medium="tactile" emma:mode="ink">
              <msink:context xmlns:msink="http://schemas.microsoft.com/ink/2010/main" type="line" rotatedBoundingBox="21957,11991 23722,11271 24135,12283 22370,13003"/>
            </emma:interpretation>
          </emma:emma>
        </inkml:annotationXML>
        <inkml:traceGroup>
          <inkml:annotationXML>
            <emma:emma xmlns:emma="http://www.w3.org/2003/04/emma" version="1.0">
              <emma:interpretation id="{2CABD9DC-FA4C-4714-9152-454BF775FDDB}" emma:medium="tactile" emma:mode="ink">
                <msink:context xmlns:msink="http://schemas.microsoft.com/ink/2010/main" type="inkWord" rotatedBoundingBox="21957,11991 23722,11271 24135,12283 22370,13003"/>
              </emma:interpretation>
              <emma:one-of disjunction-type="recognition" id="oneOf7">
                <emma:interpretation id="interp31" emma:lang="en-IN" emma:confidence="0">
                  <emma:literal>you</emma:literal>
                </emma:interpretation>
                <emma:interpretation id="interp32" emma:lang="en-IN" emma:confidence="0">
                  <emma:literal>You</emma:literal>
                </emma:interpretation>
                <emma:interpretation id="interp33" emma:lang="en-IN" emma:confidence="0">
                  <emma:literal>your</emma:literal>
                </emma:interpretation>
                <emma:interpretation id="interp34" emma:lang="en-IN" emma:confidence="0">
                  <emma:literal>yon</emma:literal>
                </emma:interpretation>
                <emma:interpretation id="interp35" emma:lang="en-IN" emma:confidence="0">
                  <emma:literal>yore</emma:literal>
                </emma:interpretation>
              </emma:one-of>
            </emma:emma>
          </inkml:annotationXML>
          <inkml:trace contextRef="#ctx0" brushRef="#br0" timeOffset="34535.0619">7274 3660 240 0,'-24'0'90'0,"24"-3"-48"0,0-6-31 0,7 3 23 16,4-3-9-16,6-3-2 15,3-4-7-15,8-2 0 16,3-3-9-16,-4-1-4 0,1 4-2 16,-4 6-4-16,-7 3 2 15,0 6 1-15,-10 6 2 16,3 6-3-16,-10 0-2 16,-3 6 4-16,-8 13 1 15,4 11-3-15,1 4-1 0,-1 3 3 16,14-3 1-16,3-7 0 15,4-8 1-15,3-10 2 16,10-18 4-16,1-15 0 16,3-16 2-16,-1-8-2 15,12-1 0-15,-5-6 6 16,1 0 4-16,-7 4-9 16,-7 8-3-16,-10 4-3 15,3 5 0-15,-10 4 0 16,-7 9 0-16,0 3-2 15,0 6-2-15,-4 3 1 16,1 9 1-16,-4 3-3 16,-3 9-2-16,6 1 2 15,-6 5 0-15,0 16 1 16,-1 12 2-16,1 18-3 0,3 3-2 16,0 0 2-1,-3 13 2-15,7 11 0 0,-4 1-1 16,3-13 1-16,1-2 1 15,-4-13-1-15,0-9 2 16,-3-6-2-16,-7-12 2 16,3-13 0-16,-10-11 1 15,3-4-2-15,-13-18 1 16,-4-3 0-16,4-3 1 16,7 0-5-16,3-16-1 15,6-5-2-15,18-16 3 16,11-15 2-16,13-6 2 0,7-3 1 15,6 0 0-15,11 3-5 16,11 0 1-16,-1-9 0 16,11 3 2-16,-8-4-1 15,-2 10 2-15,-15 9-4 16,1 7 0-16,-7 8 1 16,-7 10 0-16,-4 2 0 15,-10 4 2-15,-3 2-1 16,0 7 2-16,-4 0-2 15,-7 6-1-15,8 0-2 16,-11 2-1-16,0 7-1 16,0 4 3-16,-4-1 0 15,-3 3 3-15,-3 3-3 16,-4 6 0-16,4 9 1 16,-4 7 0-16,4 2 0 0,0 4 0 15,10 0-3-15,10-10 2 16,0-2 1-16,4-13 2 15,7-12-3-15,-1-9-2 16,4-13 4-16,4-8 1 16,6-4 0-16,-3 4-2 15,-7 2 1-15,-7-2 1 16,-10-4-1-16,-4 4 2 16,-6 5-4-16,-7 4 0 15,-4 6 1-15,0 3 0 16,-3 5 0-16,10 1 0 15,0 3-5-15,-3 0 1 0,6 0 2 16,4 3 1-16,4-3-2 16,13-3 2-16,0 3 1 15,14-3 0-15,3-3 0 16,4 3 0-16,0-4 0 16,3 4 2-16,-13 0-1 15,2-9-1-15,-2 0 1 16,-4 3 1-16,-4 2-3 15,-6 1 0-15,0 3 1 16,-7 3 0-16,-4 9 0 16,-3 3 2-16,7-3-3 15,-7 13 0-15,-7 5 1 16,7 1 2-16,-3 2-3 16,-4-3-2-16,7 1 2 15,-4-1 0-15,4 4 1 0,4 2 0 16,3 1-5-16,-4-7 1 15,11-6 2-15,3-5 1 16,0-13 1-16,0-10 0 16,1-5-3-16,2-3 2 15,1-7 3-15,-4-5 1 16,7-4-1-16,-4 4 1 16,-6-7 2-16,0 7 4 15,3-1-2-15,-7 4 1 16,-3 6-5-16,0 2-2 15,-4 7 0-15,4 0-1 16,-3 3-3-16,-1 6 2 0,-3 9-1 16,0 3 0-16,0 9 2 15,0 4 2-15,0 5-1 16,0 3-1-16,0 1-2 16,11-1-1-16,-5 4 2 15,8-3 2-15,0-1 0 16,10-6-1-16,-4-5-2 15,8-10 1-15,-8-12 1 16,4-3 0-16,0-3-33 16,-10-1-15-16,7 4-126 15</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7T02:46:49.754"/>
    </inkml:context>
    <inkml:brush xml:id="br0">
      <inkml:brushProperty name="width" value="0.07938" units="cm"/>
      <inkml:brushProperty name="height" value="0.07938" units="cm"/>
      <inkml:brushProperty name="color" value="#00B0F0"/>
      <inkml:brushProperty name="fitToCurve" value="1"/>
    </inkml:brush>
  </inkml:definitions>
  <inkml:traceGroup>
    <inkml:annotationXML>
      <emma:emma xmlns:emma="http://www.w3.org/2003/04/emma" version="1.0">
        <emma:interpretation id="{0FB2F971-D8E4-41D0-9E81-ABCD5F28EC66}" emma:medium="tactile" emma:mode="ink">
          <msink:context xmlns:msink="http://schemas.microsoft.com/ink/2010/main" type="writingRegion" rotatedBoundingBox="3184,12093 20742,11879 20760,13405 3203,13619"/>
        </emma:interpretation>
      </emma:emma>
    </inkml:annotationXML>
    <inkml:traceGroup>
      <inkml:annotationXML>
        <emma:emma xmlns:emma="http://www.w3.org/2003/04/emma" version="1.0">
          <emma:interpretation id="{7DEB1FB9-33EC-420B-898A-1DE3E2C264F0}" emma:medium="tactile" emma:mode="ink">
            <msink:context xmlns:msink="http://schemas.microsoft.com/ink/2010/main" type="paragraph" rotatedBoundingBox="3184,12093 20742,11879 20760,13405 3203,13619" alignmentLevel="1"/>
          </emma:interpretation>
        </emma:emma>
      </inkml:annotationXML>
      <inkml:traceGroup>
        <inkml:annotationXML>
          <emma:emma xmlns:emma="http://www.w3.org/2003/04/emma" version="1.0">
            <emma:interpretation id="{C7149B31-4D1B-4848-97DC-CA6395858FCE}" emma:medium="tactile" emma:mode="ink">
              <msink:context xmlns:msink="http://schemas.microsoft.com/ink/2010/main" type="line" rotatedBoundingBox="3184,12093 20742,11879 20760,13405 3203,13619"/>
            </emma:interpretation>
          </emma:emma>
        </inkml:annotationXML>
        <inkml:traceGroup>
          <inkml:annotationXML>
            <emma:emma xmlns:emma="http://www.w3.org/2003/04/emma" version="1.0">
              <emma:interpretation id="{0A584A30-68D9-4A10-B469-49FD7CE4C7D1}" emma:medium="tactile" emma:mode="ink">
                <msink:context xmlns:msink="http://schemas.microsoft.com/ink/2010/main" type="inkWord" rotatedBoundingBox="3187,12329 5987,12295 6002,13510 3202,13544"/>
              </emma:interpretation>
              <emma:one-of disjunction-type="recognition" id="oneOf0">
                <emma:interpretation id="interp0" emma:lang="en-IN" emma:confidence="0">
                  <emma:literal>ARE</emma:literal>
                </emma:interpretation>
                <emma:interpretation id="interp1" emma:lang="en-IN" emma:confidence="0">
                  <emma:literal>Alek's</emma:literal>
                </emma:interpretation>
                <emma:interpretation id="interp2" emma:lang="en-IN" emma:confidence="0">
                  <emma:literal>Alkies</emma:literal>
                </emma:interpretation>
                <emma:interpretation id="interp3" emma:lang="en-IN" emma:confidence="0">
                  <emma:literal>ARE's</emma:literal>
                </emma:interpretation>
                <emma:interpretation id="interp4" emma:lang="en-IN" emma:confidence="0">
                  <emma:literal>Alkie's</emma:literal>
                </emma:interpretation>
              </emma:one-of>
            </emma:emma>
          </inkml:annotationXML>
          <inkml:trace contextRef="#ctx0" brushRef="#br0">0 948 236 0,'0'-3'90'16,"0"0"-48"-16,0-3-36 0,0 6 20 0,0 0-14 15,0 0-2-15,0 9-6 16,4-3-1-16,-1 7-1 16,0 2 1-16,1 0 0 0,-1 0-1 15,4 1-2-15,0 2-2 16,3 3 1-16,1 1 1 16,2-4 2-16,1 0-1 15,3-6 2-15,0-5 0 16,0-11 1-16,4-8 4 15,6-6 3-15,1-6-2 16,-1-13 2-16,1-18 0 0,3-24 1 16,3-4 2-16,-3-8 2 15,0-16-7-15,-4 1-3 16,1 2-3-16,-1 12 0 16,1 16 0-16,-4 12 3 15,0 9-1-15,-4 12 2 16,-3 10-4-16,0 9-2 15,-3 2-3-15,0 13 1 16,0 6 1-16,-1 9 2 16,-2 3-1-16,-1 16 2 15,0 14-2-15,-3 19 2 16,0 6-2-16,0 6-1 16,3-9-2-16,0 13 1 15,-3 2 1-15,0-3 0 0,7-6 2 16,0-3 1-16,-1-6-1 15,1-9-2-15,3-6-2 16,-3-7 1-16,-4-5-4 16,1-4-1-16,-5-9-11 15,-2-2-3-15,-4-4-8 16,-4 0 0-16,1-6-12 16,-4 0-4-16,-3-6-18 15,-7-6-9-15,-1 0-23 16</inkml:trace>
          <inkml:trace contextRef="#ctx0" brushRef="#br0" timeOffset="283.85">357 833 124 0,'-14'0'46'0,"11"-4"-24"0,-1 4 12 0,4 0 23 16,4-6-3-16,-1 6 0 16,4-6-17-16,0-3-8 15,3 0-16-15,7-3-6 0,1 0-1 0,2-1-3 16,4-2-2-16,7 0 0 16,3 0 1-16,4-1 1 15,0 1 3-15,-7 0-14 16,3-3-5-16,-3-1-81 15,-4 7-77 1,1 0 48-16</inkml:trace>
          <inkml:trace contextRef="#ctx0" brushRef="#br0" timeOffset="839.5056">1276 61 520 0,'-7'9'27'0,"1"6"-15"15,-1 13-6-15,0 11 0 0,0 13-3 16,0 6 0-16,-3 0 1 16,0 3 0-16,-1 12-5 15,1 1 1-15,0-1 0 16,-1-3 2-16,5-12-1 15,2-9 2-15,1-10-2 16,3-8-1-16,0-13-6 0,0-6-1 16,0-12-30-16,0-15-13 15,0-9-89 1,0-13-48-16,0 0 88 16</inkml:trace>
          <inkml:trace contextRef="#ctx0" brushRef="#br0" timeOffset="17007.8745">1335 82 152 0,'0'-3'57'0,"3"-3"-30"0,1-3-18 15,-1 3 16-15,4 0-5 16,3-3-2-16,4 0-10 16,3-4-3-16,4-2-3 15,3 0 1-15,-4 3 0 0,4-1 1 16,4 4 2-16,-1 6-3 15,4 3 0-15,-4 6 1 0,-3 3 0 16,0 4 4-16,-10 2 3 16,-4 6-4-16,-6 10 1 15,-11 8-5-15,-7 1 0 16,-3 6-1-16,-7 0 1 16,0-1-2-16,-7 1 2 15,-3-3 0-15,0-13 1 16,-1 1 2-16,-6-4 3 15,3-5-4-15,8-4-1 16,6-3-4-16,3-3-3 16,7-3-1-16,4 1 0 15,3-4 3-15,4-3 0 16,3-3 1-16,10-3 0 0,0 0 6 16,1 0 4-16,2-4-5 15,1 7-3-15,3-3-1 16,0 0-1-16,0 0 2 15,1-3 1-15,-1 0-1 16,0 3-2-16,0 3 1 16,-3 3-1-16,-1 0 4 15,1 3 2-15,-4 3 0 16,1 1-1-16,-1-1-1 16,0 6 0-16,1 3 0 15,-1 4 2-15,0 5-3 16,4 1-2-16,0-1-3 15,3 3 1-15,3-2 3 0,4-1 1 16,0-2-4-16,4-4 1 16,3-9 2-16,3-6 1 15,0-6-1-15,-3 0 1 16,-3-6-2-16,-4-6 2 16,-7-6 0-16,0-4 3 15,-3 1-41-15,-4 6-15 16,0 6-84-1</inkml:trace>
          <inkml:trace contextRef="#ctx0" brushRef="#br0" timeOffset="630.804">1294 137 264 0,'-11'-55'99'0,"11"43"-54"0,0 0-26 15,0 12 26-15</inkml:trace>
          <inkml:trace contextRef="#ctx0" brushRef="#br0" timeOffset="17834.393">2237 98 136 0,'3'-16'52'0,"-3"13"-28"0,0 0 11 0,0 3 29 16,-3 3-17-16,0 0-6 16,-1 3-11-16,1 4-5 15,-1 5-13-15,-3 3-3 0,4 3 1 16,0 4-2-16,-1 2 1 0,1 7-5 16,-1 5-3-16,1 4 0 15,-1 0-1-15,1 3 0 16,0 2 2-16,-1 7-3 15,1 0 0-15,3-6 1 16,0-6 2-16,3-10-1 16,1-5-1-16,-1-10 1 15,0-3 1-15,1-9 3 16,-4-6 2-16,7-3-6 16,0-3-2-16,-4-3 0 15,4-3 0-15,0 0 1 16,0-4 0-16,3 1 0 15,0 3 0-15,4 0-3 16,3 0 2-16,4-1 1 0,-1 4 0 16,1 6 0-16,-1 3 0 15,1 6 0-15,0 3 0 16,-1 4-3-16,-3 2 2 16,4 0 1-16,-1-3 2 15,-2 0-1-15,-1 1-1 16,3-4 1-16,-3-6-1 15,1-3 0-15,-1-6 2 16,0-3-1-16,0-7-1 16,0-2-17-16,-3-3-9 15,0-4-55-15,-1 1-24 16,-6-7-4-16</inkml:trace>
          <inkml:trace contextRef="#ctx0" brushRef="#br0" timeOffset="18824.8315">2247 116 204 0,'-10'0'77'0,"10"0"-42"0,0-3-26 0,0 3 22 16,3-3-6-16,1-6 0 16,3-4-7-16,0 1-1 15,6-3-10-15,4-3 0 0,4-4 0 16,6-2-3-16,1 3-1 16,3 2 3-16,0 1 1 15,0 3-3-15,-4 3-1 16,4 2-3-16,10 7-1 0,0 0 1 15,0 3 2-15,-3 6-1 16,0 7 2-16,-7 2-2 16,-7 0 2-16,-11 0 0 15,-6 1 1-15,-7-1 0 16,-7 0 0-16,-6-3-2 16,-4 0 1-16,-4-2-2 15,0-1 2-15,4-3-2 16,4-3-1-16,2-3-2 15,4 0-1-15,4-3 2 16,3 0 0-16,0 0-4 16,7 0 1-16,0 0-71 0,6 9-31 15,-2-9-13 1</inkml:trace>
          <inkml:trace contextRef="#ctx0" brushRef="#br0" timeOffset="18241.6776">2340 445 192 0,'-24'3'71'0,"24"-6"-38"0,0 3-23 0,0 0 17 16,3-3-2-16,4-3 2 15,3 0-13-15,1-3-5 16,2 0-6-16,5 0-3 0,2 2 1 16,4-2 1-16,4 6 1 15,-4-3-1-15,-4 0-2 16,-3-6-6-16,1 0-1 16,-1-4-63-16,-4 1-26 0,1-3 5 15</inkml:trace>
        </inkml:traceGroup>
        <inkml:traceGroup>
          <inkml:annotationXML>
            <emma:emma xmlns:emma="http://www.w3.org/2003/04/emma" version="1.0">
              <emma:interpretation id="{40EAF52F-BF91-4A2F-BA4D-CBB63245802C}" emma:medium="tactile" emma:mode="ink">
                <msink:context xmlns:msink="http://schemas.microsoft.com/ink/2010/main" type="inkWord" rotatedBoundingBox="8179,12293 10339,12267 10351,13295 8191,13321"/>
              </emma:interpretation>
              <emma:one-of disjunction-type="recognition" id="oneOf1">
                <emma:interpretation id="interp5" emma:lang="en-IN" emma:confidence="0">
                  <emma:literal>WE</emma:literal>
                </emma:interpretation>
                <emma:interpretation id="interp6" emma:lang="en-IN" emma:confidence="0">
                  <emma:literal>wE</emma:literal>
                </emma:interpretation>
                <emma:interpretation id="interp7" emma:lang="en-IN" emma:confidence="0">
                  <emma:literal>Wü</emma:literal>
                </emma:interpretation>
              </emma:one-of>
            </emma:emma>
          </inkml:annotationXML>
          <inkml:trace contextRef="#ctx0" brushRef="#br0" timeOffset="21122.3836">4992 384 164 0,'-4'-3'63'0,"4"0"-34"0,-3 0-34 16,6-9 60-16,1 0-14 16,-1-7-8-16,4-5-6 15,4-13-16-15,-1-2 0 0,4-1 0 16,-1 4-2-16,4 5 0 16,-3 4-5-16,3 5-1 15,0 10-1-15,1 6 1 16,-5 3 2-16,-2 6 2 15,-1 9 1-15,0 13 0 0,-3 8-2 16,0 16-1 0,0 9-1-16,0 6 0 0,-4 3-5 15,0 15 1-15,1-5 2 16,3 5 1-16,0-9-4 16,0-9 1-16,-1-9 0 15,1-15 0-15,4-10 2 16,-1-15 3-16,0-15 4 15,4-15 2-15,0-15 1 16,6-13 0-16,4-12-4 16,4 3 0-16,2 0-3 15,-2 4 0-15,-1-1-3 16,-3 9-2-16,-3 7 1 16,-4 8 1-16,0 10-3 0,0 9 0 15,1 6 5-15,-1 9 2 16,0 9-2-16,0 1-3 15,-3 5-3-15,-1 10 1 16,1 8-1-16,0 1 0 16,0 3 2-16,-1 2 2 15,5 1-1-15,-1-3-1 16,3-6 1-16,1-7-1 16,3-8 0-16,-4-13 0 15,-2-12 2-15,-5-15 3 16,1-10 0-16,-4-15 2 15,1-11 2-15,-1-1 5 16,0-3-2-16,1-6 1 0,-1-9-3 16,4 0 1-16,3-22-4 15,0 10 1-15,0 12-5 16,-3 6 0-16,3 12-3 16,-3 6-1-16,-1 12 1 15,1 10 2-15,0 6-3 16,0 9 0-16,-1 3 1 15,1 2 2-15,0 4-1 16,-1 0-1-16,1 7-2 16,-4-1 1-16,-3 3 1 15,4 3 2-15,-5 0 1 16,1 3 1-16,-3 1-5 16,-1-1 1-16,1-3-11 15,-1 0-3-15,-3-6-33 0,0-2-14 16,0-4-92-1</inkml:trace>
          <inkml:trace contextRef="#ctx0" brushRef="#br0" timeOffset="22276.7197">6570 58 192 0,'0'-15'74'0,"-3"12"-40"0,6-3-9 0,-3 6 25 0,0 0-14 16,0 0-4-16,0 0-16 16,0 0-7-16,0 0-6 15,0 6 0-15,4 3 2 0,-1 6 0 16,0 6 2-16,-3 10-2 15,4 5 2-15,-4 13-4 16,0 6 0-16,0-3-1 16,-4 0 1-16,1 12-2 15,0 6-1-15,3-3 1 16,0-9-1-16,3-3 0 16,0-6 0-16,4-10 0 15,0-8 0-15,3-10 0 16,1-12 2-16,-1 1 8 15,0-14 5-15,1-5-1 0,-1-3 0 16,0-6-8-16,0 0-4 16,4-1-4-16,0 4 1 15,-4 0-1-15,0 3 0 16,1 8 2-16,-1 4 0 16,0 4 0-16,1 2 2 15,2 3-1-15,1 0-1 16,7 0 1-16,-1 0-1 15,4-3-5-15,4 0-1 16,-1-3 7-16,1 1 6 16,-1-1-3-16,-3-6 0 15,-3-10-29-15,-4-11-12 0,-3-7-31 16,-4-2-12-16,-3 5-43 16</inkml:trace>
          <inkml:trace contextRef="#ctx0" brushRef="#br0" timeOffset="22878.3286">6587 0 228 0,'-13'0'88'0,"16"3"-48"0,-3 0-42 16,3 0 17-16,4 0-2 16,4 3 4-16,2 0-3 15,4 0 2-15,7 1-9 16,0-4 2-16,4-3 4 0,3-3-5 0,7 0-2 15,6-1 1-15,4-2 0 16,0 0-3-16,-3 3-1 16,-4 0-1-16,-7-3 1 15,-3-3 0-15,-3 0 1 16,-8-3 4-16,-6-4 3 16,-4 1-2-16,-6-3 2 15,-4-1-4-15,-7 4-2 16,-4 0-5-16,-6 6 0 15,-3 6 0-15,-4 6 0 16,0 3 0-16,0 3 0 16,3 0-3-16,0 3 2 15,8 1-1-15,2 2-2 16,5 0 3-16,2-3 0 0,4 1 1 16,4-4 0-16,2-3-27 15,5 0-9-15,2-9-105 16</inkml:trace>
          <inkml:trace contextRef="#ctx0" brushRef="#br0" timeOffset="22416.0966">6604 460 208 0,'4'0'79'0,"-1"-6"-42"0,8-3-23 16,-5 6 22 0,5-3-7-16,2 0-2 15,5-3-11-15,2 0-5 16,1 3-6-16,-1-4-4 0,4 1 2 16,4 0-2-16,3 6-1 15,0-3 1-15,-4 0 1 16,-6 0-28-16,-4-13-80 31,-4-2-45-31,-6-3 42 16</inkml:trace>
        </inkml:traceGroup>
        <inkml:traceGroup>
          <inkml:annotationXML>
            <emma:emma xmlns:emma="http://www.w3.org/2003/04/emma" version="1.0">
              <emma:interpretation id="{81453A9B-5FC7-4575-B36E-E6C28741394C}" emma:medium="tactile" emma:mode="ink">
                <msink:context xmlns:msink="http://schemas.microsoft.com/ink/2010/main" type="inkWord" rotatedBoundingBox="15994,11937 20742,11879 20760,13405 16013,13463"/>
              </emma:interpretation>
              <emma:one-of disjunction-type="recognition" id="oneOf2">
                <emma:interpretation id="interp8" emma:lang="en-IN" emma:confidence="0">
                  <emma:literal>For Erin?</emma:literal>
                </emma:interpretation>
                <emma:interpretation id="interp9" emma:lang="en-IN" emma:confidence="0">
                  <emma:literal>For Ethan?</emma:literal>
                </emma:interpretation>
                <emma:interpretation id="interp10" emma:lang="en-IN" emma:confidence="0">
                  <emma:literal>For Elaine?</emma:literal>
                </emma:interpretation>
                <emma:interpretation id="interp11" emma:lang="en-IN" emma:confidence="0">
                  <emma:literal>For Erin??</emma:literal>
                </emma:interpretation>
                <emma:interpretation id="interp12" emma:lang="en-IN" emma:confidence="0">
                  <emma:literal>For Erin!?</emma:literal>
                </emma:interpretation>
              </emma:one-of>
            </emma:emma>
          </inkml:annotationXML>
          <inkml:trace contextRef="#ctx0" brushRef="#br0" timeOffset="31258.8973">14015-31 196 0,'-3'-6'74'16,"3"6"-40"-16,0-6-22 0,0 6 19 0,0 0-3 15,0 0 3-15,3 3-8 16,-3 0-2-16,0 0-12 16,0 0 1-16,0 4 3 0,0-1-1 15,0 0 1-15,0 0-3 16,3 6-1-16,1 0-5 15,3 13-1-15,0-4-1 16,3 22-2-16,-3-10 1 16,3 13 1-16,-3-6-1 15,0 8 2-15,0-5 0 0,-4 9 1 16,-3-3-2-16,-7 6-2 16,4-10 1-16,-11 1 1 15,0-9 8-15,-13-4 3 16,3-5-4-16,-7-10-3 15,3-3-1-15,1-6-1 16,3-2-5-16,3-11 1 16,4 1-2-16,7-6 0 15,3 0-5-15,7-3 0 16,0 0-41-16,10 0-18 16,1-1-81-1</inkml:trace>
          <inkml:trace contextRef="#ctx0" brushRef="#br0" timeOffset="31841.9195">14097-6 200 0,'-10'0'77'0,"10"0"-42"0,0 0-17 0,0 0 25 15,0 0-9-15,0 0-2 16,0 0-12-16,0 0-5 0,3 6-8 15,1 0-3-15,-1 0 0 0,1 0-2 16,3 3-2-16,-1-2-2 16,8 2 1-16,-4 0 3 15,18 0 1-15,-8-3 1 16,18-9 2-16,-7 3 1 16,10-9 3-16,-3 0-1 15,3-13 0-15,-7 4-3 16,-3-9-1-16,-3 5-1 15,-11-2 0-15,0 3 0 16,-10 2 2-16,0 4-5 16,-7 6-3-16,0 0 1 15,0 3 0-15,0 3-48 0,0 3-21 16,0 0-71 0</inkml:trace>
          <inkml:trace contextRef="#ctx0" brushRef="#br0" timeOffset="32472.6505">14125 314 160 0,'-7'21'60'0,"7"-21"-32"0,-4 7-11 16,4-4 22-16,0 0-5 16,0 0 1-16,0 3-14 15,0-3-3-15,0 6-10 0,0-3-5 0,4 6-2 16,-4 0 1-16,7 4 3 16,0-1 2-16,10 0 3 15,0-3 1-15,10-2 3 16,-6-1-5-16,13-3-1 15,-3-3 0-15,3-6 2 16,1 0-3-16,-1-6-2 16,-7 3 0-16,1-4-1 15,-7 4 0-15,-1-3 2 16,-3 0 1-16,-6 0 3 16,-1 0-1-16,-7 0 0 15,1-1-5-15,-4 1-1 16,0 3-1-16,-4 3-2 15,1 0-2-15,-1 3 1 0,1 0-1 16,0 0 0-16,-1 0-11 16,4 0-5-16,0 0-25 15,4-3-13-15,-1 0-76 16,4-6-39 0,0 0 85-16</inkml:trace>
          <inkml:trace contextRef="#ctx0" brushRef="#br0" timeOffset="33538.12">14862-12 220 0,'-3'-3'82'0,"3"3"-44"0,0 0-22 15,0 0 24-15,0-3-6 0,0 0 1 16,0 6-16-16,0 0-4 16,0 3-9-16,0 0-2 0,-4 9 2 15,4-3-1-15,-3 22 0 16,0-7-1-16,-4 22 2 15,3-6-5-15,1 9-3 16,-1-7 1-16,4 10 2 16,0-9 0-16,7 9-1 15,0-9 1-15,14-1-1 16,-4-5 0-16,10-9 2 16,-3-7-1-16,11-12-1 15,-8-3 3-15,7-18 2 16,-6 3 9-16,10-12 3 15,-7 3 0-15,3-19 2 0,-3 7-4 16,0-19 1-16,-1 6-5 16,-6-15-1-16,-3 10-4 15,-7-1-1-15,0 6-1 16,-4 1 2-16,-3 5-5 16,0 0-3-16,-1 4 1 15,1-1 2-15,0 4-2 16,3 3 0-16,-3 2 1 15,0 4 0-15,0 3 0 16,0 2 0-16,-4 4 0 16,1 6 0-16,-1 0 0 15,-6 9 2-15,-1-3-3 16,1 7 0-16,-1-1 1 16,1 9 0-16,0-3 0 15,-1 19 0-15,1-7 0 0,3 19 0 16,0-9-3-16,3 11 0 15,-3-5 2-15,7 0 0 16,-4-7 1-16,8 4 0 16,-4-3 0-16,6-1 2 15,-2-5-3-15,6-1 0 16,-4-2 1-16,8-7 2 16,-4-3-1-16,4-6-1 15,-4-2 1-15,4-10-1 16,-4 0-18-16,0-6-8 15,-3-1-44-15,-1-8-17 16,-2 3-67 0</inkml:trace>
          <inkml:trace contextRef="#ctx0" brushRef="#br0" timeOffset="34535.4435">16032 85 136 0,'-10'-9'52'0,"10"9"-28"0,-3-15 3 0,3 15 21 16,0-3-6-16,0 0-2 0,0 0-7 16,0 0-1-16,0-3-18 15,0 3 1-15,3-3 1 0,-3-1 1 16,10-8 1-16,-3 3-5 16,7-9 0-16,-4 2-4 15,4-5 2-15,0 3-4 16,-1 2-2-16,-2 4-2 15,-1 3-3-15,4-3 9 16,-8 12 4-16,1 0-4 16,-3 6-3-16,-1 0 1 15,-3 9 0-15,0-3-3 16,0 12-1-16,0-2-1 16,-7 14 1-16,4-5-4 15,-4 26-2-15,0-8 4 16,-7 18 1-16,8-9-3 0,-5 9 1 15,4-9 2-15,4 15 1 16,0-9-4-16,3 0 1 16,0-9 0-16,0-6 2 15,0-7 1-15,0-5 1 16,0-7 4-16,0-11 5 16,0-1-3-16,3-15 0 15,0 0-6-15,4-9-3 16,0 0 0-16,3-10-1 15,4 4 0-15,-4-3 0 16,1 3-3-16,-1-1 0 16,0 4 2-16,4 0 0 15,-4 3 1-15,4 3 0 0,-4 0 0 16,1 3 0-16,-1-1 0 16,4 8 2-16,-4-1-3 15,7 9 0-15,-3-3 1 16,6 9 0-16,-2-3 0 15,6 4 2-15,-4-4-3 16,8-3 0-16,-4-3 3 16,3-12 1-16,-3 0-1 15,4-15 1-15,-4 3-2 16,0-7-1-16,-4 4 1 16,-6 0 1-16,0 3-14 15,-8 2-5-15,-2 4-31 0,-8 3-14 16,4 3-33-16,-3 3-16 15,0 0-15 1</inkml:trace>
          <inkml:trace contextRef="#ctx0" brushRef="#br0" timeOffset="35269.0065">16979-168 288 0,'-24'-18'107'0,"24"18"-58"0,-7-43-44 0,7 37 22 16,0-12-6-16,0 3-1 16,7-13-4-16,-3 7-2 15,13-10-8-15,-4 7-4 0,15-4 1 16,-4 7 0-16,7-3 3 15,-4 2-3-15,1 4 0 16,-4 3-1-16,0 6-2 16,-4 0 1-16,1 12-1 15,-4 0 4-15,-7 12 2 16,1 0-2-16,-11 25-3 16,0-7 4-16,-7 22 1 15,0-9 0-15,-10 12-1 0,3-9-3 16,-7 24-2-16,4-15-2 15,4 12-1-15,-1-12 2 16,10 6 0-16,1-9 1 16,10-3 0-16,0-10 0 15,10-2 2-15,-3-6-1 16,3-7-1-16,0 0-2 16,3-5 1-16,-2-4-19 15,-5-6-9-15,1-3-38 16,-4-2-15-16,-3-4-52 15</inkml:trace>
          <inkml:trace contextRef="#ctx0" brushRef="#br0" timeOffset="35819.8092">17360 823 220 0,'7'-21'82'0,"-7"21"-44"0,0 0-22 0,0 0 24 0,0 0-6 15,0 0 3-15,-4 0-8 16,1 0-1-16,-4 6-15 15,0 0-3-15,-3 0 0 0,3-3-2 16,0 10 1-16,0-4-5 16,1 3-1-16,-1-3-3 15,3 6-1-15,1-2 1 16,-1 2 2-16,4 0-3 16,0 3 0-16,0-2 1 15,7-1 2-15,0-3-3 16,10-3-2-16,-3-3 4 15,10-3 1-15,-3 0-3 16,9-9 1-16,-2 0 2 0,-1-9 3 16,-3 0 4-16,-3-4 2 15,-4 4-1-15,-3-6-1 16,-4 6-1-16,-6-4 0 16,-1 4-2-16,-13-6 1 15,-4 5-4-15,0 7-2 16,0 0-3-16,-3 3-1 15,0 0-1-15,0 6 3 16,3 0-31-16,4 9-11 16,-4 0-106-1,14 0-67-15,-3 0 92 16</inkml:trace>
          <inkml:trace contextRef="#ctx0" brushRef="#br0" timeOffset="23771.4071">8529 146 164 0,'0'-27'63'0,"0"27"-34"0,4-18 3 0,-4 15 27 0,0 3-18 16,0 0-8-16,0 6-12 15,0-3-1-15,3 15-11 16,0-3 1-16,1 22 3 0,-1-7-5 15,1 19 0-15,-1-9-4 16,1 21-3-16,-1-6 0 16,0 18-1-16,1-12 0 15,-1 3 2-15,1-9 1 0,3-9 3 16,-1-4-5 0,1-11-3-16,-3-7-32 15,-8-18-15-15,1 0-85 16</inkml:trace>
          <inkml:trace contextRef="#ctx0" brushRef="#br0" timeOffset="24124.6019">8361 320 220 0,'-3'-58'85'0,"3"58"-46"0,6-30-30 0,-2 27 19 16,3-13-3-16,-4 4 0 15,14-12-8-15,0 6 0 16,21-7-10-16,-7 4-2 0,17-1 1 16,-7 4-5-16,7 0-1 15,-7 3 2-15,7 2 1 16,-6 4-1-16,2 9 1 0,-6 0-2 16,-4 6 2-16,-3 0 2 15,-14 19 2-15,-3-7-1 16,-14 13 1-16,0-7-2 15,-10 13 0-15,-1-4-1 16,-16 1 0-16,6-7-2 16,-6 1-2-16,6-4 1 15,-3-3-1-15,4-2 0 16,3-4 0-16,3-3-18 16,7 3-5-16,0-5-55 15,11-7-24-15,-1 0-13 16</inkml:trace>
          <inkml:trace contextRef="#ctx0" brushRef="#br0" timeOffset="25055.8745">9425 82 200 0,'0'-12'77'0,"0"12"-42"0,-4 0-23 0,4 0 21 15,0 3-4-15,0 0 1 16,-3 3-6-16,-1-3-1 16,1 10-12-16,-1-4-2 0,-2 9 1 15,2-3-2-15,-6 13 1 16,-1-4-8-16,-2 13 0 16,2-7-1-16,-2 10 2 15,-1-7-3-15,4 16 0 0,-1-6-1 16,11 15 0-1,0-9 2-15,14 6 0 0,-4-10 0 16,14-2 0-16,-3-6-3 16,24-10 0-16,-8-3 4 15,22-21 3-15,-11 0 1 16,7-27 0-16,-7 3 5 16,7-16 4-16,-7 4 1 15,3-22 1-15,-10 9-2 16,-13-15 1-16,-4 9-6 15,-17-9-3-15,-1 12 1 16,-12 4 2-16,2 5-6 16,-23 3-2-16,3 7-3 0,-21 5 0 15,4 4 2-15,-4 6 2 16,4 3-3-16,3 6 0 16,4-1-1-16,3 7 0 15,7 0 0-15,4 13-2 16,2-4-15-16,8 9-7 15,3-3-12-15,11 4-3 16,-4-4-33-16,10 3-13 16,0-3-29-1</inkml:trace>
          <inkml:trace contextRef="#ctx0" brushRef="#br0" timeOffset="25900.5411">8505 430 148 0,'-10'0'55'0,"10"0"-30"0,0 0-5 0,0 0 21 15,0 3-13-15,0-3-6 16,3 3-5-16,1 0 2 15,2-3-11-15,1 0-2 0,4 3 0 16,-1 0-1-16,11 3 0 16,-4 0 1-16,3 1 3 15,-3-1-2-15,4 0 1 16,-4 0-3-16,4-3 0 16,-4 0-1-16,0-3 0 15,-3 0-9-15,-1-3-2 16,-2 0-115-1</inkml:trace>
          <inkml:trace contextRef="#ctx0" brushRef="#br0" timeOffset="27261.6391">10279 442 176 0,'-7'-3'68'0,"7"3"-36"0,0-6-22 0,0 6 17 16,3-6-2-16,1 0 2 16,3-12-11-16,-4-1-2 15,7-5-8-15,1 2 3 0,2-11 3 16,-2 5-2-16,6-2 0 15,-3 6-4-15,-1-1 1 16,-2 4-4-16,-1 6-2 0,0 2 0 16,0 16 1-16,1 1 1 15,-1 20 3-15,0-3-1 16,1 22 0-16,-1-6-1 16,4 11 2-16,-4-5-3 15,4 21-2-15,-1-12-3 16,5 3 1-16,-5-6 5 15,4-7 5-15,-3-5 1 16,7-19 2-16,-4-3 0 16,3-30 0-16,1 3-2 15,0-15-1-15,-1 2-1 0,1-11 2 16,-4 5-7 0,0-2-4-16,-3 5 0 0,0 4 0 15,-1 2 1-15,1 10 0 0,0 3 0 16,-1 9 0-16,1 0 0 15,3 6 0 1,-3 0 0-16,0 9 0 16,-4 1 0-16,0 11 0 15,1-2 0-15,-1 14 2 16,0-5-1-16,4 2-1 16,-4-2-2-16,7-13 1 15,-3-3 3-15,3-18 3 16,0 0 2-16,4-24 1 15,-4 3 0-15,0-19 2 0,-3 7-3 16,3-35 1-16,-3 11-5 16,13-14 0-16,-3 7-3 15,7-3-1-15,-7 9-1 16,4 3-2-16,-4 7 3 16,0 5 0-16,-4 6-2 15,1 10 2-15,0 2 1 16,-1 10 0-16,-3 3 0 15,4 6 2-15,-1 3-1 16,1 6 2-16,-4 0 0 16,-3 6 1-16,0 0-2 15,-8 0-2-15,1 1 1 16,-3-1 1-16,-1-3 1 0,-3 0 1 16,0 0-24-16,-3 0-12 15,3 0-41-15,3 0-16 16,1-3-57-1</inkml:trace>
          <inkml:trace contextRef="#ctx0" brushRef="#br0" timeOffset="28162.6516">11891-43 156 0,'7'-12'60'0,"-7"12"-32"0,10-15-9 0,-6 15 23 16,-1-3-1-16,1 0 0 15,-4 3-16-15,0 0-5 16,0 6-12-16,0-3-1 0,0 9 3 16,0 0-2-16,-4 16 1 15,1-4-3-15,-1 28-1 0,1-9-6 16,0 18 1-16,-1-9 0 16,-3 15 2-1,0-13-1-15,4 20 2 0,0-16-2 16,3 0-1-16,0-10 1 15,3-5 1-15,0-6 5 16,1-13 6-16,-1-3-1 16,4-11 1-16,0-1-5 15,0-18-3-15,0 5 0 16,3-8-1-16,-3 3-5 16,3 3 1-16,-3 0 0 15,0 6 0-15,0 0-3 0,0 6 2 16,-1-3-1-16,5 6 0 15,-4 0 2-15,10 1 2 16,-3 5-1-16,13 3-1 16,-6-3-2-16,9-2 1 15,-2-1 1-15,10-6 0 16,-8 0 0-16,8-9 2 16,-7 0 1-16,0-15 1 15,-4 2-11-15,-6-8-5 16,-4 3-41-16,-3-1-15 15,-4 4-62 1,-6 3-31-16,-1 2 82 16</inkml:trace>
          <inkml:trace contextRef="#ctx0" brushRef="#br0" timeOffset="28482.1828">11932 366 244 0,'-3'-9'90'0,"3"9"-48"0,10 0-38 16,-6 0 19-16,6 0-4 0,-3 0 3 16,3 3-8-16,0-3-1 15,14 0-7-15,-3 0 0 0,13-6 1 16,-3 0-3-16,10-4-1 15,-6 4 1-15,2-3 0 16,-6 0-16-16,-3-3-4 16,-4 3-41-16,-7-7-17 15,-3 4-42 1</inkml:trace>
          <inkml:trace contextRef="#ctx0" brushRef="#br0" timeOffset="28884.6806">12029-107 220 0,'-11'0'82'0,"11"0"-44"0,-3 3-29 16,3 0 22-16,0 0-8 15,0-3-1-15,3 0-4 16,1 0-1-16,3 3-9 15,-1 0-5-15,15-3-2 0,0 0 3 16,16 0 2-16,-6 0 0 16,10 0 1-16,-6 0 0 15,2-6 1-15,-6 0 2 16,-3-6 1-16,-4 3 1 16,-4-12 0-16,-3 5-4 15,-6 1 0-15,-1 0-3 0,-7 3 2 16,1-1-6-16,-11 1-1 15,4 3 0-15,-8 3 0 16,4 0-3-16,-3 6 2 16,0 0-1-16,0 6 0 15,-1-3 2-15,4 3 0 16,1 0 0-16,2 3 0 16,1 1-18-16,3-1-8 15,0-3-30-15,3 0-13 16,1 0-60-1</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04:34.268"/>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0 216 32 0,'14'-28'13'0,"-14"28"-6"0,17-42 11 0,-7 23 19 16,0 7-20-16,18-15-6 16,3 5-7-16,13-2-4 15,1 9 1-15,13-1-1 16,0 10 0-16,11 0 0 15,0 9 0-15,40 19 4 16,-2 8-2-16,-22 19 10 16,-12 3-6-16,-25 6 12 15,-18-6-10-15,-12 15 7 16,-8 0-8-16,-24 49-2 16,0 0-3-16,-20-10 3 15,3-20-3-15,-13-1 4 16,2-9-4-16,-50 31 12 15,6-9-7-15,-13-25 16 16,16-18-13-16,-2-25 7 16,12-8-10-16,8-26-4 15,21-2-2-15,9-21-4 16,18 0 2-16,10-7 1 16,11 7 0-16,10-10-11 15,6 9 6-15,21-11-40 16,7 8 25-16,0 10-64 15,-6 9 47-15</inkml:trace>
  <inkml:trace contextRef="#ctx0" brushRef="#br0" timeOffset="-15973.3276">236 155 148 0,'0'-18'55'0,"0"18"-30"0,4-16-18 15,-4 13 21 1,3 3-16-16,-3 3 6 16,4 3-11-16,-4 7 4 15,3 5-6-15,-3 21 0 0,0 1-3 16,0 24-2-16,0 0 1 16,0 22-4-16,0-7 2 0,0 6 1 15,0-5 0-15,0-7 2 16,4-12-1-16,-1-6-29 15,1-10 15-15,-4-14-83 16,3-7 54-16</inkml:trace>
  <inkml:trace contextRef="#ctx0" brushRef="#br0" timeOffset="795.3824">1341 563 152 0,'-17'-15'57'0,"17"15"-30"0,-7-6-25 0,4 6 18 16,3 3-12-16,-7 0 10 15,3 6-11-15,-6 0 7 16,0 7-7-16,-7 8 0 16,6 7-4-16,-6 8-2 15,3 4 0-15,-3 6-4 16,7 0 2-16,0 12-1 15,6 0 0-15,11 3 0 16,10-3 0-16,11-13 4 16,3-5-1-16,13-15 13 15,1-10-8-15,-1-24 13 16,1-3-11-16,-4-31 14 16,-3 0-13-16,-7-18 11 15,-4 6-11-15,-10-15 4 16,-6 9-8-16,-15-9 2 15,-3 16-4-15,-13 5-6 16,-1 9 1-16,-17 13-63 0,8 12 36 0,-12 5-110 16,12 7 79-16</inkml:trace>
  <inkml:trace contextRef="#ctx0" brushRef="#br0" timeOffset="2237.3022">3255 463 124 0,'-7'3'49'0,"7"-3"-26"0,-3 21-25 0,3-6 7 16,3 7-5-16,1 20 1 16,3 4-1-16,3 18 0 15,4 3 0-15,-1 10 2 16,4-7-1-16,-3 0 10 15,3-6-5-15,0-15 21 16,1-13-15-16,-5-23 21 16,5-7-19-16,-1-31 4 15,3-5-10-15,1-25 1 0,3 3-5 16,-4-12 0-16,4 12-2 0,-3 0-2 16,0 13 1-1,-4 14-4-15,0 13 2 0,-3 12 1 16,3 12 0-16,7 19 0 15,0 5 0-15,3 10 0 16,1-3 0-16,3 6 0 16,-4-7 0-16,4-5 15 15,0-4-8-15,-4-17 24 16,4-10-18-16,-7-25 10 16,0 1-14-16,-7-28 4 15,0 1-8-15,-3-29 2 16,0 4-4-16,-7-6 0 15,0 9-1-15,-7 9-4 16,3 15 1-16,-3 10-26 16,0 15 15-16,0 5-35 15,0 10 27-15,0 12-11 16,0 10 19-16,0 5-2 16,3 4 8-16,1-4 1 15,3 0 3-15,-4-5 2 16,4-4 0-16,0-3 2 15,0-3-1-15,0-6 10 16,3 0-5-16,-3 0 10 16,3 0-9-16,4 7-1 15,-1 2-4-15,1 0 7 16,3 3-5-16,-3-3 12 0,0 1-9 16,-1-4 3-16,5 3-6 0,9-6 5 15,1 0-6-15,13-9 6 16,3 0-6-16,4-15 10 15,0 3-7-15,-7-19 8 16,-3 0-8-16,-3-8 3 16,-8 8-5-16,-6-5 5 15,-8 8-6-15,-13 1 3 16,-3 8-3-16,-14 4-4 16,0 6 0-16,-14 9-1 15,3 9 0-15,-10 15 2 16,8 10 0-16,-8 17-3 15,7 4 2-15,4 9-4 16,9 0 3-16,12-3-1 16,6-6 1-16,17-3 2 15,10-10 0-15,11-11 2 16,3-7-1-16,4-15-1 16,-1-3 1-16,-3-15-72 15,-3 0 39-15,-4-12-117 16,-6 5 84-16</inkml:trace>
  <inkml:trace contextRef="#ctx0" brushRef="#br0" timeOffset="3741.6618">6665 1222 200 0,'-10'12'77'0,"10"-12"-42"0,20-6-43 0,-6-6 10 15,3 6-3-15,10-15-2 16,4 2 1-16,28-11 4 16,2 2-1-16,5 1-14 15,-5 9 7-15,1-4-79 16,0 7 47-16</inkml:trace>
  <inkml:trace contextRef="#ctx0" brushRef="#br0" timeOffset="3498.8133">7094 414 112 0,'30'-27'44'0,"-30"27"-24"0,38-28-10 0,-24 10 19 15,3 6-17-15,4-22 4 16,-1 1-11-16,-3-13 4 16,4 9-5-16,-7-9 7 15,-4 10-7-15,-7-1 5 16,-3 13-5-16,-10 3 2 15,3 5-3-15,-17 7-2 16,0 9 0-16,-7 12-4 16,4 10 2-16,-4 14 3 15,10 7-1-15,1 18-1 16,6-6 1-16,4 24-1 16,10-3 0-16,3 22 2 15,8-4-1-15,2 25 8 16,1-6-5-16,-4 12 10 15,4-15-8-15,-11 9 1 16,1-12-4-16,-11-4 0 16,0-11-1-16,-10-4 3 15,3-11-3-15,-13-7 4 16,6-6-4-16,-13-15 1 16,3-10-1-16,-13-14-10 15,6-7 4-15,-10-12-49 0,7-6 29 16,-7-18-82-16,10-4 59 15</inkml:trace>
  <inkml:trace contextRef="#ctx0" brushRef="#br0" timeOffset="5537.5477">7804 960 116 0,'44'-21'44'0,"-44"21"-24"0,41-43-17 0,-23 18 16 16,2 7-11-16,8-25 5 15,-1 4-8-15,0-10 4 16,1 3-5-16,-11 4 11 15,-3 8-8-15,-11 7 7 16,-3 11-7-16,-10 4-2 16,0 6-3-16,-7 6-4 15,-1 6 1-15,-16 19-4 16,3 8 3-16,0 7 1 16,11-1 1-16,-1 10-3 15,11-3 2-15,0 6-1 16,10 3 0-16,6 12-3 15,5-6 3-15,16-16 1 0,7-8 1 16,38 0 6-16,4-7-3 0,3-30 3 16,-7-6-3-16,10-24 5 15,-3-1-5-15,-3-12 10 16,-15 4-7-16,-9-10 1 16,-4 6-4-16,10-33 5 15,-6 6-5-15,-25 15 6 16,-6 15-6-16,-15 10-1 15,-2 8-1-15,-18 4-1 16,0 12 0-16,-13 18-3 16,3 13 2-16,-3 11-1 15,3 4 0-15,-4 6 0 16,11-4 0-16,7 1 0 16,6-6 0-16,11 2 2 15,7-2 0-15,13 6 0 16,8-7 0-16,-1-14 2 15,4-7-1-15,27-15 6 16,0-3-4-16,7-28 8 16,-3-2-7-16,-8-16 8 15,-9 3-8-15,-8-18 10 16,-2 3-8-16,9-64 12 16,-3 9-10-16,-10-3 5 15,-14 25-8-15,-11 14 2 16,-6 22-4-16,-7 7 0 15,0 14-1-15,-7-9-4 16,1 13 1-16,-8 11-1 0,7 13 0 16,-7 18 0-16,4 13 0 15,-4 24 0-15,7 8 0 0,1 32 2 16,6-4 0-16,3 22 0 16,7-7 0-16,7 10 0 15,4-12 0-15,3-7 0 16,0-15 0-16,3-9 0 15,1-12 0-15,3-15-27 16,0-13 15-16,3-15-116 16,-3-6 71-16</inkml:trace>
  <inkml:trace contextRef="#ctx0" brushRef="#br0" timeOffset="6831.2528">10874 890 136 0,'7'-31'52'0,"-7"31"-28"0,17-39-11 0,-10 23 26 16,3 4-23-16,0-12 4 15,4-1-12-15,3-17 1 16,4 2-5-16,-8 6 0 16,5 13-2-16,-8 6 3 15,0 9-3-15,-3 12 6 16,0 12-5-16,0 31 6 16,3 9-6-16,-3 27 10 15,0 4-7-15,-4 27 5 16,1-7-6-16,-4 32 7 15,3-16-8-15,-3-6 1 16,0-22-3-16,0 1 1 16,0-7-2-16,0 37-1 15,0-12 1-15,0-30-37 16,3-25 20-16,-3-22-108 16,0-14 69-16</inkml:trace>
  <inkml:trace contextRef="#ctx0" brushRef="#br0" timeOffset="7176.3865">11001 829 236 0,'0'-40'90'0,"0"40"-48"0,0-61-53 0,3 37 11 15,4 5-3-15,3-5 1 16,1 3 2-16,6-4-3 15,3 4 2-15,32-10 1 16,6 10 0-16,7 6-3 16,0 9 2-16,-10 6 3 15,-7 6-1-15,-7 9 2 16,-6 3-2-16,3 25 2 16,-4 3-2-16,-24 18 4 15,-3-3-3-15,-38 9 1 16,-3-3-1-16,-31 6-2 15,-1-6 1-15,-6-6-6 16,11-12 3-16,2-15-50 16,15-4 29-16,6-18-88 15,11-2 63-15</inkml:trace>
  <inkml:trace contextRef="#ctx0" brushRef="#br0" timeOffset="7731.1441">12006 594 108 0,'7'-12'41'0,"-7"12"-22"0,0-9 4 0,0 6 36 15,0 3-32-15,0-4 12 16,0 4-24-16,-4 0 5 15,1 4-12-15,-4 5 4 16,0 3-7-16,-7 9 2 16,7 7-4-16,-6 5-4 15,6 10 0-15,-7 27-1 16,4 3 0-16,6 7 2 16,8-7 0-16,6-12-3 15,4-9 2-15,3-16 7 16,4-8-3-16,6-10 14 15,4-3-9-15,24-30 5 16,0 0-8-16,3-28 2 16,-7 3-4-16,-6-15 7 15,-7 10-6-15,-24-16 3 16,-11 12-4-16,-24-3-8 0,-3 12 2 16,-17 10-41-16,7 15 25 0,-11 9-114 15,8 9 75-15</inkml:trace>
  <inkml:trace contextRef="#ctx0" brushRef="#br0" timeOffset="9053.0174">12548 740 116 0,'10'-33'46'0,"-10"33"-24"0,31-49-10 0,-24 28 22 15,3 8-19-15,4-14 4 16,3 6-11-16,4-7-3 16,-1 7-3-16,4-4-4 15,0 10 1-15,0 3-1 16,-3 9 0-16,-1 6 4 15,1 3-1-15,-4 15 2 16,4 10-2-16,-4 21 4 16,0 0-3-16,-7 12 10 15,4-3-6-15,-4 9 5 16,1 0-6-16,-1 15 2 16,4-8-4-16,-4-23 14 15,7-11-10-15,-3-9 17 16,-1-7-14-16,1-21 5 15,3-6-10-15,0-27 0 16,4-1-3-16,-7-14-2 16,3-1 1-16,0-36-1 15,4 6 0-15,-4 12-3 16,-4 18 2-16,-2 6-1 16,2 13 0-16,8-4 2 0,0 10 0 15,-1 21 2-15,4 9-1 0,4 16-1 16,3 5 1-1,-4 7-4-15,0-3 2 0,-3 8 1 16,0-2 0-16,0 3 2 16,4-7-1-16,-4-8 15 15,0-4-9-15,0-18 21 16,-3-2-15-16,3-23 7 16,0-2-12-16,-4-28 2 15,1 1-6-15,3-50 2 16,0 4-3-16,-11-1-4 15,1 19 0-15,-7 9-15 16,3 21 9-16,-6 10-59 16,-1 14 37-16,1 4-115 15,3 9 80-15</inkml:trace>
  <inkml:trace contextRef="#ctx0" brushRef="#br0" timeOffset="9697.7918">14057 923 124 0,'0'13'49'0,"0"-13"-26"0,3 9-14 0,-3-9 27 15,7 0-20-15,4-3 23 16,2 0-23-16,8-16 15 16,0 1-18-16,3-22 1 15,3 1-8-15,4-22 1 16,0 9-4-16,-7-12 0 15,0 15-1-15,-14 0 3 16,-3 16-3-16,-14 2-3 16,-3 13 0-16,-14 9-1 15,3 12 0-15,-13 18 2 16,6 7 0-16,-2 23-5 16,6 4 3-16,6 0-1 0,8 0 1 0,10-3 2 15,10-3 0 1,8 0 0-16,2-4 0 15,14-8 4-15,8-7-2 0,9-11 4 16,0-7-4-16,4-12-16 16,-7 0 7-16,-3-12-96 15,0-4 57-15,3-14-72 16,-4 2 68-16</inkml:trace>
  <inkml:trace contextRef="#ctx0" brushRef="#br0" timeOffset="10134.0497">14970 371 176 0,'17'3'66'0,"-17"-3"-36"0,31 16-26 16,-21-10 24-1,0 3-16-15,4 6 9 16,0 6-12-16,10 28 4 16,3 3-8-16,-6 3 2 15,-4-3-4-15,-10 9 0 16,-1-9-1-16,-6 15-2 0,0-6 1 15,-6 0 10-15,-1-3-6 0,-7-3 15 32,7-10-11-32,-7-29 5 0,8-10-9 0,-5-22 0 15,8-5-3-15,6-25-2 16,11 1 1-16,17-47-1 16,3 7 0-16,14-1-20 15,0 13 11-15,7 9-80 16,0 15 49-16,-7 10-86 15,-3 11 71-15,-15 10-13 16</inkml:trace>
  <inkml:trace contextRef="#ctx0" brushRef="#br0" timeOffset="10993.6943">15357 1225 220 0,'-7'-42'82'0,"7"42"-44"0,7-16-47 0,-3 10 12 16,6 3-4-16,7-3 0 15,4 3 1-15,13-6 0 16,4 3 0-16,6-6 4 16,1 2-2-16,13-5 1 15,11 0-1-15,30-13-96 16,-3 4 51-16</inkml:trace>
  <inkml:trace contextRef="#ctx0" brushRef="#br0" timeOffset="10764.8023">15827 597 104 0,'24'-31'38'0,"-24"31"-20"0,58-45-8 0,-30 26 19 15,-4 4-17-15,10-18 4 16,4-1-11-16,-4-15 7 15,1 7-8-15,-11-10 5 16,-4 9-5-16,-13-3 9 16,-4 7-7-16,-16 5 5 15,-1 10-6-15,-13 9-2 16,2 11-2-16,-9 20 1 16,3 8-1-16,-3 19 4 15,7 6-3-15,-1 18 6 16,8 0-5-16,2 9 8 15,8-6-7-15,0 19 8 16,6-4-8-16,-6 22 8 16,7-7-8-16,-8 41 1 15,5-10-3-15,-1-6-2 16,3-22 1-16,-6 13 3 16,0-12-2-16,-8 3 4 15,5-13-4-15,-4-11-5 16,3-13 1-16,-7-18-41 0,8-13 24 15,-22-23-94-15,11-7 63 16</inkml:trace>
  <inkml:trace contextRef="#ctx0" brushRef="#br0" timeOffset="11964.539">16427 582 176 0,'4'-12'68'0,"-4"12"-36"0,0 0-22 0,0 0 20 16,0 6-18-16,0 0 5 16,0 6-10-16,-7 12 2 15,0 7-5-15,-3 5-2 16,3 4-1-16,-3 3-1 15,3-4 0-15,0 10 0 16,3-3 0-16,4 0 0 16,7-1 0-16,17 4 2 15,4-6-1-15,10-28 6 16,3-6-4-16,0-18 12 16,-3 0-8-16,3-15 10 15,-7-4-10-15,14-27 5 16,0 0-7-16,-10-3 2 15,-7 13-4-15,-7 2 5 16,-7 16-5-16,-7 8 1 0,-3 10-2 16,-7 18-2-16,0 10 1 0,-3 14-1 15,-1 4 0-15,1 8-3 16,6 1 2-16,4-6 1 16,7-4 0-16,6-8 0 15,4-7 0-15,7-9-5 16,0-5 3-16,7-17-25 15,0 1 14-15,-1-15-27 16,-2 2 23-16,13-29-6 16,-7 2 14-16,-14-15 1 15,4 6 5-15,-10-15 2 16,-4 6 1-16,-3-10 0 16,-4 13 0-16,-3-6 4 15,3 12-2-15,-3 0 19 16,0 13-12-16,-4 2 25 15,4 12-19-15,-7 1 15 16,3 15-17-16,-3 5 12 16,0 7-14-16,-3 13 17 15,3 5-16-15,-3 12 7 16,3 4-11-16,-7 11 2 16,0 1-6-16,0 18 2 15,4 3-3-15,-4 3-4 16,7-3 0-16,0 0 3 15,3-6-1-15,4 34-1 16,0-7 1-16,10-21 1 0,0-12-1 16,0-9-5-16,4-4 2 15,3 1-30-15,7-3 18 16,-7-22-96-16,0-6 61 16,0-15-104-16,0 0 87 0</inkml:trace>
  <inkml:trace contextRef="#ctx0" brushRef="#br0" timeOffset="38566.8092">18472 194 160 0,'3'-45'60'0,"4"33"-32"0,7-7-20 0,-4 10 16 16,4-3-12-16,3-3-2 15,0-1-6 1,7 4-3-16,10 0 0 0,-3 6-1 0,-3 6 0 15,6 6-3-15,-3 6 2 16,-4 6 3-16,-3 16 1 16,-3 3-1-16,-11 8-2 15,-6 1 3-15,-15 0 0 16,1 3-4-16,-14 9 1 16,-10 6 0-16,3 15 0 15,-3-3 2-15,-1 0 1 16,4-5-1-16,7-10 1 15,4-4-4-15,6-2 0 16,14-3 1-16,0-6 0 0,7 0 0 16,3-1 0-16,4-8-27 15,3-3-11-15,7-7-43 16</inkml:trace>
  <inkml:trace contextRef="#ctx0" brushRef="#br0" timeOffset="39166.6347">18626 1890 116 0,'-7'3'44'0,"7"3"-24"0,-7 3-21 16,7 0 7-16,0 4 0 15,0-1 1-15,0 0-3 16,7-3-1-16,0 0 10 16,3-3 3-16,8-2-7 15,-1-4 1-15,-4-4 3 0,8-5 2 16,-7-3 0-16,-4-6-5 16,4-4-2-16,-7 1-2 15,-7-3-1-15,-7-1-1 0,0 4 0 16,-10 3-5-16,0 12 1 15,-4 6-2-15,-3 9-2 16,0 6-8-16,0 0-5 16,3 13-68-1</inkml:trace>
  <inkml:trace contextRef="#ctx0" brushRef="#br0" timeOffset="42185.4729">1708 2582 152 0,'-3'-9'57'0,"3"9"-30"0,0-3-16 0,0 3 24 16,0 6-20-16,-4 3 0 15,4 7-10-15,-3 17-1 16,-1 7-2-16,-6 27-4 16,0 3 1-16,-7 31 3 15,3-1-1-15,-10 10 2 16,3-9-2-16,-3-7-1 15,7-11 1-15,0-19 1 16,7-13-1-16,-1-26-1 16,8-13 1-16,3-27 1 15,7-7-1-15,7-39 2 16,3 0-2-16,14-39 4 16,3 8-3-16,17-30 10 15,1 13-6-15,10-13 1 16,-8 15-4-16,1 6 3 15,-7 22-4-15,-6 3-1 16,-8 21 0-16,-7 12 1 16,-6 16-1-16,-4 14 6 15,-3 17-4-15,-1 8 3 16,1 9-3-16,3 37-4 16,0 6 0-16,4 28 3 15,0-4-1-15,-1 25 2 16,4-6-2-16,-3 8 2 15,-4-11-2-15,0-3 2 16,0-13-2-16,-3-5-20 16,-4-19 10-16,-6-19-89 15,-1-11 54-15,-10-16-73 0,4-3 66 16</inkml:trace>
  <inkml:trace contextRef="#ctx0" brushRef="#br0" timeOffset="42383.3285">1667 3122 196 0,'3'9'74'0,"-3"-9"-40"0,24 9-40 0,-6-9 14 16,-1 3-7-16,17-9-1 15,7 3 1-15,11-12-43 16,2 3 23-16,12-13-74 15,-1 7 52-15</inkml:trace>
  <inkml:trace contextRef="#ctx0" brushRef="#br0" timeOffset="43280.0633">2744 2512 176 0,'0'-12'68'0,"0"12"-36"0,0-3-13 0,0 0 30 15,0 6-28-15,-3-3-1 16,3 6-13-16,-4 6-2 16,1 6-3-16,-1 13 3 15,4 6-3-15,-3 24 1 16,6 0-1-16,-3 27-2 15,0-6 1-15,0 16-1 16,0-10 0-16,0 1 2 16,4-16-1-16,-1-12 4 15,1-9-3-15,-4-19-10 16,3-5 5-16,-6-19-24 16,-1-6 15-16,-6-24-14 15,3-1 15-15,-3-23-3 16,3-1 8-16,-3-12 3 15,6 9 3-15,1-15 15 16,3 12-8-16,7-24 19 16,3 6-14-16,17-22 2 15,8 10-8-15,16-9 3 0,1 11-5 16,6-2-2-16,-7 15-1 0,-3 9-6 16,-7 18 3-16,-3 19 8 15,-7 15-4 1,-3 18 7-16,-8 12-6 0,-13 13-1 15,0 6-1-15,-14 12 1 16,4-1-1-16,-18 10 6 16,0-6-4-16,-20-6 1 15,7-6-2-15,-14-12-2 16,7-7 1-16,0-12-1 16,6-3 0-16,1-5 0 15,13-1 0-15,8-3-5 16,6 3 3-16,7-3 1 15,7 3 1-15,13 6-3 16,4 6 2-16,11 4-1 16,-1 2 0-16,7 13 0 15,0-1 0-15,-3 16 4 16,0-3-1-16,-1 9 2 16,-2-6-2-16,-1 3 2 15,-3-7-2-15,-4 1 2 16,1-9-2-16,-8-7 2 15,1-2-2-15,-7-7-29 16,-1-2 15-16,-6-10-116 16,3-3 72-16</inkml:trace>
  <inkml:trace contextRef="#ctx0" brushRef="#br0" timeOffset="43701.8624">3777 2488 268 0,'-7'-15'101'0,"7"15"-54"0,0-4-50 0,0 4 25 16,3 7-15-16,-3-4 13 16,4 6-12-16,-1 12 1 15,4 3-6-15,0 22-2 16,3 3 0-16,-3 15 1 15,0 0-1-15,0 22 2 16,-1-10-2-16,-2 12-1 16,3-9 1-16,-4-2 1 15,4-13-1-15,0-12 4 16,3-13-3-16,4-8 10 16,0-10-6-16,10-9 5 15,0-3-6-15,6-12-2 16,5 0-2-16,3-12-1 15,-1 0 0-15,8 0 0 16,-1-1 0-16,1 10 0 16,-4 6 0-16,-3-6-11 15,-4 3 6-15,-6-9-51 16,-8 3 31-16,-6-10-124 16,-4 4 83-16</inkml:trace>
  <inkml:trace contextRef="#ctx0" brushRef="#br0" timeOffset="43931.4125">3797 3003 276 0,'-14'-12'104'0,"14"12"-56"0,4-6-47 0,-1 3 17 15,8 0-13-15,6-3-2 16,7 3-2-16,13-4-1 15,5 4 0-15,9-6 0 16,1 3 0-16,2-9-42 16,-6 3 23-16,0-10-120 15,-6 4 77-15</inkml:trace>
  <inkml:trace contextRef="#ctx0" brushRef="#br0" timeOffset="44978.2441">2130 3064 124 0,'0'3'46'0,"0"-3"-24"0,0-3-19 0,0 0 23 15,3 3-15-15,-3-6 17 16,4 3-16-16,-1-6 5 16,4 3-10-16,3-10-2 15,1 7-3-15,2-3-46 16,5 3 25-16,2-3-75 16,1 6 53-16</inkml:trace>
  <inkml:trace contextRef="#ctx0" brushRef="#br0" timeOffset="44170.3984">3735 2485 260 0,'11'-19'96'0,"-11"19"-52"0,44-27-40 0,-23 15 21 15,3 6-16-15,17-7-2 16,4 4-5-16,6-3-17 15,-3 3 8-15,7-3-85 16,-7 6 51-16,0-7-91 16,-3 7 75-16</inkml:trace>
  <inkml:trace contextRef="#ctx0" brushRef="#br0" timeOffset="46568.7965">5927 2598 128 0,'-3'-7'49'0,"3"7"-26"0,-4-3-12 15,1 0 24 1,6 6-20-16,-3-3 4 16,0 0-11-16,0 0 3 15,0 0-6-15,0-3 9 16,4 3-8-16,-4-9 10 15,7 3-9-15,0-9 7 16,6 3-7-16,1-13 2 0,3 7-5 0,7-16 0 16,0 7-2-16,4-7 1 15,-1 7-2 1,-3 0-1-16,0 8 1 0,-7 7-4 16,0 6 2-16,-3 9 1 15,0 9 0-15,0 13 0 16,-1 5 0-16,1 22 2 15,0 3-1-15,-1 30 2 16,5 1-2-16,-8 17 8 16,0-5-5-16,-3 6 10 15,3-13-8-15,-3-6-1 16,0-11-3-16,0-20 12 16,0-14-8-16,0-22 13 15,3-2-11-15,-3-41 1 16,3 1-6-16,4-31 0 15,3 0-1-15,4-15-2 16,-1 9 1-16,1-9-1 16,-1 15 0-16,-3 3-3 15,4 12 2-15,0 10-4 16,-1 9 3-16,1 15 1 16,3 9 1-16,7 15 2 15,-4 9-1-15,4 10-1 16,-4 3 1-16,4 11-1 15,-3-2 0-15,3 9 0 0,-4-3 0 16,4-3 2-16,-4-9-1 16,1-13 17-16,-4-9-10 0,-4-18 15 15,1-6-14-15,-4-27 5 16,-3-4-9-16,-7-33 9 16,3 3-8-16,-3-30-1 15,0 5-3-15,-4-11-4 16,4 17 1-16,-4 4 1 15,1 18 0-15,-1 6 0 16,1 19 0-16,-4 2-14 16,3 10 8-16,-3 2-50 15,0 10 31-15,0 3-139 16,0 6 91-16</inkml:trace>
  <inkml:trace contextRef="#ctx0" brushRef="#br0" timeOffset="47019.9384">7416 2354 200 0,'-7'-19'77'0,"7"19"-42"0,0-12-28 15,0 9 25 1,4 3-20-16,-4 0 6 0,3 3-11 0,0 9 4 16,4 4-6-16,-3 11 4 15,3 3-5-15,-7 28 2 16,3 3-3-16,-3 22 3 16,0-1-4-16,0 13 8 15,0-7-6-15,0 0 10 16,7-8-8-16,3-10 5 15,4-15-6-15,7-9 13 16,3-13-10-16,13-15 7 16,-2-2-8-16,9-16-2 15,4-3-3-15,0-10-2 16,0 1 1-16,4-6 1 16,-4 6-1-16,3-7 2 15,-6 7-2-15,-4-3-20 16,-7 3 10-16,-3-7-69 15,-7 7 43-15,-14-9-115 16,-3 6 85-16</inkml:trace>
  <inkml:trace contextRef="#ctx0" brushRef="#br0" timeOffset="47443.1279">7385 2332 264 0,'4'0'99'0,"-4"0"-54"0,30-12-39 16,-9 3 22-1,0 6-17-15,20-12-1 16,10 2-7-16,8-8 0 16,-1 6-1-16,7-7-32 15,-7 4 16-15,4-3-124 16,-4 6 76-16</inkml:trace>
  <inkml:trace contextRef="#ctx0" brushRef="#br0" timeOffset="47232.7697">7464 2875 260 0,'-3'-9'96'0,"3"9"-52"0,34-9-51 0,-17 6 16 16,4 3-8-16,20-6 4 15,0 0-3-15,10-10-1 16,-3 1 0-16,-3-9-56 16,-4 5 30-16,-3-5-103 15,0 3 72-15</inkml:trace>
  <inkml:trace contextRef="#ctx0" brushRef="#br0" timeOffset="48550.3702">9512 2378 228 0,'0'-31'85'0,"0"31"-46"0,21-27-46 0,-11 15 9 15,4 3-4-15,20-19-1 16,7 4 1-16,17-1 4 15,1 10-1-15,-1 0-1 16,-7 9 1-16,8 3-4 16,-4 3 2-16,24 12 1 15,-4 3 0-15,-24 7 4 16,-13-1-2-16,-17 9 6 16,-4-2-5-16,-21 12 1 15,-2-1-2-15,-25 7 1 16,0-3-2-16,-17 2-1 15,3-2 1-15,-13-3-12 16,10-7 6-16,-4-5-86 16,11-4 50-16,10-9-71 15,11-2 64-15</inkml:trace>
  <inkml:trace contextRef="#ctx0" brushRef="#br0" timeOffset="48191.2407">9656 2317 176 0,'-3'-9'68'0,"3"9"-36"0,-4 0-18 0,1 0 27 15,6 3-24-15,-6 0 3 16,3 3-12-16,-4 9 1 16,1 7-5-16,-1 11 2 15,4 4-3-15,-3 21 3 16,6 0-4-16,-3 18 4 15,0 0-4-15,0 13 1 16,4-7-1-16,-1 3 1 16,1-8-2-16,-1-7-27 15,1-9 14-15,-4-13-109 16,3-11 66-16</inkml:trace>
  <inkml:trace contextRef="#ctx0" brushRef="#br0" timeOffset="49192.1888">10846 2509 180 0,'-3'-9'68'0,"3"9"-36"0,0-3-13 0,-4 3 41 15,4 3-34-15,-6-3 17 16,-1 3-26-16,-7 0 6 15,4 0-13-15,-11 3 5 16,7 3-8-16,-10 7 0 16,7 5-4-16,-7 12-4 15,4 1 0-15,-4 12 1 16,7 3 0-16,-4 12-3 16,7 0 2-16,0 6-1 15,8-3 0-15,2 0 2 16,8-6 0-16,9-6 4 15,8-10-2-15,13-5 6 16,4-10-5-16,10-15 12 16,-3-5-8-16,6-23 10 15,0-2-10-15,4-19 10 16,0 1-10-16,-7-16 7 0,-3 6-7 16,-18-15-4-16,-3 6-2 0,-17-6-1 15,-7 13 0-15,-14-4 2 16,4 15-1-16,-10 1-7 15,2 11 3-15,-9-2-45 16,3 8 26-16,-10 1-151 16,6 9 96-16</inkml:trace>
  <inkml:trace contextRef="#ctx0" brushRef="#br0" timeOffset="50081.4798">11505 2494 208 0,'7'-21'79'0,"-7"21"-42"0,7-19-39 0,-4 16 21 16,1 3-13-16,-1-3 9 16,4 6-9-16,-4 0 5 15,4 6-6-15,-3 7 2 16,2 5-4-16,-2 16 3 16,3 5-4-16,0 16 4 15,-1 0-4-15,-2 9 6 16,3-3-5-16,0-3 6 15,3-6-6-15,0-9 10 16,4-10-7-16,3-17 12 16,0-10-10-16,4-21-2 15,-1-7-3-15,4-20-5 16,4 2 1-16,-1-12 3 16,1 7-1-16,-4-4-3 0,0 9 1 15,-4 7-1-15,1 12 0 0,-1 8 0 16,1 13 0-16,0 13 2 15,-1 5 0-15,1 13 2 16,-1 2-1-16,-3 7-1 16,4-3 1-16,7 2 3 15,-4-2-2-15,0-7 21 16,0-2-12-16,3-19 17 16,0-3-16-16,4-24 7 15,-3-3-11-15,3-25 0 16,-4 0-5-16,-3-18 0 15,0 6-1-15,-3-12 1 16,-4 16-2-16,0-4-16 16,-3 12 8-16,-4 0-48 15,0 13 31-15,-3 2-89 16,0 10 64-16,0 9-95 16,0 9 82-16</inkml:trace>
  <inkml:trace contextRef="#ctx0" brushRef="#br0" timeOffset="50710.166">12832 2875 280 0,'-6'12'107'0,"6"-12"-58"0,13 6-57 0,-2-6 18 15,2 3-9-15,8-6-1 16,6 0 1-16,8-9-15 16,2 3 8-16,5-12-101 15,2 2 59-15,25-20-88 16,-4 8 78-16</inkml:trace>
  <inkml:trace contextRef="#ctx0" brushRef="#br0" timeOffset="50487.3113">12836 2518 176 0,'0'-21'66'0,"0"21"-36"0,7-40-7 0,0 28 35 15,-1 6-32-15,5-6 2 16,-1 3-17-16,0-1 9 16,1 4-12-16,-5 3 14 15,5 3-13-15,-4 6 7 16,0 7-9-16,-4 8 4 16,4 6-6-16,-7 16 2 15,0 0-4-15,-7 15 0 16,0-3-1-16,0 12-2 15,4-6 1-15,3 9 1 16,7-6-1-16,3-6-1 16,7-6 1-16,11-7-1 15,-4-8 0-15,6-10 2 16,5-8-1-16,13-16-18 16,0-3 9-16,3-12-61 15,1 2 39-15,-4-5-117 16,-4 3 82-16</inkml:trace>
  <inkml:trace contextRef="#ctx0" brushRef="#br0" timeOffset="50900.3651">12874 2448 312 0,'30'-18'118'0,"-30"18"-64"0,73-22-63 16,-53 13 20-1,-3 6-10-15,18-9 2 16,2 6-2-16,11-9-31 15,0 6 16-15,7-10-131 16,-3 7 80-16</inkml:trace>
  <inkml:trace contextRef="#ctx0" brushRef="#br0" timeOffset="51553.1793">13999 2299 224 0,'-11'3'85'0,"11"-3"-46"0,-3 18-39 0,3-15 16 16,0 9 4-16,0 0 5 16,-3 10-5-16,-1-4-1 15,1 16-11-15,-1-4-3 0,1 25-1 16,-1-9 2-16,-6 24 3 16,3-12-2-16,-3 24-2 15,0-9 0-15,-1 10 1 16,1-13-5-16,3 0-3 15,0-12 1-15,4-9 0 16,0-10-13-16,-4-14-3 16,3-7-40-16,-3-27-15 15,4 0-40-15</inkml:trace>
  <inkml:trace contextRef="#ctx0" brushRef="#br0" timeOffset="52818.2719">13162 2829 152 0,'0'-6'57'0,"3"3"-30"0,4-3-27 15,-4 6 13-15,4-6-7 16,-3-3 2-16,6 0-5 16,-3 0-2-16,7-1 0 15,-4 4-4-15,7 0 2 0,-3 0-72 16</inkml:trace>
  <inkml:trace contextRef="#ctx0" brushRef="#br0" timeOffset="52149.8478">13807 2558 236 0,'3'-34'88'0,"-3"34"-48"0,17-42-47 16,-13 36 14-16,13-10-7 15,-3 4 0-15,16-18 2 16,-6 5 1-16,18-14-1 16,-8 5 3-16,14-6 1 0,-7 4-5 15,24 2-2-15,-10 7 2 0,14 8 1 16,-11 4 0-16,0 9-2 15,-6 0 3-15,-8 12 0 16,-6 0 1-16,-7 19 2 16,-4-7 1-16,-13 15 1 15,-4-5-7-15,-20 15 0 16,-28 21-3-16,4-19 0 16,7-8 0-16,-18 3-2 15,7-7 0-15,-6 1 0 16,6-7 3-16,0-2 2 15,7-4 0-15,4-3 2 16,-7 1-4-16,17-7-2 16,3-3-1-16,7 0 0 0,10 3 0 15,4-3 3 1,-3-3 2-16,6 4 2 16,0-1 1-16,11 9 0 0,-4-3 4 15,7 10 5-15,-3-1-3 16,9 7 2-16,-6-4-1 15,7 13 3-15,-3-7-1 16,3 13 0-16,-7-6-3 16,7 8 1-16,-7-8-2 15,6 3 2-15,-2-7-4 16,3-5-2-16,-4-4-2 16,11-11 0-16,-4-4-2 15,11-21 2-15,-7 2-13 0,10-23-3 16,-11 3-56-1,4-13-22-15,-6 6-37 16</inkml:trace>
  <inkml:trace contextRef="#ctx0" brushRef="#br0" timeOffset="54435.5136">15268 2976 216 0,'3'12'82'0,"-3"-12"-44"0,45-3-38 16,-38 3 18-16,31-6-10 15,-8 0 0-15,25-4-4 16,-10 1-3-16,20-6 0 16,-10 3-1-16,24-3 0 0,-7 2-51 0,3-2-20 15,-13 3-18 1</inkml:trace>
  <inkml:trace contextRef="#ctx0" brushRef="#br0" timeOffset="54210.6729">15323 2469 152 0,'3'-6'57'0,"-3"6"-30"0,28-21-21 0,-21 18 17 15,13-6-14-15,28-6-5 16,7-4 4-16,7 1 4 16,0-6-6-16,6-7-5 0,8 7-2 15,-1 5 3-15,-6 4 1 16,-11 9-52 0,-10 15-57-16,-14 6 19 15</inkml:trace>
  <inkml:trace contextRef="#ctx0" brushRef="#br0" timeOffset="53999.7423">15333 2384 176 0,'10'-30'66'0,"-10"30"-36"0,21-31-33 0,-18 28 13 16,4-9 2-16,0 0 4 0,0 9 5 15,-4 0 4-15,1 15-13 16,-1 9 0-16,-3 3 1 0,0-2-7 15,4 27-1-15,-1-10-1 16,4 34 2-16,0-9-3 16,0 22 0-16,0-13-1 15,-1 22 1-15,1-16-2 16,0-3-1-16,0-12 1 16,0-6 1-16,0-9-21 15,-4-12-7-15,-3-7-36 16,0-24-12-16,0 0-13 15</inkml:trace>
  <inkml:trace contextRef="#ctx0" brushRef="#br0" timeOffset="55242.1966">16506 2354 192 0,'0'-10'74'0,"0"7"-40"0,0 0-22 15,0 3 19-15,0 0-12 0,0 3-3 16,0 7-3-16,0 2 1 16,0 3-7-16,0 0-2 0,0 13 1 15,0-7-3-15,-3 34-2 16,-1-9 0-16,1 21 1 15,3-9-1-15,3 15-1 16,1-12 1-16,16 15-1 16,-2-15 0-16,16-3 2 15,-3-9-1-15,6-19-1 16,-2-5 3-16,13-22 2 16,-7 0 0-16,17-18 2 15,-10 2 2-15,4-20 2 16,-8 2 3-16,1-27 2 15,-7 10-5-15,-1-16 1 0,-6 9-5 16,0-3 1-16,3-22-3 16,-10 16 2-16,-6 16 0 15,-5 8 1-15,-2 6-2 16,-4 10-1-16,-1 9-6 16,1 9 1-16,-7 6-2 15,0 9-2-15,7-3 3 16,-7 18 2-16,0-5 0 15,0 32-1-15,0-5 1 16,0 18-1-16,0-9-3 16,10 12 2-16,-3-6 1 15,7 0 0-15,-4-9 0 0,11 6 2 16,-1-9-32-16,4-3-12 16,-3-10-47-16,0-2-21 15,-1-4-2 1</inkml:trace>
  <inkml:trace contextRef="#ctx0" brushRef="#br0" timeOffset="55891.4211">17909 2314 44 0,'4'-18'16'0,"6"-10"-8"0,0-2 21 0,-6 24 17 16,6-1 3-16,0 1 1 15,1 3-13-15,-1 3-5 16,4 9-5-16,-1 7-2 16,1 5-14-16,-4 10 2 0,1 5 1 15,-5 7-1-15,-2 15 2 16,-4 24-6-16,-4 10-1 16,-2 2-2-16,-5 16 1 15,11 0 0-15,0-4 1 0,0-14 2 16,14-16 4-16,3-9-6 15,7-15 0-15,4-6 2 16,-4-13 1-16,7-8 1 16,-4-7 0-16,7-9-6 15,1-3-4-15,-5-3-1 16,-2 0-1-16,6-3-3 16,-3 0 2-16,7 0 3 15,-4-3 1-15,-6-6-28 16,-1 0-12-16,-6-3-59 15,-4 0-24-15,-7-4 8 16</inkml:trace>
  <inkml:trace contextRef="#ctx0" brushRef="#br0" timeOffset="56581.3602">18914 2570 200 0,'-3'-6'74'0,"-4"-3"-40"0,14 0-16 0,-4 6 23 16,1-3-12-16,13-7-2 15,0-2-10-15,14-3 0 16,3 3-10-16,7 5-4 0,1 4-2 16,-1 6-1-16,-10 6 2 15,-4 7-1-15,-6 5-1 16,-8 12 1-16,-2 13 1 16,-11 9-3-16,0 9 0 15,-14 0 3-15,-7 3 3 16,-3 0-2-16,0 6-2 15,-3 6 0-15,6-2-1 16,1-7-3-16,13-12 0 0,3-7 2 16,8-8 0-16,3-10-4 15,3-2-1-15,0-10-46 16,1-6-18-16,2-2-43 16</inkml:trace>
  <inkml:trace contextRef="#ctx0" brushRef="#br0" timeOffset="57227.3621">19134 3936 132 0,'10'-12'52'0,"-3"9"-28"0,3 0-11 0,1 0 17 15,-1 0 2-15,0-3 4 16,-3 0-9-16,0 0-2 15,-4-4-14-15,4 1 0 0,-3 3 2 0,-4-3-5 16,0 6 0-16,0 3-2 16,0 0-1-16,0 0-6 15,0 9-1-15,0-6 1 16,0-3 2-16,0 0 2 16,0 0 1-16,0 3 2 15,0-3 3-15,0-3-2 16,6 0 1-16,-6-6-7 15,4-3-1-15,-1 0 0 16,-3-4 0-16,0-2 0 16,-3 3 2-16,-1 0-1 15,-2 2-1-15,-8 4 1 16,4 3-1-16,-4 6-3 0,0 3 2 16,-3 6-1-1,10 7 0-15,-3-1 2 16,0 3 2-16,3 0-3 0,3 1 0 15,1 2 1-15,3 3 0 16,0-5-3-16,7-1 2 16,0-3 3-16,6-2 1 15,1-4-1-15,7 0-2 16,-8-6 1-16,8-6-1 16,-7-6-11-16,6-4-3 15,-6-5-112 1</inkml:trace>
  <inkml:trace contextRef="#ctx0" brushRef="#br0" timeOffset="60656.5734">14111 2689 100 0,'0'-9'38'0,"0"9"-20"0,0-12-17 15,0 9 13 1,0 3-9-16,0-3 4 16,0 3-5-16,0 0 5 15,0 3-6-15,-4 0 8 0,4 6-7 0,-3-3 12 16,-1 3-9-16,-2-3 5 16,6 3-7-16,-4-6-2 15,4 3-2-15,0-6-4 16,4 4 2-16,-1-4-65 15,4 0 36-15,3-4-57 16,0 4 50-16</inkml:trace>
  <inkml:trace contextRef="#ctx0" brushRef="#br0" timeOffset="61719.165">14049 2655 92 0,'-10'4'35'0,"10"-4"-18"0,-7 9-13 16,3-6 12 0,8 3-9-16,-8-3 8 15,4 3-9-15,-3 0 8 16,0 0-8-16,-1-3 3 15,4 3-5-15,-3-3 2 16,6 0-3-16,-3 0 5 16,0 1-5-16,0-4 10 15,4 3-7-15,-1-3 1 16,4 0-4-16,0-3-2 0,3 3 0 0,0-7-76 16,4 4 41-16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7T02:48:17.549"/>
    </inkml:context>
    <inkml:brush xml:id="br0">
      <inkml:brushProperty name="width" value="0.07938" units="cm"/>
      <inkml:brushProperty name="height" value="0.07938" units="cm"/>
      <inkml:brushProperty name="color" value="#00B0F0"/>
      <inkml:brushProperty name="fitToCurve" value="1"/>
    </inkml:brush>
  </inkml:definitions>
  <inkml:traceGroup>
    <inkml:annotationXML>
      <emma:emma xmlns:emma="http://www.w3.org/2003/04/emma" version="1.0">
        <emma:interpretation id="{EB96D080-556A-44A0-A9A6-9E590D6F6B5E}" emma:medium="tactile" emma:mode="ink">
          <msink:context xmlns:msink="http://schemas.microsoft.com/ink/2010/main" type="writingRegion" rotatedBoundingBox="16062,12198 16817,12198 16817,13192 16062,13192"/>
        </emma:interpretation>
      </emma:emma>
    </inkml:annotationXML>
    <inkml:traceGroup>
      <inkml:annotationXML>
        <emma:emma xmlns:emma="http://www.w3.org/2003/04/emma" version="1.0">
          <emma:interpretation id="{4582BD70-1955-4A25-994F-B353F9C0ADA1}" emma:medium="tactile" emma:mode="ink">
            <msink:context xmlns:msink="http://schemas.microsoft.com/ink/2010/main" type="paragraph" rotatedBoundingBox="16062,12198 16817,12198 16817,13192 16062,13192" alignmentLevel="1"/>
          </emma:interpretation>
        </emma:emma>
      </inkml:annotationXML>
      <inkml:traceGroup>
        <inkml:annotationXML>
          <emma:emma xmlns:emma="http://www.w3.org/2003/04/emma" version="1.0">
            <emma:interpretation id="{C6C34441-87C1-482B-855B-6C34D3A812BB}" emma:medium="tactile" emma:mode="ink">
              <msink:context xmlns:msink="http://schemas.microsoft.com/ink/2010/main" type="line" rotatedBoundingBox="16062,12198 16817,12198 16817,13192 16062,13192"/>
            </emma:interpretation>
          </emma:emma>
        </inkml:annotationXML>
        <inkml:traceGroup>
          <inkml:annotationXML>
            <emma:emma xmlns:emma="http://www.w3.org/2003/04/emma" version="1.0">
              <emma:interpretation id="{0EDAF98D-9036-429B-B386-060339446379}" emma:medium="tactile" emma:mode="ink">
                <msink:context xmlns:msink="http://schemas.microsoft.com/ink/2010/main" type="inkWord" rotatedBoundingBox="16062,12198 16817,12198 16817,13192 16062,13192"/>
              </emma:interpretation>
              <emma:one-of disjunction-type="recognition" id="oneOf0">
                <emma:interpretation id="interp0" emma:lang="en-IN" emma:confidence="0">
                  <emma:literal>r</emma:literal>
                </emma:interpretation>
                <emma:interpretation id="interp1" emma:lang="en-IN" emma:confidence="0">
                  <emma:literal>R</emma:literal>
                </emma:interpretation>
                <emma:interpretation id="interp2" emma:lang="en-IN" emma:confidence="0">
                  <emma:literal>K</emma:literal>
                </emma:interpretation>
                <emma:interpretation id="interp3" emma:lang="en-IN" emma:confidence="0">
                  <emma:literal>k</emma:literal>
                </emma:interpretation>
                <emma:interpretation id="interp4" emma:lang="en-IN" emma:confidence="0">
                  <emma:literal>B</emma:literal>
                </emma:interpretation>
              </emma:one-of>
            </emma:emma>
          </inkml:annotationXML>
          <inkml:trace contextRef="#ctx0" brushRef="#br0">54 67 152 0,'3'-12'57'0,"-3"12"-30"0,7-18-14 0,-4 15 19 0,1-4-7 16,-1 1 0 0,1-3-8-16,-1 3-2 15,0 3-9-15,1 0 0 0,-4 6 1 16,0-3 1-16,0 12 0 0,0-3 0 16,-4 10 2-16,1-4-3 15,0 9-2-15,-1-2-2 16,1 20-3-16,-1-8 1 15,1 21 1-15,-1-6-1 16,1 6-1-16,0-7-2 16,-4 13 1-16,3-9 3 15,1 12 1-15,-1-12-1 16,-2 3 1-16,2-9-2 16,1-4-1-16,-1-5 1 15,1-4 1-15,-1-5 1 16,1-7 3-16,0-2-10 0,-1-10-2 15,1-3-68-15,3-18-30 16,0 2 2 0</inkml:trace>
          <inkml:trace contextRef="#ctx0" brushRef="#br0" timeOffset="11514.0293">-73 143 156 0,'-4'0'60'0,"4"0"-32"0,0-3-17 0,0 3 15 0,4 0-1 16,-4 0 0-16,3-3-6 15,0 0-1-15,4-3-10 16,0 0 1-16,3-6 4 0,1 3-3 15,6-10 0-15,-3 4 0 16,3-3 1-16,0 3-5 16,0-4-4-16,0 4-4 15,7-6 1-15,-3 5-1 16,10 1 0-16,-4 3 4 16,14 3 1-16,-6 3-1 0,6 3-2 15,-7 3 1 1,4 6 1-16,-7 0-1 15,0 9-1-15,-4-3 3 0,4 7 2 16,-10-1-2-16,-4 3 0 16,-4-2 1-16,-2 2 0 15,-1-3-2-15,-3 4-2 16,-4-4 3-16,-3 9 0 16,0-2-1-16,-7 5-2 15,1-2 1-15,-8 8 1 16,0-5-1-16,-13 2 2 15,-1-5-2-15,-6-1 2 16,7-2-4-16,-8-1 0 16,4-3 1-16,0 1 2 0,4-4-1 15,0-3-1-15,3 3 3 16,0-8 2-16,3-1-4 16,-3-3-1-16,3 0 2 15,1-6 3-15,3 0-4 16,-1 0-1-16,5 0 2 15,-4-6 1-15,3 3-4 16,0-3-1-16,4 0 1 16,0 0 0-16,-1 2 1 15,4-8 2-15,1 6-1 16,2 0-1-16,1 0 1 16,-1 6-1-16,1 0 0 15,3 0 0-15,0 0 0 0,0 0 2 16,0 0-1-16,3 0 2 15,1 0-2-15,-1 3-1 16,1 0 1-16,-1-3 1 16,0 0-1-16,1 3 2 15,-1 0 0-15,1 0 1 16,-1 0-2-16,4 3 1 16,-4-3 0-16,4 0 1 15,-3 1-2-15,3-4-2 16,-1 0 3-16,5 0 2 15,-4 0-4-15,3 0-1 16,-3 0 0-16,0 3 2 16,-1-3-3-16,1 3 0 15,0 0 1-15,0 6 2 0,0-3-1 16,3 0-1-16,-3 0-2 16,7 6 1-16,-4-3 3 15,7 4 1-15,-3-4 1 16,7 6 2-16,-4 0-5 15,3 10-3-15,1-7 1 16,10 13 0-16,-7-7 3 16,7 3 1-16,-4-2-1 15,4-1-2-15,-7-3 1 16,3-2-1-16,1-4 2 16,-4-6 1-16,-4 0 3 15,1-12 1-15,-4 0-3 16,4-12-1-16,-4 3 1 15,4-10 0-15,-4 4-13 16,-4 0-4-16,-2 3-34 0,-4 5-14 16,-4 4-87-1</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41:27.359"/>
    </inkml:context>
    <inkml:brush xml:id="br0">
      <inkml:brushProperty name="width" value="0.15875" units="cm"/>
      <inkml:brushProperty name="height" value="0.15875" units="cm"/>
      <inkml:brushProperty name="color" value="#FFFFFF"/>
      <inkml:brushProperty name="fitToCurve" value="1"/>
    </inkml:brush>
    <inkml:brush xml:id="br1">
      <inkml:brushProperty name="width" value="0.15875" units="cm"/>
      <inkml:brushProperty name="height" value="0.15875" units="cm"/>
      <inkml:brushProperty name="color" value="#92D050"/>
      <inkml:brushProperty name="fitToCurve" value="1"/>
    </inkml:brush>
  </inkml:definitions>
  <inkml:traceGroup>
    <inkml:annotationXML>
      <emma:emma xmlns:emma="http://www.w3.org/2003/04/emma" version="1.0">
        <emma:interpretation id="{3B55C8AB-1E46-469A-A4E0-D54E73DF711B}" emma:medium="tactile" emma:mode="ink">
          <msink:context xmlns:msink="http://schemas.microsoft.com/ink/2010/main" type="writingRegion" rotatedBoundingBox="2358,1897 15317,-2367 18196,6378 5236,10643"/>
        </emma:interpretation>
      </emma:emma>
    </inkml:annotationXML>
    <inkml:traceGroup>
      <inkml:annotationXML>
        <emma:emma xmlns:emma="http://www.w3.org/2003/04/emma" version="1.0">
          <emma:interpretation id="{7EE64696-A598-4883-BE8A-78A6CD3E78B3}" emma:medium="tactile" emma:mode="ink">
            <msink:context xmlns:msink="http://schemas.microsoft.com/ink/2010/main" type="paragraph" rotatedBoundingBox="2442,1769 8531,358 8968,2244 2879,3655" alignmentLevel="1"/>
          </emma:interpretation>
        </emma:emma>
      </inkml:annotationXML>
      <inkml:traceGroup>
        <inkml:annotationXML>
          <emma:emma xmlns:emma="http://www.w3.org/2003/04/emma" version="1.0">
            <emma:interpretation id="{BF4207B3-76E2-4285-8FF7-94AAAAE0D637}" emma:medium="tactile" emma:mode="ink">
              <msink:context xmlns:msink="http://schemas.microsoft.com/ink/2010/main" type="line" rotatedBoundingBox="2442,1769 8531,358 8968,2244 2879,3655"/>
            </emma:interpretation>
          </emma:emma>
        </inkml:annotationXML>
        <inkml:traceGroup>
          <inkml:annotationXML>
            <emma:emma xmlns:emma="http://www.w3.org/2003/04/emma" version="1.0">
              <emma:interpretation id="{46F97B12-2C01-4517-813C-7E720412F9A9}" emma:medium="tactile" emma:mode="ink">
                <msink:context xmlns:msink="http://schemas.microsoft.com/ink/2010/main" type="inkWord" rotatedBoundingBox="2442,1769 8531,358 8968,2244 2879,3655"/>
              </emma:interpretation>
              <emma:one-of disjunction-type="recognition" id="oneOf0">
                <emma:interpretation id="interp0" emma:lang="en-IN" emma:confidence="0">
                  <emma:literal>Always</emma:literal>
                </emma:interpretation>
                <emma:interpretation id="interp1" emma:lang="en-IN" emma:confidence="0">
                  <emma:literal>A1 ways</emma:literal>
                </emma:interpretation>
                <emma:interpretation id="interp2" emma:lang="en-IN" emma:confidence="0">
                  <emma:literal>Al ways</emma:literal>
                </emma:interpretation>
                <emma:interpretation id="interp3" emma:lang="en-IN" emma:confidence="0">
                  <emma:literal>A ways</emma:literal>
                </emma:interpretation>
                <emma:interpretation id="interp4" emma:lang="en-IN" emma:confidence="0">
                  <emma:literal>AI ways</emma:literal>
                </emma:interpretation>
              </emma:one-of>
            </emma:emma>
          </inkml:annotationXML>
          <inkml:trace contextRef="#ctx0" brushRef="#br0">2 1366 148 0,'-3'-9'57'0,"3"9"-30"0,0-21-18 0,0 14 25 16,0 7-19-16,0-3 6 15,0 3-13-15,0 10 0 16,0 2-5-16,0 3 0 16,3 0-1-16,1 4 1 15,-1-1-2-15,4 25-1 16,0 2 1-16,3-5-1 16,0-10 0-16,4-2 6 0,3-1-3 15,7 13 8 1,4 0-7-16,-4-13 12 0,-4-3-9 0,1-24 7 31,-1-9-7-31,1-30-2 0,3-4-3 0,7-64 5 16,3-3-4-16,-3 1 12 15,0 20-8-15,3-21 5 16,1 16-7-16,-1-31 4 0,4 12-5 16,10-67 2-16,0 19-3 15,-21 45 7-15,-3 39-6 16,-7 13 1-16,-3 22-3 0,0-19-4 31,0 12 1-31,-4 15-1 16,4 13 0-16,-4 15 2 15,0 9 0-15,4 18 0 16,0 10 0-16,3 30-3 16,3 3 2-16,-3 21 1 15,1 1 0-15,-1 17 2 16,0-2-1-16,-7-13 2 15,4-14-2-15,-4 2 2 16,4-12-2-16,-4 6-3 16,4-3 1-16,0 18-19 15,-1-2 11-15,-6-16-41 0,4-15 29 16,-8-16-77-16,0-8 55 16,-9-16-73-16,2-3 66 15</inkml:trace>
          <inkml:trace contextRef="#ctx0" brushRef="#br0" timeOffset="9922.4964">458 951 84 0,'7'0'33'0,"4"0"-18"0,9 0-16 0,-6 0 7 15,7 0 2-15,13-3 3 16,7 0 0-16,4 0 3 16,6 0-1-16,-3-6 0 15,4-6-5-15,9-4-3 16,8-2 0-16,6-3-1 0,-3-4-2 16,-3 4-2-16,-11-4 1 0,-10-5-1 15,-6-1 2-15,-8 1 1 16,-3-1 3-16,-7 4-3 15,-4 2-2-15,-6 4 11 0,-4 3 6 32,-3 2-5-32,-3 4-2 0,-4 3-4 15,-4 3 0-15,1 3-4 16,-4 3-2-16,-3-1 0 16,-4 4-1-16,0 4-3 15,1 2 2-15,-1 3-8 16,3 0-4-16,1-3-59 15,7 3-39 1,-1-6 47-16</inkml:trace>
          <inkml:trace contextRef="#ctx0" brushRef="#br0" timeOffset="11083.4409">1776-107 132 0,'-4'3'52'0,"1"6"-28"0,3 7-11 0,0-1 19 0,0 6-12 16,0 10-3-16,3 5-8 16,1 7-4-16,3 15-2 15,3 0 2-15,4 15 1 0,0 15 0 16,3 10-1-16,3 6-1 16,-3-7 0-16,-3 1 0 15,0-10 2-15,-4 1-3 16,0-13-2-16,-3-21 2 15,0-9 0-15,0-10 1 0,-4-8 2 16,-3-13-65 0,0-15-69-16,4-15 26 15</inkml:trace>
          <inkml:trace contextRef="#ctx0" brushRef="#br0" timeOffset="11923.9795">2297 683 132 0,'-3'-15'49'0,"3"6"-26"0,3-10-20 16,1 7 12-16,3-6 2 15,0-7 4-15,3-2-11 16,0-1-3-16,0 4-5 16,4 3-4-16,-4 6-1 0,4-1 2 0,0 7 2 15,-4 3 0-15,4 6 2 16,0 6-2-16,-1 9 2 16,1 7-2-16,0 8 2 15,6 7-4-15,1 12 0 16,0 5 3-16,-1 7 3 15,-3 0 0-15,0 4 2 16,1-5 0 0,-1-11 1-16,0-6-2 15,-3-16-1-15,3-11 10 0,0-22 5 0,4-19-6 16,-1-8-1-16,1-13-7 16,-4-9-4-16,0-3-1 15,0 0 1-15,0 3-1 16,-3 9 2-16,-4 10-4 15,1 8-2-15,-1 7-1 16,0 9 3-16,4 9 0 0,3 6 3 16,0 6-3-16,0 6 0 15,4 10-1-15,3 8 0 16,3 1 2-16,1-1 2 16,3 1-3-16,-4 2 0 15,-3-8 1-15,0-7 0 31,-3-5 11-31,-1-16 7 0,-2-13 4 16,-5-11 2-16,-2-19-11 16,-5-21-3-16,1-3 3 15,-10-3 1-15,-1 6-7 16,1 3-4-16,0 6-2 16,-1 3-1-16,1 13 0 15,3 5 0-15,0 10-9 0,0 2-4 16,0 7-42-16,7 3-16 15,10 6-52 1</inkml:trace>
          <inkml:trace contextRef="#ctx0" brushRef="#br0" timeOffset="12809.8859">3721 216 156 0,'-17'-6'57'0,"10"-3"-30"0,-3-12-23 0,6 9 13 16,1-4-6-16,3-5 1 15,3-9-3-15,4-7 0 16,4 3-5-16,-1-5-3 0,7 2 2 15,4 1-4-15,3 11 0 16,0 7 1-16,0 6 0 16,0 9 0-16,3 9 0 15,4 9-3-15,-4 9 0 16,1 16 2-16,-1 6 0 16,4 12 1-16,4 3 2 15,-1 0 3-15,0-3 2 16,0 0-3-16,-3-1-3 15,-3-2 2-15,-4-6 2 16,0-3 0-16,-10-13 0 0,-4-8 12 16,-10-10 8-16,-7-9-6 15,-7-12-3-15,-10-15-9 16,-7-7-3-16,-3-11-2 31,0-7 1-31,-1 6-2 16,1 10-1-16,0 5-2 15,-1 10 1-15,1 9-1 16,-4 12-2-16,-3 12 0 0,4 13 3 16,2 9-2-16,8 8 1 15,6-8 0-15,11-6-2 16,10-1 0-16,14-5 0 16,13-13 3-16,7-9 0 15,8-9 1-15,-1-12 0 16,3-10-5-16,8-5-1 15,3-4-99 1,10-12-46-16,-10-5 74 16</inkml:trace>
          <inkml:trace contextRef="#ctx0" brushRef="#br0" timeOffset="13442.2808">4479 79 220 0,'-17'-6'85'0,"17"-6"-46"0,-3-19-41 0,6 13 17 16,1-6-7-16,3-7 1 16,-1-5-5-16,5-4-3 15,-4 0 0-15,3 1-1 0,0 8 0 0,0 7-3 16,1 5 0-16,-1 13 2 15,0 9 0-15,1 7 1 16,2 8 0-16,4 9-3 16,7 1 2-16,7 5 1 15,0 7 0-15,10 0 0 16,1-1 0-16,-1-8 2 16,0-7 1-16,-3-9 5 15,-1-12 3-15,-2-9-4 16,-4-12 1-16,-4-9 1 15,0-10 2-15,-3-12-1 0,-3-9 1 16,-4 3-4-16,-3 0 1 16,-4 7-5-16,1 5 0 15,-5 9 1-15,-2 7 2 16,-1 9 1-16,-3 5 1 16,0 7-4-16,0 6-3 15,0 13 0-15,0 8-1 16,0 12-3-16,4 7 2 31,-1 9 1-31,4 9 0 16,0 18 0-16,0 19 2 0,0 14-1 15,-7 1-1-15,0 6 3 16,0 3 0-16,0 0-1 16,0-18 1-16,3-13-2 15,7-9 2-15,-3-15-2 16,0-12-1-16,-4-12-13 15,1-16-6-15,-4-15-43 0,-4-9-18 16,4-18-35-16</inkml:trace>
          <inkml:trace contextRef="#ctx0" brushRef="#br0" timeOffset="13963.8831">5934-570 216 0,'3'-46'82'0,"-6"31"-44"0,3-10-33 0,0 16 17 16,0-3-10-16,-7 0 1 0,-3-4-2 15,-4 7 1-15,-3 0-6 16,-7 6 0-16,-7 6 1 0,-3 9-3 16,0 10-3-16,3 2 0 0,3 7 1 15,1 8-1-15,3-2-1 16,7-1 1-16,6 10 1 16,8-9-3-16,3-1 0 0,3-8-4 15,11-4 1-15,10-2 2 16,14-4 1-16,10-6 1 15,0 0 2-15,3 0-1 16,-3 4 2-16,-7 2 0 31,-6 3 1-31,-8 4 0 16,-10 5 2-16,-10 7-1 0,-10 9 0 16,-11 2 3-16,-10 4 3 15,-7-6-2 1,-7-13 2-16,-3-8-2 0,4-16 0 15,2-12-5-15,4-9-3 0,7-7-9 0,7-5-5 16,10-3-62-16,14 5-27 31,0-2-14-15</inkml:trace>
        </inkml:traceGroup>
      </inkml:traceGroup>
    </inkml:traceGroup>
    <inkml:traceGroup>
      <inkml:annotationXML>
        <emma:emma xmlns:emma="http://www.w3.org/2003/04/emma" version="1.0">
          <emma:interpretation id="{1CF6B30E-7984-405B-BF78-0575A1A891FC}" emma:medium="tactile" emma:mode="ink">
            <msink:context xmlns:msink="http://schemas.microsoft.com/ink/2010/main" type="paragraph" rotatedBoundingBox="3317,4270 16040,82 16720,2148 3997,6336" alignmentLevel="1"/>
          </emma:interpretation>
        </emma:emma>
      </inkml:annotationXML>
      <inkml:traceGroup>
        <inkml:annotationXML>
          <emma:emma xmlns:emma="http://www.w3.org/2003/04/emma" version="1.0">
            <emma:interpretation id="{6CBB210A-21D1-41A9-8566-456D282489C9}" emma:medium="tactile" emma:mode="ink">
              <msink:context xmlns:msink="http://schemas.microsoft.com/ink/2010/main" type="line" rotatedBoundingBox="3317,4270 16040,82 16720,2148 3997,6336"/>
            </emma:interpretation>
          </emma:emma>
        </inkml:annotationXML>
        <inkml:traceGroup>
          <inkml:annotationXML>
            <emma:emma xmlns:emma="http://www.w3.org/2003/04/emma" version="1.0">
              <emma:interpretation id="{770937D6-2F57-436A-B5BF-7A34951D1BB8}" emma:medium="tactile" emma:mode="ink">
                <msink:context xmlns:msink="http://schemas.microsoft.com/ink/2010/main" type="inkWord" rotatedBoundingBox="3317,4270 6324,3280 6929,5120 3922,6109"/>
              </emma:interpretation>
              <emma:one-of disjunction-type="recognition" id="oneOf1">
                <emma:interpretation id="interp5" emma:lang="en-IN" emma:confidence="0">
                  <emma:literal>call</emma:literal>
                </emma:interpretation>
                <emma:interpretation id="interp6" emma:lang="en-IN" emma:confidence="0">
                  <emma:literal>Call</emma:literal>
                </emma:interpretation>
                <emma:interpretation id="interp7" emma:lang="en-IN" emma:confidence="0">
                  <emma:literal>(all</emma:literal>
                </emma:interpretation>
                <emma:interpretation id="interp8" emma:lang="en-IN" emma:confidence="0">
                  <emma:literal>calf</emma:literal>
                </emma:interpretation>
                <emma:interpretation id="interp9" emma:lang="en-IN" emma:confidence="0">
                  <emma:literal>cdl</emma:literal>
                </emma:interpretation>
              </emma:one-of>
            </emma:emma>
          </inkml:annotationXML>
          <inkml:trace contextRef="#ctx0" brushRef="#br0" timeOffset="16381.7774">2239 3418 188 0,'-27'0'71'0,"13"-3"-38"0,4-6-19 0,10 3 20 16,-4-3-11-16,4-6 0 16,0-16-8-16,7-2-1 31,7-13-8-31,3-6-4 0,0 3-1 16,4 7-1-16,-1 2 0 0,1 13 0 15,-1 5 0-15,-2 7 0 16,2 9 0-16,1 9 0 15,-1 15 0-15,1 13 0 16,3 11 0-16,3 13 0 16,8 9 0-16,-1 3 0 15,0 10 2-15,4 2 1 16,3 3 3-16,-7-5-1 16,-3-4 2-16,-3-12-6 0,-4-12-1 15,-7-10 2-15,-3-8 3 16,-4-13 2-16,-10-12 3 15,-3-15-3-15,-18-12 1 0,-6-13-5 16,-15-15-2-16,-6-3 0 16,4 7-1-16,-1 5 0 15,4 6 0-15,0 16-3 16,0 9 0 0,-1 18 2-16,1 19 0 15,-3 8-2-15,3 13 0 16,6 6-1-16,8-3 0 15,10-7 3-15,6-5 0 16,15-9-4-16,9-7 1 16,8-9 2-16,10-6 1 0,7-15 3 15,-1-6 1-15,5-12-4 16,6-16 1-16,7-6-101 16,-4-6-71-16,-13-5 63 15</inkml:trace>
          <inkml:trace contextRef="#ctx0" brushRef="#br0" timeOffset="17065.9762">2942 1994 172 0,'-3'-15'66'0,"3"12"-36"0,0 0-31 0,0 3 12 15,0 0 4-15,3 6 2 16,4 6 3-16,0 7 0 15,0 11-11-15,3 22 1 0,1 6 1 16,6 12-4-16,3 15-2 16,11 13 0-16,7 15 1 15,3 12-5-15,11 12-1 16,-4 0 2-16,-4-9 3 0,-3-6-2 16,-3-9-2-16,0-15 2 15,-7-13 0-15,-7-18-1 16,-4-15-2-16,-3-6-6 15,-3-16-1-15,-4-17-37 16,-6-13-13-16,-1-19-44 16</inkml:trace>
          <inkml:trace contextRef="#ctx0" brushRef="#br0" timeOffset="17482.705">3560 1845 140 0,'-4'-18'55'0,"4"11"-30"16,0-11-12-16,4 12 19 0,-1-3-9 31,1-6-4-31,3 9-4 16,0 3-2-16,-1-1-7 0,1 4 3 0,4 7 1 15,-1 8 1-15,0 6 3 16,4 10-1-16,0 11 0 16,-1 19-1-16,4 19 0 15,7 8-4-15,7 4 0 16,4 17-3-16,-1 4 0 16,0 0-1-16,-3 0 2 15,3 0-1-15,-3-4 0 16,-7-2-1-16,0-12 0 15,-3-4-2-15,-4-11 1 16,0-7-2-16,0-3-1 16,1-6 1-16,-1-9-1 0,0-9 2 15,-3-10 3-15,-4-8-2 16,-7-22-37 0,-3-19-19-16</inkml:trace>
          <inkml:trace contextRef="#ctx0" brushRef="#br0" timeOffset="15647.0698">1405 3589 220 0,'-10'-33'85'0,"0"14"-46"0,-4-2-46 0,7 15 16 0,-3-3 1 16,-4 0 3-16,-3 3 2 16,-4-1 1-16,-6 4-8 15,-7 6-3-15,-1 4 1 0,1 8-5 16,0 12-1-16,3 13 0 16,3 12 0-16,4 9-9 15,4 9-2 1,6 3 12-16,11 12 9 0,13 7-5 15,11-4 0-15,16-2-5 16,8-19-1-16,3-9 1 16,0-15 2-1,-3-16-1-15,-1-18-1 0,4-15 3 16,4-21 2-16,-4-16 0 16,0-15 0-16,0 0-54 15,-4 3-22-15,-9 6-37 16</inkml:trace>
        </inkml:traceGroup>
        <inkml:traceGroup>
          <inkml:annotationXML>
            <emma:emma xmlns:emma="http://www.w3.org/2003/04/emma" version="1.0">
              <emma:interpretation id="{69A65244-75FC-428A-906F-3EB2D0D112E1}" emma:medium="tactile" emma:mode="ink">
                <msink:context xmlns:msink="http://schemas.microsoft.com/ink/2010/main" type="inkWord" rotatedBoundingBox="8198,2705 9789,2182 10355,3901 8764,4425"/>
              </emma:interpretation>
              <emma:one-of disjunction-type="recognition" id="oneOf2">
                <emma:interpretation id="interp10" emma:lang="en-IN" emma:confidence="0">
                  <emma:literal>it</emma:literal>
                </emma:interpretation>
                <emma:interpretation id="interp11" emma:lang="en-IN" emma:confidence="0">
                  <emma:literal>1st</emma:literal>
                </emma:interpretation>
                <emma:interpretation id="interp12" emma:lang="en-IN" emma:confidence="0">
                  <emma:literal>1 t</emma:literal>
                </emma:interpretation>
                <emma:interpretation id="interp13" emma:lang="en-IN" emma:confidence="0">
                  <emma:literal>its</emma:literal>
                </emma:interpretation>
                <emma:interpretation id="interp14" emma:lang="en-IN" emma:confidence="0">
                  <emma:literal>it*</emma:literal>
                </emma:interpretation>
              </emma:one-of>
            </emma:emma>
          </inkml:annotationXML>
          <inkml:trace contextRef="#ctx0" brushRef="#br0" timeOffset="18210.5191">5903 2369 92 0,'-17'16'35'0,"17"-13"-18"0,14-3-11 0,-11 0 9 16,1-3 9-16,2-6 5 15,1-7 4-15,4-8 3 16,-1-7-16 0,4-2-4-16,3-7-10 15,-3-3-2-15,3 4 0 0,-4 2 0 16,1 7 2-16,-4 2-3 15,1 4 0-15,-4 9 1 16,-1 6 2-16,-2 9 1 16,-1 9 3-16,1 12-3 0,3 9-2 15,-1 16-2-15,5 3 0 16,2 3 0-16,-2 3 1 0,2 0-5 16,1-3 1-16,3-1 2 15,4-2 1-15,3-9-1 16,0-7 1-16,0-11-2 15,0-10-1-15,3-24-2 16,4-13-1-16,0-11-36 16,-7-22-14-16,0-22-48 15</inkml:trace>
          <inkml:trace contextRef="#ctx0" brushRef="#br0" timeOffset="18577.9826">5955 1320 156 0,'-31'16'60'0,"14"-10"-32"0,3 12-33 0,10-9 12 0,1 6-6 31,3-2-1-31,3 2 1 15,4 3 1-15,4 3-1 0,-1-2 6 0,4-4 3 16,3-3 1-16,0-6 1 16,0-9-2-16,0-6 1 15,0-6-2-15,-3-6 2 16,-4-4-6-16,-3 1-1 16,-3-1 0-16,-11 1 0 15,-7 6-2-15,-6-1 1 16,-11 13-2-16,-4 6-1 15,1 6 1-15,0 3 1 16,6 13-6-16,4-4 1 16,7 0-17-16,10 1-6 15,14-4-64 1</inkml:trace>
          <inkml:trace contextRef="#ctx0" brushRef="#br0" timeOffset="19094.6372">6634 1921 168 0,'-17'6'63'0,"17"-3"-34"16,10-6-19-16,-3 3 17 0,3-3-7 16,1-3-1-16,9-3-9 15,18-6-4-15,20-4-3 16,11-2-3-16,3-3 1 0,-7-10 3 0,0 4 2 15,-3-1-2-15,0-2-3 16,-7-1 0-16,-4-3 1 31,-10 4-47-31,-10-1-22 0,-10-5-24 16</inkml:trace>
          <inkml:trace contextRef="#ctx0" brushRef="#br0" timeOffset="19543.1924">6723 1235 176 0,'-10'-6'66'0,"10"-12"-36"0,0-13-33 0,0 22 13 15,0-9-1-15,3-10 2 16,1-8-1-16,3-4-1 15,3-12-5-15,0-3 2 0,4 6 0 16,0 4-2-16,-1 2-3 16,1 9 0-16,-4 10-1 15,4 12-3-15,0 15 2 16,-4 12 3-16,0 10 1 0,1 8 1 16,6 13 0-1,3 18 0-15,1 18 2 0,0 10-1 16,3 8 0-16,0 16 1 15,3 12 1-15,-3 0-1 16,-3 3 1-16,3-2-2 16,0-10 2-16,-4-7-4 15,1-17 0-15,3-13-1 0,7-9-2 16,3-15 1 0,0-12 1-16,8-18 1 15,2-16 1-15,-3-15 0 16,0-16 2-16,-3-14-14 15,-3-16-5-15,2-12-103 16</inkml:trace>
        </inkml:traceGroup>
        <inkml:traceGroup>
          <inkml:annotationXML>
            <emma:emma xmlns:emma="http://www.w3.org/2003/04/emma" version="1.0">
              <emma:interpretation id="{45B3A422-83F0-4FE0-9BF0-516F0E25A6B4}" emma:medium="tactile" emma:mode="ink">
                <msink:context xmlns:msink="http://schemas.microsoft.com/ink/2010/main" type="inkWord" rotatedBoundingBox="11472,2300 15968,152 16862,2023 12366,4171"/>
              </emma:interpretation>
              <emma:one-of disjunction-type="recognition" id="oneOf3">
                <emma:interpretation id="interp15" emma:lang="en-IN" emma:confidence="0">
                  <emma:literal>out n</emma:literal>
                </emma:interpretation>
                <emma:interpretation id="interp16" emma:lang="en-IN" emma:confidence="0">
                  <emma:literal>out</emma:literal>
                </emma:interpretation>
                <emma:interpretation id="interp17" emma:lang="en-IN" emma:confidence="0">
                  <emma:literal>out c</emma:literal>
                </emma:interpretation>
                <emma:interpretation id="interp18" emma:lang="en-IN" emma:confidence="0">
                  <emma:literal>out o</emma:literal>
                </emma:interpretation>
                <emma:interpretation id="interp19" emma:lang="en-IN" emma:confidence="0">
                  <emma:literal>out)</emma:literal>
                </emma:interpretation>
              </emma:one-of>
            </emma:emma>
          </inkml:annotationXML>
          <inkml:trace contextRef="#ctx0" brushRef="#br0" timeOffset="20277.6752">9272 1058 140 0,'-14'-3'55'0,"14"0"-30"0,-13 0-23 16,9 3 14-16,1 0-4 16,-1 0 1-16,1 3 1 15,0 3 4-15,-4 3-10 16,0 3 2-16,-3 10 1 0,-1 5-6 15,1 10-1-15,-4 9-2 16,4 2-2-16,3 13 1 16,4 13-1-16,6 5 0 15,7 0 0-15,4-9 0 0,10-6 2 16,0-9-6-16,7-15 1 31,10-16 5-31,7-15 6 16,14-12 2-16,0-15 2 15,-4-22 0-15,0-15 2 16,-6-5-1-16,-11-8 0 16,-10-2-1-16,-7 0 2 0,-21 0-3 15,-16 3 1-15,-11 9-5 16,-14 12 1-16,-7 10-7 16,-3 11-1-16,0 7-2 15,4 3-2-15,6 6-39 16,10 2-17-16,11 7-57 15</inkml:trace>
          <inkml:trace contextRef="#ctx0" brushRef="#br0" timeOffset="21044.416">10185 774 140 0,'0'-12'55'0,"3"9"-30"0,-3 0-18 15,0 3 15-15,0 6-7 0,0 3 2 16,0 7-8-16,4 5-1 16,-1 6-4-16,4 16-3 0,0 12 2 15,7 15-2-15,6-3-1 16,1-6 1-16,-1-9-1 0,4-6 0 15,4-16 0-15,3-8 4 0,3-13 2 16,4-15 6-16,3-19 5 16,0-14-3-16,-3-16 2 15,-4-3 0-15,0-9-1 16,-3-6-3-16,-10-1 0 16,-7 4-3-16,-1 3 2 31,-6 12-6-31,0 10-1 15,-4 11-2-15,1 13-2 0,-4 15-2 16,3 12-1-16,-3 15 2 16,7 13 2-16,0 8-2 15,3 4-2-15,7 3 2 0,4 3 0 16,0-1 1-16,6-5 0 16,11-6 0-16,3-7 0 15,7-11-3-15,3-13 2 16,-2-12-30-16,-5-12-12 15,-3-7-71 1</inkml:trace>
          <inkml:trace contextRef="#ctx0" brushRef="#br0" timeOffset="21486.0544">11231 402 184 0,'-14'3'71'16,"11"-3"-38"-16,6 0-32 0,-3 0 14 0,7 0 5 16,4 0 7-16,6-3-8 15,10-9-1-15,4-3-10 16,10-9-1-16,18-4 0 0,13-8-3 0,7-1-3 15,-7 0 0-15,-11 7 1 16,-9 2-1-16,-8 4 2 16,-2 6-9-16,-12-1-1 15,-6 1-42-15,-3 0-20 16,-4 0-29 0</inkml:trace>
          <inkml:trace contextRef="#ctx0" brushRef="#br0" timeOffset="22007.831">11344-110 100 0,'-13'-18'38'0,"13"6"-20"0,-4-1 5 16,4 7 21-16,0-3-4 16,0-9-1-1,0 0-11-15,0-4-5 0,0-11-13 16,7-1 0-16,0-2 3 0,0-1-3 0,0 3 0 16,0 7-6-16,-1 3-3 15,1 5-3-15,0 7-1 16,0 9 4-16,0 9 1 15,0 9-3-15,3 13-1 16,0 14 1 0,1 7 0-16,-1 6-2 15,0 15 2-15,1 25 5 16,-1 9 5-16,0-1-3 16,0 16 2-16,1 9-3 15,-1 3 2-15,0-15 0 0,11 3 1 16,-1-12-4-16,15-6-1 15,2-13-1-15,5-15-2 16,-1-18 3-16,0-12 0 16,-3-16 1-16,3-8 2 15,0-13-3-15,0-19 0 16,0-11-8-16,-3-13-2 0,-7-5-60 16,0-1-28-16,-7-6-15 15</inkml:trace>
          <inkml:trace contextRef="#ctx0" brushRef="#br0" timeOffset="22660.157">12960-516 180 0,'0'-36'68'0,"7"15"-36"0,7-16-40 0,-4 19 12 0,7-10-6 16,7-11 0-16,7-7 2 16,0 0 2-16,10 0-1 15,0 7-3-15,1 5 1 0,-1 10-1 16,0 5 0-16,-3 10 2 0,-1 9 0 16,-2 9 2-16,-1 19 3 15,-3 5 0-15,0 7 2 16,-4 9 0-16,-10-13 3 0,-3-5 4 15,-7 39 3-15,-7 46-3 32,-3-40 0-32,-1-12-4 15,-6 37-1-15,3-16-3 16,-3 19 1-16,3-13-4 16,0 13-2-16,4-15 0 0,3 5 1 15,6 40-3-15,8-18-2 0,7-24-38 16,6-16-17-16,4-9-40 31</inkml:trace>
        </inkml:traceGroup>
      </inkml:traceGroup>
    </inkml:traceGroup>
    <inkml:traceGroup>
      <inkml:annotationXML>
        <emma:emma xmlns:emma="http://www.w3.org/2003/04/emma" version="1.0">
          <emma:interpretation id="{1F9B365B-9241-4B2C-9200-0301BAC5FFF4}" emma:medium="tactile" emma:mode="ink">
            <msink:context xmlns:msink="http://schemas.microsoft.com/ink/2010/main" type="paragraph" rotatedBoundingBox="15383,6978 15158,2517 17207,2414 17432,6874" alignmentLevel="2"/>
          </emma:interpretation>
        </emma:emma>
      </inkml:annotationXML>
      <inkml:traceGroup>
        <inkml:annotationXML>
          <emma:emma xmlns:emma="http://www.w3.org/2003/04/emma" version="1.0">
            <emma:interpretation id="{96FD9325-8A96-4F85-895C-E33B17F3C176}" emma:medium="tactile" emma:mode="ink">
              <msink:context xmlns:msink="http://schemas.microsoft.com/ink/2010/main" type="line" rotatedBoundingBox="15383,6978 15158,2517 17207,2414 17432,6874"/>
            </emma:interpretation>
          </emma:emma>
        </inkml:annotationXML>
        <inkml:traceGroup>
          <inkml:annotationXML>
            <emma:emma xmlns:emma="http://www.w3.org/2003/04/emma" version="1.0">
              <emma:interpretation id="{2AE6555C-A7AB-41A3-8BBF-C3A7CFACA050}" emma:medium="tactile" emma:mode="ink">
                <msink:context xmlns:msink="http://schemas.microsoft.com/ink/2010/main" type="inkWord" rotatedBoundingBox="16203,4425 17791,5941 16539,7251 14951,5735"/>
              </emma:interpretation>
              <emma:one-of disjunction-type="recognition" id="oneOf4">
                <emma:interpretation id="interp20" emma:lang="en-IN" emma:confidence="0">
                  <emma:literal>to</emma:literal>
                </emma:interpretation>
                <emma:interpretation id="interp21" emma:lang="en-IN" emma:confidence="0">
                  <emma:literal>so</emma:literal>
                </emma:interpretation>
                <emma:interpretation id="interp22" emma:lang="en-IN" emma:confidence="0">
                  <emma:literal>Jo</emma:literal>
                </emma:interpretation>
                <emma:interpretation id="interp23" emma:lang="en-IN" emma:confidence="0">
                  <emma:literal>go</emma:literal>
                </emma:interpretation>
                <emma:interpretation id="interp24" emma:lang="en-IN" emma:confidence="0">
                  <emma:literal>ts</emma:literal>
                </emma:interpretation>
              </emma:one-of>
            </emma:emma>
          </inkml:annotationXML>
          <inkml:trace contextRef="#ctx0" brushRef="#br1" timeOffset="111878.2112">12593 3839 100 0,'-3'0'38'0,"3"0"-20"0,0 0-1 15,0 3 27 1,3 3-23-16,1 7 14 16,2 2-21-16,5 9 6 0,-1 7-12 15,7 18 0-15,7-1-5 0,7 23-2 31,0-1 0-31,7 18-1 16,-4-2 0-16,7 14 4 16,-3-8-2-16,3 5 1 15,0-8-1-15,-3-4-10 0,0-15 4 0,-7-9-47 16,-7-12 28-16,-11-15-74 16,1-10 55-16</inkml:trace>
          <inkml:trace contextRef="#ctx0" brushRef="#br1" timeOffset="113141.6965">12603 3876 80 0,'18'-6'33'0,"-18"6"-18"0,34-12-5 16,-20 6 25-1,3 2-19-15,7-8 5 16,7 0-12-16,10-12-1 16,0 5-5-16,7-8 5 0,-3 3-5 15,16-10 10-15,-2 7-7 0,6-10 5 16,0 0-6-16,14-11 2 15,-3 8-4-15,-11 3 0 16,-4 13-1-16,1-4 7 16,-3 10-5-16,-1 0 10 31,-7 9-8-31,18-7 5 16,-7 7-6-16,-11 6 4 15,-10 9-5-15,-6-3 5 16,-8 7-6-16,-3 2 3 15,0 3-3-15,0 9 0 0,4 1-1 16,-1 11-2-16,0 4 1 16,8 21 1-16,3 0-1 0,-4 3 2 15,-3-3-2-15,3 12-1 16,0-3 1-16,-3 7-4 16,4-1 2-16,2 18 3 15,-2-5-1-15,-11-16 2 16,-4-12-2-16,1 3 6 15,3-9-4-15,-4 3 6 0,1-6-6 16,-4-3 12-16,-3-7-8 16,-4-5 12-16,0-7-11 0,-10-2 1 31,0-1-6-31,-6-2-2 16,-1-1 0-16,-10 0-4 15,3 1 2-15,-21 8 1 16,1 1 0-16,-7-4 2 15,7-2-1-15,-11 2 2 16,7 1-2-16,-13-1 4 16,6-2-3-16,-3 2-1 0,4 4 0 15,-18-1-1-15,7 1 0 0,7-10-3 16,10-5 2-16,-3-1 1 16,7-3 0-16,-1-3 2 15,8-2-1-15,-7-10 2 16,10-4-2-16,-11-17-1 15,11 0 1-15,-7-22-1 16,11 3 0-16,-11-24 2 16,7 13-1-16,-3-17 2 15,6 14-2-15,-3-14-1 16,3 7 1-16,-6-21-1 16,6 9 0-16,4 3 2 15,7 12-1-15,-4-21-1 16,4 11 1-16,3 7-6 15,7 16 3-15,-3-13-1 16,6 9 1-16,0 9 4 16,4 16-1-16,0 0-1 15,7 2 1-15,0 4-1 16,-1 6 0-16,5 0 0 16,2 2 0-16,8 1 0 15,-1 3 0-15,7 0-3 16,1 3 2-16,2 0 3 15,1 6-1-15,0 0 2 16,-4 3-2-16,-3 3 4 0,0 7-3 16,-4 2-1-16,1 0 0 0,-8 10-1 15,1-4 0-15,0 6 2 16,-4 4-1-16,-4 0 2 16,-2-4-2-16,-8 4 2 15,4-1-2-15,-10 1 2 16,3-1-2-16,-11 1 2 15,4-4-2-15,-10-2 2 16,0-1-2-16,-7-5-3 16,7-1 1-16,-7-9-4 15,7-3 3-15,-4-6-10 16,11 0 7-16,0-6-49 16,6 0 30-16,1-3-124 15,6 3 82-15</inkml:trace>
        </inkml:traceGroup>
        <inkml:traceGroup>
          <inkml:annotationXML>
            <emma:emma xmlns:emma="http://www.w3.org/2003/04/emma" version="1.0">
              <emma:interpretation id="{768D48EA-445D-489D-9DEF-DD90AD3B0F32}" emma:medium="tactile" emma:mode="ink">
                <msink:context xmlns:msink="http://schemas.microsoft.com/ink/2010/main" type="inkWord" rotatedBoundingBox="16044,1931 17752,3500 16406,4964 14698,3395"/>
              </emma:interpretation>
              <emma:one-of disjunction-type="recognition" id="oneOf5">
                <emma:interpretation id="interp25" emma:lang="en-IN" emma:confidence="0">
                  <emma:literal>Is</emma:literal>
                </emma:interpretation>
                <emma:interpretation id="interp26" emma:lang="en-IN" emma:confidence="0">
                  <emma:literal>If</emma:literal>
                </emma:interpretation>
                <emma:interpretation id="interp27" emma:lang="en-IN" emma:confidence="0">
                  <emma:literal>if</emma:literal>
                </emma:interpretation>
                <emma:interpretation id="interp28" emma:lang="en-IN" emma:confidence="0">
                  <emma:literal>of</emma:literal>
                </emma:interpretation>
                <emma:interpretation id="interp29" emma:lang="en-IN" emma:confidence="0">
                  <emma:literal>I</emma:literal>
                </emma:interpretation>
              </emma:one-of>
            </emma:emma>
          </inkml:annotationXML>
          <inkml:trace contextRef="#ctx0" brushRef="#br0" timeOffset="23159.6649">14010 1573 176 0,'-7'-15'66'0,"7"15"-36"0,-7-12-33 0,7 12 11 16,0-3 11-16,0 0 8 16,-6 0-3-16,2 0 0 15,-3 0-13-15,0 3 2 0,1 0 1 0,-1 0-5 16,-4 9-3-16,5 0-3 15,-1 9-3-15,0-2 1 16,3 8-1-16,1-3 0 16,3 4 0-16,0-4-3 15,10 0 0-15,1-2 2 16,2-4 2-16,-2-3 0 16,9-9 2-16,-3 0 0 15,11-18 1-15,-4 3-2 16,3-13 1-16,-3 4-2 15,0-6-1-15,-3 2 3 16,-7-2 2-16,-4 2 0 16,-10-5 2-16,0 2-4 0,-14 4 0 15,4 3-3-15,-7 2-1 16,0 4-1-16,-4 9 0 16,4 0-20-16,-4 6-10 15,4 0-53 16,0 12-57-31,3-3 39 0</inkml:trace>
          <inkml:trace contextRef="#ctx0" brushRef="#br1" timeOffset="104077.3547">12573 1241 124 0,'-4'-9'46'0,"4"9"-24"0,4 9-10 0,-4-6 27 31,3 3-22-31,0 9 14 0,8 4-18 0,-1 11 6 16,4 4-11-16,6 21 2 16,4 0-6-16,7 24-2 15,4 0-1-15,9 37 1 16,-3-3-1-16,-6-6-1 16,-4-4 1-16,6 35 1 15,1-10-1-15,-7-25 4 16,-4-20-3-16,1 8-1 15,-1-15 0-15,-3-5-17 16,-3-14 9-16,-7-8-70 16,-1-12 43-16,-9-13-72 15,-1-9 61-15</inkml:trace>
          <inkml:trace contextRef="#ctx0" brushRef="#br1" timeOffset="105081.2304">12706 1302 116 0,'0'-6'46'0,"0"6"-24"0,18 0-8 0,-12-3 24 15,1 0-22-15,7-3 4 16,3 0-12-16,4-10 1 16,6 4-5-16,4-12 9 15,3 6-7-15,4-10 5 16,0 7-6-16,24-16 4 15,-1 7-5-15,-2 2 0 16,-4 10-2-16,6-7 3 0,-2 10-3 0,2-9 6 16,5 9-5-16,9-4 6 15,-6 7-6-15,-11 3 8 16,-7 9-7-16,1 0 5 16,-7 3-5-16,-1 6 2 15,-3 3-3-15,0 7 7 16,1 5-6-16,-1 3 5 15,0 4-5-15,0 9 0 16,0 2-2-16,1 10-2 16,-5 0 1-16,4 9-1 15,-3 0 0-15,3 6 0 16,-6-3 0-16,2 22 2 16,-2-7-1-16,-11-9 2 15,0-9-2-15,0 21 2 16,-4-5-2-16,-6-7 2 15,-4-6-2-15,-3 3-1 16,3-3 1-16,-10 3-1 16,4-6 0-16,-14 3-5 0,-1-9 3 15,-16 3-1-15,3-9 1 0,-24 2 2 16,7-8 0 0,-14-6 2-16,0-4-1 0,-21 4 4 31,8-4-3-31,-4-14 6 15,13-7-5-15,-9-9 3 16,13 0-3-16,-7-15-2 16,11-3 0-16,-4-22-1 15,14 3 0-15,-7-24-3 16,13 4 2-16,-2-20-1 16,9 16 0-16,4-12 0 15,7 12 0-15,3-9 2 0,11 9 0 0,3-3-3 16,3 16 2-1,8-4-1-15,2 9 0 0,8-3 2 16,-1 16 0-16,11 0 2 16,4 5-1-16,2 7-1 31,4 9 1-31,4 6 1 16,-4 6-1-16,-10 6 4 15,-7 6-3-15,-7 10 4 0,0 2-4 16,-6 10 1-16,-1 0-1 0,-10-10-4 15,0 1 1-15,-10-4-21 16,3 1 12-16,-7-13-109 16,7 0 66-16,-3-9-89 15,3 0 80-15</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43:07.029"/>
    </inkml:context>
    <inkml:brush xml:id="br0">
      <inkml:brushProperty name="width" value="0.15875" units="cm"/>
      <inkml:brushProperty name="height" value="0.15875" units="cm"/>
      <inkml:brushProperty name="color" value="#92D050"/>
      <inkml:brushProperty name="fitToCurve" value="1"/>
    </inkml:brush>
  </inkml:definitions>
  <inkml:traceGroup>
    <inkml:annotationXML>
      <emma:emma xmlns:emma="http://www.w3.org/2003/04/emma" version="1.0">
        <emma:interpretation id="{629600B0-0518-4B0C-AB26-104AF6B7E006}" emma:medium="tactile" emma:mode="ink">
          <msink:context xmlns:msink="http://schemas.microsoft.com/ink/2010/main" type="writingRegion" rotatedBoundingBox="8235,4936 13958,2960 14678,5046 8955,7022"/>
        </emma:interpretation>
      </emma:emma>
    </inkml:annotationXML>
    <inkml:traceGroup>
      <inkml:annotationXML>
        <emma:emma xmlns:emma="http://www.w3.org/2003/04/emma" version="1.0">
          <emma:interpretation id="{40E88F6F-AC83-4D56-ACCF-27E09166899C}" emma:medium="tactile" emma:mode="ink">
            <msink:context xmlns:msink="http://schemas.microsoft.com/ink/2010/main" type="paragraph" rotatedBoundingBox="8235,4936 13958,2960 14678,5046 8955,7022" alignmentLevel="1"/>
          </emma:interpretation>
        </emma:emma>
      </inkml:annotationXML>
      <inkml:traceGroup>
        <inkml:annotationXML>
          <emma:emma xmlns:emma="http://www.w3.org/2003/04/emma" version="1.0">
            <emma:interpretation id="{1E22D75E-D23C-44E8-9A04-659B868432BF}" emma:medium="tactile" emma:mode="ink">
              <msink:context xmlns:msink="http://schemas.microsoft.com/ink/2010/main" type="line" rotatedBoundingBox="8235,4936 13958,2960 14678,5046 8955,7022"/>
            </emma:interpretation>
          </emma:emma>
        </inkml:annotationXML>
        <inkml:traceGroup>
          <inkml:annotationXML>
            <emma:emma xmlns:emma="http://www.w3.org/2003/04/emma" version="1.0">
              <emma:interpretation id="{B24DE59F-0A96-4F4A-A547-792B6386B105}" emma:medium="tactile" emma:mode="ink">
                <msink:context xmlns:msink="http://schemas.microsoft.com/ink/2010/main" type="inkWord" rotatedBoundingBox="9488,4658 10234,6358 9022,6889 8277,5190"/>
              </emma:interpretation>
              <emma:one-of disjunction-type="recognition" id="oneOf0">
                <emma:interpretation id="interp0" emma:lang="en-IN" emma:confidence="0">
                  <emma:literal>M</emma:literal>
                </emma:interpretation>
                <emma:interpretation id="interp1" emma:lang="en-IN" emma:confidence="0">
                  <emma:literal>`</emma:literal>
                </emma:interpretation>
                <emma:interpretation id="interp2" emma:lang="en-IN" emma:confidence="0">
                  <emma:literal>A</emma:literal>
                </emma:interpretation>
                <emma:interpretation id="interp3" emma:lang="en-IN" emma:confidence="0">
                  <emma:literal>a</emma:literal>
                </emma:interpretation>
                <emma:interpretation id="interp4" emma:lang="en-IN" emma:confidence="0">
                  <emma:literal>2</emma:literal>
                </emma:interpretation>
              </emma:one-of>
            </emma:emma>
          </inkml:annotationXML>
          <inkml:trace contextRef="#ctx0" brushRef="#br0">6281 5245 120 0,'-4'0'46'16,"4"0"-24"-16,-7 0-13 0,4 0 23 31,3 0-19-31,-7-6 10 16,4 3-14-16,-4-12 4 15,3 0-8-15,-6-7 2 0,6 4-4 0,-2-13 9 16,2 4-6-16,-13-37 8 15,0 0-8-15,-11-22 3 16,1 13-5-16,-4-6 7 16,4 9-7-16,-14 0 3 15,6 9-4-15,-23-40-2 16,6 13 0-16,8 5-4 16,10 19 2-16,3-6-1 15,10 18 0-15,0-3 2 16,11 13 0-16,-4-7-3 0,4 12 2 0,3 1-1 15,4 11 0-15,-1 1 0 16,8 6 0-16,-1-10 0 16,4 10 0-16,3-3 2 15,8 8 0-15,2-8 0 16,4 3 0-16,11-10-3 16,-1 1 2-16,4 2-1 15,-4 7 0-15,4-3 2 31,-1 6 0-31,18-22 0 16,4 3 0-16,9-5 0 0,-6 8 0 0,3-5 2 16,-7 8-1-16,-10 1 4 15,-6 8-3-15,-11-2 4 16,-1 6-4-16,8-7 1 16,-4 4-1-16,-6 3 3 15,-8 9-3-15,-2 0 1 16,-5 3-1-16,1 6-2 15,0 3 1-15,6 9 1 16,4 6-1-16,0 13 2 16,4 0-2-16,3 11-1 15,0 1 1-15,10 15-1 16,-3 0 0-16,3 15 2 16,0 0-1-16,-3 13-1 15,3-7 1-15,-7 13-1 16,-3-7 0-16,0 4 2 0,0-10-1 15,0 0-1 1,-1-11 1-16,1 2 3 16,-3-12-2-16,-8-9 1 15,1-10-1-15,-7-5 1 16,-1-1-2-16,-2 16 4 16,-1-6-3-16,-10-9 10 15,-3-4-6-15,-11-5 5 16,0-7-6-16,-10-3-2 15,4 1-2-15,-11-4 3 16,3 0-2-16,-16-6 4 16,2 0-4-16,-9-9 4 15,6 0-4-15,-10-6-1 16,14 3 0-16,-7-3 1 16,14 0-1-16,-7-6-1 15,10 6 1-15,-3-10-4 16,6 7 2-16,-6-12-1 0,10 6 0 0,-7-13 0 15,10 4 0-15,-6-16 0 16,10 4 0-16,-4-16 0 16,4 12 0-16,-4-9 2 15,8 10 0-15,-4-10 2 16,3 6-1-16,-10-33-1 16,3 6 1-16,8 0-1 15,9 12 0-15,4-6-3 16,7 18 2-16,0-6-1 15,7 9 0-15,-1 1 0 16,1 11 0-16,3 1 0 16,0 11 0-16,4-2 2 15,-1 9 0-15,-2 3 2 16,2 6-1-16,-3 6 2 16,0 6-2-16,-3 3 2 15,3 6-2-15,-3 1-1 16,0 2 1-16,0 0-1 15,3 1 0-15,0 11 2 16,3 4-1-16,-2 6-1 0,-1-4 1 16,-4 7 1-16,1 0-1 15,-4-4-1-15,1-2 1 0,-8-3 3 16,4-4-2-16,-7-2 4 16,0-7-4-16,-7-9-7 15,0 1 2-15,-6-10-91 16,2-3 51-16,1-6-107 15,7 0 84-15</inkml:trace>
        </inkml:traceGroup>
        <inkml:traceGroup>
          <inkml:annotationXML>
            <emma:emma xmlns:emma="http://www.w3.org/2003/04/emma" version="1.0">
              <emma:interpretation id="{B04886BB-2AF3-41A2-842E-DEAB8B5DD80B}" emma:medium="tactile" emma:mode="ink">
                <msink:context xmlns:msink="http://schemas.microsoft.com/ink/2010/main" type="inkWord" rotatedBoundingBox="10498,4348 13860,2943 14668,4878 11306,6282"/>
              </emma:interpretation>
              <emma:one-of disjunction-type="recognition" id="oneOf1">
                <emma:interpretation id="interp5" emma:lang="en-IN" emma:confidence="0">
                  <emma:literal>*</emma:literal>
                </emma:interpretation>
                <emma:interpretation id="interp6" emma:lang="en-IN" emma:confidence="0">
                  <emma:literal>g</emma:literal>
                </emma:interpretation>
                <emma:interpretation id="interp7" emma:lang="en-IN" emma:confidence="0">
                  <emma:literal>n</emma:literal>
                </emma:interpretation>
                <emma:interpretation id="interp8" emma:lang="en-IN" emma:confidence="0">
                  <emma:literal>A</emma:literal>
                </emma:interpretation>
                <emma:interpretation id="interp9" emma:lang="en-IN" emma:confidence="0">
                  <emma:literal>N</emma:literal>
                </emma:interpretation>
              </emma:one-of>
            </emma:emma>
          </inkml:annotationXML>
          <inkml:trace contextRef="#ctx0" brushRef="#br0" timeOffset="1661.4243">8600 4657 132 0,'-4'15'52'0,"4"-15"-28"0,4 3-26 15,-4-3 24 1,0 0-13-16,-4-9 25 0,1 3-20 16,-11-16 16-16,4 1-17 0,-11-19 15 15,4 1-16-15,-17-28 9 16,6 3-12-16,-13-31 0 15,3 10-6-15,-13-31-6 16,10 15 1-16,-14-18 1 16,10 19 1-16,-6-10 4 15,13 18-2-15,-3-8-1 16,14 14 0-16,3 7-4 16,10 21 2-16,0 0-4 15,11 12 3-15,-1-6 1 16,8 7 1-16,2-13 0 15,8 12 0-15,7 6-3 16,3 13 2-16,3-1 1 16,1 7 0-16,3-3 2 15,-4 5-1 1,7-8 4-16,-3 6-3 16,10-19 1-16,4 6-1 0,10-8 1 15,0 5-2-15,3-6 2 16,-3 16-2-16,-7-3-1 15,-3 5 1-15,-8 4 1 16,-2 6-1-16,-8-1-1 16,1 10 1-16,-8 0 3 15,1 6-2-15,-1 3 4 16,1 3-4-16,-1 0 1 16,8 3-1-16,-4 7-2 15,0 2 1-15,7 16 1 16,3 5-1-16,4 16-1 0,-4-3 1 15,-3 0 1-15,-3-3-1 0,-4 6 2 16,0 2-2-16,13 44-1 16,1-3 1-16,0 5-1 15,0-14 0-15,3 8 0 16,-4-8 0-16,5-1 0 16,-1-8 0-16,0-1 2 15,-3-15-1-15,-4 3 2 16,-7-9-2-16,-6 0-1 15,0-9 1-15,-4 2 1 16,-4-5-1-16,-2 0 4 16,-4-3-3-16,-7-10 4 15,0-2-4-15,-14-7 1 16,0-3-1-16,-17 1-2 16,0-4 1-16,-13 0-1 15,3-2 0-15,-11-1-3 16,11 0 2-16,-7 0 1 15,7 1 0-15,-14-1 8 0,7 0-4 16,-4-9 10-16,11-3-8 16,-3-12 1-16,6 0-4 15,-27-25-4-15,10 1 0 0,0-22 1 16,7 3 0-16,7-9-3 16,10 9 2-16,0-12 1 15,7 6 0-15,0-24-3 31,7 6 2-31,0 0 1 16,6 18 0-16,1-6 0 16,7 9 0-16,-4-31-3 0,7 10 2 0,0 12 1 15,3 18 0-15,1 4-3 16,6 8 2-16,4-6-1 31,-1 10 0-31,5 5 2 16,-1 13 0-16,7-3 2 0,3 9-1 0,1 6 2 15,2 9-2-15,1 6 2 16,4 7-2-16,-8 8-1 16,1 1 1-16,-4 5-1 15,-4 1 0-15,-6 6 2 16,-4-1-1 0,-6 7 2-16,-1-3-2 15,-6-4 2-15,-1-5-2 0,-3-6-1 16,0-4 1-1,-6-12 1-15,-1 0-1 0,-3-5-16 16,3-1 8-16,-3-9-67 16,7 0 40-16,-1-3-115 15,8 3 84-15</inkml:trace>
          <inkml:trace contextRef="#ctx0" brushRef="#br0" timeOffset="3336.7013">10494 3827 160 0,'-11'12'63'0,"11"-12"-34"0,-3 0-32 0,-1-3 22 16,8 0-12-16,-8-9 21 15,4 0-16-15,-6-13 16 16,-1 4-15-16,-4-12 6 16,8 2-11-16,-7-12 2 15,3 1-6-15,-14-44 2 16,4 7-3-16,-10-28 3 16,6 10-4-16,-13-31-1 15,6 12 0-15,-9-9-4 16,6 21 2-16,0 0 3 15,7 22-1-15,0 0-3 16,7 21 1-16,-1 0-1 16,12 15 0-16,-5 0 4 15,8 10-1-15,-1-7-1 16,8 9 1-16,6-8-1 16,7 5 0-16,7-3 2 0,0 10-1 15,7-4-1-15,4 10 1 16,6-13-1-1,-4 7 0-15,5-4 4 16,-1 7-2-16,7-7 4 16,3 7-4-16,28-22 4 15,-3 3-4-15,-8 4 1 16,-9 11-1-16,-5 1 3 16,-9 11-3-16,-4 4 4 15,-6 6-4-15,-5 3 6 16,1 3-5-16,-7 0-1 15,-3 3-1-15,-1 3-1 16,-2 3 0-16,6 6 0 0,0 3 0 0,3 10 0 16,4-1 0-16,0 16 2 15,0-1-1-15,0 19-1 16,0 3 1-16,-1 19 3 16,1-4-2-16,4 21-1 15,-1-8 0-15,4 15-4 16,-1-7 2-16,5 10 1 15,2-13 0-15,-3 10 2 16,0-18-1-16,-3 8-1 16,-3-9 1-16,-8-2 1 15,0-16-1-15,-6-3 4 16,-4-12-3-16,-7-10 4 16,1-5-4-16,-11-3 1 0,-4-7-1 15,-9 0 1-15,-1-2-2 0,-17-4-1 16,0-2 1-16,-17-1-1 15,3-3 0-15,-9 0 0 16,2 1 0-16,-6 2 0 16,13 0 0-16,-13 4 2 15,10-1-1-15,-10-3 2 16,13 0-2-16,-7-8-1 16,15-1 1-16,-8-12-4 15,11-3 2-15,-1-10-1 16,8 1 0-16,0-15 2 15,9 2 0-15,-2-21 0 16,10 7 0-16,-8-19-3 16,8 9 2-16,-7-15 3 15,3 9-1-15,-3-9 4 32,7 9-3-32,-4-9 1 15,7 9-1-15,-7-43-6 0,4 10 2 16,7 5-1-16,3 19 1 0,7-3 2 15,3 21 0 1,4 0 0-16,3 16 0 0,0-4 0 16,4 10 0-16,-1-1-3 15,4 13 2-15,4 6 1 16,-1 6 0-16,7 12 2 16,1 6-1-16,-8 4 2 15,1 2-2-15,-8 3-1 16,-3 4 1-16,4 18 3 15,-4 2-2-15,-7 1 1 16,-3-3-1-16,-10 0-2 16,-1-4 1-16,-9-2 1 15,-1-3-1-15,-10-10-1 16,7-6 1-16,-4-5-32 16,4-1 17-16,3-3-140 0,4 0 85 0</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59:02.534"/>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88965722-AC55-45FA-9649-9895032616B0}" emma:medium="tactile" emma:mode="ink">
          <msink:context xmlns:msink="http://schemas.microsoft.com/ink/2010/main" type="writingRegion" rotatedBoundingBox="899,1245 17048,419 17332,5969 1183,6795"/>
        </emma:interpretation>
      </emma:emma>
    </inkml:annotationXML>
    <inkml:traceGroup>
      <inkml:annotationXML>
        <emma:emma xmlns:emma="http://www.w3.org/2003/04/emma" version="1.0">
          <emma:interpretation id="{C14A54B5-0E61-4CA6-8ED8-6A2D9363C68D}" emma:medium="tactile" emma:mode="ink">
            <msink:context xmlns:msink="http://schemas.microsoft.com/ink/2010/main" type="paragraph" rotatedBoundingBox="899,1245 17048,419 17195,3289 1046,4115" alignmentLevel="1"/>
          </emma:interpretation>
        </emma:emma>
      </inkml:annotationXML>
      <inkml:traceGroup>
        <inkml:annotationXML>
          <emma:emma xmlns:emma="http://www.w3.org/2003/04/emma" version="1.0">
            <emma:interpretation id="{FFBF6CA6-6496-465B-B3FD-BB4A55CFA4E0}" emma:medium="tactile" emma:mode="ink">
              <msink:context xmlns:msink="http://schemas.microsoft.com/ink/2010/main" type="inkBullet" rotatedBoundingBox="907,1392 2132,1329 2241,3453 1015,3515"/>
            </emma:interpretation>
            <emma:one-of disjunction-type="recognition" id="oneOf0">
              <emma:interpretation id="interp0" emma:lang="en-IN" emma:confidence="0">
                <emma:literal>A</emma:literal>
              </emma:interpretation>
              <emma:interpretation id="interp1" emma:lang="en-IN" emma:confidence="0">
                <emma:literal>a</emma:literal>
              </emma:interpretation>
              <emma:interpretation id="interp2" emma:lang="en-IN" emma:confidence="0">
                <emma:literal>$</emma:literal>
              </emma:interpretation>
              <emma:interpretation id="interp3" emma:lang="en-IN" emma:confidence="0">
                <emma:literal>5</emma:literal>
              </emma:interpretation>
              <emma:interpretation id="interp4" emma:lang="en-IN" emma:confidence="0">
                <emma:literal>*</emma:literal>
              </emma:interpretation>
            </emma:one-of>
          </emma:emma>
        </inkml:annotationXML>
        <inkml:trace contextRef="#ctx0" brushRef="#br0">14 388 96 0,'-20'-25'35'0,"20"25"-18"0,-4-18-7 0,4 9 19 16,4 3-17-16,-1-10 10 16,4 1-13-16,7-18 4 15,3-1-8-15,14-9 2 16,3 4-4-16,11-7 3 16,3 3-6-16,3 7-2 0,-3 5-2 15,7 4 3-15,3 9 0 16,7 8 3-16,4 10 3 0,-7 10-2 15,-4 5-2-15,-6 6 2 16,-11 13 0-16,-10 5 5 16,-7 4 5-16,-7 6-5 15,-14-13 0-15,1-5-2 16,-21 30 1-16,-28 40-4 16,7-37 0-16,4-10 1 15,-18 17 0-15,8-10-2 16,-28 12 1-16,13-12-2 15,-13 9 2-15,-30 27-4 0,23-26 0 16,17-20 3-16,31-20 3 16,4-4 0-16,6-14 0 15,0-4-6-15,21-6 1 16,18-15 0-16,12-4 0 16,15-8 0-16,10-7 2 15,0 1-3-15,10-1-2 16,10 4 2-16,11 0 0 15,-10 11 5 1,3 7-2-16,-7 6 1 16,-7 6-1-16,-3 12 3 15,-8 4-3-15,-2 14 4 16,-7 4-4-16,-15 12 8 16,-6 3-6-16,-17 15 10 15,-7-3-8-15,-10 6 5 16,3-9-6-16,-17 6 2 15,0-6-4-15,-24 18 5 16,7-6-5-16,-21 4 6 16,4-13-6-16,-14-13 3 15,-4-8-3-15,-78 6 0 0,68-6-1 16,14-10 1-16,-7-8-2 16,11-4-1-16,2-36 1 15,-23-16-4-15,24 1 0 0,20-1-16 16,15-2-7-16,16-1-29 15,10 10-10-15,4 2-39 16</inkml:trace>
        <inkml:trace contextRef="#ctx0" brushRef="#br0" timeOffset="-856.3064">73 10 112 0,'3'-16'44'0,"-3"16"-24"0,3 3-13 0,-3 0 21 16,0 3-16-16,-3 10 12 15,3 5-14-15,-3 6 13 16,-1 4-14-16,-3 6 7 15,0-1-9-15,-3 19 0 16,7 6-4-16,-8 37 3 16,8-4-4-16,-4 7 4 15,4-10-4-15,-4 31 1 16,7-6-1-16,-7 12 3 16,7-12-3-16,-4 9 4 15,8-6-4-15,-4 37 1 16,0-22-1-16,0-37 3 15,0-26-3-15,0 2-16 16,0-6 7-16,-4-15-100 16,4-10 58-16</inkml:trace>
      </inkml:traceGroup>
      <inkml:traceGroup>
        <inkml:annotationXML>
          <emma:emma xmlns:emma="http://www.w3.org/2003/04/emma" version="1.0">
            <emma:interpretation id="{1BF8CD93-6E28-4A36-9C70-D10E674E0646}" emma:medium="tactile" emma:mode="ink">
              <msink:context xmlns:msink="http://schemas.microsoft.com/ink/2010/main" type="line" rotatedBoundingBox="2552,1160 17048,419 17195,3289 2699,4030"/>
            </emma:interpretation>
          </emma:emma>
        </inkml:annotationXML>
        <inkml:traceGroup>
          <inkml:annotationXML>
            <emma:emma xmlns:emma="http://www.w3.org/2003/04/emma" version="1.0">
              <emma:interpretation id="{89F9A8D4-8A80-4A2E-A3CC-F68CD2DB9941}" emma:medium="tactile" emma:mode="ink">
                <msink:context xmlns:msink="http://schemas.microsoft.com/ink/2010/main" type="inkWord" rotatedBoundingBox="2607,2231 3100,2206 3154,3275 2661,3301"/>
              </emma:interpretation>
              <emma:one-of disjunction-type="recognition" id="oneOf1">
                <emma:interpretation id="interp5" emma:lang="en-IN" emma:confidence="0">
                  <emma:literal>e</emma:literal>
                </emma:interpretation>
                <emma:interpretation id="interp6" emma:lang="en-IN" emma:confidence="0">
                  <emma:literal>E</emma:literal>
                </emma:interpretation>
                <emma:interpretation id="interp7" emma:lang="en-IN" emma:confidence="0">
                  <emma:literal>&amp;</emma:literal>
                </emma:interpretation>
                <emma:interpretation id="interp8" emma:lang="en-IN" emma:confidence="0">
                  <emma:literal>y</emma:literal>
                </emma:interpretation>
                <emma:interpretation id="interp9" emma:lang="en-IN" emma:confidence="0">
                  <emma:literal>l</emma:literal>
                </emma:interpretation>
              </emma:one-of>
            </emma:emma>
          </inkml:annotationXML>
          <inkml:trace contextRef="#ctx0" brushRef="#br0" timeOffset="780.1669">1483 1193 160 0,'-4'12'60'0,"4"-12"-32"0,7 24-31 0,-4-18 15 16,8 4-8-16,6-1 7 15,3 3-7-15,4-6 12 16,4 3-9-16,3-9 16 15,3 3-13-15,18-15 16 16,-1 0-16-16,-6-22 18 16,-4 1-16-16,0-19 9 15,-10 3-12-15,-11-3 2 16,-6 13-7-16,-7-4 7 16,-4 6-7-16,-13-15 5 15,-4 13-5-15,-16 14-4 16,2 13-1-16,-20 15-4 15,10 13 3-15,-13 26 1 16,6 10 1-16,8 6 0 16,9-3 0-16,4 6 0 15,7-3 0-15,0 9 0 16,6 3 0-16,1 22 0 16,7-4 0-16,10-9 0 15,3-12 0-15,11 4 6 16,6-14-3-16,7-11 8 15,7-6-7-15,11-10 5 16,-4-5-5-16,0-28-39 16,0-3 18-16,7-19-136 15,-4 4 85-15</inkml:trace>
        </inkml:traceGroup>
        <inkml:traceGroup>
          <inkml:annotationXML>
            <emma:emma xmlns:emma="http://www.w3.org/2003/04/emma" version="1.0">
              <emma:interpretation id="{ACF1739B-3912-4E13-BF39-5969056D0688}" emma:medium="tactile" emma:mode="ink">
                <msink:context xmlns:msink="http://schemas.microsoft.com/ink/2010/main" type="inkWord" rotatedBoundingBox="5152,1027 17048,419 17195,3289 5299,3897"/>
              </emma:interpretation>
              <emma:one-of disjunction-type="recognition" id="oneOf2">
                <emma:interpretation id="interp10" emma:lang="en-IN" emma:confidence="0">
                  <emma:literal>Confident</emma:literal>
                </emma:interpretation>
                <emma:interpretation id="interp11" emma:lang="en-IN" emma:confidence="0">
                  <emma:literal>confident</emma:literal>
                </emma:interpretation>
                <emma:interpretation id="interp12" emma:lang="en-IN" emma:confidence="0">
                  <emma:literal>Confidents</emma:literal>
                </emma:interpretation>
                <emma:interpretation id="interp13" emma:lang="en-IN" emma:confidence="0">
                  <emma:literal>Confidant</emma:literal>
                </emma:interpretation>
                <emma:interpretation id="interp14" emma:lang="en-IN" emma:confidence="0">
                  <emma:literal>confidents</emma:literal>
                </emma:interpretation>
              </emma:one-of>
            </emma:emma>
          </inkml:annotationXML>
          <inkml:trace contextRef="#ctx0" brushRef="#br0" timeOffset="1935.2135">5267-103 140 0,'0'-19'55'0,"0"7"-30"0,0-6-5 0,0 12 19 15,0-9-6-15,-4-7-2 16,-3-5-4-16,-3-4-2 16,-7-5-14-16,-4-7 0 0,-6 6 0 15,-11 7-4-15,-13 5 1 16,-8 13-3 0,1 9-3-16,-10 18-5 15,13 10 1-15,-21 21-1 16,14 2 1-16,-6 16 2 15,6-3 0-15,-3 28 0 16,10 2 0-16,-41 95-3 16,10 3 2-16,11 22 1 15,20-25 0-15,17-15 0 16,21-34 0-16,10 3-3 16,10-18 2-16,11 9-1 15,7-21 0-15,16-12 4 16,12-13-1-16,33 19 4 15,0-13-3-15,18-51 6 16,-8-19-5-16,1-33 6 16,-14-9-6-16,-11-28 3 0,-2 3-3 15,30-48-48-15,-7 5 24 16,-24 4-121-16,-13 18 79 16</inkml:trace>
          <inkml:trace contextRef="#ctx0" brushRef="#br0" timeOffset="2672.1217">5775 735 104 0,'-4'-9'41'0,"4"9"-22"0,-3 3-11 0,-1-3 24 16,4 3-18-16,-7 3 20 16,4 4-20-16,-7 2 6 15,6 3-11-15,-6 3 1 16,6 4-6-16,-6 11 0 16,3 4-2-16,-6 15-2 15,2-1 1-15,1 17-1 16,3-4 0-16,4 12-3 15,3-3 2-15,7 3-1 16,3-9 0-16,14-3 8 16,3-12-3-16,15-15 14 15,6-10-9-15,13-18 12 16,1-9-12-16,-4-27 12 16,-6-4-12-16,3-14 16 15,-4 2-14-15,-10-21 13 16,-3 6-13-16,-21-12 6 15,-6 9-9-15,-18-15-4 16,-4 15-2-16,-13 12-4 16,4 15 2-16,-25-2-23 15,7 8 12-15,-3 10-128 16,10 6 76-16</inkml:trace>
          <inkml:trace contextRef="#ctx0" brushRef="#br0" timeOffset="23689.9277">5857 726 76 0,'-7'0'30'0,"4"3"-16"0,-4 0-12 16,3 0 6-16,1 0-4 16,-1 3-3-16,1 7 4 15,-4-1 1-15,4 0 0 16,-1 0-1-16,1 3-6 16,-1 1 1-16,4 2-2 15,0 0 0-15,4 1 4 16,-1 2 1-16,4-6-4 15,3 0 1-15,4-2 2 16,0-4 3-16,3-3 7 16,7-6 4-16,0-3-6 0,-3-3-3 15,-1-3 0-15,1-4 2 16,-1 1-4-16,-2 0 1 0,-5-6 1 16,-2 2 1-16,-1 1 0 15,-3-3 0-15,-4 0 0 16,-3-1-2-16,-3 1-1 15,-4 0-1-15,-3-1 0 16,-11 1-2-16,-3 6-2 16,0 3 1-16,0 6 1 15,0 3-6-15,3 3-1 16,1 3 2-16,3 3 3 16,3 6 1-16,0 1 2 15,4-1-4-15,3 0-2 16,4-3 2-16,-1 0 0 0,8 1 1 15,2-1 0-15,5-3-3 16,2 0 2-16,8-6 1 16,3-3 0-16,0-3 0 15,0-3 2-15,-3 0-1 16,-1-6-1-16,1 0-76 16</inkml:trace>
          <inkml:trace contextRef="#ctx0" brushRef="#br0" timeOffset="4923.8712">6927 1123 124 0,'0'-55'49'0,"0"55"-26"0,11-34-14 0,-1 10 27 15,4 5-20-15,6-17 10 16,4 2-16-16,4-18-1 16,3 13-5-16,3-10-3 15,-3 6 0-15,6 4-4 16,-2 11 2-16,6 13 1 15,-3 12 0-15,6 15 2 16,-3 10-1-16,-6 8 4 16,-8 7-3-16,-3 11 10 15,0 7-6-15,0 46 10 16,-3-3-9-16,-14 8 10 16,-4-11-10-16,-6-13 10 15,-1-15-10-15,-3-12 14 16,4-12-12-16,-7-4 9 0,6-8-10 15,1-34-2-15,3-6-4 16,7-40-2-16,6-3 1 0,11-39-4 16,4 8 2-16,6-20 1 15,4 11 0-15,6-12-3 16,1 19 2-16,10-13-1 16,-4 25 0-16,8 6 2 15,-4 18 0-15,3 10-3 16,-7 17 2-16,-6 10 1 15,-4 9 0-15,-3 15 2 16,-4 7-1-16,-10 11 2 16,-3 1-2-16,-7 8 2 15,-1 7-2-15,1 36 2 16,0 4-2-16,-4 8-1 16,0-8 1-16,4-1-1 15,3-9 0-15,4-9 2 16,3-12-1-16,10-12 2 15,4-6-2-15,10-25 2 0,3-15-20 16,4-16-6-16,0-14-103 16,7-13-46-16</inkml:trace>
          <inkml:trace contextRef="#ctx0" brushRef="#br0" timeOffset="5856.8004">9034 1196 220 0,'7'27'85'0,"-7"-27"-46"0,41 0-50 0,-21 0 13 16,8 0-4-16,3-6 3 16,0 0 0-16,13-15-9 15,4-1 4-15,45-26-91 16,-1 2 52-16</inkml:trace>
          <inkml:trace contextRef="#ctx0" brushRef="#br0" timeOffset="5645.563">9229 467 76 0,'14'0'30'0,"0"-9"-16"0,13-3-6 16,-13 2 13-16,0-8 5 16,3-6 5-16,3-16-9 15,8-6-2-15,3-15-8 16,0-6-2-16,-1-3-6 15,5 3-1-15,-1 6 1 0,-13 3 0 16,-8 3 0-16,-13 3 6 0,-6 10 6 16,-12 8-10-16,-2 10-4 15,-4 12 1 1,3 8-2-16,-6 20-3 16,3 5 1-16,-4 31-1 15,8 9 0 1,-1 24 2-16,11 1 0 0,3 33 6 15,10-7-3-15,-3 32 14 16,7-13-9-16,0 24 12 16,3-14-12-16,-6-4 7 15,3-24-8-15,-7 9 2 16,3-15-5-16,-3 21 5 16,0-19-6-16,-3 4 6 15,3-6-6-15,-14 45 3 0,0-72 1 16,4-16 1-16,-11-12-7 15,4-10-2-15,-24-11-36 16,-10-10-105 0,6 1 75-16</inkml:trace>
          <inkml:trace contextRef="#ctx0" brushRef="#br0" timeOffset="6665.2458">10255-12 192 0,'-7'0'71'0,"7"0"-38"0,-7 3-36 15,4 0 11 1,3 0-6-16,-3 6 1 16,3 4-2-16,-4 5-3 15,4 0 1-15,-3 4-4 16,6 2 3-16,1 0 3 15,2 1 0-15,5-7 6 16,-1 0-4-16,4-12 8 16,3-2-7-16,0-14 5 15,4 1-5-15,-4-15 2 0,3-1-3 16,-6-11 5-16,0 2-5 16,-7-2 6-16,0 5-6 0,-11 1-1 15,4 8-1-15,-17 4-4 16,3 6 2-16,-13 12 1 15,3 6 0-15,-11 9-5 16,5 7 3-16,-1 5-56 16,7 0 31-16,13-2-85 15,11-1 63-15</inkml:trace>
          <inkml:trace contextRef="#ctx0" brushRef="#br0" timeOffset="6184.3398">10289 638 196 0,'-10'-3'74'0,"10"3"-40"0,-3 3-27 16,-1-3 31-1,8 0-22-15,-4 0 5 16,0 0-12-16,0 3-6 16,0 6-1-16,0 9 0 15,0 4-1-15,0 17 4 16,7 7-3-16,-1 24 4 15,1 6-4-15,0 13 4 16,0-4-4-16,0 4 1 0,3-13-1 0,0-3-2 31,1-9 1-31,-4-15-32 0,0-13 17 0,-1-26-113 16,1-7 70-16</inkml:trace>
          <inkml:trace contextRef="#ctx0" brushRef="#br0" timeOffset="51733.6126">11902 693 128 0,'-3'-25'49'0,"3"25"-26"0,-4-30-9 0,4 27 17 15,-3-16-8-15,-1 4-1 16,-3-12-7-16,0 5 1 16,-17-8-9-16,0 5 2 0,-17 1 2 15,7 3 0-15,-11 5 3 16,8 4-7-16,-15 3-2 16,8 0-5-16,-11 18-1 15,7-3 1-15,-7 22 0 16,10-7-3-16,-3 22 0 15,7-7 4-15,0 22 1 16,6-9-3-16,8 24-1 16,3-9-2-16,7 19 3 15,3-10-2-15,11 6 1 16,-1-12 0-16,21 0 0 0,1-9 2 16,12-12 0-16,-2-9 0 15,10-19 2-15,-7-3-1 16,6-24-1-16,-6 3 1 15,14-19-1-15,-8 4 2 16,8-28 1-16,-7 10 3 16,6-22 3-16,-6 9-2 15,0-15 1-15,-4 9-3 16,-3-18 0-16,-3 15 1 16,-4-16 3-16,-4 13 0 0,-3-15 0 15,0 12-5-15,-3-19-1 16,-4 16 1-16,1-15 2 15,2 15-5-15,-2 0-1 16,-4 9 0-16,3 3 0 16,-3 9 0-16,3 3 0 15,-3 7 0-15,0 5 0 16,0 4 0-16,0 5 0 16,-1 4 0-16,1 6 0 15,0 2-3-15,0 4 2 16,-4 0 1-16,1 6 2 15,-1 3-1-15,1 9-1 16,-1-3 3-16,-3 13 2 16,0-4-2-16,0 18-2 15,0-2 0-15,-3 21 1 0,-1-10-1 16,-3 25 2-16,4-9-2 16,0 31-1-16,-1-16 1 15,4 22-1-15,0-10 0 16,7 6 0-16,-4-11 0 15,8 5 0-15,-1-12 0 16,7 0 0-16,0-12 2 16,7 0 1-16,-3-12-1 15,13-3 1-15,-3-6-2 16,7-7-1-16,-7-5 1 16,3-10 1-16,-3-3 1 15,0-12 3-15,-4 0-25 0,1-21-10 16,-4 3-104-1</inkml:trace>
          <inkml:trace contextRef="#ctx0" brushRef="#br0" timeOffset="53789.4457">12794 744 104 0,'-34'19'38'0,"34"-19"-20"0,0 15-17 0,0-12 11 0,7 0 1 16,-1 0 4-16,12 0 0 15,-5 0 1-15,11-9 0 16,-3 3 0-16,10-12-9 16,13-16 1-16,4-11 3 0,4-10-1 15,-1-6 1-15,8-6 1 16,-8 3 2-16,-3 0-5 16,-10 0 1-16,-11 6-5 15,-10 6-2-15,-10 6 4 16,-14 7 2-16,-13 5-4 15,-11 10-2-15,-7 6-2 16,0 18 0-16,4 9-7 16,10 3 1-16,4-3 1 0,-8 16 1 15,4-4-2-15,-3 19 0 16,3-6 2-16,3 21 0 16,4-7-2-16,7 13 0 15,3-9-1-15,10 19 3 16,-3-13-2-16,14 18 1 15,-4-12 2-15,11 0 0 16,-4-6 0-16,17-6 2 16,-6-9-1-16,20-4-1 15,-7-5 3-15,10-13 2 16,-6-2 4-16,3-19 2 16,-7 0 1-16,7-28 0 0,-7 4-4 15,11-25-3-15,-8 7-2 16,11-25-3-16,-7 6 3 15,4-19 2-15,13-35 0 16,-17 17 0-16,-10 13 1 16,-7 15 3-16,-7 6-4 15,-7 12-3-15,-3 12 3 16,-8 13 1-16,1 6-5 16,-3 8-2-16,-1 7 0 15,-3 9 0-15,0 7-2 16,0-1 2-16,0 0-1 0,0 22 0 15,0 30 2-15,-3-16 2 16,3-5-1-16,-4 18-1 16,1-9 1-16,-1 21-1 15,1-12 2-15,0 3 3 16,-1-9-4-16,4-9-3 16,0-4 3-16,-3-14 1 15,3-7 4-15,0-21 1 16,0 0-3-16,3-24-3 15,1 3-3-15,2-22 1 16,1 9 1-16,4-21 0 16,-1 7 0-16,7-16 0 15,7-37 0-15,-3 9 0 16,-1 10 0-16,4-3 2 0,4 15-3 16,-1 9-2-16,4 9 2 15,0 9 2-15,0 9-2 16,3 7 0-16,-3 9 1 15,-4 9 2-15,1 6-1 16,-4 9 2-16,-4 6-2 16,1 9-1-16,-4 10 3 15,0 5 0-15,0 7-1 16,1 6-2-16,2 12 1 16,-3 6-1-16,1 9 0 15,-1-6 0-15,3-6 0 16,-6-21 0-16,-4-6-3 15,11 5 2-15,-4-5 1 16,10 3 0-16,-3-7 0 16,14 4 2-16,-7-7-1 0,7-5 2 15,-7-7-4-15,6-9 0 16,-6-3 1-16,4-21 2 16,-5 3-1-16,1-19-1 15,7-36 1-15,-4 0 1 16,-3-6-1-16,0 3-1 15,-3-1 7-15,-4 1 3 16,0-9-1-16,-4-3 2 16,-3-10-4-16,-3 7-2 15,-4-4-2-15,1 4 0 16,-4-6-2-16,-1 11 2 16,1 4-2-16,0 6 2 0,0 9 2 15,0 9 2-15,-4 9-1 16,1 4 1-16,-4 2-2 15,0 7 0-15,0 5-6 16,0 4 1-16,0 6-2 16,0 5 0-16,0 10-3 15,0 7 1-15,0 2 4 16,0 9 2-16,0 16-3 16,-4 8 1-16,4 16-2 15,-3 6 0-15,-1 6 4 16,4-15 1-16,0-6-1 15,4 30-2-15,3 46-2 16,3-12 1-16,7-3-1 16,11-9 0-16,3-4 2 0,-7-39 0 15,-4-6 0-15,11 3 0 16,-7-6 0-16,3 3 0 16,-3-10-3-16,4-2 2 15,-4-7 1-15,7-5 2 16,-4-7-3-16,8-12 0 15,-5-3-15-15,8-18-6 16,14-21-16-16,-8-10-4 16,-3-6-37-16,-6 3-14 15,-8 7-26 1</inkml:trace>
          <inkml:trace contextRef="#ctx0" brushRef="#br0" timeOffset="54315.937">14983-36 276 0,'-4'-6'104'0,"15"0"-56"0,9-4-45 0,-3 4 21 16,4-6-5-16,6-6 1 15,4 6-7-15,-3-1-3 0,30-11-5 16,-6 0-4-16,16-7 2 0,39-21 0 15,-35 22 1-15,-14 2-5 16,11 4 1-16,-11 3 0 16,0 2 2-16,-10 1-21 15,-3 6-7-15,-7 0-29 16,-8 6-10-16,5-4-54 16</inkml:trace>
        </inkml:traceGroup>
      </inkml:traceGroup>
    </inkml:traceGroup>
    <inkml:traceGroup>
      <inkml:annotationXML>
        <emma:emma xmlns:emma="http://www.w3.org/2003/04/emma" version="1.0">
          <emma:interpretation id="{C8942C3B-6F38-4CF1-946C-F4CB4B48C28A}" emma:medium="tactile" emma:mode="ink">
            <msink:context xmlns:msink="http://schemas.microsoft.com/ink/2010/main" type="paragraph" rotatedBoundingBox="5479,4291 15155,2987 15480,5398 5804,6702" alignmentLevel="2"/>
          </emma:interpretation>
        </emma:emma>
      </inkml:annotationXML>
      <inkml:traceGroup>
        <inkml:annotationXML>
          <emma:emma xmlns:emma="http://www.w3.org/2003/04/emma" version="1.0">
            <emma:interpretation id="{50BA848A-A4A6-40AC-8D04-45593413C268}" emma:medium="tactile" emma:mode="ink">
              <msink:context xmlns:msink="http://schemas.microsoft.com/ink/2010/main" type="line" rotatedBoundingBox="5479,4291 15155,2987 15480,5398 5804,6702"/>
            </emma:interpretation>
          </emma:emma>
        </inkml:annotationXML>
        <inkml:traceGroup>
          <inkml:annotationXML>
            <emma:emma xmlns:emma="http://www.w3.org/2003/04/emma" version="1.0">
              <emma:interpretation id="{146DAEC9-A189-43BE-A76F-F7AF104F79A4}" emma:medium="tactile" emma:mode="ink">
                <msink:context xmlns:msink="http://schemas.microsoft.com/ink/2010/main" type="inkWord" rotatedBoundingBox="5479,4291 15155,2987 15480,5398 5804,6702"/>
              </emma:interpretation>
              <emma:one-of disjunction-type="recognition" id="oneOf3">
                <emma:interpretation id="interp15" emma:lang="en-IN" emma:confidence="0">
                  <emma:literal>because</emma:literal>
                </emma:interpretation>
                <emma:interpretation id="interp16" emma:lang="en-IN" emma:confidence="0">
                  <emma:literal>be cause</emma:literal>
                </emma:interpretation>
                <emma:interpretation id="interp17" emma:lang="en-IN" emma:confidence="0">
                  <emma:literal>bee cause</emma:literal>
                </emma:interpretation>
                <emma:interpretation id="interp18" emma:lang="en-IN" emma:confidence="0">
                  <emma:literal>bye cause</emma:literal>
                </emma:interpretation>
                <emma:interpretation id="interp19" emma:lang="en-IN" emma:confidence="0">
                  <emma:literal>bet cause</emma:literal>
                </emma:interpretation>
              </emma:one-of>
            </emma:emma>
          </inkml:annotationXML>
          <inkml:trace contextRef="#ctx0" brushRef="#br0" timeOffset="10898.6059">4522 2849 160 0,'-17'27'60'0,"14"-2"-32"0,-1 20-33 0,4-14 10 16,-3 24-1-16,3 12 5 15,0 12-1-15,0 28 1 16,3 24-5-16,4 21 2 0,3 22 0 16,4 3-5-16,3 9 0 0,-3-9 12 15,-4-21 8-15,1-25-6 16,2-19-1-16,-6-23-6 15,-3-22-3-15,-1-15 9 16,0-16 5-16,-3-17-4 16,0-16 0-16,0-12-9 15,4-19-4-15,-1-8-1 16,4-28-1-16,10-13-3 16,11 1 2-16,13 0-1 15,17 6-2-15,7 9 0 16,4 12 3-16,0 9-2 0,3 13 1 15,0 9 2-15,7 11 2 16,-14 17-1-16,-14 8-1 16,-13 12 1-16,-21 19 1 15,-20 18 1-15,-18 10 1 16,-16 8 0-16,-8-9 0 16,-10 0-2-16,-20-2-2 15,-11-13 3-15,0-16 2 16,11-11-2-16,6-10 0 15,11-9-1-15,10-8-2 16,10-14-43-16,10-8-21 16,15-6-52-1</inkml:trace>
          <inkml:trace contextRef="#ctx0" brushRef="#br0" timeOffset="31841.657">6121 4212 124 0,'0'-3'46'0,"3"12"-24"0,-3-12-21 0,0 3 11 0,4 3-4 15,-1 0 10 1,8 6-2-16,2 3-8 16,-2 1-2-16,-1-1-2 0,0 3 0 15,4 0 0-15,3-3-2 16,4-2 1-16,-1 2 4 15,4-6 4-15,4-3-2 16,-1-6 0-16,4-3 1 16,7-6 1-16,-7-10-3 15,0-5 0-15,-4-10-3 16,-3-2 2-16,-3-7-2 0,-4 3 2 16,-4 0 0-16,-2 7 1 15,-8-1 0-15,-3 7 0 16,-7 2 0-16,-6 4 0 15,-11 3-2-15,-4 2 1 16,1 7-4-16,-8 6-2 16,1 6-3-16,-4 9 1 15,4 6 1-15,3 7 2 16,-7 2-3-16,4 10 0 16,3 5-1-16,0 10-2 15,0 6 3-15,4 3 0 16,3-3-2-16,-3 6 2 15,3 12 1-15,3 6 0 16,11 4-3-16,6-4 2 0,4-3-1 16,7-9-2-16,10 0 5 15,4-3 1-15,10-9-5 16,0-9-2-16,3-6 4 16,11-10 2-16,6-12 1 15,11-8 1-15,3-13 0 16,0-13 3-16,-7-5-1 15,-6-13 2-15,-8-5-2 16,-2-7 0-16,-8-9-3 16,-7 6 1-16,-3 4 0 15,-6 5 1-15,-8 9-2 0,-3 7-2 16,-7 6-4-16,-4 6 0 16,1 5-36-16,-1 4-13 15,1 3-59 1</inkml:trace>
          <inkml:trace contextRef="#ctx0" brushRef="#br0" timeOffset="14426.5446">7806 3879 156 0,'-7'-3'60'0,"7"-12"-32"0,-4 3-13 0,4 6 18 15,0-3-10-15,-3 0-3 16,-1-4-9-16,-2-2-3 0,-5 0-4 15,-2-3 6-15,-8-4 5 0,-7 4-5 16,-9 3-1-16,-8 6-5 16,1 15-1-16,-4 6-3 15,-1 9-1-15,5 16 1 16,6 5 0-16,4 13-3 16,3 22 0-16,7 5 2 15,3 12 0-15,11 7-2 16,3 15 0-16,7-6 2 15,4-10 2-15,9-8-2 16,18-22 0-16,14-15-1 16,10-15 0-16,6-16 4 15,5-24 1-15,-1-21 3 0,10-28 1 16,18-30-1-16,3-7 1 16,0-14-4-16,-7-10 0 15,7-3-1-15,14 0-2 16,-3 3-2-16,-5 7 1 15,-9 17 1-15,0 16 2 16,-4 18-3-16,-3 19 0 16,-11 17 1-16,-10 19 2 15,-13 10-1-15,-8 8-1 16,-9 6 3-16,-4 4 2 16,-11-4-2-16,-3-2 0 0,-3-7-1 15,0-3 1 1,-7-9 2-16,-1-6 2 0,1-6-1 15,-3-9 1-15,-8-9-4 16,-3-7-2-16,-6-2 0 16,-18-4-1-16,-7 0 2 15,-10 7 3-15,0 9-4 16,3 11-1-16,1 17-2 16,-1 20-2-16,1 16 0 15,-1 6 3-15,4 15-2 16,7 18-1-16,3 6 0 15,3 7 3-15,4-4-2 16,17 4 1-16,4-4 0 16,6-11 0-16,8-10 2 15,6-15 2-15,0-10-3 0,10-11 0 16,1-16 3-16,-1-24 1 16,8-18-4-16,6-22 1 15,3-9 0-15,8-12 2 16,-1-9-1-16,-3-19-1 15,-3 4 7-15,0 2 3 16,-8 4-5-16,-6 12-1 16,-7 6-2-16,-7 9-2 15,1 9 1-15,-8 15 1 16,-3 13-1-16,0 15 2 16,-1 9-4-16,-6 6 0 15,4 9 1-15,-8 10 0 0,1 9 0 16,0 14 0-1,-1 13-3-15,4 10 2 0,7 5 1 16,7 3 0-16,-1-9-3 16,8-6 2-16,10-6-1 15,10-12-2-15,17-15 5 16,4-19 1-16,0-18 0 16,0-12 1-16,-4-19 0 15,0-18 1-15,4-15 2 16,-4-12 3-16,8 3-2 15,-12-7 1-15,-6 1-1 16,-17-3 1-16,-3-10-4 16,-8 10-3-16,-2 15 0 15,-5 12-1-15,-6 12 0 16,0 6 0-16,-4 13 0 0,1 9 2 16,-4 5-3-16,0 13-2 15,0 19 2-15,0 14 0 16,0 19 1-16,3 6 0 15,1 3 0-15,3 12 0 16,3 13-3-16,4 2 0 16,6-3 2-16,1-2 2 15,3-13 0-15,3-12-1 16,1-19-2-16,3-8 1 16,6-22 1-16,8-12 0 15,10-18 2-15,0-16 3 0,0-15-4 16,3-6-1-16,-7-12 0 15,-3 3 2-15,-3-15 1 16,0-10 3-16,-1 4-1 16,-3 2 0-16,-6 10-3 15,-8 6 1-15,-3 15-2 16,-7 16-1-16,-3 8-2 16,0 10 1-16,-4 12-1 15,0 5 0-15,-3 14 2 16,0 5 0-16,0 9 0 15,0 16 0-15,0 9-3 16,3 15 2-16,4 9 1 16,3-6 0-16,0 6 0 15,7 3 0-15,3-8 0 0,8-7 0 16,-1-7 0-16,0-17 0 16,4-19 0-16,10-12 0 15,4-15 2-15,9-18 1 16,4-7-1-16,4-11-2 15,-4-16 1-15,0-10-1 16,8-11 0-16,-5 0 0 16,4-7 2-16,-7-8 3 15,-3-4-4-15,-7 7-1 16,-10 8 0-16,-8 16 0 16,-9 9 2-16,-8 9 1 15,-9 13-1-15,-8 8 1 16,-6 10-4-16,-8 8-2 15,-16 10-1-15,-7 6 0 16,-11 13 3-16,-3 8 0 0,7 4 1 16,3-1 0-16,7 10 0 15,7-1 0-15,7-2-5 16,7-4 1-16,6-2 0 16,11-1 2-16,14-2-1 15,10-1-1-15,13 0 5 16,8 1 1-16,-1 2-3 15,4 4-1-15,-10-4 3 16,-4 7 1-16,-7 2 0 16,-3 4 1-16,-7 9-2 15,-10-1 2-15,-7-5-2 16,-11 0-1-16,-10-7 3 16,-6 4 0-16,-8-9 1 0,-9-7 0 15,-8-6-2-15,0-2-2 16,1-10 1-16,6-6 1 15,4 0-3-15,6 0 0 16,4 0 1-16,7 0 0 16,3 0-7-16,8 3 0 15,6-3 3-15,10 3 4 16,7 6 1-16,21-6-1 16,3 0-2-16,10-6-1 15,8-3-1-15,9-6 3 16,11-10 2-16,14-8 2 15,0-13-1-15,-8-6-2 16,5-9 1-16,-5 3 1 0,1-6-1 16,0 4-1-16,-7-4 3 15,-11-7 0-15,-9-2-1 16,-11-3 1-16,-7 6-2 16,-10 3 2-16,-11 9 0 15,-6 9 1-15,-7 10-2 16,-7 8 1-16,-3 7-4 15,-8 12-2-15,-3 6 2 16,-10 9 0-16,-6 9 1 16,-1 10 0-16,-4 11 0 15,5 4 0-15,-1 15-5 16,7 0 1-16,3-1 2 0,7 4 1 16,11-3-2-16,10 0 0 15,10-3-1-15,17-3 3 16,7-10 0-16,14-8 3 15,0-7-1-15,10-8-1 16,11-10 5-16,10-9 1 16,-1-3 2-16,-6-7 0 15,-14-2 2-15,-6-3 1 16,-4-7-1-16,-4-2-1 16,-6 3-5-16,-4-1-3 15,-7 7 0-15,-6 3 1 16,-4 5-1-16,-7-2-1 15,-3 6 1-15,-4 0 1 16,0 0-3-16,-3 0-2 0,-4 0-18 16,1 3-9-16,-4-3-48 15,0 0-20-15,0-4-39 16</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8-07-06T13:59:37.366"/>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BA420395-1F67-4B95-8547-2F91A88F9362}" emma:medium="tactile" emma:mode="ink">
          <msink:context xmlns:msink="http://schemas.microsoft.com/ink/2010/main" type="writingRegion" rotatedBoundingBox="23356,9676 23371,9676 23371,9691 23356,9691"/>
        </emma:interpretation>
      </emma:emma>
    </inkml:annotationXML>
    <inkml:traceGroup>
      <inkml:annotationXML>
        <emma:emma xmlns:emma="http://www.w3.org/2003/04/emma" version="1.0">
          <emma:interpretation id="{98BB22A8-F664-4069-8914-B614260A5F87}" emma:medium="tactile" emma:mode="ink">
            <msink:context xmlns:msink="http://schemas.microsoft.com/ink/2010/main" type="paragraph" rotatedBoundingBox="23356,9676 23371,9676 23371,9691 23356,9691" alignmentLevel="1"/>
          </emma:interpretation>
        </emma:emma>
      </inkml:annotationXML>
      <inkml:traceGroup>
        <inkml:annotationXML>
          <emma:emma xmlns:emma="http://www.w3.org/2003/04/emma" version="1.0">
            <emma:interpretation id="{0FB6B37D-C292-4CCF-826E-C388AFA0807F}" emma:medium="tactile" emma:mode="ink">
              <msink:context xmlns:msink="http://schemas.microsoft.com/ink/2010/main" type="line" rotatedBoundingBox="23356,9676 23371,9676 23371,9691 23356,9691"/>
            </emma:interpretation>
          </emma:emma>
        </inkml:annotationXML>
        <inkml:traceGroup>
          <inkml:annotationXML>
            <emma:emma xmlns:emma="http://www.w3.org/2003/04/emma" version="1.0">
              <emma:interpretation id="{09080460-5548-4A90-AA92-BB6DE1C780E4}" emma:medium="tactile" emma:mode="ink">
                <msink:context xmlns:msink="http://schemas.microsoft.com/ink/2010/main" type="inkWord" rotatedBoundingBox="23356,9676 23371,9676 23371,9691 23356,9691"/>
              </emma:interpretation>
              <emma:one-of disjunction-type="recognition" id="oneOf0">
                <emma:interpretation id="interp0" emma:lang="en-IN" emma:confidence="0">
                  <emma:literal>.</emma:literal>
                </emma:interpretation>
                <emma:interpretation id="interp1" emma:lang="en-IN" emma:confidence="0">
                  <emma:literal>`</emma:literal>
                </emma:interpretation>
                <emma:interpretation id="interp2" emma:lang="en-IN" emma:confidence="0">
                  <emma:literal>'</emma:literal>
                </emma:interpretation>
                <emma:interpretation id="interp3" emma:lang="en-IN" emma:confidence="0">
                  <emma:literal>l</emma:literal>
                </emma:interpretation>
                <emma:interpretation id="interp4" emma:lang="en-IN" emma:confidence="0">
                  <emma:literal>,</emma:literal>
                </emma:interpretation>
              </emma:one-of>
            </emma:emma>
          </inkml:annotationXML>
          <inkml:trace contextRef="#ctx0" brushRef="#br0">22208 8259 0</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59:01.677"/>
    </inkml:context>
    <inkml:brush xml:id="br0">
      <inkml:brushProperty name="width" value="0.15875" units="cm"/>
      <inkml:brushProperty name="height" value="0.15875" units="cm"/>
      <inkml:brushProperty name="color" value="#FFFFFF"/>
      <inkml:brushProperty name="fitToCurve" value="1"/>
    </inkml:brush>
    <inkml:context xml:id="ctx1">
      <inkml:inkSource xml:id="inkSrc15">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8-07-06T13:59:37.366"/>
    </inkml:context>
    <inkml:brush xml:id="br1">
      <inkml:brushProperty name="width" value="0.15875" units="cm"/>
      <inkml:brushProperty name="height" value="0.15875" units="cm"/>
      <inkml:brushProperty name="color" value="#0070C0"/>
      <inkml:brushProperty name="fitToCurve" value="1"/>
    </inkml:brush>
  </inkml:definitions>
  <inkml:trace contextRef="#ctx0" brushRef="#br0">73 10 112 0,'3'-16'44'0,"-3"16"-24"0,3 3-13 0,-3 0 21 16,0 3-16-16,-3 10 12 15,3 5-14-15,-3 6 13 16,-1 4-14-16,-3 6 7 15,0-1-9-15,-3 19 0 16,7 6-4-16,-8 37 3 16,8-4-4-16,-4 7 4 15,4-10-4-15,-4 31 1 16,7-6-1-16,-7 12 3 16,7-12-3-16,-4 9 4 15,8-6-4-15,-4 37 1 16,0-22-1-16,0-37 3 15,0-26-3-15,0 2-16 16,0-6 7-16,-4-15-100 16,4-10 58-16</inkml:trace>
  <inkml:trace contextRef="#ctx0" brushRef="#br0" timeOffset="856.3064">14 388 96 0,'-20'-25'35'0,"20"25"-18"0,-4-18-7 0,4 9 19 16,4 3-17-16,-1-10 10 16,4 1-13-16,7-18 4 15,3-1-8-15,14-9 2 16,3 4-4-16,11-7 3 16,3 3-6-16,3 7-2 0,-3 5-2 15,7 4 3-15,3 9 0 16,7 8 3-16,4 10 3 0,-7 10-2 15,-4 5-2-15,-6 6 2 16,-11 13 0-16,-10 5 5 16,-7 4 5-16,-7 6-5 15,-14-13 0-15,1-5-2 16,-21 30 1-16,-28 40-4 16,7-37 0-16,4-10 1 15,-18 17 0-15,8-10-2 16,-28 12 1-16,13-12-2 15,-13 9 2-15,-30 27-4 0,23-26 0 16,17-20 3-16,31-20 3 16,4-4 0-16,6-14 0 15,0-4-6-15,21-6 1 16,18-15 0-16,12-4 0 16,15-8 0-16,10-7 2 15,0 1-3-15,10-1-2 16,10 4 2-16,11 0 0 15,-10 11 5 1,3 7-2-16,-7 6 1 16,-7 6-1-16,-3 12 3 15,-8 4-3-15,-2 14 4 16,-7 4-4-16,-15 12 8 16,-6 3-6-16,-17 15 10 15,-7-3-8-15,-10 6 5 16,3-9-6-16,-17 6 2 15,0-6-4-15,-24 18 5 16,7-6-5-16,-21 4 6 16,4-13-6-16,-14-13 3 15,-4-8-3-15,-78 6 0 0,68-6-1 16,14-10 1-16,-7-8-2 16,11-4-1-16,2-36 1 15,-23-16-4-15,24 1 0 0,20-1-16 16,15-2-7-16,16-1-29 15,10 10-10-15,4 2-39 16</inkml:trace>
  <inkml:trace contextRef="#ctx0" brushRef="#br0" timeOffset="1636.4733">1483 1193 160 0,'-4'12'60'0,"4"-12"-32"0,7 24-31 0,-4-18 15 16,8 4-8-16,6-1 7 15,3 3-7-15,4-6 12 16,4 3-9-16,3-9 16 15,3 3-13-15,18-15 16 16,-1 0-16-16,-6-22 18 16,-4 1-16-16,0-19 9 15,-10 3-12-15,-11-3 2 16,-6 13-7-16,-7-4 7 16,-4 6-7-16,-13-15 5 15,-4 13-5-15,-16 14-4 16,2 13-1-16,-20 15-4 15,10 13 3-15,-13 26 1 16,6 10 1-16,8 6 0 16,9-3 0-16,4 6 0 15,7-3 0-15,0 9 0 16,6 3 0-16,1 22 0 16,7-4 0-16,10-9 0 15,3-12 0-15,11 4 6 16,6-14-3-16,7-11 8 15,7-6-7-15,11-10 5 16,-4-5-5-16,0-28-39 16,0-3 18-16,7-19-136 15,-4 4 85-15</inkml:trace>
  <inkml:trace contextRef="#ctx0" brushRef="#br0" timeOffset="2791.5199">5267-103 140 0,'0'-19'55'0,"0"7"-30"0,0-6-5 0,0 12 19 15,0-9-6-15,-4-7-2 16,-3-5-4-16,-3-4-2 16,-7-5-14-16,-4-7 0 0,-6 6 0 15,-11 7-4-15,-13 5 1 16,-8 13-3 0,1 9-3-16,-10 18-5 15,13 10 1-15,-21 21-1 16,14 2 1-16,-6 16 2 15,6-3 0-15,-3 28 0 16,10 2 0-16,-41 95-3 16,10 3 2-16,11 22 1 15,20-25 0-15,17-15 0 16,21-34 0-16,10 3-3 16,10-18 2-16,11 9-1 15,7-21 0-15,16-12 4 16,12-13-1-16,33 19 4 15,0-13-3-15,18-51 6 16,-8-19-5-16,1-33 6 16,-14-9-6-16,-11-28 3 0,-2 3-3 15,30-48-48-15,-7 5 24 16,-24 4-121-16,-13 18 79 16</inkml:trace>
  <inkml:trace contextRef="#ctx0" brushRef="#br0" timeOffset="3528.4281">5775 735 104 0,'-4'-9'41'0,"4"9"-22"0,-3 3-11 0,-1-3 24 16,4 3-18-16,-7 3 20 16,4 4-20-16,-7 2 6 15,6 3-11-15,-6 3 1 16,6 4-6-16,-6 11 0 16,3 4-2-16,-6 15-2 15,2-1 1-15,1 17-1 16,3-4 0-16,4 12-3 15,3-3 2-15,7 3-1 16,3-9 0-16,14-3 8 16,3-12-3-16,15-15 14 15,6-10-9-15,13-18 12 16,1-9-12-16,-4-27 12 16,-6-4-12-16,3-14 16 15,-4 2-14-15,-10-21 13 16,-3 6-13-16,-21-12 6 15,-6 9-9-15,-18-15-4 16,-4 15-2-16,-13 12-4 16,4 15 2-16,-25-2-23 15,7 8 12-15,-3 10-128 16,10 6 76-16</inkml:trace>
  <inkml:trace contextRef="#ctx0" brushRef="#br0" timeOffset="5780.1776">6927 1123 124 0,'0'-55'49'0,"0"55"-26"0,11-34-14 0,-1 10 27 15,4 5-20-15,6-17 10 16,4 2-16-16,4-18-1 16,3 13-5-16,3-10-3 15,-3 6 0-15,6 4-4 16,-2 11 2-16,6 13 1 15,-3 12 0-15,6 15 2 16,-3 10-1-16,-6 8 4 16,-8 7-3-16,-3 11 10 15,0 7-6-15,0 46 10 16,-3-3-9-16,-14 8 10 16,-4-11-10-16,-6-13 10 15,-1-15-10-15,-3-12 14 16,4-12-12-16,-7-4 9 0,6-8-10 15,1-34-2-15,3-6-4 16,7-40-2-16,6-3 1 0,11-39-4 16,4 8 2-16,6-20 1 15,4 11 0-15,6-12-3 16,1 19 2-16,10-13-1 16,-4 25 0-16,8 6 2 15,-4 18 0-15,3 10-3 16,-7 17 2-16,-6 10 1 15,-4 9 0-15,-3 15 2 16,-4 7-1-16,-10 11 2 16,-3 1-2-16,-7 8 2 15,-1 7-2-15,1 36 2 16,0 4-2-16,-4 8-1 16,0-8 1-16,4-1-1 15,3-9 0-15,4-9 2 16,3-12-1-16,10-12 2 15,4-6-2-15,10-25 2 0,3-15-20 16,4-16-6-16,0-14-103 16,7-13-46-16</inkml:trace>
  <inkml:trace contextRef="#ctx0" brushRef="#br0" timeOffset="6713.1068">9034 1196 220 0,'7'27'85'0,"-7"-27"-46"0,41 0-50 0,-21 0 13 16,8 0-4-16,3-6 3 16,0 0 0-16,13-15-9 15,4-1 4-15,45-26-91 16,-1 2 52-16</inkml:trace>
  <inkml:trace contextRef="#ctx0" brushRef="#br0" timeOffset="6501.8694">9229 467 76 0,'14'0'30'0,"0"-9"-16"0,13-3-6 16,-13 2 13-16,0-8 5 16,3-6 5-16,3-16-9 15,8-6-2-15,3-15-8 16,0-6-2-16,-1-3-6 15,5 3-1-15,-1 6 1 0,-13 3 0 16,-8 3 0-16,-13 3 6 0,-6 10 6 16,-12 8-10-16,-2 10-4 15,-4 12 1 1,3 8-2-16,-6 20-3 16,3 5 1-16,-4 31-1 15,8 9 0 1,-1 24 2-16,11 1 0 0,3 33 6 15,10-7-3-15,-3 32 14 16,7-13-9-16,0 24 12 16,3-14-12-16,-6-4 7 15,3-24-8-15,-7 9 2 16,3-15-5-16,-3 21 5 16,0-19-6-16,-3 4 6 15,3-6-6-15,-14 45 3 0,0-72 1 16,4-16 1-16,-11-12-7 15,4-10-2-15,-24-11-36 16,-10-10-105 0,6 1 75-16</inkml:trace>
  <inkml:trace contextRef="#ctx0" brushRef="#br0" timeOffset="7521.5522">10255-12 192 0,'-7'0'71'0,"7"0"-38"0,-7 3-36 15,4 0 11 1,3 0-6-16,-3 6 1 16,3 4-2-16,-4 5-3 15,4 0 1-15,-3 4-4 16,6 2 3-16,1 0 3 15,2 1 0-15,5-7 6 16,-1 0-4-16,4-12 8 16,3-2-7-16,0-14 5 15,4 1-5-15,-4-15 2 0,3-1-3 16,-6-11 5-16,0 2-5 16,-7-2 6-16,0 5-6 0,-11 1-1 15,4 8-1-15,-17 4-4 16,3 6 2-16,-13 12 1 15,3 6 0-15,-11 9-5 16,5 7 3-16,-1 5-56 16,7 0 31-16,13-2-85 15,11-1 63-15</inkml:trace>
  <inkml:trace contextRef="#ctx0" brushRef="#br0" timeOffset="7040.6462">10289 638 196 0,'-10'-3'74'0,"10"3"-40"0,-3 3-27 16,-1-3 31-1,8 0-22-15,-4 0 5 16,0 0-12-16,0 3-6 16,0 6-1-16,0 9 0 15,0 4-1-15,0 17 4 16,7 7-3-16,-1 24 4 15,1 6-4-15,0 13 4 16,0-4-4-16,0 4 1 0,3-13-1 0,0-3-2 31,1-9 1-31,-4-15-32 0,0-13 17 0,-1-26-113 16,1-7 70-16</inkml:trace>
  <inkml:trace contextRef="#ctx0" brushRef="#br0" timeOffset="11754.9123">4522 2849 160 0,'-17'27'60'0,"14"-2"-32"0,-1 20-33 0,4-14 10 16,-3 24-1-16,3 12 5 15,0 12-1-15,0 28 1 16,3 24-5-16,4 21 2 0,3 22 0 16,4 3-5-16,3 9 0 0,-3-9 12 15,-4-21 8-15,1-25-6 16,2-19-1-16,-6-23-6 15,-3-22-3-15,-1-15 9 16,0-16 5-16,-3-17-4 16,0-16 0-16,0-12-9 15,4-19-4-15,-1-8-1 16,4-28-1-16,10-13-3 16,11 1 2-16,13 0-1 15,17 6-2-15,7 9 0 16,4 12 3-16,0 9-2 0,3 13 1 15,0 9 2-15,7 11 2 16,-14 17-1-16,-14 8-1 16,-13 12 1-16,-21 19 1 15,-20 18 1-15,-18 10 1 16,-16 8 0-16,-8-9 0 16,-10 0-2-16,-20-2-2 15,-11-13 3-15,0-16 2 16,11-11-2-16,6-10 0 15,11-9-1-15,10-8-2 16,10-14-43-16,10-8-21 16,15-6-52-1</inkml:trace>
  <inkml:trace contextRef="#ctx0" brushRef="#br0" timeOffset="15282.851">7806 3879 156 0,'-7'-3'60'0,"7"-12"-32"0,-4 3-13 0,4 6 18 15,0-3-10-15,-3 0-3 16,-1-4-9-16,-2-2-3 0,-5 0-4 15,-2-3 6-15,-8-4 5 0,-7 4-5 16,-9 3-1-16,-8 6-5 16,1 15-1-16,-4 6-3 15,-1 9-1-15,5 16 1 16,6 5 0-16,4 13-3 16,3 22 0-16,7 5 2 15,3 12 0-15,11 7-2 16,3 15 0-16,7-6 2 15,4-10 2-15,9-8-2 16,18-22 0-16,14-15-1 16,10-15 0-16,6-16 4 15,5-24 1-15,-1-21 3 0,10-28 1 16,18-30-1-16,3-7 1 16,0-14-4-16,-7-10 0 15,7-3-1-15,14 0-2 16,-3 3-2-16,-5 7 1 15,-9 17 1-15,0 16 2 16,-4 18-3-16,-3 19 0 16,-11 17 1-16,-10 19 2 15,-13 10-1-15,-8 8-1 16,-9 6 3-16,-4 4 2 16,-11-4-2-16,-3-2 0 0,-3-7-1 15,0-3 1 1,-7-9 2-16,-1-6 2 0,1-6-1 15,-3-9 1-15,-8-9-4 16,-3-7-2-16,-6-2 0 16,-18-4-1-16,-7 0 2 15,-10 7 3-15,0 9-4 16,3 11-1-16,1 17-2 16,-1 20-2-16,1 16 0 15,-1 6 3-15,4 15-2 16,7 18-1-16,3 6 0 15,3 7 3-15,4-4-2 16,17 4 1-16,4-4 0 16,6-11 0-16,8-10 2 15,6-15 2-15,0-10-3 0,10-11 0 16,1-16 3-16,-1-24 1 16,8-18-4-16,6-22 1 15,3-9 0-15,8-12 2 16,-1-9-1-16,-3-19-1 15,-3 4 7-15,0 2 3 16,-8 4-5-16,-6 12-1 16,-7 6-2-16,-7 9-2 15,1 9 1-15,-8 15 1 16,-3 13-1-16,0 15 2 16,-1 9-4-16,-6 6 0 15,4 9 1-15,-8 10 0 0,1 9 0 16,0 14 0-1,-1 13-3-15,4 10 2 0,7 5 1 16,7 3 0-16,-1-9-3 16,8-6 2-16,10-6-1 15,10-12-2-15,17-15 5 16,4-19 1-16,0-18 0 16,0-12 1-16,-4-19 0 15,0-18 1-15,4-15 2 16,-4-12 3-16,8 3-2 15,-12-7 1-15,-6 1-1 16,-17-3 1-16,-3-10-4 16,-8 10-3-16,-2 15 0 15,-5 12-1-15,-6 12 0 16,0 6 0-16,-4 13 0 0,1 9 2 16,-4 5-3-16,0 13-2 15,0 19 2-15,0 14 0 16,0 19 1-16,3 6 0 15,1 3 0-15,3 12 0 16,3 13-3-16,4 2 0 16,6-3 2-16,1-2 2 15,3-13 0-15,3-12-1 16,1-19-2-16,3-8 1 16,6-22 1-16,8-12 0 15,10-18 2-15,0-16 3 0,0-15-4 16,3-6-1-16,-7-12 0 15,-3 3 2-15,-3-15 1 16,0-10 3-16,-1 4-1 16,-3 2 0-16,-6 10-3 15,-8 6 1-15,-3 15-2 16,-7 16-1-16,-3 8-2 16,0 10 1-16,-4 12-1 15,0 5 0-15,-3 14 2 16,0 5 0-16,0 9 0 15,0 16 0-15,0 9-3 16,3 15 2-16,4 9 1 16,3-6 0-16,0 6 0 15,7 3 0-15,3-8 0 0,8-7 0 16,-1-7 0-16,0-17 0 16,4-19 0-16,10-12 0 15,4-15 2-15,9-18 1 16,4-7-1-16,4-11-2 15,-4-16 1-15,0-10-1 16,8-11 0-16,-5 0 0 16,4-7 2-16,-7-8 3 15,-3-4-4-15,-7 7-1 16,-10 8 0-16,-8 16 0 16,-9 9 2-16,-8 9 1 15,-9 13-1-15,-8 8 1 16,-6 10-4-16,-8 8-2 15,-16 10-1-15,-7 6 0 16,-11 13 3-16,-3 8 0 0,7 4 1 16,3-1 0-16,7 10 0 15,7-1 0-15,7-2-5 16,7-4 1-16,6-2 0 16,11-1 2-16,14-2-1 15,10-1-1-15,13 0 5 16,8 1 1-16,-1 2-3 15,4 4-1-15,-10-4 3 16,-4 7 1-16,-7 2 0 16,-3 4 1-16,-7 9-2 15,-10-1 2-15,-7-5-2 16,-11 0-1-16,-10-7 3 16,-6 4 0-16,-8-9 1 0,-9-7 0 15,-8-6-2-15,0-2-2 16,1-10 1-16,6-6 1 15,4 0-3-15,6 0 0 16,4 0 1-16,7 0 0 16,3 0-7-16,8 3 0 15,6-3 3-15,10 3 4 16,7 6 1-16,21-6-1 16,3 0-2-16,10-6-1 15,8-3-1-15,9-6 3 16,11-10 2-16,14-8 2 15,0-13-1-15,-8-6-2 16,5-9 1-16,-5 3 1 0,1-6-1 16,0 4-1-16,-7-4 3 15,-11-7 0-15,-9-2-1 16,-11-3 1-16,-7 6-2 16,-10 3 2-16,-11 9 0 15,-6 9 1-15,-7 10-2 16,-7 8 1-16,-3 7-4 15,-8 12-2-15,-3 6 2 16,-10 9 0-16,-6 9 1 16,-1 10 0-16,-4 11 0 15,5 4 0-15,-1 15-5 16,7 0 1-16,3-1 2 0,7 4 1 16,11-3-2-16,10 0 0 15,10-3-1-15,17-3 3 16,7-10 0-16,14-8 3 15,0-7-1-15,10-8-1 16,11-10 5-16,10-9 1 16,-1-3 2-16,-6-7 0 15,-14-2 2-15,-6-3 1 16,-4-7-1-16,-4-2-1 16,-6 3-5-16,-4-1-3 15,-7 7 0-15,-6 3 1 16,-4 5-1-16,-7-2-1 15,-3 6 1-15,-4 0 1 16,0 0-3-16,-3 0-2 0,-4 0-18 16,1 3-9-16,-4-3-48 15,0 0-20-15,0-4-39 16</inkml:trace>
  <inkml:trace contextRef="#ctx0" brushRef="#br0" timeOffset="24546.2341">5857 726 76 0,'-7'0'30'0,"4"3"-16"0,-4 0-12 16,3 0 6-16,1 0-4 16,-1 3-3-16,1 7 4 15,-4-1 1-15,4 0 0 16,-1 0-1-16,1 3-6 16,-1 1 1-16,4 2-2 15,0 0 0-15,4 1 4 16,-1 2 1-16,4-6-4 15,3 0 1-15,4-2 2 16,0-4 3-16,3-3 7 16,7-6 4-16,0-3-6 0,-3-3-3 15,-1-3 0-15,1-4 2 16,-1 1-4-16,-2 0 1 0,-5-6 1 16,-2 2 1-16,-1 1 0 15,-3-3 0-15,-4 0 0 16,-3-1-2-16,-3 1-1 15,-4 0-1-15,-3-1 0 16,-11 1-2-16,-3 6-2 16,0 3 1-16,0 6 1 15,0 3-6-15,3 3-1 16,1 3 2-16,3 3 3 16,3 6 1-16,0 1 2 15,4-1-4-15,3 0-2 16,4-3 2-16,-1 0 0 0,8 1 1 15,2-1 0-15,5-3-3 16,2 0 2-16,8-6 1 16,3-3 0-16,0-3 0 15,0-3 2-15,-3 0-1 16,-1-6-1-16,1 0-76 16</inkml:trace>
  <inkml:trace contextRef="#ctx0" brushRef="#br0" timeOffset="32697.9634">6121 4212 124 0,'0'-3'46'0,"3"12"-24"0,-3-12-21 0,0 3 11 0,4 3-4 15,-1 0 10 1,8 6-2-16,2 3-8 16,-2 1-2-16,-1-1-2 0,0 3 0 15,4 0 0-15,3-3-2 16,4-2 1-16,-1 2 4 15,4-6 4-15,4-3-2 16,-1-6 0-16,4-3 1 16,7-6 1-16,-7-10-3 15,0-5 0-15,-4-10-3 16,-3-2 2-16,-3-7-2 0,-4 3 2 16,-4 0 0-16,-2 7 1 15,-8-1 0-15,-3 7 0 16,-7 2 0-16,-6 4 0 15,-11 3-2-15,-4 2 1 16,1 7-4-16,-8 6-2 16,1 6-3-16,-4 9 1 15,4 6 1-15,3 7 2 16,-7 2-3-16,4 10 0 16,3 5-1-16,0 10-2 15,0 6 3-15,4 3 0 16,3-3-2-16,-3 6 2 15,3 12 1-15,3 6 0 16,11 4-3-16,6-4 2 0,4-3-1 16,7-9-2-16,10 0 5 15,4-3 1-15,10-9-5 16,0-9-2-16,3-6 4 16,11-10 2-16,6-12 1 15,11-8 1-15,3-13 0 16,0-13 3-16,-7-5-1 15,-6-13 2-15,-8-5-2 16,-2-7 0-16,-8-9-3 16,-7 6 1-16,-3 4 0 15,-6 5 1-15,-8 9-2 0,-3 7-2 16,-7 6-4-16,-4 6 0 16,1 5-36-16,-1 4-13 15,1 3-59 1</inkml:trace>
  <inkml:trace contextRef="#ctx0" brushRef="#br0" timeOffset="52589.919">11902 693 128 0,'-3'-25'49'0,"3"25"-26"0,-4-30-9 0,4 27 17 15,-3-16-8-15,-1 4-1 16,-3-12-7-16,0 5 1 16,-17-8-9-16,0 5 2 0,-17 1 2 15,7 3 0-15,-11 5 3 16,8 4-7-16,-15 3-2 16,8 0-5-16,-11 18-1 15,7-3 1-15,-7 22 0 16,10-7-3-16,-3 22 0 15,7-7 4-15,0 22 1 16,6-9-3-16,8 24-1 16,3-9-2-16,7 19 3 15,3-10-2-15,11 6 1 16,-1-12 0-16,21 0 0 0,1-9 2 16,12-12 0-16,-2-9 0 15,10-19 2-15,-7-3-1 16,6-24-1-16,-6 3 1 15,14-19-1-15,-8 4 2 16,8-28 1-16,-7 10 3 16,6-22 3-16,-6 9-2 15,0-15 1-15,-4 9-3 16,-3-18 0-16,-3 15 1 16,-4-16 3-16,-4 13 0 0,-3-15 0 15,0 12-5-15,-3-19-1 16,-4 16 1-16,1-15 2 15,2 15-5-15,-2 0-1 16,-4 9 0-16,3 3 0 16,-3 9 0-16,3 3 0 15,-3 7 0-15,0 5 0 16,0 4 0-16,0 5 0 16,-1 4 0-16,1 6 0 15,0 2-3-15,0 4 2 16,-4 0 1-16,1 6 2 15,-1 3-1-15,1 9-1 16,-1-3 3-16,-3 13 2 16,0-4-2-16,0 18-2 15,0-2 0-15,-3 21 1 0,-1-10-1 16,-3 25 2-16,4-9-2 16,0 31-1-16,-1-16 1 15,4 22-1-15,0-10 0 16,7 6 0-16,-4-11 0 15,8 5 0-15,-1-12 0 16,7 0 0-16,0-12 2 16,7 0 1-16,-3-12-1 15,13-3 1-15,-3-6-2 16,7-7-1-16,-7-5 1 16,3-10 1-16,-3-3 1 15,0-12 3-15,-4 0-25 0,1-21-10 16,-4 3-104-1</inkml:trace>
  <inkml:trace contextRef="#ctx1" brushRef="#br0">22208 8259 0</inkml:trace>
  <inkml:trace contextRef="#ctx1" brushRef="#br0" timeOffset="1802.0569">22061 8204 0</inkml:trace>
  <inkml:trace contextRef="#ctx0" brushRef="#br1" timeOffset="73502.8433">-442 6816 124 0,'-4'-3'46'0,"4"9"-24"0,-3-3-13 0,3-3 16 15,0 3-12-15,0-3-4 16,0 0-4-16,3 6-1 16,1 1-2-16,3 2-2 0,3 0 1 15,14 6-4-15,7 3 2 16,7-2-1-16,-1 2 0 16,8 0 2-16,-7-2 2 15,0-7-1-15,3-3 2 16,3-6 9-16,1-6 4 0,3-13-3 15,3-5 0-15,-3-13-4 16,-6-2 0-16,-5-7-5 16,-6-6-3-16,-7-3 2 15,-3 13 2-15,-4 5-2 16,-7 6-2-16,-3 7 6 16,-3 9 5-16,-4 6-8 15,0 9-2-15,0 12-4 16,0 12 0-16,-4 7 0 15,4 11 0-15,4 13 2 16,2 6 2-16,1 6-3 16,0 19 0-16,0 8 1 15,3 13 0-15,1 3 0 16,-5 15 2-16,1 3-1 0,-7-3-1 16,-3 6 1-16,-1-6-1 15,-2-9 2-15,-8-12 3 16,-3-10 0-16,-11-17 0 15,-10-10 3-15,-3-16 5 16,-7-11-1-16,0-9 3 16,-7-16-4-16,-6-12 1 15,-11-18-9-15,0-4-2 16,3-11-1-16,7-1 0 16,11 1-3-16,10 2 0 15,10-2-1-15,7 6 0 16,10 5 3-16,4 4 0 0,6 6-19 15,8 3-7-15,2 3-70 16,1 0-51 0,7-3 59-16</inkml:trace>
  <inkml:trace contextRef="#ctx0" brushRef="#br1" timeOffset="75724.4389">995 6600 124 0,'0'-16'49'0,"0"16"-26"0,4 3-20 15,-4 4 10-15,3 5 0 16,-3 3 5-16,4 12-4 15,-1 16 2-15,-3 9-9 16,0 9 0-16,0 21 0 0,0 22-1 16,0 12 1-16,0 15-4 15,0 15-2-15,-3 7 2 16,-1-1 0-16,1 4 5 16,3-19 3-16,0-15 0 0,0-24 1 15,0-19-9-15,3-18-1 16,1-15 0-16,-1-16 1 15,4-14 5-15,0-20 5 16,3-17-5-16,4-19 0 16,3-24-9-16,7-21-1 15,10-10 4-15,11-5 4 16,3-10-6-16,0 12 1 16,0 4-1-16,-7 15 0 15,-10 12-3-15,-3 12 0 16,-4 12 4-16,-7 16 1 15,0 8-3-15,-3 10 1 16,-4 12 0-16,0 15 2 0,0 10-3 16,1 15-2-16,-1 18 2 15,4 6 2-15,3 12-2 16,4 3 0-16,-1 4 3 16,11-4 3-16,7-9-7 15,3-6 0-15,3-9-2 16,1-12 2-16,0-16 1 15,-1-11 1-15,-3-22 2 16,4-16 1-16,7-23 1 16,2-13 2-16,5-15-5 15,-4-3-1-15,-7-7 2 16,-4-2 1-16,-9 3 1 16,-11 8 0-16,-11 10-2 15,-6 10 1-15,-7 8-2 0,-7 12 2 16,-3 10-2-16,-14 9-1 15,0 12-2-15,0 12 1 16,0 12 1-16,3 16 0 16,4 9-3-16,3 9 0 15,8 3 2-15,6 6 0 16,6 0-2-16,18 3 2 16,7-3-4-16,7-12 1 15,7-12 2-15,-4-4 1 16,0-14 1-16,7-10 0 15,7-12 0-15,3-15 2 16,11-12-1-16,-4-7 2 0,0-12 0 16,-10-5 1-1,-7-16-2-15,-7-7 1 0,-6-5 0 16,-8-6 1-16,-6 9 0 16,-8 6 2-16,-6 9-1 15,-3 12 2-15,-4 0-6 16,-7 19-1-16,0 2 0 15,-3 13 2-15,-7 12-3 16,-4 9 0-16,0 10-1 16,1 2-2-16,-4 3 3 15,3 7 0-15,4 2-2 16,14 4 2-16,3-4-1 16,6-5 0-16,8-4 0 15,3-8 0-15,11-10 0 0,-1-9 0 16,1-13 4-16,9-5 1 15,5-6-1-15,2-7 1 16,4 0-2-16,4 1 2 16,-8 5-2-16,-3 1 2 15,-6 6 0-15,-8 5 3 16,-6 7-3-16,-4-3-2 16,-3 9 6-16,-4 3 3 15,-3 12-5-15,-7 7-1 16,0 2-2-16,0 9-2 15,0 13 1-15,0 9-1 16,3 0 0-16,1 6 0 0,6 6-3 16,0 0 2-16,1-6 1 15,6 3 2-15,3-6-3 16,1-7 0-16,-4-11-1 16,21-6-2-16,6-13 3 15,4-15 2-15,11-12 0 16,-4-13 2-16,0-11-2 15,-4-10-1-15,-6-15 5 16,-8-6 1-16,-6-3 0 16,-3-9 1-16,-8 6 0 15,-6 6 1-15,-7 6-4 16,0 3-1-16,-7 9 1 16,0 12 2-16,-7 7-3 15,0 15-2-15,-3 6-5 16,-1 6 0-16,-2 12 2 15,-4 9 3-15,3 7-2 0,0 5-2 16,0 13 2-16,7 9 0 16,7 6-2-16,4 3 2 15,6 0-1-15,7 3-2 16,7-9 3-16,0-9 2 16,4-13-2-16,6-11-2 15,7-10 4-15,7-9 3 16,4-15-41-16,-4-15-17 15,-7-10-81 1</inkml:trace>
  <inkml:trace contextRef="#ctx0" brushRef="#br1" timeOffset="76284.4699">4687 6417 160 0,'-3'-25'63'0,"3"22"-34"0,0 3-25 15,0 0 13-15,0 0-10 16,3 12-2-16,0 7-1 15,-3 2 0-15,4 16-2 16,-1 12-2-16,1 15 1 0,3 3-1 16,-1 6 0-16,5-12-53 15,2 0-50 1,1-6 24-16</inkml:trace>
  <inkml:trace contextRef="#ctx0" brushRef="#br1" timeOffset="76805.0022">5726 6950 244 0,'-17'-30'93'0,"10"18"-50"0,-3 0-46 0,3 8 19 16,-3-5-12-16,-7 3-2 16,-7-3 3-16,-4 3 1 15,-9 6-2-15,-8 0-3 0,-3 9 0 0,0 9-4 16,0 7 2 0,3 8-1-16,8 4-2 0,2 6 0 15,8 2 3-15,6 7 0 16,8-6 1-16,6-6-3 15,3-4 0-15,11-8-1 16,17-4 3-16,17-6-2 16,18-5 1-16,6-7 4 15,0 0 1-15,0 0-4 16,-3 3 1-16,0 3 2 16,-11 10 1-16,-6 5 1 15,-14 7 0-15,-14 11 0 16,-17 4 2-16,-14 12 10 15,-10-3 5-15,-10-6-3 0,-18-6 0 16,-20-7-2-16,-10-14 3 16,3-13-11-16,17-9-2 15,4-6-6-15,13-3-1 16,11-3-37-16,10-7-16 16,14-11-81-1</inkml:trace>
  <inkml:trace contextRef="#ctx0" brushRef="#br1" timeOffset="78125.2706">8313 7338 176 0,'-3'-19'66'16,"3"7"-36"-16,0-21-18 0,0 11 19 0,3-8-7 16,4-10 0-16,0 1-11 15,0-10-3-15,3 3-6 16,4 3-3-16,3 4 2 0,0 5-4 16,4 13-2-16,-1 9 2 15,1 9 0-15,6 18 1 16,4 15 0-16,-3 25 0 15,-4 18 0-15,-4 13 0 16,-2 5 2-16,-8 7-1 16,-3 2-1-16,-4-8 7 15,1-13 3-15,-1-18-5 0,0-12-1 16,1-34 22 0,3-21-6-16,0-30 2 15,6-16-12-15,4-15-6 16,4-22-1-16,6-11 0 15,4-7-1-15,4 6-2 16,6 4 1-16,0 11-1 16,0 16-3-16,4 18 2 15,-4 16-4-15,-3 23-1 16,-4 16 5-16,-3 19 2 16,0 17 1-16,-4 22-2 15,-3 19 1-15,-3 5 1 16,3 4-3-16,-4-1 0 0,1-12 1 15,-4-12 0-15,0-12 0 16,4-15 0-16,-1-19 4 16,8-18 2-16,3-15 4 15,3-22 4-15,4-21-6 16,3-24 0-16,0-3-4 16,-3-7-1-16,-4 7-1 15,-6 2 1-15,-4 16-2 16,-7 15 2-16,-3 13-4 15,-4 11-2-15,0 19 2 16,-3 15 2-16,-4 13-2 0,-3 11-2 16,0 7 2-16,0 18 0 15,0 12-2-15,7 9 0 16,0 3 4-16,3-3 1 16,8-9-5-16,2-6-2 15,1-9 4-15,6-12 5 16,7-16-2-16,8-15-1 15,13-15 2-15,3-15 2 16,-3-16 2-16,-4-14 1 16,-3-13 0-16,-10-7 0 15,-7-5 0-15,-14 3 2 16,-10 0-1-16,-17 3 0 16,-8 6-5-16,-12 12-3 15,-8 15 0-15,-3 13-1 0,-1 15-5 16,1 15 1-16,7 3-16 15,0 6-4-15,10 0-50 16,7-5-21-16,-1-10-42 16</inkml:trace>
  <inkml:trace contextRef="#ctx0" brushRef="#br1" timeOffset="79761.1852">12149 7624 92 0,'-21'22'35'0,"18"-13"-18"0,0 3-20 0,3-6 8 16,0 0 2-16,0 0 6 15,0-6 13-15,3-3 5 16,4-6-2-16,3-12-1 16,11-10-6-16,13-14-2 15,7-16-11-15,7-19-1 0,4-11-1 16,-4-10-3-16,0 1-1 16,-4-1 1-16,-9 6 2 15,-11 7-1-15,-11 12 0 16,-9 15-1-16,-8 9 0 0,-2 18-5 15,-5 13-1-15,-6 12 1 16,-7 15 2-16,-3 15-2 16,-4 16-2-16,-7 12-1 15,4-1 3-15,10-2-2 16,13-3-1-16,11-7 0 16,7-8 3-16,10-7-2 15,11-9 1-15,3-12 2 16,6-12 0-16,8-6 0 15,3-9 0-15,4-10 4 16,2 0 5-16,-6 4-5 16,-6 2-2-16,-5 4 1 0,-9 5 0 15,-8 10-1-15,1 6 1 16,-7 15-4 0,-1 13 0-16,-2 5 3 0,-4 13 1 15,-1 9-4-15,1 15 1 16,4 12 0-16,2 12 0 15,8 1 0-15,-1-1 2 16,5-12-3-16,5-9 0 16,8-12-1-16,10-12 0 15,7-19 4-15,3-17 1 16,1-17-1-16,2-17-2 16,-6-22 3-16,4-21 2 15,-1-12-2-15,-3-7-2 16,-11 7 4-16,-9-10 4 15,-11 10-1-15,-17 6 1 0,-11 12-8 16,-3 15 0-16,-10 15-1 16,0 22 2-16,0 18-3 15,-7 25-2-15,-4 9-1 16,1 11 3-16,6 16-2 16,4 13 1-16,10 8 0 15,7-2 0-15,7-10 0 16,7-9 0-16,7-15 2 15,13-13 2-15,7-11-1 16,24-13 2-16,-3-15-51 16,0-18-19-16,-11-22-35 15</inkml:trace>
  <inkml:trace contextRef="#ctx0" brushRef="#br1" timeOffset="81997.4876">14935 6963 68 0,'10'-10'27'0,"4"-8"-14"0,6-3 2 0,-9 6 15 15,-1-7 1-15,4-8 4 16,3-10-6-16,-3-3-1 15,-4-2-6-15,-3-4-4 16,-7 3-10-16,-7 3 1 0,-10 4 2 16,-7 5 0-16,-21 7 1 15,-3 8-2-15,-7 16 1 16,0 13-8-16,4 8-4 16,-8 18-3-16,1 22 3 15,-7 9 0-15,-4 13 3 16,11 8-6-16,10 10-1 15,14 2 2-15,13-8 1 16,18-13 2-16,16-12 0 0,15-15 0 16,10-15 0-16,3-19 0 15,3-15 0-15,15-12 2 16,6-25 1-16,7-14 5 16,-3-16 3-16,-4-4 0 15,0-5 1-15,-10-12-2 16,-14 3-1-16,-7 5-3 15,-10 13-1-15,-3 9-1 16,-7 16 0-16,-4 11-2 16,-3 13-2-16,-4 15-2 15,-3 12-1-15,0 22 2 16,-3 8 0-16,-1 13-2 16,1 6 2-16,-1 6 1 15,4 10 0-15,4 8 0 0,3-6 0 16,0-2 0-16,3-7 0 15,7-18-3-15,10-13 0 16,8-11 2-16,16-13 2 16,8-18 0-16,2-18 2 15,1-28-2-15,0-15 2 16,3-9-4-16,0-7 0 16,7-5 3-16,-10-7 3 15,-7 1-2-15,-10 9-2 16,-11 11 0-16,-7 16 1 15,-10 10-1-15,-6 8 2 16,-11 13-2-16,-11 9-1 0,-9 8-2 16,-8 14-1-16,-2 14 2 15,-1 9 0-15,3 16-2 16,4-3 0-16,7 6-1 16,7-7 3-16,6 1 0 15,8-3 1-15,9-4-3 16,8-2 0-16,13-1 2 15,1 7 2-15,2 3 0 16,-2 2 2-16,-4 7-2 16,-4-3-1-16,-6 0 1 15,-8 3 1-15,-6-7-1 16,-10-5 2-16,-8-9 0 0,-13-4 3 16,-10-6-3-16,-4-2 0 15,-3-7-1-15,0-6 1 16,3-6-4-16,7 0 0 15,7 0-1-15,4 0 0 16,6-6-3-16,4 6 1 16,3 3 0-16,7-3 2 15,14 0-1-15,13 0 1 16,18-3 2-16,10-9 0 16,10-7 0-16,0-5 0 15,4-19 0-15,6-9 2 16,14-12 3-16,1 0 4 15,-1-3 5-15,-14 3 1 16,-6 3-8-16,-4-9-2 16,-10 9-1-16,-7 6 2 0,-10 6-1 15,-7 7 2-15,-7 5 0 16,-11 10 3-16,-2 8-5 16,-8 7-1-16,-6 12-4 15,-8 12-1-15,-2 19 1 16,-1 5 0-16,0 10-3 15,0 6 2-15,4 6-1 16,0 6-2-16,6 6 3 16,4 3 0-16,4-6-2 15,10-9 2-15,6-6-1 16,11-12 0-16,17-10 2 16,3-11 2-16,1-13 1 0,3-12 1 15,-4-25-2-15,-3-8-2 16,0-16 1-16,0 0-1 15,-6-3 0-15,-8 0 2 16,-10 3 1-16,-17-9 3 16,-11 0-1-16,-9 6 0 15,-5 9-6-15,-6 6 1 16,-6 13-2-16,-8 12 0 16,-10 12-3-16,0 6 1 15,0 6 0-15,7 3 2 16,10 0-1-16,7-3-1 15,10 0 0-15,10-3 3 16,11-6 0-16,21-3 1 0,10-9 0 16,10-7 0-16,3-5 0 15,7 0 2-15,8-1-3 16,6 4 0-16,3 5 1 16,-10 7 0-16,-6 6 0 15,-8 6 2-15,-6 6-1 16,-8 9-1-16,-6 10 1 15,-3 14 1-15,-8 13 1 16,-3 0 1-16,-3 15-2 16,-4-6 1-16,-3 3-4 15,0-3 0-15,-3-3 1 16,-1 3 2-16,0-9-1 16,1-12 2-16,-1-10 0 15,-3-30 12 1,7-9 5-16,0-15-6 0,3-10-3 15,7-12-4-15,8-9-2 16,5-5-3-16,18-14-2 16,4-2 1-16,3 6 1 15,0 6-1-15,-4 3 2 16,-3 9-4-16,0 9-2 16,-7 10 2-16,-6 8 2 15,-4 10 0-15,-7 9-1 16,-7 12-2-16,-7 6 1 15,-7 13 3-15,-3 17 1 16,-3 19-4-16,-4 10 1 16,0 5 2-16,4-3 1 0,-1 6-4 15,11-5 1-15,7-1 0 16,10-6 0-16,10-15 0 16,8-10 2-16,6-14-1 15,3-10 2-15,-3-21 0 16,3-9 3-16,4-16-21 15,0-5-9-15,-7-1-76 16,-3-11-33-16,-14-1-8 16</inkml:trace>
  <inkml:trace contextRef="#ctx0" brushRef="#br0" timeOffset="54645.7521">12794 744 104 0,'-34'19'38'0,"34"-19"-20"0,0 15-17 0,0-12 11 0,7 0 1 16,-1 0 4-16,12 0 0 15,-5 0 1-15,11-9 0 16,-3 3 0-16,10-12-9 16,13-16 1-16,4-11 3 0,4-10-1 15,-1-6 1-15,8-6 1 16,-8 3 2-16,-3 0-5 16,-10 0 1-16,-11 6-5 15,-10 6-2-15,-10 6 4 16,-14 7 2-16,-13 5-4 15,-11 10-2-15,-7 6-2 16,0 18 0-16,4 9-7 16,10 3 1-16,4-3 1 0,-8 16 1 15,4-4-2-15,-3 19 0 16,3-6 2-16,3 21 0 16,4-7-2-16,7 13 0 15,3-9-1-15,10 19 3 16,-3-13-2-16,14 18 1 15,-4-12 2-15,11 0 0 16,-4-6 0-16,17-6 2 16,-6-9-1-16,20-4-1 15,-7-5 3-15,10-13 2 16,-6-2 4-16,3-19 2 16,-7 0 1-16,7-28 0 0,-7 4-4 15,11-25-3-15,-8 7-2 16,11-25-3-16,-7 6 3 15,4-19 2-15,13-35 0 16,-17 17 0-16,-10 13 1 16,-7 15 3-16,-7 6-4 15,-7 12-3-15,-3 12 3 16,-8 13 1-16,1 6-5 16,-3 8-2-16,-1 7 0 15,-3 9 0-15,0 7-2 16,0-1 2-16,0 0-1 0,0 22 0 15,0 30 2-15,-3-16 2 16,3-5-1-16,-4 18-1 16,1-9 1-16,-1 21-1 15,1-12 2-15,0 3 3 16,-1-9-4-16,4-9-3 16,0-4 3-16,-3-14 1 15,3-7 4-15,0-21 1 16,0 0-3-16,3-24-3 15,1 3-3-15,2-22 1 16,1 9 1-16,4-21 0 16,-1 7 0-16,7-16 0 15,7-37 0-15,-3 9 0 16,-1 10 0-16,4-3 2 0,4 15-3 16,-1 9-2-16,4 9 2 15,0 9 2-15,0 9-2 16,3 7 0-16,-3 9 1 15,-4 9 2-15,1 6-1 16,-4 9 2-16,-4 6-2 16,1 9-1-16,-4 10 3 15,0 5 0-15,0 7-1 16,1 6-2-16,2 12 1 16,-3 6-1-16,1 9 0 15,-1-6 0-15,3-6 0 16,-6-21 0-16,-4-6-3 15,11 5 2-15,-4-5 1 16,10 3 0-16,-3-7 0 16,14 4 2-16,-7-7-1 0,7-5 2 15,-7-7-4-15,6-9 0 16,-6-3 1-16,4-21 2 16,-5 3-1-16,1-19-1 15,7-36 1-15,-4 0 1 16,-3-6-1-16,0 3-1 15,-3-1 7-15,-4 1 3 16,0-9-1-16,-4-3 2 16,-3-10-4-16,-3 7-2 15,-4-4-2-15,1 4 0 16,-4-6-2-16,-1 11 2 16,1 4-2-16,0 6 2 0,0 9 2 15,0 9 2-15,-4 9-1 16,1 4 1-16,-4 2-2 15,0 7 0-15,0 5-6 16,0 4 1-16,0 6-2 16,0 5 0-16,0 10-3 15,0 7 1-15,0 2 4 16,0 9 2-16,0 16-3 16,-4 8 1-16,4 16-2 15,-3 6 0-15,-1 6 4 16,4-15 1-16,0-6-1 15,4 30-2-15,3 46-2 16,3-12 1-16,7-3-1 16,11-9 0-16,3-4 2 0,-7-39 0 15,-4-6 0-15,11 3 0 16,-7-6 0-16,3 3 0 16,-3-10-3-16,4-2 2 15,-4-7 1-15,7-5 2 16,-4-7-3-16,8-12 0 15,-5-3-15-15,8-18-6 16,14-21-16-16,-8-10-4 16,-3-6-37-16,-6 3-14 15,-8 7-26 1</inkml:trace>
  <inkml:trace contextRef="#ctx0" brushRef="#br0" timeOffset="55172.2434">14983-36 276 0,'-4'-6'104'0,"15"0"-56"0,9-4-45 0,-3 4 21 16,4-6-5-16,6-6 1 15,4 6-7-15,-3-1-3 0,30-11-5 16,-6 0-4-16,16-7 2 0,39-21 0 15,-35 22 1-15,-14 2-5 16,11 4 1-16,-11 3 0 16,0 2 2-16,-10 1-21 15,-3 6-7-15,-7 0-29 16,-8 6-10-16,5-4-54 16</inkml:trace>
  <inkml:trace contextRef="#ctx0" brushRef="#br1" timeOffset="95367.3745">-274 10744 276 0,'-7'0'104'0,"17"-12"-56"0,14-6-60 0,-6 8 15 15,12-5-5-15,8-6 3 0,17-7-11 16,21-5-6-16,3-7 9 15,6 1-41-15,-9-16-15 0,3 0-30 16</inkml:trace>
  <inkml:trace contextRef="#ctx0" brushRef="#br1" timeOffset="95120.6536">-85 9418 160 0,'0'-13'63'0,"0"10"-34"0,3-3-21 0,-3 6 18 0,0 0-4 16,4 6 1-16,-1 6-6 16,0 10 0-16,1 11-10 15,-4 16 2-15,3 24 2 0,1 16-9 16,-1 24 0-16,7 33-2 15,1 13 2-15,6 21-1 16,7 12 2-16,3 6 2 16,11-9 2-16,3-12 1 15,-3-12 0-15,0-16-4 16,-1-15-3-16,-2-27 0 16,-1-22-1-16,0-18 0 15,1-18 2-15,2-18-1 16,5-25-1-16,6-12-8 15,7-25-5-15,-4-15-20 16,0-5-6-16,-6-10-66 16</inkml:trace>
  <inkml:trace contextRef="#ctx0" brushRef="#br1" timeOffset="95914.7897">910 10424 192 0,'-18'-12'74'0,"15"9"-40"0,3 0-20 0,0 3 22 16,-3 0-14-16,-1 3-2 15,1 6-8-15,-4 0-2 16,0 6-6-16,-3 10 4 0,-4 5 2 0,-3 16-5 16,0 15-3-16,-4 9 1 15,4 9 0-15,10-3-1 16,7 13-2-16,7 2 1 15,10-8 1-15,11-7-3 16,2-15-2-16,5-9 2 16,6-19 2-16,14-11 2 15,3-22 1-15,4-16 6 16,-4-23 4-16,-6-10 1 16,-4-15 4-16,-7-15-5 15,-14-7 0-15,-10-2-2 16,-13 9 0-16,-14 2 0 15,-28 7 2-15,-14 9-9 16,-2 9-3-16,2 13-2 0,1 5 0 16,6 13-11-16,4 3-3 15,0 2-48-15,13 7-22 16,4-3-55 0</inkml:trace>
  <inkml:trace contextRef="#ctx0" brushRef="#br1" timeOffset="96877.0658">3054 9119 104 0,'-4'-34'38'0,"4"25"-20"0,0 0 1 0,0 6 18 0,0 3-9 15,0 0-4-15,0 3-5 16,0 9 0-16,0 12-10 16,0 19-3-16,0 18-2 0,4 21-2 15,-1 22 1-15,8 27-2 16,2 19-1-16,8 27 3 16,3 6 2-16,0 3 9 15,0-6 3-15,-3-16-2 16,-1-27 1-16,-3-15-7 15,-3-18-3-15,-4-22-1 16,1-21-1-16,-5-12 6 16,-6-27 6-1,-3-19-4-15,0-13-4 0,3-14-2 16,0-13-9-16,6-14 0 16,15-7-1-16,6-19 2 15,8 7-1-15,3 3-1 16,3 6 0-16,3 9 3 15,8 10 0-15,3 14 3 16,3 16-3-16,4 12 0 16,-11 12 3-16,-10 16 1 15,-10 14 1-15,-10 13 0 16,-11 3-2-16,-20 3 1 16,-14 0 0-16,-10-6 3 15,-8 0-3-15,-2-9-2 16,-11-7 2-16,0-11 0 15,-3-13-17-15,3-6-7 0,10-9-48 16,11-3-17-16</inkml:trace>
  <inkml:trace contextRef="#ctx0" brushRef="#br1" timeOffset="97355.4738">4262 10610 192 0,'-11'6'74'0,"15"-3"-40"0,9 0-42 0,-2-3 10 15,2-6 8-15,11-3 7 16,0-6 3-16,4-10 0 16,-1-8-10-16,4-16 7 0,-3-6 5 15,-4-9-5-15,-4 6-2 16,-3 3-6-16,-6 9-1 16,-11 4 1-16,-4 5 2 15,-9 7-1-15,-8 8 1 0,-13 10-6 16,-8 12-3-16,-6 9-4 15,0 22 1-15,7 11-1 16,7 19-2-16,7 6 3 16,2 13 0-16,12 11-2 15,9 1 0-15,11-4 2 16,14-5 0-16,10-16-2 16,17-9 2-16,7-22 3 15,3-15 1-15,-3-17 3 16,3-26 1-16,0-24-69 15,-3-24-31-15,-3 0-28 16</inkml:trace>
  <inkml:trace contextRef="#ctx0" brushRef="#br1" timeOffset="104412.1466">7061 9726 104 0,'-10'-40'41'0,"3"19"-22"0,3-16-3 0,-2 22 16 16,-8 3-6-16,0-7-3 16,-3-2-7-16,-7 3-2 15,-3 2-8-15,-8 7 3 0,1 9 1 16,-7 6-1-16,-7 10 0 15,-7 20-3-15,-10 13-1 16,6 15-6-16,1 15 1 0,3 13 0 16,7 21 2-16,3 2-1 15,11 4-1-15,10 6-2 16,7-3 1-16,10-9-1 16,14-12 0-16,7-16 0 15,10-18-2-15,13-18 0 16,8-18 3-16,0-22 0 15,-1-24 3-15,-3-25 1 16,1-18 1-16,-1-21-2 16,0-13 1-16,0-12 4 15,0-5 6-15,-3-1-1 16,-4-3 1-16,1 12-5 0,-8 7-3 16,-6 12 0-16,-4 11-1 15,-7 20 0-15,0 17 0 16,-3 16 2-16,-3 21 1 15,-8 9-6-15,4 18 0 16,-3 13-1-16,3 9 0 16,7 18 2-16,6 9 1 15,8 4-4-15,6 2 1 16,1-2-2-16,6-4-2 16,1-3 3-16,-1-12 0 15,7-15 1-15,7-19 0 16,10-20 0-16,4-17 0 15,0-20 0-15,-7-25 0 16,-4-21 0-16,1-12 2 0,-8-13 1 16,-6-3 1-16,-7 10-5 15,-7 9 1-15,-3 11 0 16,-8 13 0-16,-2 16 2 16,-5 14 3-16,1 19-7 15,-3 15 0-15,-4 16 0 16,0 14 3-16,-4 16 0 15,1 12-1-15,-1 9-2 16,4 10 1-16,0 5 1 16,0 7 2-16,0-4-3 15,4-3 0-15,-1-17 1 16,1-20 0-16,-1-14 0 0,1-19 2 16,-1-24-1-16,4-18 2 15,0-22-4-15,6-18 0 16,8-27 1-16,6-4 0 15,8-15-3-15,9 4 2 16,4-7 1-16,-3 9 0 16,3 16 0-16,-10 14 2 15,-4 20-1-15,-6 11-1 16,-4 31 1 0,-7 12 1-16,0 18 1 15,-3 15-1-15,3 19 1 16,-4 18-2-16,1 4 2 15,3 17-2-15,7 4-1 16,4-10-2-16,3-9 1 0,3-9-1 16,7-12 0-16,-3-18 2 15,0-19 2-15,-1-18 1 16,-2-21 3-16,-1-28-3 16,0-12 0-16,-6-21-1 15,-1-7-2-15,-3-5 3 16,0 2 0-16,-3 7 1 15,-4 15 2-15,-3 12-1 16,-7 15 0-16,-1 10 5 16,-6 23 4-1,0 10-7-15,-3 19-4 16,0 14-2-16,3 16-4 16,0 12 2-16,6 9 1 0,5 16 2 15,6 2-1-15,3-3-1 16,8-5 1-16,10-16-1 15,3-9-3-15,0-19 0 16,7-14 2-16,0-22 0 16,-7-25 1-16,4-24 0 15,3-12 0-15,3-18 2 16,-3-6-1-16,0-13 2 16,0 4 0-16,-10 14 3 15,-17 10 6-15,-4 9 2 16,-14 9 1-16,-3 10 4 15,0 14 0-15,0 7 3 0,-3 9-12 16,-1 12-6-16,1 12-5 16,3 9-2-16,0 19-3 15,0 12 1-15,7 15 5 16,3 12 4-16,0 22-3 16,11 21-1-16,0 12 0 15,-4 21 0-15,0 19 0 16,0-15 0-16,-3 15 0 15,-4-10 2-15,-3-2-3 16,-7-7 0-16,-3-8-1 16,-8-13-2-16,-16-18 0 15,-11-12 0-15,-10-22 3 16,-3-18 0-16,-4-18 1 16,0-25 0-16,0-18 0 0,7-18 2 15,0-16-3-15,7-30-2 16,17-15 2-16,17-22 0 15,14-23 1-15,17-8 0 16,3 4 2-16,11 0 1 16,10-3-17-16,7 15-7 15,10 1-65-15,-3 11-29 16,-14-3-22 0</inkml:trace>
  <inkml:trace contextRef="#ctx0" brushRef="#br1" timeOffset="106049.3465">10259 9613 236 0,'-14'0'90'0,"14"0"-48"0,41-9-49 0,-34 9 16 16,20-13-13-16,-6 4 1 15,44-18 1-15,-7 2 3 0,32-23 0 16,-15 5-1-16,38-21 1 0,-17 6 1 16,14-18 3-16,-21 9-7 15,7-19-3-15,-13 13 0 16,-8-9 3-16,-10 15 3 15,-23-13 2-15,-5 16 1 16,-26-6 2-16,-1 9 3 16,-10 6 5-16,0 9-4 15,-10 19 0-15,-1 3-6 16,-2 18-1-16,-1 2-1 16,-3 23-2-16,3-4-2 0,0 43 1 15,4-9-1-15,0 42 0 16,3-11 8-16,3 48 4 15,1-25 1-15,3 44 1 16,0-22-2-16,7 21-1 16,-4-27-5-16,8 0-3 15,-1-18 2-15,0-16 2 16,0-9-2-16,1-21 0 16,-4-9-1-16,-1-25 1 15,1-2-2-15,4-29-1 16,-5 4-2-16,12-39 1 15,-5 5-1-15,18-33 0 16,-3 12 2-16,20-25 2 0,-7 16-1 16,3-12-1-16,-6 12-2 15,3 9 1-15,-6 9 3 16,-4 12 1-16,-4 10 1 16,0 21 0-16,-6 2 0 15,-4 32 2-15,-3-4-3 16,-4 31-2-16,1-9 0 15,-1 27 1-15,0-9-1 16,7 6-1-16,-3-9-2 16,17-3 1-16,-7-9 1 15,20-16 2-15,-6-3-1 16,10-30 2-16,-7 0-2 16,7-33 2-16,-6 5-2 15,2-24-1-15,-6 7 1 0,3-23-1 16,-7 14 4-16,-3-14 2 15,-3 13 2-15,-8 0 2 16,-2 13 4-16,-5 8 1 16,-2 7-6-16,-5 11-3 15,1 1-1-15,-3 24-1 16,-1 0-7-16,1 22 0 16,-1-4 1-16,4 22 1 15,0-10-2-15,6 32 2 16,-2-14 1-16,13 17 0 15,-4-13 0-15,11 3 0 16,-3-10 0-16,6-11 0 16,-7-6-14-16,4-19-5 15,-3-3-28-15,-1-33-10 0,-6 2-67 16,3-29-47 0,-4 5 71-16</inkml:trace>
  <inkml:trace contextRef="#ctx0" brushRef="#br1" timeOffset="105103.2165">10444 8262 168 0,'0'-61'66'0,"0"61"-36"0,0-16-37 16,0 16 10-16,0 7 1 15,0-4 5-15,0 21 6 16,0-6 5-16,0 28-10 15,0-3-1-15,0 36-2 0,0-9 1 16,3 49 2-16,1-18-3 16,6 57-2-16,0-27 0 15,14 40-1-15,-3-27-2 16,17 23-2-16,-7-26 1 16,10-7-1-16,-7-21 0 0,7-19 2 15,-7-15-8 1,8-33-3-16,-8-6-33 0,4-46-12 15,-4 3-35 1</inkml:trace>
  <inkml:trace contextRef="#ctx0" brushRef="#br1" timeOffset="106202.1827">12684 8612 300 0,'-31'0'112'0,"31"0"-60"0,-13 3-69 0,13 1 12 15,0-4-120-15,0 0-49 16</inkml:trace>
  <inkml:trace contextRef="#ctx0" brushRef="#br1" timeOffset="107864.8549">13202 9055 152 0,'0'-52'57'0,"0"52"-30"0,4-52-12 15,-1 46 20-15,1-6-13 16,-1-1-4-16,0 4-7 0,-3 3 0 16,4 12-6-16,-1-3 1 0,1 19 4 15,-1-4-2-15,7 28 1 16,-3-7-3-16,0 28-1 16,0-9-1-16,3 16 0 15,-3-13 0-15,3 12 0 16,1-15-2-16,-1-13 1 15,0-5-2-15,1-31 2 16,-1 0 2-16,4-30 2 16,-4 3-6-16,7-46 0 15,-3 9-1-15,10-31 0 16,-4 16 2-16,4-18 1 0,-3 12-1 16,0 2-2-16,-1 13 1 15,1 13-1-15,-4 8 0 16,3 25 2-16,-2 6 1 15,2 36 3-15,-3-9-1 16,7 34 2-16,-3-6 0 16,10 27 1-16,-4-12-2 15,8 9 1-15,-5-9-2 16,8 0 0-16,-7-9-3 16,0-6-2-16,-4-10 3 15,8-17 0-15,-8-4 1 16,7-27 2-16,-3 3-3 15,4-43-2-15,-4 6 0 0,13-27 1 16,-6 12 1-16,6-25 3 16,-6 13-3-16,7-12 0 15,-7 15-1-15,-1 0 1 16,-2 12-4-16,6 9-2 16,-7 9 2-16,11 19 0 15,-11 3 1-15,7 18 2 16,-7 0-1-16,4 24-1 15,-7-3 1-15,0 16 1 16,-7-7-1-16,0 7 2 16,-3-6 0-16,-4-1 1 15,0-9-2-15,-7-11 1 16,-3-4 0-16,-7-16 3 0,0 1-3 16,-17-12 0-16,3 0-1 15,-17-10 1-15,7 7-2 16,-7 2-1-16,4 4-2 15,-7 12 1-15,6 3-4 16,-10 21 1-16,8 1 2 16,-15 20 3-16,0-5 0 15,4 27-1-15,7-13-4 16,6 29 0-16,4-13 2 16,11 15 1-16,-1-12 1 15,21 3 0-15,0-9-3 16,13-12 0-16,-3-9 2 15,14-31 2-15,-3-3 0 16,16-37-1-16,-2 7 3 0,12-40 2 16,-9 12 4-16,3-21 5 15,-10 9-8-15,-4 3-1 16,-6 9 6-16,-8 9 4 16,1 7-3-16,-11 11-2 15,0 7-3-15,-6 18-2 16,-1 0-3-16,1 18-2 15,-4-2-2-15,3 36-1 16,0-10 2-16,8 31 2 16,-4-9-2-16,6 37-2 15,-2-16 2-15,2 37 2 16,-2-21 2-16,2 36 1 16,-2-21-2-16,-1 31-2 15,-3-28 1-15,0 15 1 16,-4-18 1-16,-6 6 1 0,-1-19-2 15,-20 4 1-15,4-15-2 16,-22-13-1-16,8-9 1 16,-10-15-1-16,6-9 0 15,-7-16 0-15,7-6-3 16,-3-17 2-16,4-4-1 16,2-22 0-16,4 4 0 15,11-37 0-15,-1 6 2 16,28-36 2-16,-3 15-6 15,30-34 1-15,-10 16-1 16,41-28 2-16,-10 16 1 16,20-25 3-16,-9 18-1 0,26-9-1 15,-13 16 1-15,3-10-1 16,-9 18 0-16,-5 4 2 16,-10 12-3-16,-10 9 0 15,-6 9-6-15,-8 3-3 16,0 9-23-16,-6 1-11 15,-8 2-76-15,1 0-35 16,-4 7 34 0</inkml:trace>
  <inkml:trace contextRef="#ctx0" brushRef="#br1" timeOffset="109080.5227">17789 9088 184 0,'-14'25'68'0,"11"-13"-36"0,3 6-31 0,0-6 14 16,3 0-10-16,4 1-1 15,4-1 4-15,2-3 3 0,8-6-6 16,10-6 4-16,13-12 3 0,4-10 3 15,7-5 3-15,0-10 3 16,-3-6 4-16,3-15-4 16,3 0-3-16,-10 1-13 15,-7 2-2-15,-13 9 1 16,-11 6 5-16,-17 6 1 16,-14 10 2-16,-7 6-6 15,-13 8-2-15,-10 13-4 16,2 16-3-16,5-4-1 15,-11 34 3-15,-28 33 0 16,14 12 1-16,11 10-3 16,13 3 2-16,11-1-1 0,6-5 0 15,14-10 2-15,11-5 0 16,13-16-3-16,17-12 2 16,14-16-1-16,4-17-2 15,6-19 5-15,4-15 3 16,20-22-1-16,11-12-2 15,-1-21 0-15,-30 15-1 16,-10 7 0-16,13-29 2 16,-10 14-1-16,6-26 2 15,-6 13-2-15,-3-6 2 16,-8 12 0-16,-9 6 1 16,-5 6-13-16,-12 9-4 15,-5 6-34-15,-6 13-12 0,-7-1-66 16</inkml:trace>
  <inkml:trace contextRef="#ctx0" brushRef="#br1" timeOffset="109847.8859">19155 7405 152 0,'3'-37'57'0,"1"22"-30"0,2-6-16 15,-2 11 18-15,-1-2-6 16,1 3 1-16,-1 6-7 16,1 0 0-1,-1 9-8-15,0 9-3 0,-3 7 16 32,4 5-12-32,-4 13 7 0,0 2-10 0,-4 19 4 15,1 4-6-15,-7 29 2 31,3-2-4-31,-7 36 5 0,7-6-5 0,-3 24 8 16,7-9-7 0,-1 22 8-16,8-22-8 0,-1-3 3 15,11 10-6-15,-4-26-1 16,14-2 2-16,-3-18 1 16,6-13-1-16,-6-8-2 0,16-23 3 15,-6-8-18-15,17-31-4 16,-10-2-84-16,10-29-71 15,-10 4 56 1</inkml:trace>
  <inkml:trace contextRef="#ctx0" brushRef="#br1" timeOffset="110521.5416">20403 8332 224 0,'-6'-9'85'0,"6"9"-46"0,-4-28-37 0,4 25 17 15,-3 0-12-15,-1 0-2 16,-3 6 1-16,-3 0 1 0,-4 9-3 15,1-5 2-15,-18 8 0 16,7-3-2-16,-14 12-1 0,4-2-1 16,-14 8-2-16,7-2 1 15,-1 11 1-15,8-5-1 16,3 5-1-16,4-5 1 16,10 3-1-16,3-7 0 15,24 4 0-15,0-7 0 16,28 7 2-16,-3-7-1 15,13 4-1-15,-7-4-2 16,10 4 1-16,-10-4 1 16,1 3 2-16,-8-2 3 15,-14 12 2-15,-6-7-1 16,-14 16-1-16,0-6 3 16,-24 2 3-16,0-8-4 15,-31 0-2-15,7-7-2 0,-3-3 0 16,6-5-2-16,-6-4-1 15,6-3-10-15,0-2-6 16,11-7-25-16,14-6-9 16,-4 0-56-1,24-25-32-15,0 7 63 16</inkml:trace>
  <inkml:trace contextRef="#ctx0" brushRef="#br1" timeOffset="111002.7053">20685 8878 160 0,'-24'12'63'0,"24"-12"-34"0,-17 15-32 15,17-12 11-15,3 3 9 16,0 0 6-16,8-3 6 15,-1 1 5-15,14-11-19 16,-3 1 9-16,13-18 4 0,-7 3-4 16,28-28-2-16,-10 9-6 15,17-9-2-15,-14 10-6 16,7-10-3-16,-14 9 0 16,-7 1-1-16,-3 2 4 0,-17 0 5 15,-1 4-9-15,-19 2-2 16,-5 4-4-16,-20 21 0 15,4 0 0-15,-14 18-2 16,6 0 3-16,-13 22 0 16,14-7-2-16,-4 31 2 15,1-6-1-15,13 15-2 16,3-9 3-16,11 15 0 16,6-9 1-16,18-3 2 15,-4-9 1-15,28-9 3 16,0-10-3-16,24-17 0 15,-11-4-1-15,14-15 1 0,-10 0-31 16,10-19-11 0,-10 4-103-16</inkml:trace>
  <inkml:trace contextRef="#ctx0" brushRef="#br1" timeOffset="111619.0317">22249 7326 232 0,'0'-28'88'0,"0"28"-48"0,0-12-31 16,0 12 22-16,0 0-19 15,0 0-4-15,0 9 1 16,0-3 4-16,0 19-7 15,7-4 6-15,-3 31 1 0,-4-7-2 16,6 41 1-16,-2-13-5 16,-1 46 1-16,4-12-5 15,-3 30 0-15,6-18-1 16,0 27 1-16,0-18-2 16,4 25 2-16,0-22-2 15,-4 9-1-15,4-18 3 0,-4 0 0 16,0-18-12-16,-6-10-7 15,6-11-33-15,-10-13-14 16,0-12-62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02:20.129"/>
    </inkml:context>
    <inkml:brush xml:id="br0">
      <inkml:brushProperty name="width" value="0.15875" units="cm"/>
      <inkml:brushProperty name="height" value="0.15875" units="cm"/>
      <inkml:brushProperty name="color" value="#963334"/>
      <inkml:brushProperty name="fitToCurve" value="1"/>
    </inkml:brush>
    <inkml:brush xml:id="br1">
      <inkml:brushProperty name="width" value="0.15875" units="cm"/>
      <inkml:brushProperty name="height" value="0.15875" units="cm"/>
      <inkml:brushProperty name="color" value="#0070C0"/>
      <inkml:brushProperty name="fitToCurve" value="1"/>
    </inkml:brush>
    <inkml:brush xml:id="br2">
      <inkml:brushProperty name="width" value="0.15875" units="cm"/>
      <inkml:brushProperty name="height" value="0.15875" units="cm"/>
      <inkml:brushProperty name="fitToCurve" value="1"/>
    </inkml:brush>
  </inkml:definitions>
  <inkml:trace contextRef="#ctx0" brushRef="#br0">75 21 80 0,'4'-18'30'0,"-1"18"-16"0,-3-3-1 16,0 3 11-16,0 0-6 16,0 0 0-16,0 0-11 15,0 6-4-15,-7 3 4 16,1 0 3-16,-1 4-5 15,-7 2 1-15,7-3 1 0,0 3 3 16,0-3 4-16,0 4-8 16,1 2-1-16,-1 3-3 15,3-2 1-15,1 2-4 16,3 0-2-16,0-2 2 16,3-1 0-16,8 0 1 15,9 1 2-15,1-1-3 0,3 3 0 16,3-6 1-16,-3-2 0 15,4-7 2-15,-1-3 1 16,-3-6 10-16,-3-3 3 16,-4-3-3-16,-3-4 0 15,-1-8-6-15,-6 0 1 16,4-1-5-16,-5 1-2 16,-2 0 2-16,-4-1 0 15,0 4 1-15,0-6 2 16,-7-4-3-16,0 1-2 0,-3 5 0 15,-4 4 1-15,0 3-1 16,-3 3 2-16,0 2-4 16,0 7 0-16,3 3-1 15,0 6-2-15,1 1 5 16,-1 5 1-16,4 0-3 16,-1 0 1-16,1 0-24 15,3 1-10-15,4-1-61 16</inkml:trace>
  <inkml:trace contextRef="#ctx0" brushRef="#br1" timeOffset="-86233.8298">2944-677 212 0,'-7'-3'79'0,"7"3"-42"0,-7 0-39 0,7 0 14 15,0 3 0-15,0 0 3 16,0 6-2-16,0 0 0 16,0 10-7-16,0-4-4 0,7 9-1 15,-4-5-4-15,7 5 2 16,1-3 7-16,6-2 6 16,7-4 0-16,10-9 3 15,-3-3 1-15,3-18-1 16,-6 3-1-16,6-16 1 15,-3 4-6-15,-4-7-3 16,-6 4-3-16,-11-4 0 0,-3 7 0 16,-21-4 1-16,4 7-2 15,-17 6-2-15,-4 3-4 16,-10 9 0-16,6 0 0 16,-6 6-1-16,14 0-5 15,-4 6-2-15,7-3-33 16,0 6-13-16,10 0-65 15</inkml:trace>
  <inkml:trace contextRef="#ctx0" brushRef="#br0" timeOffset="1053.4064">998-201 88 0,'-3'-6'35'0,"-1"6"-18"0,1 0-16 15,3 0 11-15,-7 3-4 16,7 0 1-16,-3 3 1 15,-4 3 1-15,0 0-1 16,0 6-1-16,-3 4-3 16,6 2 1-16,1 0-4 15,3 10 0-15,0 2-1 16,3-2-2-16,1-1 3 0,13-2-2 16,0-4-1-16,0-2-2 15,11-4 1-15,-4-6 1 0,3-6 2 16,-6-3 10-16,3-6 4 15,0-6-3-15,-7-9-3 16,0-7-3-16,-3 1-2 16,-4-4-1-16,-3 1 0 15,-7 0 2-15,-7-1 1 16,0 4-3-16,-10 2-3 16,3 7-3-16,-10 6-1 15,0 3-1-15,0 6 3 16,0 6 2-16,0 3 2 15,4 3-12-15,-1 1-4 0,4-1-38 16,0 0-50 0,7 0 21-16</inkml:trace>
  <inkml:trace contextRef="#ctx0" brushRef="#br0" timeOffset="1503.983">1039 107 124 0,'7'-3'46'0,"7"0"-24"0,-4-7-24 16,1 7 11-16,2-6-4 15,1 3 0-15,0-6-61 16,3-3-26-16</inkml:trace>
  <inkml:trace contextRef="#ctx0" brushRef="#br0" timeOffset="2505.7869">165 287 92 0,'0'-3'35'0,"6"3"-18"0,-2-3-2 0,-4 3 13 16,3 0-13-16,4 0-3 15,0 0-8-15,0 3-3 16,0-3 0-16,0 0 1 0,3-6-21 31,14-4-51-31,0-5-3 16</inkml:trace>
  <inkml:trace contextRef="#ctx0" brushRef="#br0" timeOffset="3262.2639">720 332 124 0,'0'-3'46'0,"0"3"-24"0,0 0-10 16,0 0 13-16,0 0-9 16,0 0-2-16,4 6-8 15,-1 4-4-15,1-1-1 16,-1 6 1-16,4 3 1 0,-4 4 3 15,1 5 3-15,3 1 2 0,-4 5 1 16,4-9-4-16,0-2 0 16,0-7-3-16,0 0 0 15,-1-6-3-15,1-2 1 16,0-4 0-16,3-3 1 16,1 0-2-16,-1 0-2 15,0 0-37-15,4 0-15 16,3 0-34-1</inkml:trace>
  <inkml:trace contextRef="#ctx0" brushRef="#br0" timeOffset="4096.8226">192 759 92 0,'7'-9'35'0,"-7"12"-18"0,7-3-2 0,-7 0 28 15,7 6-10-15,-1 0-7 16,5 4-5-16,-1-1-12 15,-3 0 1-15,3 0 3 0,1 6-5 16,-1-3 0-16,0 4-2 16,4-1-1-16,3 3 1 15,4 4 3-15,13 2-4 16,7-3-1-16,11 10 0 16,-4-4 0-16,10-2-2 15,0-10 1-15,-6-6 0 16,6-12 3-16,7-6-1 15,7-9 0-15,-3-13-3 16,-1-2 1-16,1-10-2 0,-7 0 2 16,-4-6-4-16,7 1-2 15,-3-13 8-15,-4-6 4 16,-3 6-4-16,-7 6-3 16,-10 6-4-16,-4 9 1 15,-10 7 3-15,-13 8 1 16,-4 4 1-16,-11 9 2 15,-3 0-8-15,0 5-3 16,-3 1 5-16,3 3 1 16,-3 0-2-16,3 3 1 15,-3 0-24-15,3 0-10 16,0 3-75-16,0 3-33 16,0 4 70-16</inkml:trace>
  <inkml:trace contextRef="#ctx0" brushRef="#br2" timeOffset="9383.2884">789-677 100 0,'-3'0'38'0,"3"-3"-20"0,-4 3-21 16,1 0 30 0,-4 0-7-16,0-3-3 15,0 0-1-15,-3 0-3 16,3 0 0-16,-7 0-7 16,1 0 0-16,-1 0 1 0,-3 0 1 15,-11-1 0-15,4 4 0 16,4 0 2-16,-4 0-3 15,-4 0 1-15,1 0-3 0,-4 0 0 16,0 4-3-16,-3-1 1 16,6 0 0-16,1 0 1 15,-4 0 0-15,3 0 2 16,-2 0-3-16,-1 0-2 16,0 3 0-16,3 3-1 15,-9 3 0-15,6 4 0 16,-4 2-3-16,-2 3 0 15,2 7 4-15,-2 5 1 16,6-2-5-16,0-1 0 16,3 1 3-16,4-1 4 0,4-2-6 15,3 11 0-15,0-5 0 16,-1-1 3-16,1 4 0 16,0 3-1-16,0-1-2 15,3 7 1-15,0 6 1 16,1 0 0-16,-1 0 0 15,4-4 0-15,-1-2 0 16,1 0 0-16,0 0 0 16,3 2 2-16,0 4-3 15,0 3 0-15,4 0 1 16,-1 0 0-16,4 0 0 16,0-3 0-16,0 3 0 15,0 2 0-15,0 8-3 16,0-5 2-16,0 5 1 15,0-4 2-15,0-7-1 16,0 1-1-16,0-6 1 0,0-6 1 16,0-7-1-16,4-2-1 15,-1-7 1-15,1-2-1 16,-4-4 0-16,3-3 0 16,1-2-3-16,-1-1 2 15,-3-3-32-15,0-6-13 16,0-6-41-1</inkml:trace>
  <inkml:trace contextRef="#ctx0" brushRef="#br2" timeOffset="11050.0456">-93-525 104 0,'0'-9'38'0,"0"9"-20"0,0 3-17 0,0-3 8 0,0 6-1 16,0 7 2-16,-3 8-5 15,-1 6-1-15,1 4-2 16,-4-1-2-16,0 7 3 15,0-3 0-15,1-7-1 16,2-3 1-16,1-2-4 16,-1-4 0-16,4-6 1 15,0-3 0-15,4-2 0 0,-4-7 11 16,7 0 7-16,-1-10 0 16,1-5-1-16,4-6-7 15,-1-7-2-15,0-14 2 16,4-7 1-16,0-6-3 15,-4 6-3-15,0 6-2 16,0 10-3-16,-3 9 1 16,0 5-1-16,-3 10 0 0,-4 9 0 15,0 12-3-15,0 7 2 16,0 14 1-16,0 7 2 16,0 2-3-16,6 7 0 15,-2 0 1-15,6-3 0 16,0 0 0-16,4-4 2 15,0-5-1-15,0-10-1 16,-1-8 1-16,-2-10-1 16,-1-12 2-16,0-10 1 15,4-8-4-15,0-9 1 16,-4-10 0-16,4-12 2 0,3-3-1 16,-3-6-1-1,3 9 3-15,-4 10 0 0,-2 8-1 16,-1 7-2-16,-3 5-2 15,0 7 1-15,0 6 1 16,-4 3 0-16,4 6 0 16,-4 9 0-16,1 6 0 15,-1 13 2-15,4 8-3 16,0 1 0-16,0 0 1 16,0-4 2-16,0 4-1 15,-1-1-1-15,-2-8 1 16,3-10-1-16,-4-6 0 15,1-9 0-15,-4-3 2 0,6-9 1 16,-2-6 1-16,3-7 0 16,0-14 0-16,-1-10 0 15,5-3-2-15,-1 4-2 16,-3 2 1-16,7 9-1 16,-4 7 0-16,0 6 0 15,0 8 0-15,1 7 0 16,6 6-3-16,-7 9 2 15,4 10 1-15,0 5 0 16,6 7 0-16,-3 2 0 16,1 4 0-16,-1-7 0 15,-4-2-3-15,1-4 0 16,0-6 4-16,-4-5 1 0,7-10 2 16,-3-9 2-16,-4-16 1 15,1-5 3-15,-4-7-5 16,6-2-1-16,-2-1-2 15,2 7-2-15,1 2 1 16,-7 4-1-16,7 5-3 16,-8 4 2-16,-2 6 1 15,6 6 0-15,-3 3-3 16,0 9 2-16,0 9 1 16,-4 7 0-16,7 8 0 15,1 4 0-15,-1-4 0 16,0-5 0-16,1-4 0 15,2-5 0-15,-2-7 0 16,-5-6 2-16,8-3 1 16,-3-15 1-16,-1-7-2 0,0-5-2 15,0-6 3-15,1-1 0 16,-1 1-4-16,0 5 1 16,4 7-2-16,0 6 0 15,-1 6 0-15,1 6-2 16,10 6 3-16,-3 9 0 15,-1 3 1-15,4 1 0 16,0-1 0-16,-3 6 2 16,-4 1-1-16,4-1-1 15,-8-3-2-15,5-5 1 16,-12-4 3-16,5-3 3 16,-4-6 0-16,-7-3 0 0,0-9-3 15,-4-6-2-15,1 2 3 16,-1 1 0-16,4 3-6 15,-7 0 0-15,7 3-23 16,0 3-8-16,7 0-73 16</inkml:trace>
  <inkml:trace contextRef="#ctx0" brushRef="#br2" timeOffset="11785.0978">1273-714 104 0,'13'0'38'0,"5"3"-20"0,-1 4-12 16,-7-4 11-16,7 0-3 16,7 3 0-16,7 6-4 15,3 6-1-15,18 7-1 16,-1 2 0-16,4 13-4 0,-3 2 2 0,3 4 3 16,-7 6-3-16,0 3 2 15,0 6 4-15,3 9 4 16,1 18-4-16,3 4 1 15,-4-4-4-15,-3 7 0 16,3 12-5-16,-3-10-1 16,-6-5 1-16,9-7 0 15,-3-15 0-15,4-9 2 16,6-6-3-16,7-12 0 16,-3-7-1-16,10-8 1 15,-7-10-2-15,-3-12 2 16,6-6-2-16,-9 0-1 15,-11-3-19-15,-4-12-10 0,-16-3-73 16</inkml:trace>
  <inkml:trace contextRef="#ctx0" brushRef="#br2" timeOffset="13300.801">1527-253 132 0,'0'0'52'0,"3"-3"-28"0,-3-15-15 16,7 11 14-16,-4-2-11 16,4 3-2-16,0-3-6 15,0 0-3-15,7 3 0 16,-4 0 1-16,0 3 1 0,4 0 1 16,-4 6 0-16,1 3 2 15,-5 6 3-15,1 3-6 16,-14 7-2-16,7 5 1 15,-6 10 1-15,-5 2-1 16,4 1 1-16,1 0 0 16,2-10 3-16,1 4-3 15,10-7 0-15,-1-12-3 16,15 0-1-16,-7-11 1 16,10-8 2-16,-4-2-1 0,4-3-1 15,0-3 1-15,0 3 1 16,0 0-3-16,-6 3 0 15,-5 0 1-15,1 3 2 16,-7 6-1-16,0 3-1 16,-7 21 1-16,0 1 1 15,-4 5-3-15,-3 7 0 16,1 2 1-16,-1-2 0 16,-4 3 0-16,11-4 0 15,-3-2 2-15,3-3 1 16,3-7-1-16,8-9-2 0,-1-5 1 15,4-7-1-15,-1-9 6 16,5-7 4-16,2-2-5 16,1 0-3-16,-1 0-1 15,4 3 1-15,-7 3-1 16,-3-1-1-16,0 4 1 16,-4 6 1-16,-6 10-1 15,3 8-1-15,-4 6 1 16,-3 7-1-16,0 6 0 15,0-1 0-15,0-5-3 16,0-1 2-16,0-2 1 16,3-7 2-16,4-2-1 15,-3-7-1-15,6 3-2 16,-3-9 1-16,3-3 1 16,11-3 2-16,-1 4-1 15,-6-7-1-15,10-7 1 16,-3 4-1-16,-1-3 0 0,1 0 2 15,-4 0-3-15,-3 6 0 16,-4 6 1-16,-3 3 0 16,-4 10 2-16,-3 5 1 15,-3 7 1-15,-4 5 0 16,7 7 0-16,0 3 0 16,0 2 2-16,7-11 3 15,0-7-4-15,3-2-3 16,0-13-1-16,11-3 1 15,-1-21-3-15,-2-6-2 16,6 0-36-16,0-1-16 0,0-5-47 16</inkml:trace>
  <inkml:trace contextRef="#ctx0" brushRef="#br2" timeOffset="15117.1258">-233-326 112 0,'-14'-13'44'0,"10"7"-24"0,-13-3-17 0,10 6 12 16,1 3-7-16,-8 0-2 15,-3 6 3-15,-7 3 2 16,-7 4-6-16,-7 8 1 0,0 0 1 16,-6 7 5-16,6 5 3 15,0 10-6-15,7 9-3 16,4 6-3-16,3 3-3 15,7 0 1-15,3 0-1 16,4 3-3-16,6-3 0 16,15 0 2-16,9-3 2 15,11-6-2-15,14-10 0 0,-1-8 1 16,4-7 2-16,0-8 1 16,-6-7 3-16,-5-9-3 15,-9-9 0-15,-4 0-1 16,-7-4-2-16,-7 4 1 15,-3 0 1-15,-10 3 1 16,-8 3 1-16,-9 6-2 16,-8 7 1-16,-9 8-4 15,-5 3 0-15,-2 10-1 16,3 5 0-16,3 7 2 16,4 0 0-16,3 6 0 15,10 0 0-15,4 9-3 16,10-6 0-16,7-4 2 0,7-5 0 15,7-6-2-15,6-7 2 16,11-2 1-16,7-7 0 16,0-9 0-16,-1-2 0 15,1-10 4-15,-7-6 5 16,0-10-3-16,-7 1 2 16,-7 0-5-16,-3-3 0 15,-11 9-1-15,-3-3 1 16,-3-1-2-16,-11 13-1 15,-3 4 1-15,-11 5 1 16,-2 3-3-16,-1 9 0 0,-4 10-1 16,8 3 0-1,6 5 0-15,8 4-2 0,9 6 3 16,14-3 0-16,11-1 1 16,6-8 0-16,8-6 0 15,-1-7 2-15,4-9-3 16,0-5-2-16,-4-7 2 15,4-6 2-15,-4 0 0 16,-3-10 2-16,-7 1 0 16,-4-3 3-16,-2-3-1 15,-8 6 0-15,-7 0 1 16,-3-4 1-16,-7 10-3 16,1 0-3-16,-5 9-3 15,1 16 1-15,3 2 1 16,0 1 0-16,4-1 0 0,-1 6 0 15,11 1-3-15,7-1 0 16,7-5-1-16,6-4 3 16,14-12 0-16,4 4 3 15,-1-10 1-15,1-3 1 16,0-7 0-16,-1-8 0 16,-6-3-2-16,0-3 1 15,-4-4-2-15,-3-5 2 16,-7-1 0-16,-10-2 1 15,-1 8 0-15,-13-2 0 16,-7-1 0-16,1 7 0 0,-5 3-2 16,-2 9 1-16,-1 6-2 15,-7 6 2-15,8 6-7 16,-5 12 1-16,1 0 1 16,0 1 3-16,0-1-2 15,3-3 0-15,4 4-1 16,0-10 0-16,10 0 2 15,-4-6 2-15,14 0-6 16,4-6 3 0,0-6 0-16,6 3 3 15,-2-3 1-15,-5-12-4 16,1-7 1-16,-4 10 0 16,-3-3 0-16,-7 0 0 15,0 2 2-15,-7 4-1 16,-3 0-1-16,-4 0 1 15,-3 3-1-15,0 6 0 0,0 3 0 16,-4 3 0-16,4 6 0 16,0-3 0-16,7 9 0 15,-1-3-3-15,1-3 0 16,3 4-1-16,7-10-24 16,0-3-11-1,11-6-60 1</inkml:trace>
  <inkml:trace contextRef="#ctx0" brushRef="#br2" timeOffset="15656.8643">-161 924 132 0,'-11'-15'52'0,"15"9"-28"0,-4 0-17 16,0 6 15-16,0 0-9 0,0 0 3 31,0 9-8-31,0 0-4 16,0 12 2-16,0 1 3 0,3 11-5 0,4 1-2 15,0-1-1-15,7-2-1 16,3-4 0-16,3-2 2 16,4-10-1-16,-3 0-1 15,10 0 1-15,-4-12 1 16,1-6-1-16,-1-3-1 15,-6-3 3-15,-1-6 2 16,-2 0 0-16,-5-1 0 16,-6-5-3-16,-7 6 1 0,-3 3 0 15,-4 2 3-15,0 7-5 16,-7 12-1-16,1 4 0 16,-8 5 0-16,7 0 0 15,1 1 0-15,2-7 0 16,8 0 0-16,6-6-20 15,8 3-9-15,2-9-58 16</inkml:trace>
  <inkml:trace contextRef="#ctx0" brushRef="#br2" timeOffset="16842.6355">1784 802 148 0,'0'0'55'0,"0"0"-30"0,0-6-18 0,0 6 15 16,0 3-7-16,0 0 0 16,0 6-7-16,3 3 0 0,4 7-5 15,4 8 0-15,2 4 3 0,1 14 1 16,0 1 1-16,6-3-4 15,4-4-3-15,11-5 2 16,2-7 2-16,15-5 2 16,3-7 1-16,3-15-4 15,7-6-3-15,-3-12 0 16,13-13 1-16,1-8-1 16,3-10-1-16,-7 0 3 15,-7-6 0-15,-3 3-1 16,-11-3-2-16,-10 3 1 15,-6-9 1-15,-11 7 1 16,-11 2 1-16,-13 0-2 0,-3 3 1 16,-14 6-4-16,3 7-2 15,-6 5 2-15,-18 7 2 16,4 9-5-16,-11 6 1 16,4 5-1-16,0 8-1 15,3 5 4-15,4 3 2 16,-1 3-2-16,11 0-2 15,7 1-1-15,0 2 0 16,13 6 3-16,4-2 0 16,4-4-2-16,10 3 2 15,6-5 1-15,11-7 0 16,3-6 0-16,4-6 2 0,0-3-1 16,-4-7-1-16,-3-2 3 15,-7-3 0-15,-7 0-1 16,-6-1-2-16,-11 1 1 15,0 0 1-15,-11 5-1 16,-2 7-1-16,-8 6-4 16,7 6-2-16,-3 7-15 15,0-1-4-15,3 0-42 16,4 0-43 0,0-6 33-16</inkml:trace>
  <inkml:trace contextRef="#ctx0" brushRef="#br2" timeOffset="18509.5301">1506-424 140 0,'-10'6'52'0,"10"0"-28"0,-7 7-22 0,7-4 12 16,-4 6-3-16,4 3 1 15,0 4-11-15,4 5-3 16,3 3 1-16,3 7 0 0,14 3 1 15,10-1 0-15,4-8 2 16,-4-7 3-16,1-5 4 0,-1-10-4 16,7-6-3-16,-6-9 1 15,-5-7 0-15,5-5 3 16,-1-3 3-16,4-1 0 16,-7-5 2-16,-7-3-4 15,-4 2 1-15,-6 4-5 16,-7-1 0-16,-7 7-1 15,-7 0 1-15,-7 5 0 16,-3 4 1-16,-4 6-2 16,1 3 1-16,-4 3-4 15,3 3 0-15,1 4-1 16,3-1 0-16,3 0 2 16,4 0 2-16,3-3-19 0,3-3-6 15,4 0-17-15,4-3-5 16,13-3-29-1</inkml:trace>
  <inkml:trace contextRef="#ctx0" brushRef="#br2" timeOffset="17925.9368">2028-183 104 0,'-7'3'41'0,"3"0"-22"0,1 3-7 0,3 0 13 0,-4 0-7 16,1 4 0-16,0 2-11 16,-4 6-2-16,7 3-3 15,7 10-2-15,3 9 1 0,7-1 1 16,7 1 1-16,7-4 1 16,-4-2 2-16,11-7 1 15,-4-8 3-15,8-7-1 16,-5-9 0-16,1-6 1 15,7-6 1-15,-4-6-3 16,0-19-3-16,0 0 0 16,0-5-1-16,-6-1-2 15,-1-3-2-15,-10 7 3 16,0 2 2-16,-7 4-2 0,-10 5 0 16,-11 1-1-16,-6 3-2 15,-10 2 1-15,-4 7 1 16,-7 9-3-16,3 9 0 15,1 3-1-15,3 4-2 16,0-1 5-16,7 3 1 16,3 3-5-16,4 1 0 15,-4 2 1-15,10-3 3 16,4 1-2-16,0-4 0 16,4-3-1-16,-4-3 0 15,7-3 4-15,0-3 1 0,-1-3-4 16,-2-6-1-16,3 0 1 15,-4-3 0-15,-3 0-15 16,0 0-6-16,-3 3-69 16</inkml:trace>
  <inkml:trace contextRef="#ctx0" brushRef="#br2" timeOffset="22354.9155">-329-381 88 0,'0'-9'33'0,"0"9"-18"0,0 0-7 16,3 0 13-16,-3-3-3 16,0 0-1-16,3-10-3 15,1-8 1-15,3-6-2 16,0-7 2-16,6-6-8 15,1 7-4-15,-4 2-2 0,1 7-1 16,-5 3 0-16,1 5 0 16,0 4 0-16,-3 3 0 0,-1 3 0 15,0 6-5-15,-3 0 1 16,4 6 6-16,-1 3 6 16,1 3-9-16,-1 4-1 15,1 2 1-15,2 3 0 16,1 1 1-16,0-1 2 15,0-3-1-15,0-3-1 16,3-8 1-16,1-4-1 16,-1-6 2-16,0-7 1 15,4-5 3-15,0-6 1 16,3-4-1-16,3 1 1 16,-3 0-2-16,4-1 2 15,0 7-4-15,6 3 0 16,-10 2-3-16,-3 4-3 0,3 3 2 15,-3 0 0-15,0 3 1 16,-1 6 0-16,4 3 0 16,-3 6 2-16,0 1-3 15,0 2 0-15,-1-3 1 16,-2-3 0-16,6-6 13 16,-4-6-3-1,5-6 2-15,-5 0-6 16,1-6-2-16,3-7-4 15,0-2-3-15,4 0 2 16,0-1 2-16,3 1 0 31,-4 5-1-31,4 4 1 0,-3 6-4 0,-1 3 2 16,1 6 1-16,0 6 2 16,3 9-1-16,-4 1-3 0,4-1 1 15,-3 3 1-15,-4-3 0 16,7 1 0-16,-4-4 2 15,1-3 1-15,-4-3 1 16,0-6-2-16,1-3 1 16,2-6-2-16,1-6 2 15,-4-4 0-15,3-2 3 16,1 0-5-16,3 2-1 16,-3 7-2-1,3 3 0-15,0 6 2 16,3 6 0-16,1 6 2 15,-8 3-1-15,4 1-1 16,0 2 1-16,4-3-1 16,-8 3 0-16,1-3-3 15,-1 4 2-15,1-4 3 16,-4 0-1-16,7-3 2 16,-3 0-2-16,-1 0-1 15,4 1 1-15,0-4-4 16,4 3 2-16,-4 0 3 15,10 0-1-15,0 3 2 16,-10 1-2-16,7 2-1 16,-7 3 1-16,0 0-6 15,-3 4 3-15,-4 2-17 0,0 1 11 16,-3-1-25-16,0 0 18 0,-11-2-83 16,7-1 54-16</inkml:trace>
  <inkml:trace contextRef="#ctx0" brushRef="#br2" timeOffset="23150.0075">-100-729 132 0,'7'-6'49'16,"4"3"-26"-16,-1-9-16 0,-7 6 13 0,11-6-6 16,-4-1 2-16,4-2 0 15,3 0-1-15,4 0-7 16,-1 2-5-16,1 1 0 0,10 0-2 16,-4 0-1-16,14 3 5 15,-3-4 1-15,7-8 2 16,6 6 0-16,14 3-2 15,4 2-1-15,7 10-6 16,26 10 1 0,-19-4 4-1,-1 6-2 1,-10 6 1-16,0 1-1 16,-10-1 1-16,-7 0-2 15,-11 0-1-15,-2 1 1 0,-8-4-19 16,-3 0 10-16,-7-3-94 15,-4 1 57-15</inkml:trace>
  <inkml:trace contextRef="#ctx0" brushRef="#br2" timeOffset="33467.5703">161 284 68 0,'0'-3'27'0,"0"3"-14"0,10 3-15 15,-6-3 4 1,-1 3-2-16,4-3 0 15,0 0 0-15,-4 0 2 16,1 0-1-16,-1-3-1 0,1 3 1 16,-1-3-1-16,1 6 0 15,-4-3 0-15,3 3 0 0,-3-3-31 16,0 0 17-16</inkml:trace>
  <inkml:trace contextRef="#ctx0" brushRef="#br2" timeOffset="34336.7046">216 253 104 0,'0'-3'38'0,"0"3"-20"15,0-6-17-15,0 3 15 16,3 3-10-16,-3-6 4 16,4 3-6-16,-4 0 0 15,0 6-2-15,-4 0 3 16,4 3-3-16,-3-3 6 16,0 3-5-16,-1 0 8 15,1 0-7-15,-4-3 3 16,3 3-4-16,-2-3-2 15,6 4 0-15,-4-1 1 16,4 0-1-16,-3 0-3 16,6 0 1-16,-3-3 1 15,0 0 0-15,0 0 2 0,4 0-1 16,-1 0 2-16,7 3-2 0,-3-6 2 16,0 0-2-16,-4-3 2 15,1 3-2-15,6-9-1 16,-3 3 1-16,-3-3 1 15,-1 3-1-15,-6 3-1 16,3 3 1-16,-4 0-4 16,1 3 2-16,-11 0-15 15,14 0 9-15,-7 0-67 16,7 3 40-16</inkml:trace>
  <inkml:trace contextRef="#ctx0" brushRef="#br2" timeOffset="36842.5788">1136 183 64 0,'10'-49'27'0,"-10"49"-14"0,10 3-7 15,-10 0 9-15,7-6-6 16,-4 0-3-16,1-3 1 15,-4 6 2-15,0 3 0 16,0-6 2-16,0 3-2 16,0 0 2-16,0 0-2 15,0 0 0-15,0-3-3 16,-4 3 1-16,1 0-2 0,-4 0 2 16,7 3-4-16,-3-3 0 15,-4-3 1-15,7 3 2 16,-4 0-3-16,4 0-2 15,-3 3 0-15,0-3 1 0,-4 3 1 16,7 0 1 0,-7 0 0-16,7-3 2 15,0 0 8 1,0 0-8-16,0-3 6 16,0 3-7-16,0 0 2 15,0 0-4-15,7-3-2 16,-4 0 0-16,1 0-1 15,-1-3 0-15,0 0 0 16,1 3 0-16,-4 3 2 0,0-3-3 16,0 3 0-16,0 0 1 15,0 0 2-15,0-3-1 16,0 3-1-16,0 0 3 0,-4 3-2 16,4-3-1-16,-3 6-2 15,0 0 1-15,-1-3 1 16,-6 0 0-16,6 0 0 15,1 0 0-15,3 3-3 16,-4 6 2 0,4-12 3-16,4 3-3 15,-1 7 0-15,-3-10-37 16,4-3-14-16,6-4-27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5:05:05.051"/>
    </inkml:context>
    <inkml:brush xml:id="br0">
      <inkml:brushProperty name="width" value="0.15875" units="cm"/>
      <inkml:brushProperty name="height" value="0.15875" units="cm"/>
      <inkml:brushProperty name="color" value="#00B0F0"/>
      <inkml:brushProperty name="fitToCurve" value="1"/>
    </inkml:brush>
  </inkml:definitions>
  <inkml:traceGroup>
    <inkml:annotationXML>
      <emma:emma xmlns:emma="http://www.w3.org/2003/04/emma" version="1.0">
        <emma:interpretation id="{435CB750-F121-4354-9B97-880A6FC1EAD8}" emma:medium="tactile" emma:mode="ink">
          <msink:context xmlns:msink="http://schemas.microsoft.com/ink/2010/main" type="writingRegion" rotatedBoundingBox="918,12024 24715,11625 24741,13160 943,13559"/>
        </emma:interpretation>
      </emma:emma>
    </inkml:annotationXML>
    <inkml:traceGroup>
      <inkml:annotationXML>
        <emma:emma xmlns:emma="http://www.w3.org/2003/04/emma" version="1.0">
          <emma:interpretation id="{ACF32B79-3D44-41DF-B8DC-C5B5A07DF381}" emma:medium="tactile" emma:mode="ink">
            <msink:context xmlns:msink="http://schemas.microsoft.com/ink/2010/main" type="paragraph" rotatedBoundingBox="918,12024 24715,11625 24741,13160 943,13559" alignmentLevel="1"/>
          </emma:interpretation>
        </emma:emma>
      </inkml:annotationXML>
      <inkml:traceGroup>
        <inkml:annotationXML>
          <emma:emma xmlns:emma="http://www.w3.org/2003/04/emma" version="1.0">
            <emma:interpretation id="{C4DA6B06-72EE-4EF7-A050-E11C57C14640}" emma:medium="tactile" emma:mode="ink">
              <msink:context xmlns:msink="http://schemas.microsoft.com/ink/2010/main" type="line" rotatedBoundingBox="918,12024 24715,11625 24741,13160 943,13559"/>
            </emma:interpretation>
          </emma:emma>
        </inkml:annotationXML>
        <inkml:traceGroup>
          <inkml:annotationXML>
            <emma:emma xmlns:emma="http://www.w3.org/2003/04/emma" version="1.0">
              <emma:interpretation id="{8FFF3B87-E338-4281-BC8F-A142129A0694}" emma:medium="tactile" emma:mode="ink">
                <msink:context xmlns:msink="http://schemas.microsoft.com/ink/2010/main" type="inkWord" rotatedBoundingBox="939,12345 5716,12625 5646,13825 869,13544"/>
              </emma:interpretation>
              <emma:one-of disjunction-type="recognition" id="oneOf0">
                <emma:interpretation id="interp0" emma:lang="en-IN" emma:confidence="0">
                  <emma:literal>BUT."</emma:literal>
                </emma:interpretation>
                <emma:interpretation id="interp1" emma:lang="en-IN" emma:confidence="0">
                  <emma:literal>BUT."'</emma:literal>
                </emma:interpretation>
                <emma:interpretation id="interp2" emma:lang="en-IN" emma:confidence="0">
                  <emma:literal>BUT:'</emma:literal>
                </emma:interpretation>
                <emma:interpretation id="interp3" emma:lang="en-IN" emma:confidence="0">
                  <emma:literal>BUT:"</emma:literal>
                </emma:interpretation>
                <emma:interpretation id="interp4" emma:lang="en-IN" emma:confidence="0">
                  <emma:literal>Bu...T</emma:literal>
                </emma:interpretation>
              </emma:one-of>
            </emma:emma>
          </inkml:annotationXML>
          <inkml:trace contextRef="#ctx0" brushRef="#br0">15 251 132 0,'-10'-30'49'0,"10"30"-26"0,-3-6-20 0,-1-1 19 16,8 4-14-16,-4-12 8 15,7 3-9-15,3-9 0 16,4 5-4-16,3-2 5 16,0 3-5-16,4-10-1 15,-1 7-1-15,11-6-1 16,3 8 0-16,7 1 4 15,1 9-2-15,6 3 1 16,-4 3-1-16,-6 6 1 16,-4 6-2-16,-6 7 8 15,-4-1-5-15,-10 9 5 16,-4 4-5-16,-14 15 2 16,1-1-3-16,-21 10 3 15,0-3-4-15,-21 0 1 16,8 0-1-16,-8-6 5 0,7-7-4 15,-3-2 6-15,14-7-6 0,3-8 1 16,6-4-2-16,5-12 1 16,9 0-2-16,4-12 4 15,7-3-3-15,7-6 1 16,6-1-1-16,22-5-4 16,9 3 1-16,1-1 1 15,-4 10 0-15,-7 0 2 16,-4 6-1-16,-6 6 2 15,0 6-2-15,4 19 4 16,-5 5-3-16,-6 13 6 16,-6 0-5-16,-12 6 1 15,1-4-2-15,-17 7 3 16,0-3-3-16,-21 9 6 16,3-6-5-16,-23-3 8 15,3-9-7-15,-10-10 5 16,6-8-5-16,4-16-2 15,7-6-1-15,7-12-45 16,13 2 24-16,4-8-118 16,7 0 77-16</inkml:trace>
          <inkml:trace contextRef="#ctx0" brushRef="#br0" timeOffset="-810.1857">-5 260 132 0,'0'-143'52'0,"0"143"-28"0,3-6-15 0,-3 30 25 16,4 13-19-16,-4-19 10 16,0-9-15-16,0-15 6 15,3 0-9-15,-3 18 0 16,4 10-4-16,-1 14 3 16,4 4-4-16,-4 112 1 15,4 13-1-15,-3-46 1 16,-1-37-2-16,1-51 4 15,-1-22-3-15,0 34 1 16,4 5-1-16,0 7 1 16,0 0-2-16,0-94 2 15,0-25-2-15,0 54-20 16,-1 26 10-16,-2 48-74 16,3 9 47-16,-7-40-67 15,3-14 59-15</inkml:trace>
          <inkml:trace contextRef="#ctx0" brushRef="#br0" timeOffset="1171.1119">1017 279 144 0,'-10'-52'55'0,"10"52"-30"0,3-6-10 16,-3 3 31 0,0 6-25-16,0-3 9 15,0 0-18-15,0 3 5 16,4 6-10-16,-4 3 2 16,3 6-5-16,-3 4 0 15,0 2-2-15,0 22-2 0,4 6 1 0,-1 15 1 16,4-3-1-16,7 9 2 15,3-6-2-15,3-3 2 16,1-9-2-16,0-18 6 16,-1-7-4-16,8-18 6 15,3-6-6-15,17-24 1 16,3 0-2-16,-3-19 9 16,-7 1-5-16,-6-13 19 15,-1 0-14-15,7-36 12 16,-3 5-13-16,-11 4 10 15,-3 15-11-15,-10 9 8 16,0 16-9-16,-11 8-7 16,4 13-1-16,-4 6-5 15,1 6 3-15,-1 12 3 16,4 9 0-16,0 13-1 16,0 2 1-16,0 13-1 15,0 6 0-15,-4 0 0 16,0 0 0-16,1 2 2 15,3-5-1-15,0 0-1 16,3-3 1-16,7 12-19 16,4-3 10-16,-4-16-36 15,0-5 24-15,0-4-61 16,0-5 45-16,0-7-100 16,4 0 77-16</inkml:trace>
          <inkml:trace contextRef="#ctx0" brushRef="#br0" timeOffset="18362.7169">2091 212 140 0,'-10'-4'55'0,"10"8"-30"0,0 8-18 0,0-9 13 15,0-6-8-15,7 0 1 16,0 0-2-16,3 0 1 15,4 0-6-15,6-1 0 0,1 1 1 16,6 0 1-16,11-3 2 16,10 0-3-16,14 0-2 15,-1-3 2-15,-2 0 2 16,-8 0-2-16,1-1 1 16,-11-2-3-16,-17 6 0 15,-4 0-3-15,1 0-2 0,3 0 1 16,-3 3 1-16,-8-3-52 15,-2 3-23-15,-1 3-21 16</inkml:trace>
          <inkml:trace contextRef="#ctx0" brushRef="#br0" timeOffset="9670.6108">3282 1029 160 0,'-4'15'60'0,"4"-15"-32"0,0 6-44 15,0-6-28 1,4-6-15-16,-1 6 8 0,4 6 6 16</inkml:trace>
          <inkml:trace contextRef="#ctx0" brushRef="#br0" timeOffset="18915.5294">2386 242 156 0,'-3'3'60'0,"6"0"-32"0,-3 3-15 15,0-6 17-15,4 9-4 16,-1 7-1-16,0 2-5 16,1 3-2-16,-1 4-10 15,1 8-1-15,3 4 0 0,-4-1 1 16,4 13 0-16,-4 9-2 15,1 6-1-15,-1 0-3 0,7 3-2 16,-3-12 3-16,0-9 2 16,0-6-2-16,0-13-2 15,-4-9-11-15,1 1-6 16,-1-4-102 0</inkml:trace>
          <inkml:trace contextRef="#ctx0" brushRef="#br0" timeOffset="10136.7578">3961 983 192 0,'-14'24'74'0,"14"-24"-40"0,-3 7-40 0,3-7 12 16,0 0-35-16,0 6-65 16,3 0-4-1</inkml:trace>
          <inkml:trace contextRef="#ctx0" brushRef="#br0" timeOffset="10604.7843">4736 937 192 0,'4'9'74'0,"-8"7"-40"0,1-1-42 0,3-9 12 16,0 0-4-16,0 0 2 16,0-6-30-16,0 0-13 15,3-6-32-15,-3 0-14 16</inkml:trace>
        </inkml:traceGroup>
        <inkml:traceGroup>
          <inkml:annotationXML>
            <emma:emma xmlns:emma="http://www.w3.org/2003/04/emma" version="1.0">
              <emma:interpretation id="{77672074-8629-4F9E-A1AF-73BC6186A3F7}" emma:medium="tactile" emma:mode="ink">
                <msink:context xmlns:msink="http://schemas.microsoft.com/ink/2010/main" type="inkWord" rotatedBoundingBox="6217,12692 7762,12643 7784,13317 6239,13366"/>
              </emma:interpretation>
              <emma:one-of disjunction-type="recognition" id="oneOf1">
                <emma:interpretation id="interp5" emma:lang="en-IN" emma:confidence="0">
                  <emma:literal>we</emma:literal>
                </emma:interpretation>
                <emma:interpretation id="interp6" emma:lang="en-IN" emma:confidence="0">
                  <emma:literal>wee</emma:literal>
                </emma:interpretation>
                <emma:interpretation id="interp7" emma:lang="en-IN" emma:confidence="0">
                  <emma:literal>woe</emma:literal>
                </emma:interpretation>
                <emma:interpretation id="interp8" emma:lang="en-IN" emma:confidence="0">
                  <emma:literal>wed</emma:literal>
                </emma:interpretation>
                <emma:interpretation id="interp9" emma:lang="en-IN" emma:confidence="0">
                  <emma:literal>web</emma:literal>
                </emma:interpretation>
              </emma:one-of>
            </emma:emma>
          </inkml:annotationXML>
          <inkml:trace contextRef="#ctx0" brushRef="#br0" timeOffset="28479.8111">5292 538 140 0,'3'-15'52'0,"1"8"-28"0,3-14-13 0,-4 12 15 15,4-6-1-15,0-4 0 16,0 1-3-16,0 0 1 0,0 6-13 16,-4 2-3-16,0-2-3 0,1 9 4 15,-4 3 5-15,3 9-3 16,1 4 2-16,-4 8-5 16,0 9 1-16,-4 4-5 15,4 9-2-15,0 9 0 16,0 12 1-16,0-3-1 15,4-4 2-15,-1 4-2 16,1-12-1-16,2-12 1 16,1-7 1-16,4-14 1 15,6-16 3-15,3-13 1 16,4-20 1-16,4-13-4 16,6-15-1-16,4 0 1 15,-4 3 2-15,-3 0 3 0,-7 3 2 16,-3 10-5-16,-8 8-2 15,-2 10-4-15,-1 5-1 16,0 7 1-16,4 9 2 16,-7 9-1-16,3 6-1 15,-3 6 1-15,3 4-1 16,1 5 0-16,-1 13 0 16,4 5-3-16,-1 1 2 15,4 6 1-15,1-3 0 16,-5-10 0-16,1-2 0 15,3-10 0-15,0-12 2 16,4-15-1-16,-1-12 2 16,5-19 0-16,2-11 1 0,-3-4-2 15,-3-3 1-15,-4 0 0 16,-4-9 1-16,-2 6 2 16,-4 10 1-16,-1 2 1 15,-2 12 0-15,-1 7-7 16,-3 6-2-16,0 5 2 15,0 4 1-15,0 6-5 16,0 3 0-16,0 0 1 16,0 0 1-16,4 3 1 15,-1 3 0-15,1 1-3 16,-1-4 2-16,0 0-4 0,-3-3-1 16,0 0-2-16,0 0 2 15,0 0-5-15,-3-6-49 16,0-1-14-1,-1 1-53 1</inkml:trace>
          <inkml:trace contextRef="#ctx0" brushRef="#br0" timeOffset="29079.6993">6414 452 148 0,'-3'13'57'0,"-8"-1"-30"0,8 6-14 16,3-12 23-1,7 9-15-15,0 1-5 16,-1-1 0-16,5-3-10 16,2 0-1-16,5-2-1 0,2-7 4 15,4-6 3-15,0-4 0 0,0-2 3 16,-3-3-3-16,3-3 1 15,-7-7 2-15,0-2 1 16,-10-3-6-16,-7 2-1 16,-3-2-4-16,-4 2-1 15,-7 4 1-15,-3 9 2 16,0 12-3-16,-4 9-2 16,0 6 0-16,1 10-1 15,3 2 0-15,0 4 2 16,3 5-1-16,4 7-1 15,6 0 1-15,4 5-1 16,7 1 0-16,7-3 0 16,10-6 0-16,3-7 2 15,11-5 3-15,6-13 4 0,1-9 0 16,-4-9 0-16,-3-12-5 16,0-13-1-16,-7-2-74 15,0-4-34-15,-21-15-20 16</inkml:trace>
        </inkml:traceGroup>
        <inkml:traceGroup>
          <inkml:annotationXML>
            <emma:emma xmlns:emma="http://www.w3.org/2003/04/emma" version="1.0">
              <emma:interpretation id="{E12B516E-122A-4FBD-BA54-6A4C73E6F677}" emma:medium="tactile" emma:mode="ink">
                <msink:context xmlns:msink="http://schemas.microsoft.com/ink/2010/main" type="inkWord" rotatedBoundingBox="8913,11890 13207,11818 13231,13238 8937,13310"/>
              </emma:interpretation>
              <emma:one-of disjunction-type="recognition" id="oneOf2">
                <emma:interpretation id="interp10" emma:lang="en-IN" emma:confidence="0">
                  <emma:literal>should</emma:literal>
                </emma:interpretation>
                <emma:interpretation id="interp11" emma:lang="en-IN" emma:confidence="0">
                  <emma:literal>Should</emma:literal>
                </emma:interpretation>
                <emma:interpretation id="interp12" emma:lang="en-IN" emma:confidence="0">
                  <emma:literal>shouId</emma:literal>
                </emma:interpretation>
                <emma:interpretation id="interp13" emma:lang="en-IN" emma:confidence="0">
                  <emma:literal>5hould</emma:literal>
                </emma:interpretation>
                <emma:interpretation id="interp14" emma:lang="en-IN" emma:confidence="0">
                  <emma:literal>shou1d</emma:literal>
                </emma:interpretation>
              </emma:one-of>
            </emma:emma>
          </inkml:annotationXML>
          <inkml:trace contextRef="#ctx0" brushRef="#br0" timeOffset="29951.9619">8352 254 156 0,'-3'-3'57'0,"3"3"-30"0,0-3-7 0,0 3 21 16,-4-3-5-16,1-3-1 15,-4 0-13-15,-7-3-4 16,-6 0-10-16,-4 2-3 0,0 4 1 16,-4 6-3-16,-6 4 0 15,0 2-1-15,3 18 1 16,3 1-7-16,1 2 1 15,0 4-1-15,6 2 2 16,4-2 1-16,10-7 1 16,4-2-3-16,6-7 2 15,11-3-1-15,17-6 0 16,17-6 4-16,10 0 1 16,0-3-1-16,1 3 1 0,-8 4 0 15,-10-1 3-15,-6 6-3 16,-11 6-2-16,-11 13 2 15,-20 11 2-15,-6 7-2 16,-18 3-2-16,-17 0 2 16,-4-9 0-16,1-4 1 15,6-17 0-15,7-10-2 16,11-12 1-16,6-9-15 16,8-10-7-16,9-8-48 15,11-4-18-15,7 1-19 16</inkml:trace>
          <inkml:trace contextRef="#ctx0" brushRef="#br0" timeOffset="30612.3297">8771-225 184 0,'3'-36'68'0,"-16"27"-36"0,6 3-22 16,7 6 20-16,0 0-5 15,0 12 3-15,7 3-3 16,-1 9 0-16,5 10-14 16,-1 6-2-16,0 8 1 0,-3 23-6 15,0 14-2-15,0 16 3 16,-4-7 4-16,1 16 1 15,-1-3 4-15,4-13-3 0,0-8-1 16,0-19-6-16,3-16-3 16,0-17 2-16,1-13 2 15,-4-21 7-15,-1-12 4 16,5-21-8-16,2-10-4 16,8-9-6-16,0 0 1 15,-1-3 1-15,1-3 0 16,3 4 0-16,0 11 0 15,0 6-3-15,3 13 0 16,1 21-1-16,-4 9 3 16,0 12 0-16,0 16 3 15,-4 2-1-15,1 19-1 16,-4 6 3-16,4 0 2 16,-4-6-2-16,3-6 0 0,1-9-1 15,-4-13-2-15,-3-9-19 16,-4-12-8-16,-3-9-76 15,3-15-33-15,-3-6 19 16</inkml:trace>
          <inkml:trace contextRef="#ctx0" brushRef="#br0" timeOffset="31347.2699">9807 248 160 0,'-21'-6'60'0,"21"6"-32"0,-3 0-13 15,3 0 18-15,-3 0-10 16,-1 0 0-16,1 3-8 0,-4 0 1 15,0 6-9-15,-3 10 0 0,-1-1 0 16,1 3-1-16,-4 10-1 16,1 2-6-16,-1 7-1 15,4 0 1-15,3 5 2 16,7 4 0-16,10-3-1 16,11-3-2-16,10-4 1 15,10-14 5-15,7-7 2 16,3-15 4-16,-3-15 4 15,0-16-4-15,0-8 2 16,0-10-3-16,-7-6 2 16,-6-3-2-16,-15 0 2 15,-13 6-6-15,-14 4-1 16,-6 11-2-16,-8 10-2 16,-6 12-4-16,-8 5 0 15,1 7-25-15,-4 7-8 0,7 5-36 16,14-12-14-16,10-6-11 15</inkml:trace>
          <inkml:trace contextRef="#ctx0" brushRef="#br0" timeOffset="32277.9165">10545 163 192 0,'10'-37'74'0,"-10"37"-40"0,14-24-22 0,-11 21 19 16,1 0-7 0,-1 0 0-16,-3 0-13 0,0 3-4 15,0 3-5-15,0 0 1 0,0 15 0 16,0-3-4-16,3 25 1 16,-3-7 0-16,4 19 0 15,-1-9 0-15,4 12 0 16,-3-6 0-16,6-1 0 15,-3-5 0-15,10-6 2 16,-3-7-1-16,10-15-1 16,-4-2 5-16,14-23 4 15,-3 1-1-15,7-15 3 16,-7 3-4-16,3-25-2 16,-3 6 4-16,-3-15 2 15,-4 10-4-15,-7 2 1 16,0 6-3-16,-7 7 0 0,0 2-3 15,-6 16-2-15,-1 3 1 16,-6 21-1-16,3-3-3 16,0 22 2-16,0-4-1 15,3 13 0-15,1-7 0 16,6 10-2-16,0-3 3 16,8-1 0-16,-5-5 1 15,8-7 2-15,-4-2 1 16,10-13 1-16,1-3-2 15,3-12-2-15,-4 3 1 16,4-12 1-16,-7 0-1 16,-3-7-1-16,-4 4-39 15,-7 0-16-15,-3 0-74 16</inkml:trace>
          <inkml:trace contextRef="#ctx0" brushRef="#br0" timeOffset="32759.0018">11454-499 184 0,'-7'-6'68'0,"7"6"-36"0,0-3-20 16,0 3 21-16,3 0-10 15,1 0-4-15,-1 6-6 16,1 0-1-16,-1 12-7 0,1-2 6 16,2 26 2-16,1-5-4 0,4 24-3 15,-5-9 1-15,1 30 2 16,0-9-2-16,0 22-2 16,0-16-2-16,0 6 0 15,0-14 0-15,-1 2 1 16,1-12-5-16,0-3 1 15,0-13-22-15,3-11-8 16,-3-4-36-16,3-14-15 16,-3-4-17-1</inkml:trace>
          <inkml:trace contextRef="#ctx0" brushRef="#br0" timeOffset="33388.952">12191-542 212 0,'4'-27'79'0,"-1"18"-42"0,1 0-23 15,-4 9 20-15,3 0-8 16,-3 0-3-16,0 0-2 16,4 9-1-16,-1 0-11 0,0 0 1 0,-3 15 3 15,0-5-5-15,0 32 0 16,0-5 0-16,0 24 0 16,0-9-2-16,0 34-1 15,0-13-6-15,4 16-1 16,-1-16 3-16,4 13 1 15,-3-16-3-15,6 3 1 16,-3-8 2-16,3-7 1 16,0-9 1-16,1-16 0 15,-5-5 2-15,-2-16 1 16,-1-2-6-16,-3-19-2 16,0 0 2-16,-3-16 3 15,3 4-8-15,-10-18-2 16,3 2-4-16,-10-18 1 15,3 10 5-15,-7-1 2 0,4 7-1 16,-7 5 0-16,4 7 2 16,-8 15 0-16,4 0-2 15,-10 18 0-15,3 0 2 16,0 13 0-16,7-7-2 16,3 16 2-16,4-4-1 15,10 7-2-15,1-6 0 16,16-1 3-16,0-5 2 15,14-10 2-15,-3-3-1 16,10-15-2-16,-4 0-72 16,7-18-31-16,-3-1-17 15</inkml:trace>
        </inkml:traceGroup>
        <inkml:traceGroup>
          <inkml:annotationXML>
            <emma:emma xmlns:emma="http://www.w3.org/2003/04/emma" version="1.0">
              <emma:interpretation id="{ECE97C44-1E2E-4F9B-A172-0D09C1AA5B3B}" emma:medium="tactile" emma:mode="ink">
                <msink:context xmlns:msink="http://schemas.microsoft.com/ink/2010/main" type="inkWord" rotatedBoundingBox="14607,11847 15721,11828 15742,13076 14628,13095"/>
              </emma:interpretation>
              <emma:one-of disjunction-type="recognition" id="oneOf3">
                <emma:interpretation id="interp15" emma:lang="en-IN" emma:confidence="0">
                  <emma:literal>be</emma:literal>
                </emma:interpretation>
                <emma:interpretation id="interp16" emma:lang="en-IN" emma:confidence="0">
                  <emma:literal>bc</emma:literal>
                </emma:interpretation>
                <emma:interpretation id="interp17" emma:lang="en-IN" emma:confidence="0">
                  <emma:literal>bé</emma:literal>
                </emma:interpretation>
                <emma:interpretation id="interp18" emma:lang="en-IN" emma:confidence="0">
                  <emma:literal>bê</emma:literal>
                </emma:interpretation>
                <emma:interpretation id="interp19" emma:lang="en-IN" emma:confidence="0">
                  <emma:literal>tse</emma:literal>
                </emma:interpretation>
              </emma:one-of>
            </emma:emma>
          </inkml:annotationXML>
          <inkml:trace contextRef="#ctx0" brushRef="#br0" timeOffset="34514.2583">13674-511 156 0,'6'-28'60'0,"-6"28"-32"0,4-15-15 16,-1 15 19-16,-3-3-3 16,0 0 1-16,0 6-6 15,0 0-3-15,0 6-11 16,0 0-2-16,0 22 2 0,0-4-6 0,0 34 0 16,0-9 0-1,4 34 2-15,-1-13 1 0,4 30 3 16,0-14 1-16,-4 8 1 15,1-14-6-15,3 2-2 16,-1-15-2-16,-2-3 1 16,-1-15 4-16,1-9 4 15,-1-6-2-15,1-22 2 16,-4 0-6-16,3-21-3 16,0 3-4-16,4-18 1 15,-3 2-1-15,9-17 0 16,-2 5 0-16,20-5-2 15,-7-1 3-15,27 6 2 16,-10 4-2-16,7 12-2 0,-7 3-1 16,1 21 3-16,-8-3 0 15,0 15 3-15,-6-3 1 16,-8 16 1-16,1-4-2 16,-11 13 1-16,0-6 0 15,-20 9 3-15,3-10-3 16,-27 1-2-16,7-7 0 15,-18-8 1-15,7-4-28 16,-6-9-11-16,6 0-29 16,7-6-8-16,4-3-40 15</inkml:trace>
          <inkml:trace contextRef="#ctx0" brushRef="#br0" timeOffset="34979.8753">14500 413 212 0,'-7'6'82'0,"7"-6"-44"0,7 9-42 0,-3-6 13 15,3 0 8-15,0 0 8 16,6-6-1-16,1 0 0 0,7-6-13 16,-4 0 0-16,3-16 0 15,-3 1 0-15,1-7 3 0,-5 4-5 16,-2-3-1-16,-1 2 0 16,-10 1 0-16,0 5-2 15,-10 4-1-15,-1 3-6 16,-13 18-1-16,4 0 1 15,-4 24 2-15,3-5 0 16,1 14-1-16,2-5 1 16,12 8 1-16,-1-5-1 15,20 15-1-15,-2-10 1 16,16 1 1-16,-6-6-1 0,10-10 2 16,-4-3 0-16,4-12 1 15,-4 1-16-15,4-13-4 16,-7 0-96-1,7-16-75-15,-10 1 60 16</inkml:trace>
        </inkml:traceGroup>
        <inkml:traceGroup>
          <inkml:annotationXML>
            <emma:emma xmlns:emma="http://www.w3.org/2003/04/emma" version="1.0">
              <emma:interpretation id="{6C3B5B05-A2C5-4A12-AB07-530262D32343}" emma:medium="tactile" emma:mode="ink">
                <msink:context xmlns:msink="http://schemas.microsoft.com/ink/2010/main" type="inkWord" rotatedBoundingBox="16914,11983 18508,12399 18237,13434 16643,13018"/>
              </emma:interpretation>
              <emma:one-of disjunction-type="recognition" id="oneOf4">
                <emma:interpretation id="interp20" emma:lang="en-IN" emma:confidence="0">
                  <emma:literal>OK</emma:literal>
                </emma:interpretation>
                <emma:interpretation id="interp21" emma:lang="en-IN" emma:confidence="0">
                  <emma:literal>Ok</emma:literal>
                </emma:interpretation>
                <emma:interpretation id="interp22" emma:lang="en-IN" emma:confidence="0">
                  <emma:literal>OK K</emma:literal>
                </emma:interpretation>
                <emma:interpretation id="interp23" emma:lang="en-IN" emma:confidence="0">
                  <emma:literal>0K</emma:literal>
                </emma:interpretation>
                <emma:interpretation id="interp24" emma:lang="en-IN" emma:confidence="0">
                  <emma:literal>Ox</emma:literal>
                </emma:interpretation>
              </emma:one-of>
            </emma:emma>
          </inkml:annotationXML>
          <inkml:trace contextRef="#ctx0" brushRef="#br0" timeOffset="49196.1306">15897-84 148 0,'-4'0'55'0,"4"0"-30"0,-3 6-23 16,3-3 12-16,0 3-3 16,0-3 1-16,0 6 0 15,0 0 0-15,-4 0-6 16,1-2 3-16,0 8 1 0,-1 0-3 16,-3 9-2-16,4-2-5 15,-1 14 0-15,1-2 0 0,0 15 0 16,-1-7 0-1,4 13 0-15,0-9 0 16,4 9 0-16,-4-6-3 0,6 0 2 16,-2-7 1-16,10-5 2 15,-4-7 3-15,10 4 2 16,-2-4 1-16,12-5 0 16,-6-7 0-16,11-6 0 15,-8 0 0-15,8-15 2 16,-5 0 4-16,1-12 1 15,-3 0-4-15,-1-10 1 16,-3 4-1-16,-3-12 1 16,-4 5 0-16,-3-5 0 15,-1 5 0-15,-2-21 0 16,-4 10-2-16,-4-13-1 16,-3 12-1-16,0-3 0 0,0 7-4 15,-3-7-3-15,-1 7 0 16,-3 2 1-16,-6-12-1 15,2 25 2-15,4 3-4 16,-3-4 0-16,0 4 1 16,-7 6 2-16,3 0-1 15,-7-7-1-15,4 4 1 16,-3 9-1-16,2 0 0 16,-2 3 0-16,3 0 0 15,-4-3 0-15,4 0-3 16,0 3 0-16,0-1 4 15,-1-11 1-15,5 0-3 16,-1 18-1-16,4 0 1 0,-1 3 0 16,1 0-2-16,3 0 0 15,0 0 2-15,1 1 0 16,-1-1-10-16,3-3-5 16,1 0-36-16,-1 9-14 15,1 0-61 1</inkml:trace>
          <inkml:trace contextRef="#ctx0" brushRef="#br0" timeOffset="50219.7244">16785-39 108 0,'0'-6'44'0,"0"0"-24"0,4 0-2 0,-4 6 20 16,0-3-6-16,0-3-1 15,3 3-4-15,-3 3-2 16,0 0-14-16,0 0 0 0,0 6 2 16,0 3-3-16,0 0 0 15,0-3 0-15,0 7 1 16,0-1-3-16,0 12 0 16,0-5-5-16,0 17 0 15,0-5 1-15,0 17 2 16,0-5-3-16,4 12 0 15,-4-9-1-15,3 18 1 0,0-6-2 16,1 6 2-16,-1-9-2 16,1-7 2-16,-4-5-2 15,0-3 2-15,0-7 0 16,0-5 1-16,0-4 0 16,-4-9 0-16,1 1-29 15,-1-16-10-15,1 0-54 16,3-13-59-1,0 1 38-15</inkml:trace>
          <inkml:trace contextRef="#ctx0" brushRef="#br0" timeOffset="51073.6731">17187-75 148 0,'17'-9'55'0,"-14"6"-30"0,1-7-7 0,-1 10 18 16,1-3-7-16,-4 3 0 16,0 0-7-16,0 0-2 15,-7 0-11-15,0 7-1 0,-7-1-1 16,0 3-3-16,-3 9-3 15,-3 0 4-15,2-2 1 0,5-1-2 16,-11 12-3-16,3-2-3 16,1 5 1-16,2-5-1 15,1 14 0 1,4-5 2-16,-1-7 2 0,4-2-3 16,-1 5 0-16,4-5-1 15,1-10 0-15,2 0 2 16,1-3 2-16,-1-3-1 15,1 1 2-15,-1-1-2 16,1-3-1-16,-1 0 1 16,1 3-1-16,0 0-3 0,-1 3 0 15,1-6 2-15,-1 4 2 16,1-1 0-16,-1 0-1 16,1 0 1-16,0-3 1 15,-1 0-1-15,1 0 2 16,3 0-2-16,-4-6-1 15,1 0-2-15,3-3-1 16,0 0 6-16,0 0 3 16,0 0-3-16,3-6-2 15,1 0 0-15,-1 3 1 16,1 3-3-16,-1-3 0 16,0 0 1-16,1 3 0 15,-1 0 0-15,1 3 2 16,-1 0 1-16,1 0 3 15,-1 0-3-15,0 3-2 16,1 0 0-16,-1 3 1 0,1 0 1 16,3 3 1-16,-4 0-2 15,4 3-2-15,0-3 1 16,3 1 1-16,0-1-1 16,8 6-1-16,-1-3 1 15,10 10-1-15,-6-4 0 16,10 6 2-16,-4-5-1 15,4 2 2-15,-4-3-2 16,4-3 2-16,-3 1 0 16,-1-7 3-16,-3 0-1 0,-3-3 0 15,-4-3-1-15,0-6 2 16,-3 0-10-16,0-3-4 16,-4 0-69-16,4-3-29 15,-4 3-8 1</inkml:trace>
        </inkml:traceGroup>
        <inkml:traceGroup>
          <inkml:annotationXML>
            <emma:emma xmlns:emma="http://www.w3.org/2003/04/emma" version="1.0">
              <emma:interpretation id="{9D37A2B2-6C20-4CB5-8024-A8AE61F7F761}" emma:medium="tactile" emma:mode="ink">
                <msink:context xmlns:msink="http://schemas.microsoft.com/ink/2010/main" type="inkWord" rotatedBoundingBox="19547,11885 24718,11798 24739,13053 19568,13140"/>
              </emma:interpretation>
              <emma:one-of disjunction-type="recognition" id="oneOf5">
                <emma:interpretation id="interp25" emma:lang="en-IN" emma:confidence="0">
                  <emma:literal>because</emma:literal>
                </emma:interpretation>
                <emma:interpretation id="interp26" emma:lang="en-IN" emma:confidence="0">
                  <emma:literal>be cause</emma:literal>
                </emma:interpretation>
                <emma:interpretation id="interp27" emma:lang="en-IN" emma:confidence="0">
                  <emma:literal>Because</emma:literal>
                </emma:interpretation>
                <emma:interpretation id="interp28" emma:lang="en-IN" emma:confidence="0">
                  <emma:literal>Me cause</emma:literal>
                </emma:interpretation>
                <emma:interpretation id="interp29" emma:lang="en-IN" emma:confidence="0">
                  <emma:literal>Be cause</emma:literal>
                </emma:interpretation>
              </emma:one-of>
            </emma:emma>
          </inkml:annotationXML>
          <inkml:trace contextRef="#ctx0" brushRef="#br0" timeOffset="53594.1869">18679-514 132 0,'0'-9'49'0,"0"9"-26"0,0 0-5 0,0 0 18 16,0 3-12-16,0 0-1 15,0 0-4-15,0 0-1 16,4 0-9-16,-4 0-3 0,0 6 0 16,0-3-1-16,0 18 2 15,0-2-2-15,0 24 0 16,0-10-3-16,-4 22 1 16,1-9 0-16,-1 24 1 15,1-9 0-15,-1 22 2 16,1-13-3-16,-1 6-2 15,1-12 4-15,0 6 1 16,-1-9-2-16,4 3-3 16,0-15 0-16,0-3 1 15,0-9 1-15,0-7 1 16,0-5 4-16,0-4 5 0,0-3-7 16,-3-5-3-16,-1-4-2 15,1-3 1-15,-1-3-3 16,4-6 0-16,0 0 1 15,0-9 2-15,0 0-3 16,4-9 0-16,-1 2-1 16,4-8 0-16,0 6 2 15,7-13 0-15,-4 7 0 16,7-16 2-16,-3 7 1 16,3-7 1-16,0 3-5 15,4-2 1-15,-4 5 0 16,4 1 0-16,-1 5-3 0,4 1 2 15,-3 5 1-15,3 4 0 16,-4 3 0-16,8 6 0 16,-4 3-3-16,10 12 2 15,-3 0 1-15,0 15 0 16,-4-3 4-16,-6 13 2 16,0-7-5-16,-15 10 0 15,8-7 1-15,-17 7 3 16,-1-4-2-16,-13 7 0 15,3-7-1-15,-6 4 1 16,3-7-2-16,-14-2-1 16,3-4 1-16,-6-3-1 15,7-2 0-15,-8-7 2 0,4 0-3 16,4-3 0-16,3 0-8 16,3-6-2-16,4 0-23 15,3 0-10-15,1 0-70 16,9-3-37-1,1 0 71-15</inkml:trace>
          <inkml:trace contextRef="#ctx0" brushRef="#br0" timeOffset="54437.0098">19544 394 160 0,'-11'0'60'0,"11"0"-32"0,0 4-22 15,0-4 17-15,0 0-12 16,0 0-1-16,0 3 0 0,0 0 1 15,7 3-5-15,-3 0-2 16,6 0 2-16,0-3 6 0,11-3 2 16,-4 0 4-16,10-3 1 15,-6 0-4-15,13-15 1 16,-6-1-3-16,3-8 2 16,-7 2-8-16,0-8-2 15,-4 5-1-15,-6-2 0 16,0 3 0-16,-11-1 0 15,1 4-2-15,-18 5 1 16,4 1-4-16,-11 9 0 16,4 0 1-16,-11 12 0 0,4 0-5 15,-3 15 1-15,3-3 2 16,0 22 1-16,3-6-2 16,4 11 0-16,0-5 4 15,7 9 1-15,-4 21-3 16,4-3-1-16,6-9-2 15,11-7 3-15,7-8 2 16,13-6 2-16,8-10 1 16,9-6 2-16,1-12-1 15,-1-12 0-15,1-6-1 16,-11-6 0-16,4-1-77 16,-7-2-33-16,-17-3-11 15</inkml:trace>
          <inkml:trace contextRef="#ctx0" brushRef="#br0" timeOffset="55142.3943">20583 144 152 0,'-3'-6'57'0,"3"3"-30"0,-4-3-16 0,4 3 18 16,0-3-2-16,0-3 2 15,0-3-5-15,0-1-1 16,0-5-12-16,0 3 0 0,0-6 0 16,-3 2-2-16,-4 4 2 15,-3 6-6-15,-1 0-1 16,-2 3-2-16,-4 6-2 15,-7 9-2-15,0 3 1 16,-7 12-1-16,-4 13 0 16,1 6 2-16,3 12 2 15,7 3-3-15,4-4-2 16,13 1 4-16,3-3 1 0,8 3 0 16,13-6-2-16,3-6 3 15,8-10 2-15,6-12 2 16,4-8 3-16,-4-13-5 15,4-10-1-15,3-2 0 16,0-6 0-16,-3-3-55 16,-4-1-23-16</inkml:trace>
          <inkml:trace contextRef="#ctx0" brushRef="#br0" timeOffset="56130.963">21094 86 152 0,'-3'-3'57'0,"3"3"-30"0,0-6-14 0,0 3 17 16,0-3 0-16,3-3 2 15,1-12-4-15,-1-1-3 16,4-2-13-16,3 0-5 0,-3-1-1 16,0 1-3-16,0 5 0 15,-4 4-1-15,8 6-2 16,-1 3-2-16,0 6 1 15,4 3 1-15,0 6 2 16,-1 6 1-16,5 4 3 16,-1 5-1-16,-7 0 2 15,11 10-4-15,-8 9-2 0,1 12 0 16,3 9-1 0,-3 0 0-16,-4 0 0 0,-3-3 2 15,0 3 3-15,-4-3-4 16,8-3-1-16,2-9 0 15,-6-10 2-15,-3-8 1 16,6-10 1-16,-3-6 6 16,-7-15 6-16,0-6-8 15,0-9-4-15,-7-3-3 16,-7-4 1-16,1-2-1 16,-5-4-1-16,-6-2 1 15,-3-4 1-15,-4 4-1 16,-3 2-1-16,10 7-2 15,0 3-1-15,0 6-1 16,-4 5 0-16,1 7 3 16,-4 7 0-16,3 5 1 0,4 6 0 15,0 0-5-15,0 1 1 16,11 2 2-16,2 3 1 16,11 4-2-16,7-1 2 15,4-2 1-15,9-10 0 16,1-9 0-16,13-9 0 15,4-9 0-15,6 0 2 16,4-10-43-16,4 1-17 16,-11-7-64-1</inkml:trace>
          <inkml:trace contextRef="#ctx0" brushRef="#br0" timeOffset="57212.0957">21832-115 192 0,'-3'-9'71'0,"3"9"-38"0,0-3-30 15,0 3 15-15,0 0 0 16,0 0 3-16,3 3-5 15,-3 3 1-15,7 3-10 16,-7 0-4-16,0 4-2 0,0 8 1 16,-7 0 1-16,7 7 1 0,-3 11 0 15,-1 7-2-15,4 12 1 16,0 0-2-16,4-3 2 16,6-6-2-16,0-7 2 15,7-5-2-15,4-3 2 16,3-10 4-16,0-9 4 15,0-6 0-15,0-12 1 16,7-9-2-16,-4-6 1 16,4-22-2-16,-3-3 2 15,-4-5 0-15,6-4 3 16,-2 6-7-16,-4-3-2 16,-3 4-1-16,-8 2 0 15,4 3-5-15,-10 4 1 0,4-4 2 16,-5 0 3-16,-2 10-2 15,-1 2 0-15,-3 7-1 16,0 6-2-16,0 3-4 16,0 2 0-16,0 10 4 15,-3 10 4-15,-1 2-6 16,-2 6 0-16,6 3 0 16,-4 7 3-16,-3 2-2 15,7 4 0-15,0 6 3 16,0 8 1-16,0 4-4 15,11 9-1-15,-1-6 3 16,4-9 3-16,3-3-6 16,0-10 0-16,3-2 0 15,1-4 1-15,-4 0 1 0,4-8 0 16,-4-7-7-16,0-6 0 16,0-3-26-16,0-6-10 15,1-6-36-15,-1 0-12 16,0-6-16-1</inkml:trace>
          <inkml:trace contextRef="#ctx0" brushRef="#br0" timeOffset="58098.8431">23019-237 196 0,'-10'0'74'0,"6"-6"-40"0,-3 9-20 16,7-3 22-16,0-3-5 16,-3 0-1-16,-4-3-8 15,-3 3-3-15,6 0-11 16,-6 0-3-16,0-3-1 0,3 3-2 0,-3 3 1 16,-11 0 0-16,7 3 1 15,-6 0-5-15,3 12 1 16,-4 0 0-16,0 1 0 15,-3-1-3-15,11 3 0 16,-8 0 4-16,11-2 1 16,-4 2 0-16,11 0-2 15,-4-3 3 1,7-2-2-16,10-4-1 16,0 6 5-16,4-3 1 0,7 0-2 15,3 1-1 1,3-4-3-16,14 3-1 0,-6 3 1 15,2 4 2-15,-9 2-1 16,3 3 2-16,-7 4-2 16,-11-1-1-16,5 16 3 15,-11-3 0-15,3-1-1 16,-10-2 1-16,-4-4 0 16,-6 1 1-16,-11-7-2 15,-13 4-2-15,0-7-2 16,-4-2 1-16,0-4 3 15,1-3 1-15,2-3-1 16,4-3-2-16,7-2 5 16,4-11 4-16,-4-2-5 15,10-3 0-15,0-3-2 16,4 0-2-16,0 0 1 16,10-1-1-16,-4 1-3 0,4 3 0 15,0 3-1-15,0 0 3 16,4 0 0-16,-4 0 3 15,10 0-1-15,-6 3-1 16,2-1-2-16,-2 4 1 16,3-3-1-16,-4 3 0 15,-3 0 4-15,0 0 1 16,4 3-6-16,-4 4 0 16,6-4-4-16,-2 3 2 15,-4-3-35-15,0-3-13 16,0 0-63-1,0 3-46-15,10 0 67 16</inkml:trace>
          <inkml:trace contextRef="#ctx0" brushRef="#br0" timeOffset="59080.7303">23280-29 168 0,'-4'9'66'0,"4"-18"-36"16,-7 18-24-16,7-3 15 0,0 0-2 15,0 0 3-15,7 0-8 16,-3 0-1-16,3 3-7 16,3 1-2-16,4-1 2 0,-1 0 1 15,11 0 1-15,0-3 2 16,11-3 4-16,-11-3-2 15,7-3 1-15,-7-3 1 16,0 0 4-16,-7-9-6 16,3-1 1-16,-6 1-4 15,3 0 0-15,-10 0-5 16,3-4-3-16,1 4 0 16,-11 0 1-16,0 0 1 0,0-1 1 15,-4 4 0-15,-6 0 0 16,0 3-2-16,-1-3 1 15,-2 9-2-15,-8 3-1 16,4 0-2-16,-4 6 1 16,1 6 3-16,-4 0 1 15,7 0-4-15,-4 0 1 16,0 7-2-16,-3 2 0 16,11 0 0-16,-8 4 0 15,7 5 2-15,1 10 2 16,2 0-1-16,1 15 2 15,7-7-2-15,3 1-1 16,3-3 1-16,7 0-1 0,4-7-3 16,7-2 2-16,6-10 5 15,7-5 2-15,1-4 2 16,6-3 0-16,-3-6 4 16,-1-6 3-16,8-3-2 15,-7-9 0-15,-4-3-1 16,-3-3 0-16,-4 0-4 15,-6-1-3-15,-7 4-2 16,-1 0-3-16,-2 3-2 16,-1 0-1-16,-7 2-7 15,4 4-2-15,-7 3-9 16,0 0-1-16,0 0-13 16,0 0-6-16,0 0-28 15,0 0-11-15,0 0-42 16</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25:20.032"/>
    </inkml:context>
    <inkml:brush xml:id="br0">
      <inkml:brushProperty name="width" value="0.13333" units="cm"/>
      <inkml:brushProperty name="height" value="0.13333" units="cm"/>
      <inkml:brushProperty name="color" value="#FFFFFF"/>
      <inkml:brushProperty name="fitToCurve" value="1"/>
    </inkml:brush>
    <inkml:brush xml:id="br1">
      <inkml:brushProperty name="width" value="0.13333" units="cm"/>
      <inkml:brushProperty name="height" value="0.13333" units="cm"/>
      <inkml:brushProperty name="color" value="#00B0F0"/>
      <inkml:brushProperty name="fitToCurve" value="1"/>
    </inkml:brush>
    <inkml:brush xml:id="br2">
      <inkml:brushProperty name="width" value="0.13333" units="cm"/>
      <inkml:brushProperty name="height" value="0.13333" units="cm"/>
      <inkml:brushProperty name="color" value="#92D050"/>
      <inkml:brushProperty name="fitToCurve" value="1"/>
    </inkml:brush>
  </inkml:definitions>
  <inkml:traceGroup>
    <inkml:annotationXML>
      <emma:emma xmlns:emma="http://www.w3.org/2003/04/emma" version="1.0">
        <emma:interpretation id="{A05A7208-7AD2-474F-B93D-78F0A5917FA3}" emma:medium="tactile" emma:mode="ink">
          <msink:context xmlns:msink="http://schemas.microsoft.com/ink/2010/main" type="writingRegion" rotatedBoundingBox="1030,-149 21157,402 20776,14297 649,13745"/>
        </emma:interpretation>
      </emma:emma>
    </inkml:annotationXML>
    <inkml:traceGroup>
      <inkml:annotationXML>
        <emma:emma xmlns:emma="http://www.w3.org/2003/04/emma" version="1.0">
          <emma:interpretation id="{77D6CAF6-1290-406A-B3B5-E1FE63EDF452}" emma:medium="tactile" emma:mode="ink">
            <msink:context xmlns:msink="http://schemas.microsoft.com/ink/2010/main" type="paragraph" rotatedBoundingBox="1051,-149 21157,402 21089,2887 983,2335" alignmentLevel="1"/>
          </emma:interpretation>
        </emma:emma>
      </inkml:annotationXML>
      <inkml:traceGroup>
        <inkml:annotationXML>
          <emma:emma xmlns:emma="http://www.w3.org/2003/04/emma" version="1.0">
            <emma:interpretation id="{7FB60002-3556-48B0-B429-00973B6C932B}" emma:medium="tactile" emma:mode="ink">
              <msink:context xmlns:msink="http://schemas.microsoft.com/ink/2010/main" type="line" rotatedBoundingBox="1051,-149 21157,402 21089,2887 983,2335"/>
            </emma:interpretation>
          </emma:emma>
        </inkml:annotationXML>
        <inkml:traceGroup>
          <inkml:annotationXML>
            <emma:emma xmlns:emma="http://www.w3.org/2003/04/emma" version="1.0">
              <emma:interpretation id="{7FD643DA-EDA4-4CAC-85CD-502B8EF78136}" emma:medium="tactile" emma:mode="ink">
                <msink:context xmlns:msink="http://schemas.microsoft.com/ink/2010/main" type="inkWord" rotatedBoundingBox="1035,437 2451,476 2399,2374 983,2335"/>
              </emma:interpretation>
              <emma:one-of disjunction-type="recognition" id="oneOf0">
                <emma:interpretation id="interp0" emma:lang="en-IN" emma:confidence="0">
                  <emma:literal>Is</emma:literal>
                </emma:interpretation>
                <emma:interpretation id="interp1" emma:lang="en-IN" emma:confidence="0">
                  <emma:literal>IS</emma:literal>
                </emma:interpretation>
                <emma:interpretation id="interp2" emma:lang="en-IN" emma:confidence="0">
                  <emma:literal>Bs</emma:literal>
                </emma:interpretation>
                <emma:interpretation id="interp3" emma:lang="en-IN" emma:confidence="0">
                  <emma:literal>Ts</emma:literal>
                </emma:interpretation>
                <emma:interpretation id="interp4" emma:lang="en-IN" emma:confidence="0">
                  <emma:literal>Js</emma:literal>
                </emma:interpretation>
              </emma:one-of>
            </emma:emma>
          </inkml:annotationXML>
          <inkml:trace contextRef="#ctx0" brushRef="#br0">736 848 116 0,'0'3'44'0,"0"-3"-24"0,-4 6-17 0,1-3 14 16,3 0-10-16,-10 4 5 15,3 2-7-15,-10 3 4 16,-1 0-5-16,-6 3 5 15,4 1-6-15,-11-1 14 16,7 0-9-16,-7-6 16 16,7 0-14-16,-7-9 9 15,7 3-11-15,-7-9 0 16,11 0-5-16,-4-9 0 16,6 0-1-16,5-13-4 15,6 4 1-15,3-19 1 16,8 7 0-16,6-19 2 15,4 6-1-15,7-12 6 16,-1 9-4-16,4-15 3 16,4 9-3-16,-1-12 0 15,4 12-1-15,-7 3 1 16,0 15-2-16,-7 4 2 16,0 8-2-16,0-11 2 15,4 8-2-15,-7 4 2 16,-1 8-2-16,-6 1 2 0,4 6-2 0,-5 0-3 15,1 3 1-15,-3 0 1 16,-1 5 0-16,-3 1-3 16,4 3 2-16,-4 3 1 15,3 7 0-15,1 5 2 32,-1 6-1-32,-3 13-3 15,0 2 1-15,0 13 1 0,0-3 0 16,0 15 2-16,0-3-1 15,0 21-1-15,0 3 1 0,-3 10-1 16,-1-7 0 0,-3 13 0-16,0-10 0 0,-6 13 2 15,2-6-1-15,-9-1 2 16,3-9-2-16,-4-8 2 16,4-16-2-16,-4 3 2 15,8-6-2-15,-22 30 4 16,8-6-3-16,-14-18 8 15,6-12-6-15,-16-12 5 16,6-6-5-16,-13-16 0 0,10-3-2 16,-7-15-2-1,14-3 1-15,3-12 1 16,14 3-1-16,3-13-3 16,8 1 1-16,-5-25-4 15,8 6 3-15,3-2-14 0,4 8 8 16,-1 0-42-16,8 10 27 15,-1-1-95-15,4 10 66 16</inkml:trace>
          <inkml:trace contextRef="#ctx0" brushRef="#br0" timeOffset="936.2625">1343 964 112 0,'0'-6'44'0,"0"6"-24"0,4-6-4 0,-4 3 29 15,3 3-24-15,-3-6 14 16,4 3-21-16,-8-6 8 16,1 5-13-16,-8-2 8 0,1 3-9 0,-7-3 6 15,3 6-7-15,-13 3-2 16,6 6-3-16,-10 4-2 15,7-1 1-15,-7 3-1 16,11 3 0-16,-4 7 0 16,7-1 0-16,-1 1 0 15,12-4 0-15,-5 0-3 32,8 1 2-32,3-1-1 15,7 3 0-15,10-2 0 16,3-1 0-16,18-3 2 15,0-2 0-15,7-1 0 16,-4 0 0-16,0 6 0 16,-7 1 0-16,-3 5 4 0,-7 4-2 0,-10 8 4 15,-4 4-4-15,-13 12 10 16,-1 0-6-16,-20 0 14 31,0-3-11-31,-20-10 11 16,6-5-11-16,-7-16 8 0,8-6-9 15,-5-18-2-15,15-3-4 0,-1-15-4 16,11 3 1-16,0-7-19 16,10 4 11-16,4-7-71 15,3 10 44-15,10-3-103 16,4 6 78-16</inkml:trace>
        </inkml:traceGroup>
        <inkml:traceGroup>
          <inkml:annotationXML>
            <emma:emma xmlns:emma="http://www.w3.org/2003/04/emma" version="1.0">
              <emma:interpretation id="{D30AA2DC-DB59-4344-82B4-639DEFD82F79}" emma:medium="tactile" emma:mode="ink">
                <msink:context xmlns:msink="http://schemas.microsoft.com/ink/2010/main" type="inkWord" rotatedBoundingBox="4707,580 10815,747 10775,2186 4668,2018"/>
              </emma:interpretation>
              <emma:one-of disjunction-type="recognition" id="oneOf1">
                <emma:interpretation id="interp5" emma:lang="en-IN" emma:confidence="0">
                  <emma:literal>Science</emma:literal>
                </emma:interpretation>
                <emma:interpretation id="interp6" emma:lang="en-IN" emma:confidence="0">
                  <emma:literal>science</emma:literal>
                </emma:interpretation>
                <emma:interpretation id="interp7" emma:lang="en-IN" emma:confidence="0">
                  <emma:literal>since</emma:literal>
                </emma:interpretation>
                <emma:interpretation id="interp8" emma:lang="en-IN" emma:confidence="0">
                  <emma:literal>Since</emma:literal>
                </emma:interpretation>
                <emma:interpretation id="interp9" emma:lang="en-IN" emma:confidence="0">
                  <emma:literal>Faience</emma:literal>
                </emma:interpretation>
              </emma:one-of>
            </emma:emma>
          </inkml:annotationXML>
          <inkml:trace contextRef="#ctx0" brushRef="#br0" timeOffset="2511.174">4511 254 172 0,'-4'-10'66'0,"4"10"-36"0,0-21-26 0,0 15 26 16,0 3-17-16,-3-6 7 15,-1 3-12-15,-13-10 2 16,3 4-6-16,-13 0 2 15,0 3-3-15,-15 3 3 0,5 3-4 16,-15 12 1-16,8 9-1 16,-22 10-4-16,8 5 1 0,-14 7-1 31,14-1 0-31,-11 10 0 0,17-3 0 0,1 12 0 31,17 3 0-31,-1 0 0 16,15-6 0-16,3-3 0 15,10-10 0-15,10-2 0 16,11-3 0-16,20-10 2 16,7-6 0-16,14-5 2 15,4-4-1-15,6-3-1 16,-7-3 1-16,7 3 1 0,-6 0-1 0,-1 4 6 16,-3 2-4-16,-7 9 6 15,-10 4-6-15,-11 17 6 16,-6 1-6-16,-18 12 10 15,-3-3-7-15,-20 6 3 16,-1-6-5-16,-10-3 0 16,7-10-2-16,-14 1 12 31,4-6-8-31,-14-7 15 0,0-2-12 16,-34-16 3-16,10-3-8 0,6-18-4 15,22 0-1-15,3-10-28 16,17-2 16-16,3 0-94 15,14 2 60-15,7 1-88 16,7 9 77-16</inkml:trace>
          <inkml:trace contextRef="#ctx0" brushRef="#br0" timeOffset="3769.3698">5084 870 144 0,'7'-22'55'0,"-7"22"-30"0,6-24-10 0,-2 12 29 16,-1 2-24-16,-3-11 5 16,0 6-15-16,-3 0 5 31,-1 2-8-31,-2 4 0 16,-1 3-4-16,-14 9-2 0,4 9 0 15,-10 13-1-15,2 2 0 0,-9 10 0 16,7-1 0-16,-8 13-3 15,11 3 2-15,-3 15-1 16,10-3 0-16,3 6 2 16,7-9 0-16,11-3 2 15,6-9-1-15,17-9-3 16,4-7 1-16,10-8 7 16,4-7-3-16,3-12 10 15,-3 0-7-15,6-21 3 16,-3 0-5-16,7-28 5 15,0 3-6-15,3-18 8 0,-3 10-7 0,-7-7 12 16,-7 9-9-16,-6 3 14 16,-4 10-12-16,-7-4 7 31,0 13-9-31,-7-7 2 16,-3 10-5-16,-4 0 5 15,0 5-6-15,-3-5 3 16,3 6-3-16,-3-4-2 15,4 4 0-15,-5-6 1 16,5 6-1-16,-1-7 2 0,0 4-2 16,-3-3-1-16,0 2 1 15,-4 1 1-15,1 9-1 0,-1 0 2 16,1 3-2-16,-4-1-1 16,0 4 1-16,0 3-1 15,0 7 0-15,0 5-3 16,0 6 2-16,0 0-1 15,0 1 0-15,0 2 0 16,0 0 0-16,-4 22 0 16,1 3 0-16,-1 15 4 15,4 0-1-15,0 6-1 16,4-3 1-16,-4-3-4 16,7-9 2-16,0-4 1 15,6-8 0-15,1-9 0 0,3-7 0 16,7-12-31-16,0-3 17 15,11-18-113-15,-1-3 70 0,7-25-94 16,0-2 86-16</inkml:trace>
          <inkml:trace contextRef="#ctx0" brushRef="#br0" timeOffset="4249.5095">5777 366 240 0,'-10'0'90'0,"10"0"-48"0,0-6-45 0,0 3 14 15,0 3-9-15,0-3-80 16,0 6 42-16,3-3-89 15,7 0 71-15</inkml:trace>
          <inkml:trace contextRef="#ctx0" brushRef="#br0" timeOffset="6805.3973">6343 1034 80 0,'24'-3'33'0,"-24"3"-18"0,45-9-2 0,-25 3 31 31,4 0-24-31,14-12 18 16,-4 2-23-16,4-14 12 16,-3 5-16-16,-5-8 6 0,1 2-10 0,-10-5 2 15,-1 5-5-15,-2-5 7 16,-5 5-7-16,-6 1 8 16,-3 5-8-16,-11-5-1 15,3 8-2-15,-13 16-4 16,0 9 2-16,-10 16 1 15,3 8 0-15,-11 16-3 16,8 0 2-16,-4 8-1 16,10-2 0-16,1 12 0 0,6 0 0 15,7 12 0-15,11-6 0 16,9-3 2 0,4-6 0-1,14-9 0-15,4-6 0 0,2-13 2 16,1-5-1-16,14-19 13 15,-4-6-8-15,13-28 11 16,1-2-10-16,7-28 7 16,-7 6-7-16,-1-18 2 15,-9 12-5-15,-8-12 7 16,-6 6-7-16,-10 3 8 16,-8 15-8-16,-6 6 5 15,0 16-5-15,-7 6-2 0,-1 9-1 0,-6 12-1 16,0 6 0-16,-3 9 0 15,3 3 0-15,-7 7 0 16,4 5 0-16,-8 16-3 16,8 3 2-16,-4 6-1 15,7-3 0-15,-7 21 4 32,4-6-1-32,-1-12-1 15,4-12 1-15,0-9 3 16,7-10-2-16,0-18 6 15,0-3-5-15,0-24 1 0,3-3-2 16,4-25 3-16,0 3-3 0,10-21 4 16,0 9-4-16,10-12-1 15,-3 9 0-15,3-12-1 16,0 12 0-16,1 0 0 16,-4 12 0-16,-4 1 0 15,-3 14 0-15,-3 7-3 16,-4 12 2-16,-3 3 1 15,3 5 0-15,-3 14 0 16,3 5 0-16,-4 9 0 16,1 7 0-16,-4 5 2 0,4 1-1 0,-4 12-1 15,1 0 1-15,-4 12-1 16,-1 3 0-16,1 0-3 31,4-6 2-31,-5-7 1 16,5-5 0-16,2-12 4 15,5-7-2-15,2-15 6 16,1-6-5-16,10-21 6 16,3-3-6-16,4-28 3 0,0 3-3 15,3-18 3-15,-4 7-4 16,5-14 4-16,-5 7-4 0,1-6-1 16,-7 9 0-16,0 0-4 15,-4 13 2-15,4 2 1 16,-3 13 0-16,3 2 0 15,-4 13 0-15,4 6 0 16,0 6 0-16,0 6 0 16,0 3 0-16,-4 6 0 0,-3 3 0 15,-3 4 0-15,-4 2 0 32,-3-3 2-32,-4-3-1 15,-3-5 2-15,0-1-2 0,-4-15 2 16,0 0-2-16,-3-13 2 15,0 1-2-15,-6-9-1 16,-1 5 1-16,-7-5-4 16,0 5 2-16,-6 4-1 15,6 9 0-15,-10 9 0 16,3 6 0-16,-10 15 0 16,4 4 0-16,-4 11 0 15,10 1 0-15,-6 6 2 16,3-4 0-16,-7 10 0 15,11 0 0-15,-4 12-3 0,6 3 2 16,5 3-1-16,6-6 0 0,3 3-3 16,8-9 3-16,6-3 1 15,7-10 1-15,11-5 0 16,6-9 0-16,4-13 2 16,3-3-1-16,0-12-1 15,4 0 1-15,16-21 1 16,1-1-1-16,-3-27 2 15,-5 1-2-15,1-22 2 16,-7 9-2-16,-3-7-1 16,-4 14 1-16,-3-7 1 15,-7 18-1-15,-4-3-3 16,-3 13 1-16,-3-4 1 16,-4 13 0-16,-3 2 0 15,0 7 0-15,-1 9-3 16,-2 6 2-16,-1 6 1 15,0 6 0-15,-3 3 0 0,3 4 0 0,1-1-3 16,2 0 2-16,1-2 1 16,3-1 0-16,0-6 2 15,4-3-1-15,3-6-1 16,0 0 1-16,0-9 1 31,0 0-1-31,0-10 2 16,-3 7-2-16,-1-15-1 15,1 5 1-15,-7-11 3 16,-4 6-2-16,-7-10 4 16,1 9-4-16,-11-2-1 15,3 6 0-15,-9 2-1 0,-1 7 0 16,-7 3 0 0,8 9 0-16,-11 6-3 0,6 6 2 0,-6 12-1 15,4 7 0-15,-4 5 0 16,7 1 0-16,0 2-3 15,6 1 3-15,-2 3 1 16,6-1 1-16,0 10 2 16,3-3-1-16,1 15-3 15,6-3 1-15,1 3-1 0,6-3 0 16,4-6 6-16,3-7-2 16,7-8 1-16,0-7-1 0,10-8 5 15,1-4-4-15,9-12 6 16,-3-3-6-16,4-12 1 15,0 0-2-15,-4-9-4 16,-7 2 1-16,-3-11-43 16,-7 2 24-16,-3-5-151 15,-4 6 95-15</inkml:trace>
        </inkml:traceGroup>
        <inkml:traceGroup>
          <inkml:annotationXML>
            <emma:emma xmlns:emma="http://www.w3.org/2003/04/emma" version="1.0">
              <emma:interpretation id="{5D39EE5D-4C1F-4E01-864C-900E550049F7}" emma:medium="tactile" emma:mode="ink">
                <msink:context xmlns:msink="http://schemas.microsoft.com/ink/2010/main" type="inkWord" rotatedBoundingBox="16203,636 21147,771 21090,2834 16146,2698"/>
              </emma:interpretation>
              <emma:one-of disjunction-type="recognition" id="oneOf2">
                <emma:interpretation id="interp10" emma:lang="en-IN" emma:confidence="0">
                  <emma:literal>objection's?</emma:literal>
                </emma:interpretation>
                <emma:interpretation id="interp11" emma:lang="en-IN" emma:confidence="0">
                  <emma:literal>objective!</emma:literal>
                </emma:interpretation>
                <emma:interpretation id="interp12" emma:lang="en-IN" emma:confidence="0">
                  <emma:literal>objective?</emma:literal>
                </emma:interpretation>
                <emma:interpretation id="interp13" emma:lang="en-IN" emma:confidence="0">
                  <emma:literal>Objective?</emma:literal>
                </emma:interpretation>
                <emma:interpretation id="interp14" emma:lang="en-IN" emma:confidence="0">
                  <emma:literal>objections?</emma:literal>
                </emma:interpretation>
              </emma:one-of>
            </emma:emma>
          </inkml:annotationXML>
          <inkml:trace contextRef="#ctx0" brushRef="#br0" timeOffset="15595.9904">19713 458 220 0,'20'-18'82'0,"-20"18"-44"0,35-37-33 0,-21 22 19 15,3 3-15-15,7-7-2 16,3 4-5-16,4 0-4 16,0 6 1-16,3 2-1 15,-3 7 0-15,0 7 2 16,-4 5 0-16,-3 9 2 16,0 7-1-16,-13 14 8 15,-1 4-5-15,-10 24 10 31,-7-3-8-31,-7 16-1 0,-6-7-3 0,-11 18 3 16,7-5-3-16,-7 11 4 16,4-14-4-16,-4-4-1 15,7-15 0-15,0 0-1 16,10-9 0-16,-3-3-14 16,17-9 8-16,0 6-13 0,14-3-57 15,-1-10-25-15,8 1 11 16,3-7 11-16</inkml:trace>
          <inkml:trace contextRef="#ctx0" brushRef="#br0" timeOffset="16087.3309">19970 2330 168 0,'0'-9'63'0,"0"9"-34"0,7-6-21 0,-7 0 31 16,4 3-22-16,-1-6 23 15,0 3-24-15,-3-3 10 16,0 5-15-16,-3 4-2 15,3 7-5-15,-3-1 2 16,3 6-4-16,-4-3 1 16,1 3-1-16,-1-3 1 0,4 4-2 15,0-4-1-15,4 0 1 0,-1-6 5 16,7 3-3-16,1-6 8 31,2 3-7-31,5-9 3 0,-1 3-4 0,-4-9 0 16,8-1-1-16,-11-8 3 31,-3 3-3-31,-7-3 1 16,7 2-1-16,-17 1-4 15,3 9 1-15,-14 0-6 16,11 6 4-16,-7 0-25 16,3 3 15-16,0 3-71 15,4 3 47-15,0 3-92 16,6 6 73-16</inkml:trace>
          <inkml:trace contextRef="#ctx0" brushRef="#br0" timeOffset="11548.534">15197 1117 132 0,'-10'12'49'0,"10"-12"-26"0,0 9-23 0,3-9 19 16,0 3-12-16,4-6 19 16,4 3-14-16,13-9 20 15,3 3-18-15,18-16 13 16,-1 4-16-16,11-12 6 16,0 2-10-16,-3-12 9 15,-4 10-9-15,-11-10 12 16,-6 7-11-16,-10-7 5 15,-4 7-8-15,-14-1 0 16,-3 13-3-16,-17 5-2 0,4 13 1 0,-18 13-1 16,0 5 0-16,-14 12-3 15,7 7 2-15,-3 8 1 32,10 4 0-32,4 18-3 15,6 6 2-15,4 7-1 16,10-4 0-16,7-6 4 15,7-9-1-15,10 0 4 16,7-6-3-16,7-4 1 16,0-8-1-16,7-6 1 0,6-16-9 15,-2-12-3-15,2-12-114 0,8-9-52 16</inkml:trace>
          <inkml:trace contextRef="#ctx0" brushRef="#br0" timeOffset="12045.3207">16648 775 168 0,'-10'-9'63'0,"3"6"-34"0,-3 3-16 16,7-6 19-16,-8 9-1 15,1 0 2-15,-7 3-7 16,-4 3-4-16,-3 3-6 15,0 0 0 1,0 4-9-16,-10 5-2 0,-4 10-1 16,4-1 0-1,6 1-2-15,-6 17 3 16,10 7-3-16,-7 12-1 16,10 0 0-16,1 4-4 0,10-7 2 15,6 3 3-15,11-9-1 16,14-3 4-16,3-10-3 15,17-8 1-15,7-10-1 0,17-18-6 16,4-6 2-16,10-24-6 16,3-12-61-16,0-10-29 15,4 3-14-15,-14 1-3 16</inkml:trace>
          <inkml:trace contextRef="#ctx0" brushRef="#br0" timeOffset="12349.6757">17043 1013 292 0,'3'-9'110'0,"18"-3"-60"0,10 2-50 0,-14 7 21 16,7 0-12-16,10 0-3 16,4-9-3-16,3 0-3 15,7 6 1-15,14-3 1 16,-3 2-1-16,6 1 2 16,-7-3-20-16,0-3-8 15,-6 0-38-15,-8-3-17 0,-6-1-27 16,-7 1-10-16</inkml:trace>
          <inkml:trace contextRef="#ctx0" brushRef="#br0" timeOffset="12912.6068">17482 467 148 0,'-7'-3'57'0,"7"3"-30"0,0-3-14 0,4 3 19 16,-1-3-1-16,1-3 2 0,3-3-7 15,-1-4-4-15,5-2-12 16,-1 0 5-16,4-6 2 0,3-1-3 31,0 7-7-31,0-9 0 16,0 5-4-16,-3 1-6 0,3 9 1 0,-6 6-1 15,2 3 4-15,-6 9 1 16,0 3 0-16,-4 3-2 16,1 7 1-16,-8 8-1 15,1 7 0-15,-7 12 0 16,-4 24 0-16,-10 6 0 15,0 3 0-15,-3 1 0 0,-4 8 0 16,3-2 11 0,4 5-6-16,0-2-5 15,7-10 0-15,3 0 2 16,11-8-1-16,3 2 2 16,7-9-2-16,3 3-1 15,7-15 1-15,4-9 1 0,-1-7-1 16,4-8 6-16,4-10-4 15,3-9 3-15,0-9-3 0,-4-12-68 16,0-3 36 0,4-18-55-16,0-1-25 0,-10 4-15 15</inkml:trace>
          <inkml:trace contextRef="#ctx0" brushRef="#br0" timeOffset="13651.6684">18127 470 248 0,'-6'-6'93'0,"2"6"-50"0,-13 6-72 0,14 0 4 16,-4 3-75-16,0 3-27 15</inkml:trace>
          <inkml:trace contextRef="#ctx0" brushRef="#br0" timeOffset="13511.1506">18268 985 192 0,'7'-15'74'0,"-7"6"-40"0,-3 9-9 0,-1-3 30 15,4 6-31 1,-3-3-9-16,-8 3-9 0,5 6-2 16,-5 6-2-16,1 16 1 15,0 12-2-15,-1 12-1 0,1 6 3 16,0 0-4-16,-1-4-2 0,5-5 4 16,-1 0 1-16,3-6 0 15,1-6-2-15,3-10-17 31,-4-6-9-31,4-14-52 16,0-10-60-16,4-13 35 16</inkml:trace>
          <inkml:trace contextRef="#ctx0" brushRef="#br0" timeOffset="14327.4886">18659 866 192 0,'-3'-3'74'0,"6"6"-40"0,1 7-31 0,-4-1 15 15,3 3 0-15,-3 3 3 16,0 7-9-16,0 11-2 16,0 16-6-16,0 9-3 0,7 6 0 15,0-3-1-15,0 0 2 16,0-3-1-16,0-3 2 15,-1-3-2-15,5-7 2 16,-4-8-2-16,3-4-1 16,-3-11 5-16,0-10 1 15,-1-9-2-15,5-12-3 0,-1-6-5 16,4-13 0-16,-1-2 2 0,1-13 1 16,3-21-4-1,4-3 1-15,6 0 0 0,4 6 2 16,4 0 5-16,-4 6 6 15,-1 6 6-15,-2 3 5 16,-8 13-6 0,1 5-1-16,-7 10-1 15,-4 6 0-15,-10 6-9 16,-3 9-1-16,-4 9-2 16,-7 6 0-16,-7 7 0 15,-6 11 0-15,-4 22 0 16,0 6 0-16,-7 3 0 15,1 4 2-15,-1-4-1 16,4 0-1-16,6-6 1 0,4-9 1 16,7-10-1-16,7-5-1 15,-1-13-15-15,5-12-7 16,6-12-42-16,6-6-16 16,1-3-30-1</inkml:trace>
          <inkml:trace contextRef="#ctx0" brushRef="#br0" timeOffset="14959.5545">19260 1150 156 0,'-14'3'60'0,"11"0"-32"0,-4 3-24 16,7-3 13-16,0 3 3 16,0 4 2-16,3-4 6 15,4-6 5 1,7-3-18-16,3-3 1 0,7-7-2 16,0-5 4-16,4-6 1 15,2-1-10-15,1 1-3 16,0 3 0-16,-7-1 1 15,-7 4-1-15,-6-7 1 16,-8 7-4-16,-6 3-2 0,-8 6-3 16,-2 3-1-16,-4 9-3 15,-8 6 1-15,-2 3 5 16,0 9 4-16,-4 16-6 16,0 6 0-16,-4 12-2 15,5 6 2-15,-1 0 1 16,7-3 3-16,7-7-3 15,10 1 0-15,14 3 1 16,10-6 0-16,7 3 2 16,7-13 1-16,-1 1 1 15,5-19 2-15,-1-11-1 16,4-10 0-16,0-13-36 16,-1-8-17-16</inkml:trace>
          <inkml:trace contextRef="#ctx0" brushRef="#br0" timeOffset="8656.6858">12204-70 80 0,'-6'-3'30'0,"6"3"-16"0,-11 0-10 0,4 0 19 15,7 3-13-15,-10 0 8 16,0 6-10-16,-11 7 4 15,7 2-7-15,-13 16 9 16,3 5-8-16,-14 19 8 16,4 0-8-16,-21 18 8 15,4-2-8-15,-8 23 1 16,11-2-4-16,4 17-2 16,13-8 0-16,10 15-1 0,14-9 0 0,14-13 2 15,10-23-1-15,14-7 8 16,3-12-5-16,11-4 14 15,3-5-10-15,17-12 12 16,-3-7-12-16,14-12 9 16,-8-2-9-16,11-16 9 15,0-7-10-15,48-41 14 16,-7-1-12-16,-7-21 18 16,-20 6-15-16,-7-22 13 0,-18 13-14 15,-9-25 12-15,-11 16-13 0,-14-16 6 16,-10 16-9-16,-17-28 2 15,-4 12-5-15,-20-8-2 16,0 17-1-16,-24-3-4 16,3 22 2-16,-20-6 1 31,6 12 0-31,-13 6-3 16,17 15 2-16,-10 10-1 15,10 14 0-15,-17 16 0 16,10 12 0-16,-17 16 2 0,13 8 0 0,-9 16-3 15,16 0 2-15,1 24-1 16,16 0 0-16,1 18-3 16,10-5 3-16,3 14-1 15,11-5 1-15,7 5 0 16,10-17 0-16,13-10 2 16,8-12 0-16,13-10 0 31,3-11 0-31,11-13 0 15,-3-5 0-15,3-16 2 16,-4-6-1-16,4-22 2 0,-7-2-2 16,0-16-1-16,-3 4 1 15,-11-7 3-15,-3 12-2 0,-17-5 4 16,-4 11-4-16,-17-2-1 16,-3 8 0-16,-14 4-4 15,3 12 2-15,-10 3-1 16,4 9 0-16,-4 6-9 15,10 3 6-15,-3 4-34 16,11 2 22-16,-1 0-69 16,7 1 48-16,4 5-36 0,6-2-19 15,4-7-11-15</inkml:trace>
          <inkml:trace contextRef="#ctx0" brushRef="#br0" timeOffset="9829.0896">13423 482 148 0,'-11'-6'55'0,"8"-3"-30"0,6 0-14 0,-3 3 31 15,7 3-24-15,4-16 9 16,6 1-16-16,3-22 5 16,1 1-9-16,6-16 2 31,1 6-5-31,-4-3 0 16,0 10-2-16,0-1-2 0,0 12 1 0,-7 4-1 15,-3 9 0-15,-4 2-3 16,0 10 2-16,-6 6-1 15,-1 9 0-15,-6 16 2 16,3 5 0-16,-4 22 0 16,1 3 0-16,-4 21 6 15,4 1-3-15,-4 26 10 16,3-2-7-16,-3 12 3 16,4-3-5-16,0 21 2 0,-1-9 1 15,-3-19-1 1,4-5-4-16,-4-4-1 15,7-14 0-15,-7 2 1 16,7-12-1-16,-7-6 8 16,7-12-5-16,-7-12 21 15,7-7-14-15,-6-21 12 16,6-8-13-16,-4-23-1 0,4-2-5 16,4-19-3-16,2-12-3 0,8-9 1 15,3 0 1-15,11-18 2 16,6 6-1-16,28-12-1 15,-11 14 1-15,1 4 1 16,-4 15-1-16,-4 7-1 16,-6 8 1-16,-4 16-6 0,1 9 1 0,3 9 4 15,-1 9 2-15,1 6 0 16,-4 9-2-16,-6 19 1 16,-11 9-1-16,-7 6 0 15,-10 6 0-15,-13 6 2 16,-8 0 3-16,-7-6 2 31,1 0-3-31,-24 0-1 16,6-6-1-16,-17-16 1 15,7-5-2-15,-3-16-14 16,10-6 7-16,3-12-70 16,14-3 42-16,11-18-43 0,16-4-39 15,18-11-19-15</inkml:trace>
          <inkml:trace contextRef="#ctx0" brushRef="#br0" timeOffset="10364.5027">14562 1074 228 0,'7'-25'88'0,"10"7"-48"0,10-6-34 16,-9 2 20-16,6 1-8 16,6-9 0-16,5-4-10 31,3-12-5-31,-4 4-2 0,-3 2-1 15,-7 6 2-15,-10 10 3 16,-1 3-2-16,-9 12-4 16,-8 9 0-16,-6 18 3 15,-4 6-1-15,-3 10-1 16,-4 5 1-16,1 4 1 0,-1 15 1 16,4 9 5-1,7 6-4-15,-4 16 11 16,4-7-8-16,0 22 5 15,3-10-7-15,-4 10 4 16,4-6-5-16,-6-7 2 16,6-12-3-16,-10 1 3 15,6-13-4-15,-13 0 1 16,11-9-1-16,-11-6-2 0,7-16 1 16,-14-14-8-16,7-7 4 0,-11-24-47 15,11-7 27 1,-3-23-129-16,6 2 85 0</inkml:trace>
          <inkml:trace contextRef="#ctx0" brushRef="#br0" timeOffset="10766.3357">14751 284 148 0,'-17'0'57'0,"17"0"-30"0,-7 6-27 0,7-3 17 15,3 0-11-15,1 3 6 16,2 3-7-16,8-2 2 0,3-4 7 0,0-3 10 15,7 0-13-15,4-13 6 16,3 1-10-16,3-12 2 16,-3-1-5-16,-7-5 0 15,0 6-2-15,-14-7 3 16,-3 10-3-16,-21-1 1 16,1 10-1-16,-22 9-4 15,1 9 1-15,-10 12-1 16,9 7 0-16,1 2-7 31,13 1 5-31,1-7-102 16,13-3 58-16,14-2-72 0</inkml:trace>
        </inkml:traceGroup>
      </inkml:traceGroup>
    </inkml:traceGroup>
    <inkml:traceGroup>
      <inkml:annotationXML>
        <emma:emma xmlns:emma="http://www.w3.org/2003/04/emma" version="1.0">
          <emma:interpretation id="{178CE8A2-EC40-4985-A458-5359C720C1C9}" emma:medium="tactile" emma:mode="ink">
            <msink:context xmlns:msink="http://schemas.microsoft.com/ink/2010/main" type="paragraph" rotatedBoundingBox="2933,6371 4681,13336 2210,13956 461,6991" alignmentLevel="1"/>
          </emma:interpretation>
        </emma:emma>
      </inkml:annotationXML>
      <inkml:traceGroup>
        <inkml:annotationXML>
          <emma:emma xmlns:emma="http://www.w3.org/2003/04/emma" version="1.0">
            <emma:interpretation id="{C9BBDDB9-3D2E-4880-9469-F834CC435C80}" emma:medium="tactile" emma:mode="ink">
              <msink:context xmlns:msink="http://schemas.microsoft.com/ink/2010/main" type="line" rotatedBoundingBox="2933,6371 4681,13336 2210,13956 461,6991"/>
            </emma:interpretation>
          </emma:emma>
        </inkml:annotationXML>
        <inkml:traceGroup>
          <inkml:annotationXML>
            <emma:emma xmlns:emma="http://www.w3.org/2003/04/emma" version="1.0">
              <emma:interpretation id="{C9BA5677-A1AE-46EC-97FD-2ADE7263D290}" emma:medium="tactile" emma:mode="ink">
                <msink:context xmlns:msink="http://schemas.microsoft.com/ink/2010/main" type="inkWord" rotatedBoundingBox="2933,6371 4681,13336 2210,13956 461,6991"/>
              </emma:interpretation>
              <emma:one-of disjunction-type="recognition" id="oneOf3">
                <emma:interpretation id="interp15" emma:lang="en-IN" emma:confidence="0">
                  <emma:literal>It soo</emma:literal>
                </emma:interpretation>
                <emma:interpretation id="interp16" emma:lang="en-IN" emma:confidence="0">
                  <emma:literal>It soo.</emma:literal>
                </emma:interpretation>
                <emma:interpretation id="interp17" emma:lang="en-IN" emma:confidence="0">
                  <emma:literal>It soon</emma:literal>
                </emma:interpretation>
                <emma:interpretation id="interp18" emma:lang="en-IN" emma:confidence="0">
                  <emma:literal>It so</emma:literal>
                </emma:interpretation>
                <emma:interpretation id="interp19" emma:lang="en-IN" emma:confidence="0">
                  <emma:literal>It so.</emma:literal>
                </emma:interpretation>
              </emma:one-of>
            </emma:emma>
          </inkml:annotationXML>
          <inkml:trace contextRef="#ctx0" brushRef="#br1" timeOffset="33241.5232">1357 11113 84 0,'-11'-6'33'0,"11"3"-18"0,-20-3-11 0,16 3 8 16,1 3 6-16,-1 0 6 0,1 0-4 15,0 0-2-15,-8 0-2 16,4 3 0-16,-3 0-8 16,0 3 1-16,0 3 2 0,-1 0-2 15,-2 7 0-15,-1-1-1 16,0 0 2-16,0 3-5 0,1 4-1 31,-1 5-2-31,4 4 1 0,-1 2-2 16,4-2 2-16,1 5-2 15,2 1-1-15,4 0-4 0,4-4 0 16,6 4 2-16,4-7 1 16,3-2 1-16,10 5 0 15,11-2-3-15,0-4 2 16,-1-3-1-16,1-2 0 15,0-7 2-15,0-3 2 16,-4-3 3-16,-3-6 4 16,0-9 0-16,3 0 2 15,0-6-2-15,1-6 0 0,-4-4-5 16,3-2-1-16,0-3 1 16,-3-4 0-16,-4-2 2 15,-9-4 1-15,-5-6-1 16,-9-2 1-16,-4 2-4 0,0 3 0 15,-7 7 1-15,-3-7 2 32,-4 9-3-32,-3 1 0 15,-4 3-1-15,-3 2 1 0,-3 4-2 16,-1 6 2-16,1-1-2 16,-1 4 2-16,-3 3 0 15,4 0 1-15,0 6-5 16,-1 0-1-16,1 3 1 15,-1 6 2-15,-3 3 0 16,0 0-1-16,4 3-4 0,3 1 0 16,3 2 2-16,8 3 1 15,-1 3 1-15,4 4 0 16,3 2-3-16,3 4 2 16,4 2 1-16,11 1 0 0,2-1 0 15,5-2 0-15,-1-4-3 16,0 4 2-16,0-7 1 15,4 1 0-15,-1-7-3 32,1-3 2-32,-1-9 1 15,1-3 2-15,0-3-1 16,-4-9-1-16,0-9 1 16,-3 0-1-16,-1-4 0 0,1-5 0 15,-4-1 0-15,-3 1 2 16,-3-1 1-16,-4 4 1 0,0 3 0 15,-4 5 0-15,-3 1-2 16,-3 6-2-16,-4 3 1 16,4 9-1-16,-4 6-3 15,1 3 0-15,2 7-1 0,4-1 0 16,1 0 3-16,6-3 2 16,0 1-2-16,3-7-2 15,4 0-23-15,3-9-7 16,0-3-57-1</inkml:trace>
          <inkml:trace contextRef="#ctx0" brushRef="#br1" timeOffset="34680.2452">1291 11052 148 0,'-3'-6'57'0,"6"6"-30"0,-3 6-16 0,-6-3 18 16,2 0-8-16,1 0 0 0,-1 0-10 15,-3 0-2-15,1 0-5 16,-1-3-1-16,0 0 1 0,0 0 2 15,-3 0 3-15,-1-3 2 16,1-3 3-16,-4-3-5 16,1-6-1-16,-1-3 0 15,0-4 2-15,-3-8 1 16,0-7 1-16,3-6-2 16,0-11-1-16,1-7-1 0,2-13 2 15,1 4-3-15,0-6 1 16,3-3-5-16,7-4-2 31,0 1 0-31,3-6-1 0,4-4-3 0,4 1 2 31,2-4 1-31,8 10 0 0,-1 8 0 16,1 4 2-16,0 9-1 0,-1 12-1 16,-3 7 3-16,-3 8 0 15,-4 4-4-15,1 5-1 16,-4 7 1-16,-1 5 0 0,8 4 1 15,-4 3 0 17,1 3 0-32,6 6-3 15,0 3 2-15,-3 3 3 0,3 3 1 0,0 0-4 16,4 4 1-16,3 8 0 16,3 6 0-16,-3-2-3 15,0 2 2-15,0 7 1 16,4-4 0-16,6 4 0 15,4 3 0-15,-1 5 0 16,5 4 0-16,2 0 0 16,-6 2 2-16,-4 10 1 15,-3 3 3-15,-4 7-5 16,-2 2-1-16,-5 6 0 16,-6 3 0-1,-4-3 0-15,-6-2 0 0,-4-7-3 16,-4-3 2-16,-6-9 1 0,-18-4 0 15,-3-2 0-15,-6-6 0 16,-4-6-3-16,-1-7 0 16,5-6 2-16,-4-2 2 15,3-10 0-15,-3-6-1 16,3-9 1-16,4-12-1 16,3-10-3-1,3-5 0-15,1-10 2 16,13-5 0-16,4-4-2 15,6-3 2-15,4-6 1 16,4-3 0-16,3 9-3 16,6 6 0-16,1 7 2 15,3 5 0-15,0 7-2 0,4 5 2 16,-4 7 3-16,0 6 1 16,-3 6-4-16,0 3-1 15,-1 6 3-15,-2 6 3 0,-4 3-1 16,-1 7-2-16,-2-1 0 15,-4 1 1-15,0-4-1 16,-4-3-1-16,1-3-10 16,0-3-57-1,3-9-15-15,-4-3-31 16</inkml:trace>
          <inkml:trace contextRef="#ctx0" brushRef="#br1" timeOffset="35946.3372">2135 11202 116 0,'-13'-6'44'0,"9"2"-24"0,1-8-13 0,3 6 13 16,0 0 3-16,0 0 3 15,0-3 2-15,0 0 2 0,0-4-16 16,0 1 1-16,0-6 1 16,0-13 1-16,3-2 1 15,8-1-9-15,6-5-3 16,10-4-4-16,11-6-2 16,13 0-4-16,4-5 0 15,4-1 8-15,-5-9 7 16,-2 6-1-16,3-6 0 15,3-3-2-15,0 6 0 16,4 0-2-16,-7 9 1 0,-10 0-2 16,-4 9 0-16,-10 7-1 15,-7 5 2-15,-4 4 1 16,-6 5 3-16,-4 7-3 16,1 12-2-1,-4 3-2-15,-1 6-5 16,1 9 1-1,0 7-1-15,0 2 0 0,0 4 2 16,0 8 2-16,3 7-1 16,0 6-1-16,1 6 1 15,2 2-1-15,-2 7 0 16,-1 13 0-16,-3-1 0 16,3 6 2-16,-3 1-1 15,0-4-1-15,-7 3-2 16,-7-5 1-16,0 2-1 0,-7-3 0 15,-6-3 2-15,-8 0 0 16,-13-9 0-16,-7-9 2 16,-3-9-3-16,-8-12 0 15,8-7 3-15,-4-12 1 16,0-9-1-16,4-6-2 0,-1-6 1 16,4-6-1-16,0-6-5 15,10-3 1-15,11-4 0 16,6-8-1-16,11-7 1 15,13-3 3-15,8-6 0 16,6-9 3-16,3 1-3 16,8 2-2-16,3 0-1 15,0 3 3-15,-4 9 0 16,4 10 1-16,-4 8 0 16,1 7 0-16,-1 9 0 15,-3 9 0-15,-3 6 0 16,-4 6 2-16,-3 9 1 15,-4 7 1-15,-3-1-2 0,-7 1-2 16,-3-1 1-16,-4-8-1 16,-4-4 2-16,1-3 1 15,0-3-10-15,-1-6-3 16,1 3-30-16,3-3-14 16,7-3-69-1</inkml:trace>
          <inkml:trace contextRef="#ctx0" brushRef="#br1" timeOffset="37318.3258">2008 11958 120 0,'-3'-9'46'0,"0"0"-24"0,9-10-2 0,-6 10 21 0,4-6-9 15,-1-3-3-15,1-4-13 16,6 1-3-16,4-3-7 16,-1-4-4-16,1 4-1 0,3 2-4 15,7 4 2-15,4 3 3 16,-1 6 3-16,1 6 2 31,3 9 1-31,6 3-2 0,-6 6 1 0,-7 9 0 0,0 10 3 31,-7 6 4-31,-3 2 1 16,-4 4-11-16,1 9-1 16,-4 3-3-16,-1 0 2 15,5 15-1-15,-4 0 2 16,3 0-2-16,0-2 2 0,0-7-4 15,4-3 0-15,0-3-1 16,0-4 0-16,3 1 2 16,3-6 0-16,-2-3 0 0,-1-3 0 15,0-4 4-15,0-5 2 16,0-7 0-16,-3 1 1 16,0-4-2-16,-4-6 2 15,-3-2 5-15,-4-4 4 16,-3 6-2-1,-3-6-7-15,-4 1-4 16,0-1-2-16,0 0 1 16,-3-3 1-16,-7 0 1 0,0-3-2 31,-4 10-2-31,-3-1 3 16,-3-3 0-16,-4 0-1 15,-11 3-2-15,1 1-2 0,-3 2 1 16,-4 3 1-16,0-2 2 0,3-4-1 15,-6-9-1-15,-4-3 1 16,-11-15-1-16,-2 0 2 16,-1-4 3-16,7 1-2 15,8-6 0-15,6-13-3 16,6-2-1-16,5-4-1 16,2-12 0-16,8-6 0 15,3-9-2-15,7 0 0 16,3-6 3-16,7-3 0 15,4-4 3-15,3 10-1 16,3-3-1-16,4 6-4 16,3 9 0-1,4 6 2-15,7 6 1 16,3 4 1-16,3 5 0 16,1 10 0-16,9-1 2 0,1 7-1 15,0 6-1-15,-1 5 1 16,-2 4-1-16,-4 6 0 15,0 6 0-15,-1 7 0 0,-6-1 0 16,-3 3 0-16,-4 6 2 16,-3 7-1-16,-4 2 2 15,-3 1-2-15,0 2 2 16,-7 1 0-16,0 0 1 16,-7 2-2-16,0-5 1 0,0-1-4 15,-3-6-2-15,-7-2 4 16,0-7 1-16,-4 0-3 15,-6-6-1-15,-4-5-17 32,7 2 10-32,0-6-31 15,7 0 22-15,6-3-88 16,8 0 59-16,10-7-92 16,3 4 79-16</inkml:trace>
          <inkml:trace contextRef="#ctx0" brushRef="#br2" timeOffset="50977.7145">1230 8795 116 0,'-35'13'46'0,"15"-7"-24"0,-8 0-26 16,15-3 8-16,-1 0-2 15,-7-3 1-15,-3 0 10 16,0-3 6 0,-7 0-6-16,4-3-2 15,-4 0 2-15,-7-3 2 0,-6-1-8 16,-8-2 9-16,-3 0 4 16,0 0-2-16,-6-3 2 0,-4-7-5 15,-11-2 1 1,-6-10 0-16,-4-2-1 0,7-19-1 15,0-3-1-15,7-9-5 16,7-6-3-16,7-1-2 16,6-2-3-16,-3-12 1 15,14-13-1-15,17-3 0 16,14-9 0-16,10-5-3 0,10-7 0 16,7 3 2-16,11 0 0 15,3-7-2-15,6 4 2 0,15 7 1 16,6 11 0-16,11 3-3 15,3 6 2-15,-4 13-1 16,1 6 0-16,6 6 0 16,4 12 0-16,7 9 2 31,0 9 2-31,0 13-3 16,-1 5 0-16,29 4-1 0,6 15 0 15,-14 18 0-15,-6 12 0 16,-11 13 2-16,-3 9 0 15,-4 6 0-15,-7-4 0 16,-3 10 0-16,-10 6 0 0,-14 16-3 16,-7 11 2-16,-6 1 1 15,-11 5 0-15,-7-5 0 16,-10 8 0-16,-7 7 0 16,-7-3 0-16,-14-4-3 15,-13-5 2-15,-11 2 1 0,-6 10 2 0,-4-12-1 16,-7-7-1-16,-6-5 1 31,-18-13-1-31,-10-6 4 16,7-9 2-16,-4-13 0 15,7-14 1-15,-6-16 0 16,-1-15 3-16,0-6-3 16,11-3 1-16,10-13-5 15,7-5 0-15,10-4-3 0,10-6-1 16,4-11 1-16,14-13 2 15,6-13-3-15,14 1 0 16,7-6-1-16,7-16-2 16,10 4 3-16,7 2 0 0,7 10-2 15,10 6 2-15,7 12-1 16,14 9 0-16,-4 12 0 16,1 9 0-16,6 10 0 15,-3 9 0-15,-1 9 0 16,5 6 0-16,-1 6 0 15,7 12 0-15,-14 6 0 16,-10 7 0-16,-10 6 0 16,-11 8 0-16,-6 7 0 15,-11 6 0 1,-10 3 0-16,-24-6 0 16,-10 3 2-16,-11-3 0 0,-6-3-3 15,-1-1 2-15,-3-5 1 16,4-9 2-16,-4-13-1 15,7-12 2-15,7-9-2 0,3-12 2 16,14-9 2-16,10-3 2 16,11-7-6-16,10-8-2 15,10-1-3-15,7-3 0 16,7 10-6-16,7 9-4 16,-1 5-3-16,1 10 0 15,3 9-15-15,-6 6-5 16,-8 10-59-1</inkml:trace>
        </inkml:traceGroup>
      </inkml:traceGroup>
    </inkml:traceGroup>
    <inkml:traceGroup>
      <inkml:annotationXML>
        <emma:emma xmlns:emma="http://www.w3.org/2003/04/emma" version="1.0">
          <emma:interpretation id="{4628C33C-D536-4135-882B-9C1447CF3BF6}" emma:medium="tactile" emma:mode="ink">
            <msink:context xmlns:msink="http://schemas.microsoft.com/ink/2010/main" type="paragraph" rotatedBoundingBox="1758,10415 2236,13676 1132,13837 654,10577" alignmentLevel="1"/>
          </emma:interpretation>
        </emma:emma>
      </inkml:annotationXML>
      <inkml:traceGroup>
        <inkml:annotationXML>
          <emma:emma xmlns:emma="http://www.w3.org/2003/04/emma" version="1.0">
            <emma:interpretation id="{2AB83BE0-51E2-4194-A2DD-3C13C575DCE4}" emma:medium="tactile" emma:mode="ink">
              <msink:context xmlns:msink="http://schemas.microsoft.com/ink/2010/main" type="line" rotatedBoundingBox="1758,10415 2236,13676 1132,13837 654,10577"/>
            </emma:interpretation>
          </emma:emma>
        </inkml:annotationXML>
        <inkml:traceGroup>
          <inkml:annotationXML>
            <emma:emma xmlns:emma="http://www.w3.org/2003/04/emma" version="1.0">
              <emma:interpretation id="{F141B796-A636-4A79-88D2-F7C94F770CB2}" emma:medium="tactile" emma:mode="ink">
                <msink:context xmlns:msink="http://schemas.microsoft.com/ink/2010/main" type="inkWord" rotatedBoundingBox="1758,10415 2236,13676 1132,13837 654,10577"/>
              </emma:interpretation>
              <emma:one-of disjunction-type="recognition" id="oneOf4">
                <emma:interpretation id="interp20" emma:lang="en-IN" emma:confidence="0">
                  <emma:literal>80s</emma:literal>
                </emma:interpretation>
                <emma:interpretation id="interp21" emma:lang="en-IN" emma:confidence="0">
                  <emma:literal>50s</emma:literal>
                </emma:interpretation>
                <emma:interpretation id="interp22" emma:lang="en-IN" emma:confidence="0">
                  <emma:literal>10s</emma:literal>
                </emma:interpretation>
                <emma:interpretation id="interp23" emma:lang="en-IN" emma:confidence="0">
                  <emma:literal>30s</emma:literal>
                </emma:interpretation>
                <emma:interpretation id="interp24" emma:lang="en-IN" emma:confidence="0">
                  <emma:literal>20s</emma:literal>
                </emma:interpretation>
              </emma:one-of>
            </emma:emma>
          </inkml:annotationXML>
          <inkml:trace contextRef="#ctx0" brushRef="#br1" timeOffset="38666.9779">986 11991 152 0,'-21'7'57'0,"21"-7"-30"0,-3-25-18 16,0 13 14-16,6 6-13 0,0-12-6 15,4 5-2-15,0-2 0 16,0 3-1-16,0 0 2 16,3 3-2-16,-3-1-1 31,0 7 1-31,0 3 3 15,0 6-2-15,3 4 8 0,-3 2-6 16,-4 9 3-16,4 4-4 0,-7 5 3 16,4 4-4-1,-8 5 6-15,4-2-5 0,-10 9 1 16,-4-4-2-16,-6 10-2 16,-1-3 1-16,-10 12-1 15,7-6 0-15,-17 12 0 16,3-6 0-16,-6 9-3 31,6-3 2-31,-3 3-1 16,13-6 0-16,1 0 4 15,10-9-1-15,3-12-1 0,7-10 1 0,0 7 5 16,4-6-3-16,-4 18 6 16,3-4-6-16,1-5 3 15,3-13-3-15,-3-5 11 16,3-4-7-16,-4-6 12 15,4-2-11-15,-7-4 5 16,0 0-8-16,-6-9 7 16,6 0-8-16,-10-12 5 15,6 0-5-15,-9-13 2 16,3 1-3-16,-14-16 0 16,7 13-1-16,-17-28 1 15,6 15-2-15,-13-18 6 16,7 9-4-16,-10-15 1 15,9 13-2-15,-6-14-2 0,11 14 1 0,6-4-6 16,10 15 3-16,1-12-1 31,6 7 1-31,-3-38 0 16,3 10 0-16,7-9 2 16,7 12 0-16,4-16-3 15,2 13 2-15,8-3-1 16,7 12 0-16,13 0 0 15,4 12 0-15,13 0 0 0,-3 12 0 0,4-2 2 16,-1 8 0 0,1 4 0-16,-8 11 0 0,-3 7 4 15,-3 6-2-15,-4 6 4 16,1 3-4-16,-1 3 1 16,0 3-1-16,4 16 1 15,0 2-2-15,-18 7 4 16,-2-1-3-16,-15 7 1 15,-3-4-1-15,-10 10-2 16,3-3 1-16,-14 0 1 16,4-4-1-16,-7-5-3 15,4-4 1-15,-8-5-4 16,8-1 3-16,-4-9 1 16,3 1 1-16,-3-13-5 15,10 0 3-15,-3-6-1 16,10 0 1-16,0-13 2 15,4 7 0-15,3-9-5 16,3 6 3-16,1-1-25 16,6 4 14-16,-3 6-47 15,3 6 34-15,0 0-94 16,4 3 67-16</inkml:trace>
          <inkml:trace contextRef="#ctx0" brushRef="#br1" timeOffset="39829.1337">530 11080 132 0,'3'-37'52'0,"-3"37"-28"0,0 88-17 16,0-69 24-1,0-10-18-15,-3-6 9 16,3 0-13-16,-7 0 8 16,0 6-9-16,-7 3 4 15,1 7-7-15,-15-7 7 16,4-3-8-16,-7-12 5 16,7 0-5-16,-10-9 0 15,3 0-2-15,-7 2-2 16,7 4 1-16,-6-18 1 15,6 3-1-15,-7-28-1 0,7 0 1 0,-3-9 1 16,6 6-1-16,-13-36-1 16,10 8 1-16,7 4 1 15,11 18-1-15,-1-6 2 16,11 9-2-16,-4-24 2 16,3 9-2-16,1 3 4 15,6 18-3-15,-3 3 4 16,0 16-4-16,0 2 1 15,0 10-1-15,0 3-2 16,0 6 1-16,0 3-1 16,0 2 0-16,0 1 0 15,4 3 0-15,-1 3-3 16,4 4 2-16,0-1-1 16,3 3 0-16,0 0 0 15,1 3 0-15,-1 0 2 16,0 1 0-16,7-4 0 0,1 3 0 0,6-6-3 15,6 0 2-15,15 0-1 16,3 3 0-16,-3 1 4 31,-4 2-1-31,17 6 2 16,1 0-2-16,-8 7 4 16,-3-1-3-16,-7 4 1 15,-3-4-1-15,-4 3 1 16,-3 1-2-16,7 11 2 15,0-2-2-15,-14 3 2 16,0-1-2-16,0 19 2 0,-4-3-2 16,-6-3 2-16,-4-6-2 15,-6 12 2-15,3-6-2 0,-14-10 4 16,0-8-3-16,-17-1 1 16,0-2-1-16,-11-10 1 15,8-6-2-15,-7-8-1 16,10-4 1-16,-4-6-4 15,4 0 2-15,-10-10-6 16,6-2 4-16,4 0-1 16,11 6 2-16,-4-10 2 15,6 7 0-15,4-15 2 16,7 5-1-16,4-11-3 16,3 2 1-16,0 1-1 15,3 5 0-15,4 1 4 16,-1 9-1-16,1 3 2 15,0 9-2-15,3-10 2 16,0 1-2-16,-3 6 4 16,0 9-3-16,-1 12-3 15,1 4 0-15,-7-4-15 16,0 3 9-16,0-3-116 16,-1 1 68-16,1-10-83 15,0 0 79-15</inkml:trace>
        </inkml:traceGroup>
      </inkml:traceGroup>
    </inkml:traceGroup>
    <inkml:traceGroup>
      <inkml:annotationXML>
        <emma:emma xmlns:emma="http://www.w3.org/2003/04/emma" version="1.0">
          <emma:interpretation id="{150C4D5D-99FB-4CBA-84F6-893C6FDF951C}" emma:medium="tactile" emma:mode="ink">
            <msink:context xmlns:msink="http://schemas.microsoft.com/ink/2010/main" type="paragraph" rotatedBoundingBox="4433,11375 9887,11796 9740,13690 4287,13269" alignmentLevel="2"/>
          </emma:interpretation>
        </emma:emma>
      </inkml:annotationXML>
      <inkml:traceGroup>
        <inkml:annotationXML>
          <emma:emma xmlns:emma="http://www.w3.org/2003/04/emma" version="1.0">
            <emma:interpretation id="{1010B219-1950-4EA2-8372-07B5AB790547}" emma:medium="tactile" emma:mode="ink">
              <msink:context xmlns:msink="http://schemas.microsoft.com/ink/2010/main" type="line" rotatedBoundingBox="4433,11375 9887,11796 9740,13690 4287,13269"/>
            </emma:interpretation>
          </emma:emma>
        </inkml:annotationXML>
        <inkml:traceGroup>
          <inkml:annotationXML>
            <emma:emma xmlns:emma="http://www.w3.org/2003/04/emma" version="1.0">
              <emma:interpretation id="{9C9016D2-0453-4E15-A4AC-A658177D5758}" emma:medium="tactile" emma:mode="ink">
                <msink:context xmlns:msink="http://schemas.microsoft.com/ink/2010/main" type="inkWord" rotatedBoundingBox="4433,11375 9887,11796 9740,13690 4287,13269"/>
              </emma:interpretation>
              <emma:one-of disjunction-type="recognition" id="oneOf5">
                <emma:interpretation id="interp25" emma:lang="en-IN" emma:confidence="0">
                  <emma:literal>mid</emma:literal>
                </emma:interpretation>
                <emma:interpretation id="interp26" emma:lang="en-IN" emma:confidence="0">
                  <emma:literal>mimeo</emma:literal>
                </emma:interpretation>
                <emma:interpretation id="interp27" emma:lang="en-IN" emma:confidence="0">
                  <emma:literal>mmo</emma:literal>
                </emma:interpretation>
                <emma:interpretation id="interp28" emma:lang="en-IN" emma:confidence="0">
                  <emma:literal>miso</emma:literal>
                </emma:interpretation>
                <emma:interpretation id="interp29" emma:lang="en-IN" emma:confidence="0">
                  <emma:literal>med</emma:literal>
                </emma:interpretation>
              </emma:one-of>
            </emma:emma>
          </inkml:annotationXML>
          <inkml:trace contextRef="#ctx0" brushRef="#br2" timeOffset="46538.8275">3367 12266 128 0,'-21'12'49'0,"18"-9"-26"0,0 3-29 16,3-3 6-16,0 3-4 15,0-3 0-15,0-3 3 16,0 0 0-16,0 0 5 15,0 0 2-15,0 0 13 0,3-6 5 16,-3-12-4-16,0-6 1 16,3-10-12-16,1-18-3 15,-1-18-4-15,18-12 1 16,-1-10 2-16,5-11 0 0,-1-10 0 16,3 0-3-16,4 0-2 15,0 9 1-15,0 1 1 16,-1 11-3-16,-2 16 0 15,-1 9 1-15,1 18 0 16,-4 19-7-16,-4 14 0 0,1 16-2 16,0 22 3-16,-8 11 2 15,-2 16 2-15,-5 18 3 16,1 9 2-16,0 13 3 16,0 5 1-16,-4 4 1 15,4 9 0-15,4 12-4 0,-1-10-3 16,0-5 0-16,7-9 1 15,4-7-1 1,0-12-1-16,-4-18 1 16,0-18-1-16,0-16 0 15,-3-18 2-15,-1-15 3 16,1-15 2-16,0-16-1 16,0-24-1-16,-1-21-6 15,5-13 1-15,2 1 0 16,4-16 0-16,0 0 0 0,0 3 0 15,0 19 0-15,0 14 0 16,0 13-3-16,0 16 2 16,0 14-4-1,-3 16-1-15,-1 18 3 16,-2 12 1-16,-1 21 2 0,3 19 2 16,-3 9-3-16,4 9-2 15,0 10 2-15,-1 14 2 0,-3 4 0 16,-3-7-1-16,0-8 1 15,0-13-1-15,-1-15 2 0,-2-19 1 16,-1-14 7-16,0-22 6 16,0-28-6-16,4-21-1 15,0-21-5-15,6-6-1 32,4-12-3-32,7 2-3 15,0 4 2-15,0 6 2 0,3 18-2 16,1 12-2-16,2 12-1 15,1 13 0-15,0 18 0 16,-4 21 0-16,-3 19 0 16,0 9 3-16,-4 12 0 15,-3 9 1-15,0 9-3 0,0 0 2 16,0 0 1-16,0-12 0 16,-3-15 0-16,-4-15 0 15,0-22 6 1,1-18 6-16,2-25 3 15,4-20 3-15,4-10-17 16,2-16-4-16,12 1-2 0,-1-3 2 16,0 6 2-16,-3 18 1 15,-4 9-3-15,-3 12 2 0,0 13 1 16,-7 12 0-16,3 15-5 16,-3 12 1-16,0 22 2 15,0 3 1-15,0 2 1 16,0 10 0-16,4 3 0 15,3-6 0-15,0-6 0 16,-1-10 0-16,1-11 0 16,4-19 2-16,-1-12 3 15,-3-22 2-15,0-11-1 16,0-16-1-16,-4-9-3 16,0-6-2-16,1 6 1 15,-1 3 1-15,-3 12-3 16,0 12-2-16,-3 16-1 0,0 12 0 15,-1 12 0-15,1 12 3 16,3 16 0-16,0 14 3 0,0 4-3 31,0 0 0-31,3 0 1 16,-3-7 0-16,7 1 0 16,-7-12 0-16,0-16 0 15,0-12 2-15,0-12 3 16,0-13 4-16,0-20-4 0,0-7-1 15,11-3-2-15,-5 3-2 16,-2 3-2-16,3 10 1 16,-4 8 1-16,1 10 0 15,-1 9-3-15,0 9 2 16,-2 12 3-16,-1 10 1 16,-4 2-1-16,4 3 1 0,-7 1-4 15,7-1 0-15,-7-5 1 16,1-4 0-16,-1-6 0 15,-4-9 0-15,5-9 2 16,-1-9 1-16,0-7-17 0,0-5-5 16,-3-7-92-1</inkml:trace>
          <inkml:trace contextRef="#ctx0" brushRef="#br2" timeOffset="48392.0222">6396 12153 200 0,'-13'12'74'0,"-1"-6"-40"0,-3-3-46 0,13 4 10 16,1-1-11-16,0 3 1 15,-1 0 6-15,1 6 3 16,-1-3 3-16,4 4-3 0,0 2 2 16,7 9 1-16,3 10 2 15,4 12-3-15,7 0 0 16,3 8 3-16,17 11 1 16,7 8-1-16,3 6 1 15,11 0 2-15,7-8 2 16,10-7 5-16,13-9 3 15,1-9 0-15,6-13 1 16,8-11-4-16,13-7-2 16,0-12-2-16,-3-12 2 0,6-9-3 15,11-16-2-15,-11-12 0 16,1-12-1-16,-4-6 2 16,0-6 3-16,-3-9 0 15,-18-9 0-15,-13-7-3 16,-11 1-1-16,-9 2-3 15,-11 1 1-15,-14-4 2 16,-10 1 4-16,-11 2 0 16,-10 1 2-16,-13 9-6 0,-7 6-1 15,-11-4-2-15,-13 4 1 16,-18 0 0-16,-13 3 1 16,-14 12-7-16,4 12 0 15,3 10-1-15,-14 14-1 16,-7 13 4-16,8 15 0 15,-1 12 1-15,7 10 0 16,7 8 0-16,0 7 0 16,0 9-3-16,7 6 2 15,6 3-1-15,8 3 0 16,10 9 0-16,10-3 0 0,10-3 0 16,11 0-2-16,10-6 3 15,10 4 2-15,18-8-2 16,6-5-2-16,4-6 2 15,6-9 2-15,8-7-2 16,3-8 0-16,6-13 1 16,11-9 0-16,-3-13 0 15,-4-2 2-15,-6-6-3 16,2-13 0-16,-6-2 1 16,-7-4 2-16,-3-12 1 15,-11-9 1-15,-10 0-2 0,-7 3-2 16,-10 3 1-16,-14 4-1 15,-10 5 0-15,-3 9 2 16,-4 13-6-16,-4 6 1 16,-10 11-1-16,-6 10-1 15,-1 7 1-15,-3 8 3 16,4 9 2-16,-4 10 2 16,10-3-4-16,10 2-1 15,11-8-2-15,10 5 3 16,7-9-2-16,14-2 1 15,10-10-7-15,10-6-4 16,8-15-51-16,-5-25-20 0,-9-5-14 16</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50:24.842"/>
    </inkml:context>
    <inkml:brush xml:id="br0">
      <inkml:brushProperty name="width" value="0.15875" units="cm"/>
      <inkml:brushProperty name="height" value="0.15875" units="cm"/>
      <inkml:brushProperty name="color" value="#00B0F0"/>
      <inkml:brushProperty name="fitToCurve" value="1"/>
    </inkml:brush>
    <inkml:context xml:id="ctx1">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8-07-06T14:50:23.684"/>
    </inkml:context>
  </inkml:definitions>
  <inkml:traceGroup>
    <inkml:annotationXML>
      <emma:emma xmlns:emma="http://www.w3.org/2003/04/emma" version="1.0">
        <emma:interpretation id="{8A69C9AD-367D-46CE-9A3E-CB6422147B6D}" emma:medium="tactile" emma:mode="ink">
          <msink:context xmlns:msink="http://schemas.microsoft.com/ink/2010/main" type="writingRegion" rotatedBoundingBox="1611,2215 20466,2329 20461,3089 1607,2975"/>
        </emma:interpretation>
      </emma:emma>
    </inkml:annotationXML>
    <inkml:traceGroup>
      <inkml:annotationXML>
        <emma:emma xmlns:emma="http://www.w3.org/2003/04/emma" version="1.0">
          <emma:interpretation id="{4063B000-A8F9-453A-BD1F-96CD6620F20C}" emma:medium="tactile" emma:mode="ink">
            <msink:context xmlns:msink="http://schemas.microsoft.com/ink/2010/main" type="paragraph" rotatedBoundingBox="1611,2215 20466,2329 20461,3089 1607,2975" alignmentLevel="1"/>
          </emma:interpretation>
        </emma:emma>
      </inkml:annotationXML>
      <inkml:traceGroup>
        <inkml:annotationXML>
          <emma:emma xmlns:emma="http://www.w3.org/2003/04/emma" version="1.0">
            <emma:interpretation id="{2F8861B5-6C7E-4204-8122-85098E915F74}" emma:medium="tactile" emma:mode="ink">
              <msink:context xmlns:msink="http://schemas.microsoft.com/ink/2010/main" type="line" rotatedBoundingBox="1611,2215 20466,2329 20461,3089 1607,2975"/>
            </emma:interpretation>
          </emma:emma>
        </inkml:annotationXML>
        <inkml:traceGroup>
          <inkml:annotationXML>
            <emma:emma xmlns:emma="http://www.w3.org/2003/04/emma" version="1.0">
              <emma:interpretation id="{D54572AC-EEFD-4350-894B-7E3ACC27016E}" emma:medium="tactile" emma:mode="ink">
                <msink:context xmlns:msink="http://schemas.microsoft.com/ink/2010/main" type="inkWord" rotatedBoundingBox="1609,2636 2033,2639 2031,2978 1607,2975"/>
              </emma:interpretation>
              <emma:one-of disjunction-type="recognition" id="oneOf0">
                <emma:interpretation id="interp0" emma:lang="en-IN" emma:confidence="0">
                  <emma:literal>M</emma:literal>
                </emma:interpretation>
                <emma:interpretation id="interp1" emma:lang="en-IN" emma:confidence="0">
                  <emma:literal>P</emma:literal>
                </emma:interpretation>
                <emma:interpretation id="interp2" emma:lang="en-IN" emma:confidence="0">
                  <emma:literal>n</emma:literal>
                </emma:interpretation>
                <emma:interpretation id="interp3" emma:lang="en-IN" emma:confidence="0">
                  <emma:literal>p</emma:literal>
                </emma:interpretation>
                <emma:interpretation id="interp4" emma:lang="en-IN" emma:confidence="0">
                  <emma:literal>N</emma:literal>
                </emma:interpretation>
              </emma:one-of>
            </emma:emma>
          </inkml:annotationXML>
          <inkml:trace contextRef="#ctx0" brushRef="#br0">-4221 582 104 0,'0'6'41'0,"0"-6"-22"0,0 0-9 15,0 0 21 1,0 3-18-16,-4-3 6 16,4 3-12-16,-6-3 0 15,2 0-4-15,-6-9 5 16,6 3-5-16,-6-9 6 0,3 3-6 0,-3-7 6 15,7 4-6-15,-8-3 1 16,8 6-2-16,-4-7-2 16,4 7 1-16,-1-6-4 15,8 3 2-15,-4-7 3 16,6 7-1-16,1-6-1 16,0 5 1-16,3-2-4 15,1 6 2-15,-1-3 1 16,4 2 0-16,3 1 2 15,3 3-1-15,4 0-3 16,0 6 1-16,7 0 1 16,0 3 0-16,7 3 2 15,-4 3-1-15,-10 0-1 16,0 3 1-16,-7 0-1 16,1 7 0-16,-5 2 2 15,4 0-1-15,-10-2 2 16,4 2-2-16,-8-3 4 15,0 3-3-15,-6-2 1 16,0-1-1-16,-8-3-6 16,1 0 2-16,-11-6 3 15,8 4 0-15,-4-7 2 16,3 0-2-16,0-6-3 16,4 0 1-16,0-4 1 15,6 4 0-15,-6-6-3 16,3 3 2-16,0 0-10 15,7 3 6-15,0-3-82 0,4 6 48 0</inkml:trace>
        </inkml:traceGroup>
        <inkml:traceGroup>
          <inkml:annotationXML>
            <emma:emma xmlns:emma="http://www.w3.org/2003/04/emma" version="1.0">
              <emma:interpretation id="{285418B4-022D-4919-960B-F5C4D4437D3A}" emma:medium="tactile" emma:mode="ink">
                <msink:context xmlns:msink="http://schemas.microsoft.com/ink/2010/main" type="inkWord" rotatedBoundingBox="5823,2473 6352,2323 6447,2657 5918,2807"/>
              </emma:interpretation>
              <emma:one-of disjunction-type="recognition" id="oneOf1">
                <emma:interpretation id="interp5" emma:lang="en-IN" emma:confidence="0">
                  <emma:literal>M</emma:literal>
                </emma:interpretation>
                <emma:interpretation id="interp6" emma:lang="en-IN" emma:confidence="0">
                  <emma:literal>m</emma:literal>
                </emma:interpretation>
                <emma:interpretation id="interp7" emma:lang="en-IN" emma:confidence="0">
                  <emma:literal>n</emma:literal>
                </emma:interpretation>
                <emma:interpretation id="interp8" emma:lang="en-IN" emma:confidence="0">
                  <emma:literal>P</emma:literal>
                </emma:interpretation>
                <emma:interpretation id="interp9" emma:lang="en-IN" emma:confidence="0">
                  <emma:literal>N</emma:literal>
                </emma:interpretation>
              </emma:one-of>
            </emma:emma>
          </inkml:annotationXML>
          <inkml:trace contextRef="#ctx0" brushRef="#br0" timeOffset="-23012.9403">6 399 84 0,'-4'-3'33'0,"1"18"-18"0,3-24-7 0,0 9 11 16,0-3-7 0,0-3 1-16,0-3-4 0,0-6 2 15,0-10 0-15,0-2 1 16,0-1-2-16,3-2 1 16,1-1-6-16,-1-2-5 0,4 5-1 15,3 1-1-15,0 3 0 16,8 5 0-16,-1-2 0 15,3 0 2-15,4 5 0 16,4 4 0-16,6 0 2 16,4 3-3-16,0 6 0 15,-1 0 1-15,1 3 0 16,-4 6 0-16,-6 3 2 16,-4 0-3-16,-4 3 0 0,-2 4 3 15,-1 2 1-15,-7 3-1 16,-3 1 1-16,-4-4-2 15,-3 3 2-15,0 1-2 16,-3-1 2-16,-4 0-2 16,0 4 2-16,-7-4 0 15,4-6 1-15,0 0-2 16,0-5 1-16,-1-4 0 16,1-3 3-16,-4-3-3 15,4-3 0-15,0 0-3 16,3-3-3-16,3-1-1 15,4-2 3-15,0 0-2 16,4 3-1-16,-1 0 3 16,4 3 0-16,-3 0-72 15,2 6-35-15,-2 3 52 16</inkml:trace>
        </inkml:traceGroup>
        <inkml:traceGroup>
          <inkml:annotationXML>
            <emma:emma xmlns:emma="http://www.w3.org/2003/04/emma" version="1.0">
              <emma:interpretation id="{A16254EE-92BA-4070-A740-27BCF79D4D2A}" emma:medium="tactile" emma:mode="ink">
                <msink:context xmlns:msink="http://schemas.microsoft.com/ink/2010/main" type="inkWord" rotatedBoundingBox="6889,2374 8981,2269 9005,2749 6913,2854"/>
              </emma:interpretation>
              <emma:one-of disjunction-type="recognition" id="oneOf2">
                <emma:interpretation id="interp10" emma:lang="en-IN" emma:confidence="0">
                  <emma:literal>so</emma:literal>
                </emma:interpretation>
                <emma:interpretation id="interp11" emma:lang="en-IN" emma:confidence="0">
                  <emma:literal>son</emma:literal>
                </emma:interpretation>
                <emma:interpretation id="interp12" emma:lang="en-IN" emma:confidence="0">
                  <emma:literal>see</emma:literal>
                </emma:interpretation>
                <emma:interpretation id="interp13" emma:lang="en-IN" emma:confidence="0">
                  <emma:literal>sop</emma:literal>
                </emma:interpretation>
                <emma:interpretation id="interp14" emma:lang="en-IN" emma:confidence="0">
                  <emma:literal>ssp</emma:literal>
                </emma:interpretation>
              </emma:one-of>
            </emma:emma>
          </inkml:annotationXML>
          <inkml:trace contextRef="#ctx0" brushRef="#br0" timeOffset="-22082.5125">1011 357 116 0,'-4'-10'46'0,"1"7"-24"0,0-6-17 0,3 6 13 16,0-3-4-16,0-3 2 0,-4-3-7 15,1-4-3-15,-1 1-3 16,4 0 4-16,-3-3 5 15,6-7-2-15,1 1 2 0,-1 3-7 16,4-4-3-16,0 1-1 16,0 2-1-16,0 4 0 15,3 3 0-15,4 0-3 16,6 2 2-16,4 1-1 16,7 6 0-16,3 3 2 15,4 3 0-15,0 0 0 16,-4 6 2-16,-3 3-1 15,-4 3 2-15,-3 1-2 16,-3 5-1-16,-4-3 1 16,-6 4 1-16,-1-4-1 15,-7 3-1-15,-3 0 1 0,-3 4 1 16,-4-1 1-16,-3 3 1 16,-8-5-2-16,1-4-2 15,0 0-2-15,0-6 1 16,3-3 1-16,1-2 2 15,2-8-1-15,1-2-1 16,3-3 1-16,0 0 1 16,4 0-3-16,-1 0 0 15,4 0 1-15,0 3 0 16,4-1-5-16,6 1 1 16,4-3 2-16,0 6 1 15,-4 3-2-15,0 3 2 16,0 6-83-1</inkml:trace>
          <inkml:trace contextRef="#ctx0" brushRef="#br0" timeOffset="-20926.4751">1975 296 96 0,'-10'-13'38'0,"6"10"-20"0,-3-6-12 0,4 6 11 0,-1-6-5 15,1-3 1-15,-4 0-8 16,0-7-1-16,0 7 2 16,4 0 3-16,0-3-4 15,-1-4-1-15,4-2 2 0,0-3-3 16,7-4-2-16,0-2 0 16,3 8-1-16,4-2-3 15,6 6 0-15,1-1 4 16,-4 4 1-16,0 3-5 15,0 6 0-15,4 6 1 16,3 9 3-16,0-3 2 16,0 3 1-16,0-3-5 15,-3 6-1-15,-4 4 3 16,-3-1 1-16,-4 3 0 16,-3-3 1-16,-4 4-2 0,-3-1-1 15,0 0 3-15,-3-2 0 16,-4-4-4-16,0 0 1 15,-3-3 2-15,-1 0 1 16,1-3-1-16,0 1-2 16,0-4 1-16,-1-3 1 15,4 0-3-15,1 0-2 16,-1-3 2-16,3-4 0 16,4-2-2-16,0 0 0 15,4 0 4-15,-1 3 1 16,4 0-3-16,0 0-1 15,3 6-17-15,0 3-7 0,1 3-38 16</inkml:trace>
          <inkml:trace contextRef="#ctx0" brushRef="#br0" timeOffset="-19984.6408">2884 378 80 0,'-17'-6'33'0,"13"3"-18"0,-13-6-7 16,14 6 11-16,-1-1-5 15,-2 1 0-15,-1-3-4 16,0 0 1-16,-3-3-4 15,-1-3-2-15,1-3 4 16,0-4 2-16,-4 1-6 16,0-3 1-16,4-1 4 0,0-11-2 15,-1 5 3-15,5-2-4 16,2 2-2-16,4-5-2 0,4 18-3 16,2-10-2-16,8 7-1 15,0 0 2-15,3 5 0 16,7-2 1-16,7 3 2 15,0 0-3-15,0 3 0 16,-4-1 1-16,1 4 2 16,-1 6-1-16,0-3-1 15,-6 6 1-15,-4 7 1 16,-3-1-1-16,-4 6 2 16,0 0-2-16,-3 10-1 15,-3-1 1-15,-4 0-1 16,-4-2 0-16,1-4 2 15,-1-3-1-15,1-3 2 16,-4-2-2-16,0-1 2 0,-3-3-2 16,0-3-1-16,-1-3 1 15,5 0-1-15,-1 0-3 16,3 0 2-16,-3-3-1 16,4 0 0-16,3 3 2 15,0-3 0-15,0 0 0 16,3-3 0-16,1 0 0 15,3 2 0-15,-4 1-42 16,4 3-59 0,-4 3 13-16</inkml:trace>
        </inkml:traceGroup>
        <inkml:traceGroup>
          <inkml:annotationXML>
            <emma:emma xmlns:emma="http://www.w3.org/2003/04/emma" version="1.0">
              <emma:interpretation id="{A54D5F6D-CF08-46EE-AF1E-C2D7E2358BCB}" emma:medium="tactile" emma:mode="ink">
                <msink:context xmlns:msink="http://schemas.microsoft.com/ink/2010/main" type="inkWord" rotatedBoundingBox="9395,2339 10515,2251 10548,2675 9428,2763"/>
              </emma:interpretation>
              <emma:one-of disjunction-type="recognition" id="oneOf3">
                <emma:interpretation id="interp15" emma:lang="en-IN" emma:confidence="0">
                  <emma:literal>so</emma:literal>
                </emma:interpretation>
                <emma:interpretation id="interp16" emma:lang="en-IN" emma:confidence="0">
                  <emma:literal>Pro</emma:literal>
                </emma:interpretation>
                <emma:interpretation id="interp17" emma:lang="en-IN" emma:confidence="0">
                  <emma:literal>pro</emma:literal>
                </emma:interpretation>
                <emma:interpretation id="interp18" emma:lang="en-IN" emma:confidence="0">
                  <emma:literal>ps</emma:literal>
                </emma:interpretation>
                <emma:interpretation id="interp19" emma:lang="en-IN" emma:confidence="0">
                  <emma:literal>Pe</emma:literal>
                </emma:interpretation>
              </emma:one-of>
            </emma:emma>
          </inkml:annotationXML>
          <inkml:trace contextRef="#ctx0" brushRef="#br0" timeOffset="-19125.5989">3611 366 116 0,'-3'6'46'0,"-7"-3"-24"0,3-3-13 16,7 0 16-16,0 0-5 16,-4 0-2-16,1-3-6 15,-1-3-2-15,-2 0-6 0,-1-4 2 16,0-2 3-16,-3 0-7 0,-1-6-3 15,1-1 4-15,0-2 3 16,3 0-1-16,0 2 0 16,4-2 1-16,-1 0 3 15,4-4-2-15,0 1-2 16,4-3 0-16,2-1-1 16,5 4-5-16,-1 2 1 15,4 1-2-15,3 3 0 16,0 2 2-16,0 1 2 15,-3 6-3-15,0 3 0 16,3 0 1-16,0 9 0 16,0-6 0-16,4 3 0 15,-1 3 0-15,1 3 0 0,-4 0 0 16,0 9 2-16,0-2-1 16,-3 2-1-16,-4 0 1 15,1 0 1-15,-4 7-1 16,-1-4-1-16,-2-3 1 15,-1 0-1-15,-3 1 0 16,0-4 0-16,0 0 2 16,-3-3 3-16,-1-3-2 15,-2 0-2-15,-5 1 0 16,1-4 1-16,0-3-3 16,-4 0 0-16,4 0 1 15,-1 0 0-15,1 0 0 16,3 0 2-16,0-7-8 15,4 1 4-15,3-3 2 16,0-3-1-16,3 3-2 16,1 0-1-16,3 0 3 15,-1-1-27-15,5 4-10 16,-4 3-52 0</inkml:trace>
          <inkml:trace contextRef="#ctx0" brushRef="#br0" timeOffset="-18195.0229">4503 296 116 0,'-3'3'44'0,"3"-3"-24"0,-7 0-10 0,4 0 21 16,6 0-18-16,-10 0 10 15,4 0-14-15,-7 0 11 16,-1 0-12-16,-3-3 9 16,4-1-9-16,-7-5 2 15,7 3-6-15,-11-6 0 16,7 3-2-16,-6-6 3 16,3 2-3-16,-4-5 6 15,7 6-5-15,-3-6 1 16,7 2-2-16,0-5-4 15,3 6 1-15,0-10 1 16,7 7 0-16,0-6 0 16,7 2 0-16,3-2 2 15,4 3-1-15,3-4-3 16,0 7 1-16,4 0 1 16,3 5 0-16,0 1-3 15,0 3 2-15,0 3 1 0,0 3 0 16,-4 0 2-16,1 3-1 0,-4 0 2 15,0 6-2-15,0 6-1 16,-3 3 1-16,0 1-1 16,-4 5 0-16,0-3 2 15,-3 4-1-15,-3-4-1 0,-1 0 1 16,-3-2-1-16,0-1 2 16,-3-3-1-16,-1-3-1 15,1 0 1-15,-4 0 1 16,0 1-1-16,0-7 2 15,-3-3-4-15,0 3 0 16,-1-3 1-16,5 0 2 16,-1-3-3-16,0 0 0 15,0-4 1-15,4 1 0 0,-1-6-3 16,4 3 2-16,4 0 1 16,-1 0 0-16,4 6-3 15,0-3 0-15,0 3-20 16,3 3-10-16,0 6-60 15</inkml:trace>
        </inkml:traceGroup>
        <inkml:traceGroup>
          <inkml:annotationXML>
            <emma:emma xmlns:emma="http://www.w3.org/2003/04/emma" version="1.0">
              <emma:interpretation id="{0A8DE598-67D6-47AB-BA7E-A3DECAAE82CC}" emma:medium="tactile" emma:mode="ink">
                <msink:context xmlns:msink="http://schemas.microsoft.com/ink/2010/main" type="inkWord" rotatedBoundingBox="12600,2325 14969,2340 14966,2800 12597,2786"/>
              </emma:interpretation>
              <emma:one-of disjunction-type="recognition" id="oneOf4">
                <emma:interpretation id="interp20" emma:lang="en-IN" emma:confidence="0">
                  <emma:literal>in m</emma:literal>
                </emma:interpretation>
                <emma:interpretation id="interp21" emma:lang="en-IN" emma:confidence="0">
                  <emma:literal>-n r</emma:literal>
                </emma:interpretation>
                <emma:interpretation id="interp22" emma:lang="en-IN" emma:confidence="0">
                  <emma:literal>-no</emma:literal>
                </emma:interpretation>
                <emma:interpretation id="interp23" emma:lang="en-IN" emma:confidence="0">
                  <emma:literal>ins</emma:literal>
                </emma:interpretation>
                <emma:interpretation id="interp24" emma:lang="en-IN" emma:confidence="0">
                  <emma:literal>Pe</emma:literal>
                </emma:interpretation>
              </emma:one-of>
            </emma:emma>
          </inkml:annotationXML>
          <inkml:trace contextRef="#ctx1" brushRef="#br0">6685 3 0,'48'15'15,"-48"-15"1</inkml:trace>
          <inkml:trace contextRef="#ctx0" brushRef="#br0" timeOffset="-15417.3557">7351 305 132 0,'-7'-6'52'0,"7"6"-28"0,-7-7-24 15,4 4 15 1,6 6-10-16,-3-3 4 0,-7-3 0 16,4 0-1-16,-4 0 2 15,4 0 1-15,-8-3-5 16,4 0 0-16,-3-6 4 0,3 0-6 0,0-4 0 16,4 1 2-16,0-9 3 15,-1 6-4-15,8-7-1 16,-1 4-2-16,4-10 1 15,-4 7-2-15,4-4-1 16,0 4-2-16,3 3 1 16,1 2 1-16,6 7 0 15,-3 0-3-15,6 9 0 16,1 0 4-16,3 6 1 16,-4 0 0-16,4 3-2 15,-3 0 1-15,-4 3-1 16,0-3 0-16,-3 10 2 15,-4-4-1-15,-6 3-1 16,-1-3 1-16,-3 4 1 0,0-1 1 16,-7 0 1-16,4-3-5 15,-8 0 1-15,5-2 0 16,-5-1 2-16,1-3-1 16,0 0-1-16,-1 0-2 15,1-6-1-15,3 0 2 16,4 0 0-16,-1 0-4 15,4-6 1-15,0 3-27 16,4-3-11-16</inkml:trace>
          <inkml:trace contextRef="#ctx0" brushRef="#br0" timeOffset="-14547.3664">8157 363 120 0,'-7'-6'46'0,"7"6"-24"0,-20-7-19 0,20 7 12 15,-7-3-3-15,0 3 1 16,-3-3-3-16,3 0-1 16,-7 0-5-16,4 0-1 0,-4-6 3 15,0 3-1-15,1-6 2 16,-1 3 0-16,0-7 1 16,4 4-2-16,3-6-1 15,0 3 3-15,4-13 3 16,3 7-6-16,3-4-3 15,1 4-4-15,6-3 1 16,-3 2-1-16,10 4 0 16,-3 3 2-16,6 0 0 0,-3 2 0 15,4 4 0-15,0 0-3 16,3 3 2-16,-4 3-1 16,1 3 0-16,-1 0 4 15,1 6 1-15,-4 0-1 16,0 6 1-16,-3-3-4 15,-4 4 0-15,-3-1 1 16,-3 0 2-16,-1 0-1 16,-3 0 2-16,0-2-2 15,-3-1-1-15,-1-3 1 16,-6 0-1-16,3 0 0 0,-3-6 0 16,-1 0 2-16,5-3 1 15,-1 0-4-15,0 0-1 16,3 0-10-16,4 0-5 15,0 3-20-15,4-3-6 16,-1 0-29 0</inkml:trace>
        </inkml:traceGroup>
        <inkml:traceGroup>
          <inkml:annotationXML>
            <emma:emma xmlns:emma="http://www.w3.org/2003/04/emma" version="1.0">
              <emma:interpretation id="{8E3821D5-E63B-4447-99B3-426E5DADC2B4}" emma:medium="tactile" emma:mode="ink">
                <msink:context xmlns:msink="http://schemas.microsoft.com/ink/2010/main" type="inkWord" rotatedBoundingBox="14607,2691 14781,2378 14994,2496 14820,2809"/>
              </emma:interpretation>
              <emma:one-of disjunction-type="recognition" id="oneOf5">
                <emma:interpretation id="interp25" emma:lang="en-IN" emma:confidence="0">
                  <emma:literal>P</emma:literal>
                </emma:interpretation>
                <emma:interpretation id="interp26" emma:lang="en-IN" emma:confidence="0">
                  <emma:literal>p</emma:literal>
                </emma:interpretation>
                <emma:interpretation id="interp27" emma:lang="en-IN" emma:confidence="0">
                  <emma:literal>R</emma:literal>
                </emma:interpretation>
                <emma:interpretation id="interp28" emma:lang="en-IN" emma:confidence="0">
                  <emma:literal>.</emma:literal>
                </emma:interpretation>
                <emma:interpretation id="interp29" emma:lang="en-IN" emma:confidence="0">
                  <emma:literal>N</emma:literal>
                </emma:interpretation>
              </emma:one-of>
            </emma:emma>
          </inkml:annotationXML>
          <inkml:trace contextRef="#ctx0" brushRef="#br0" timeOffset="-13615.4542">8891 405 148 0,'-3'13'57'0,"3"-13"-30"0,-3-25-25 0,3 22 12 16,-4 0-3-16,4 0 1 0,-7 0-2 16,4 0-1-16,-7 0-5 15,3 0-1-15,-4-3 3 0,1 0 1 16,0-10 3-16,-1 4-5 16,1-9-3-16,0 2 3 15,3-2 4-15,0 3-5 16,4-3 0-16,-1-1-4 15,8 4-1-15,-4 0-1 16,7-1 0-16,-1 4 2 16,5-3 2-16,-4 2-3 15,6 4 0-15,-2 0 3 16,6 3 1-16,-3 0-6 16,3 3 0-16,0 0 1 0,3 6 1 15,-2 0 1-15,2 3 2 16,-3 0-1-16,0 6 2 15,1-3-2-15,-5 9-1 16,-2-3 1-16,-1 1 1 16,-3-1-3-16,-4 0 0 15,1 0 5-15,-8 0 2 16,1 1-7-16,-4-1-4 16,0-3 5-16,0 0 1 15,0-3-2-15,-3-3 1 16,3 0 0-16,-3-3 2 15,3 0-1-15,0-3-1 16,4 0 1-16,-1 0-1 0,1 0-3 16,3 0 0-1,0 0-7-15,0 0-2 0,0 0-22 16,3 0-8-16,1 0-38 16</inkml:trace>
        </inkml:traceGroup>
        <inkml:traceGroup>
          <inkml:annotationXML>
            <emma:emma xmlns:emma="http://www.w3.org/2003/04/emma" version="1.0">
              <emma:interpretation id="{EC4C72B7-1D2E-45E0-8D92-F6A14B18F1CF}" emma:medium="tactile" emma:mode="ink">
                <msink:context xmlns:msink="http://schemas.microsoft.com/ink/2010/main" type="inkWord" rotatedBoundingBox="15547,2429 20465,2459 20462,2958 15544,2928"/>
              </emma:interpretation>
              <emma:one-of disjunction-type="recognition" id="oneOf6">
                <emma:interpretation id="interp30" emma:lang="en-IN" emma:confidence="0">
                  <emma:literal>;</emma:literal>
                </emma:interpretation>
                <emma:interpretation id="interp31" emma:lang="en-IN" emma:confidence="0">
                  <emma:literal>w</emma:literal>
                </emma:interpretation>
                <emma:interpretation id="interp32" emma:lang="en-IN" emma:confidence="0">
                  <emma:literal>J</emma:literal>
                </emma:interpretation>
                <emma:interpretation id="interp33" emma:lang="en-IN" emma:confidence="0">
                  <emma:literal>f</emma:literal>
                </emma:interpretation>
                <emma:interpretation id="interp34" emma:lang="en-IN" emma:confidence="0">
                  <emma:literal>2</emma:literal>
                </emma:interpretation>
              </emma:one-of>
            </emma:emma>
          </inkml:annotationXML>
          <inkml:trace contextRef="#ctx0" brushRef="#br0" timeOffset="-12519.5748">9804 408 136 0,'0'13'52'0,"0"-13"-28"0,0 0-13 16,0 0 15-16,0 0-8 16,0 0 0-16,-3-3-9 15,-1 3-1-15,1-4-4 16,-1 1-1-16,-3 0 3 0,1 0-5 0,-8-3-1 15,4 0 0-15,-4 0 0 16,0 0 0-16,0-3 2 16,4 0-1-16,-4-4-1 15,4 1 3-15,0-6 2 16,-1 3 0-16,1-4 0 16,3 4-1-16,4-3 0 15,-1 3 0-15,4-7 2 16,0 7 1-16,4-3 1 15,-1 2-2-15,4-2 1 16,0 3-4-16,7 0 0 0,-1 2-1 16,5 1-2-16,-1 0-2 15,7 3 1-15,-4 0 1 16,4 3 0-16,-3 3-3 16,3 0 2-16,-3 0 1 15,-1 3 2-15,-3 0-3 16,7 3 0-16,-3-3 1 15,0 3 2-15,-4 0 1 16,0 3 1-16,0 0-5 16,-3 6-1-16,-1-3 1 15,-2 3 2-15,-4 1 0 16,-1-1-1-16,-2 0 1 16,-4 3 1-16,0 1-6 15,-4 2 1-15,1-3-1 0,-4 3-1 16,0-2-3-16,-3-1 0 15,3-3 2-15,-3-3 1 16,3 0 3-16,-3-3 3 16,3-3 0-16,-3-3-1 15,3 0 1-15,0-3-1 16,0 0 0-16,4-6 0 16,-1 3 2-16,1-3 3 15,-1 0-4-15,4 3-1 16,0 0-2-16,4 0 0 15,-1-1 2-15,1 4 0 16,-1 0-11-16,0 3-3 16,1 0-33-16,-1 3-12 15,1 0-18 1</inkml:trace>
          <inkml:trace contextRef="#ctx0" brushRef="#br0" timeOffset="-11274.1302">10476 424 124 0,'0'-3'49'0,"0"3"-26"0,0-19-20 0,0 16 10 16,0 0-6-16,0 0-2 16,0-3 2-16,0 0 2 0,-3 0-4 15,0 0-1-15,-1 0 2 0,1 0 1 16,-4-4 1-16,0 1-2 15,0-6 1-15,4 3 2 16,-1-7 2-16,1 4-1 16,-4-6 1-16,7 3-4 15,7-7 1-15,-4 7-7 16,4 0-1-16,-3 2-2 16,2 1-2-16,1 3 3 15,7 0 2-15,-4 3 0 16,11-1 2-16,-4 1-4 15,10 6-2-15,-6 0 4 16,10 3 3-16,-4 0-6 0,4 3 0 16,-7 0 2-16,0 6 4 15,-3-2-3-15,-1 5-1 16,-2-3 0-16,-1 6 2 16,-4 0 1-16,1 7 1 15,-4-4-5-15,-3 6 1 16,0-5 2-16,-3-1 1 15,-1-3-1-15,-6-3 1 16,3-2-4-16,-7-4 0 16,0 0 1-16,-3-6 2 15,-1 0-1-15,-2-3-1 16,-1 0-2-16,0-3 1 0,4-1 3 16,3 1 1-16,0 0-6 15,4-3 0-15,-1 3-1 16,8 0-1-16,-1 0 4 15,7 0 0-15,-3 0-10 16,4 3-5-16,-5 0-76 16</inkml:trace>
          <inkml:trace contextRef="#ctx0" brushRef="#br0" timeOffset="-10206.9864">11382 482 144 0,'-3'3'55'0,"3"-3"-30"0,-4-3-16 0,4 3 14 15,-3-3-7-15,-1-1-1 16,-2 1-7-16,2 0 0 16,-3-3-5-16,0 0 0 0,-13-3 3 15,6 0-1-15,0-3 0 16,1-1 1-16,-1-8 3 0,4 3 0 15,-1-10 2-15,1 7-2 16,7-6 0-16,-1 5-5 16,4-5-3-16,0 2 0 15,7-2-1-15,0 6-5 16,7-1-1-16,-1 4 3 16,8 3 3-16,-4 3 1 15,11 2-1-15,-8 1 1 16,4 6-1-16,-3 0 0 15,-1 3 0-15,1 0 0 16,-4 3 0-16,0 0 2 0,-3 9 1 16,-4-2 1-16,-3 5 0 15,0-3-5-15,-4 6-1 16,1-2 1-16,-4 5 2 16,0-3 0-16,-7 4-1 15,0-7 1-15,-3 0 1 16,3-3-1-16,-3-6-1 15,3 0 1-15,0-9-1 16,0 3-3-16,0-9 2 16,0 3 1-16,4-3 2 15,-1 0-3-15,4 0-2 16,0 0-3-16,4 2 1 16,-1 4-15-16,4 3-4 15,0 0-32-15,3 3-54 16,-3 1 19-16</inkml:trace>
        </inkml:traceGroup>
        <inkml:traceGroup>
          <inkml:annotationXML>
            <emma:emma xmlns:emma="http://www.w3.org/2003/04/emma" version="1.0">
              <emma:interpretation id="{76FBEE25-030A-4865-9F0B-680100B2BF15}" emma:medium="tactile" emma:mode="ink">
                <msink:context xmlns:msink="http://schemas.microsoft.com/ink/2010/main" type="inkWord" rotatedBoundingBox="17873,2534 18944,2560 18936,2908 17864,2883"/>
              </emma:interpretation>
              <emma:one-of disjunction-type="recognition" id="oneOf7">
                <emma:interpretation id="interp35" emma:lang="en-IN" emma:confidence="0">
                  <emma:literal>so</emma:literal>
                </emma:interpretation>
                <emma:interpretation id="interp36" emma:lang="en-IN" emma:confidence="0">
                  <emma:literal>on</emma:literal>
                </emma:interpretation>
                <emma:interpretation id="interp37" emma:lang="en-IN" emma:confidence="0">
                  <emma:literal>0m</emma:literal>
                </emma:interpretation>
                <emma:interpretation id="interp38" emma:lang="en-IN" emma:confidence="0">
                  <emma:literal>Pe</emma:literal>
                </emma:interpretation>
                <emma:interpretation id="interp39" emma:lang="en-IN" emma:confidence="0">
                  <emma:literal>Poe</emma:literal>
                </emma:interpretation>
              </emma:one-of>
            </emma:emma>
          </inkml:annotationXML>
          <inkml:trace contextRef="#ctx0" brushRef="#br0" timeOffset="-9233.7585">12082 488 160 0,'0'3'60'0,"0"-3"-32"0,-3 3-24 15,3-3 15-15,0 0-5 16,0 0 0-16,-4 0-6 16,1 0 0-16,-1 0-5 15,1 0 0-15,-4-3 3 0,0 0-3 16,-7-6-2-16,4-1 2 16,-4-2 2-16,4 0 0 0,0-3 0 15,0-1-1-15,-1-5 2 16,4 3 1-16,1-7 3 15,2 4-3-15,4 0 1 16,0 2-7-16,4 1-1 16,-1 0-2-16,7 3 0 15,-3 2 2-15,3-5 0 16,1 6 0-16,6 0 0 16,-3 3-3-16,6 2 2 15,1 4 1-15,6 0 2 0,-6 0-1 16,6 3-1-16,-6 0 1 15,-1 3 1-15,1 0-1 16,0 4 2-16,-1-1-2 16,-6 9-1-16,0-3 1 15,-8 9-1-15,-2-5 0 16,-4 2 0-16,0-3 0 16,-4 0 2-16,1-2-1 15,-4-4 2-15,0 0-2 16,-3-3-1-16,0 0 1 15,-4 0-1-15,4 0-3 16,-1-3 2-16,1 0 1 16,3-3 0-16,0 0-5 0,1 0 1 15,2 0-5-15,1 0-1 16,3 0-17-16,3-6-6 16,-3 3-61-1</inkml:trace>
          <inkml:trace contextRef="#ctx0" brushRef="#br0" timeOffset="-8270.1503">12909 521 108 0,'-4'3'41'0,"4"-3"-22"0,-3-3-5 0,3 3 15 16,0 0-1-16,0 0 1 15,-3-3-12-15,-1 0-5 16,-3 0-7-16,0 0-2 0,-3 0 3 15,0 0-3-15,-4-6 0 0,4 0-1 16,-4-4-2 0,0 4 3-16,-3-6 0 0,3 3-1 15,1-6-2-15,-1-1 1 16,0-2 1-16,4 3 1 16,3-4 3-16,0 4-1 15,4 0 0-15,-1 2-3 16,8 1-2-16,-1 3-2 15,8 0 1-15,-1 3 1 16,14-4 0-16,-4 1 0 16,5 6 0-16,-5 0-3 15,4 3 2-15,-3 0 1 16,3 3 0-16,-4 0 0 16,1 3 2-16,-1 0-1 0,-2 6 2 15,-5-3-2-15,1 13-1 16,0-7 1-16,-7 3 1 15,0-3 3-15,-7 3 4 16,0 1-2-16,0-1 1 16,0-3-5-16,-7 3-2 15,3-2 0-15,-6-7 1 16,3 0-1-16,-3-3 2 16,3 0-4-16,0-3 0 15,4 0-1-15,-1-3 0 16,1 0 2-16,-1-6 0 15,1-1 0-15,3 1 0 0,0 0-3 16,3 3 0-16,1 0-14 16,3 6-6-16,-4 0-76 15</inkml:trace>
        </inkml:traceGroup>
        <inkml:traceGroup>
          <inkml:annotationXML>
            <emma:emma xmlns:emma="http://www.w3.org/2003/04/emma" version="1.0">
              <emma:interpretation id="{1AED8984-F63B-45E6-8E9C-E00770059697}" emma:medium="tactile" emma:mode="ink">
                <msink:context xmlns:msink="http://schemas.microsoft.com/ink/2010/main" type="inkWord" rotatedBoundingBox="19347,2550 20451,2462 20487,2910 19382,2998"/>
              </emma:interpretation>
              <emma:one-of disjunction-type="recognition" id="oneOf8">
                <emma:interpretation id="interp40" emma:lang="en-IN" emma:confidence="0">
                  <emma:literal>so</emma:literal>
                </emma:interpretation>
                <emma:interpretation id="interp41" emma:lang="en-IN" emma:confidence="0">
                  <emma:literal>s</emma:literal>
                </emma:interpretation>
                <emma:interpretation id="interp42" emma:lang="en-IN" emma:confidence="0">
                  <emma:literal>no</emma:literal>
                </emma:interpretation>
                <emma:interpretation id="interp43" emma:lang="en-IN" emma:confidence="0">
                  <emma:literal>ps</emma:literal>
                </emma:interpretation>
                <emma:interpretation id="interp44" emma:lang="en-IN" emma:confidence="0">
                  <emma:literal>sus</emma:literal>
                </emma:interpretation>
              </emma:one-of>
            </emma:emma>
          </inkml:annotationXML>
          <inkml:trace contextRef="#ctx0" brushRef="#br0" timeOffset="-7369.4989">13547 567 152 0,'-3'-3'57'0,"3"3"-30"0,-4 3-12 15,4 0 18-15,0-3-7 16,0 0-3-16,-3-3-11 16,-1 3-5-16,1-3-4 15,-1 0 0-15,-2-6 2 0,-1 3 0 16,-4-7 2-16,5 4-4 16,-5-9 0-16,4 3 1 15,1-7 2-15,-1 4 1 16,0-9 3-16,3 5-3 0,1-5-2 15,-1 5-5-15,8-2 0 16,-1 3 2-16,4-1 1 16,0 4-4-16,7-3-1 15,-4 2 1-15,7 4 2 16,0 6-2-16,1 0-2 16,-5 3 2-16,4 6 0 15,-3 0 3-15,0 3 1 16,0 0-4-16,-4 9 1 15,0-3 0-15,0 16 2 16,-3-7-3-16,-3 3 0 16,-1-2 1-16,-3 5 0 15,0-6 4-15,-3-2 2 16,-1-1-5-16,-3-12-2 0,4 0 2 16,-4-3 1-16,0 0 0 15,0 0-2-15,1 0-4 16,2-3 0-16,1 0 0 15,3 0 2-15,0 0-1 16,0-3 1-16,0-1 2 16,3 1 2-16,1 0 1 15,-1 0 1-15,0 3-40 16,4 0-17-16,-3 0-54 16</inkml:trace>
          <inkml:trace contextRef="#ctx0" brushRef="#br0" timeOffset="-6289.729">14309 543 132 0,'-4'6'52'0,"1"-12"-28"0,-4 6-19 0,3 0 13 16,1 0-1-16,-4 3 1 16,0 0 4-16,-3-3 1 15,0 3-12-15,-1 0 0 0,1-3 0 16,0 0-2-16,0-3 2 15,-1 0-4-15,1-3 1 16,0-1-3-16,-4-2 0 16,4 0-3-16,-1-9 1 15,5-3 0-15,2 2 1 0,1 4 0 16,-1-6 2-16,1-16 3 16,3 3 2-16,3 1-3 15,1-1-3-15,3 4-5 16,-1-1 0-16,1 4 0 15,0 15 0-15,0 0 0 16,7-1 2-16,10-5-3 16,0 6-2-16,3 0 2 15,-3 3 0-15,4 2 1 16,3 1 0-16,-1 3-3 16,-9 3 2-16,-4 0 1 15,4 3 2-15,-4 0-1 16,0 7-1-16,4 5 1 15,-4 0 1-15,-4 0-1 0,-2 4 2 16,-1-1-4-16,-3 0-2 16,0 4 4-16,-7-4 1 15,0 0-3-15,0 3 1 16,-4-2 0-16,1-1 2 16,3-3-3-16,-4-3-2 15,-2-2-1-15,-1-4 3 16,-4 0 0-16,1-3 1 15,-7-3-3-15,7 0 2 16,-1 0 1-16,1-3 2 16,-7 0-3-16,3-3-2 15,4 0 2-15,3-4 0 16,0-2 1-16,7 0 0 16,0 3-3-16,4 0 0 0,6 0 2 15,-3 2 0-15,3 4-2 16,0 3 2-16,1 3-23 15,-1 4-10-15,0 2-66 16,1 3-36 0,-5-6 63-16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3:25:20.032"/>
    </inkml:context>
    <inkml:brush xml:id="br0">
      <inkml:brushProperty name="width" value="0.13333" units="cm"/>
      <inkml:brushProperty name="height" value="0.13333" units="cm"/>
      <inkml:brushProperty name="color" value="#FFFFFF"/>
      <inkml:brushProperty name="fitToCurve" value="1"/>
    </inkml:brush>
    <inkml:brush xml:id="br1">
      <inkml:brushProperty name="width" value="0.13333" units="cm"/>
      <inkml:brushProperty name="height" value="0.13333" units="cm"/>
      <inkml:brushProperty name="color" value="#00B0F0"/>
      <inkml:brushProperty name="fitToCurve" value="1"/>
    </inkml:brush>
    <inkml:brush xml:id="br2">
      <inkml:brushProperty name="width" value="0.13333" units="cm"/>
      <inkml:brushProperty name="height" value="0.13333" units="cm"/>
      <inkml:brushProperty name="color" value="#92D050"/>
      <inkml:brushProperty name="fitToCurve" value="1"/>
    </inkml:brush>
  </inkml:definitions>
  <inkml:traceGroup>
    <inkml:annotationXML>
      <emma:emma xmlns:emma="http://www.w3.org/2003/04/emma" version="1.0">
        <emma:interpretation id="{18C59B59-CA2A-40A7-AEC9-A49C92FF5816}" emma:medium="tactile" emma:mode="ink">
          <msink:context xmlns:msink="http://schemas.microsoft.com/ink/2010/main" type="writingRegion" rotatedBoundingBox="1115,-428 21201,576 20493,14717 407,13712"/>
        </emma:interpretation>
      </emma:emma>
    </inkml:annotationXML>
    <inkml:traceGroup>
      <inkml:annotationXML>
        <emma:emma xmlns:emma="http://www.w3.org/2003/04/emma" version="1.0">
          <emma:interpretation id="{18592DCA-21E9-4469-AB30-A3F7FAA2D74D}" emma:medium="tactile" emma:mode="ink">
            <msink:context xmlns:msink="http://schemas.microsoft.com/ink/2010/main" type="paragraph" rotatedBoundingBox="994,173 21095,206 21091,2643 990,2610" alignmentLevel="1"/>
          </emma:interpretation>
        </emma:emma>
      </inkml:annotationXML>
      <inkml:traceGroup>
        <inkml:annotationXML>
          <emma:emma xmlns:emma="http://www.w3.org/2003/04/emma" version="1.0">
            <emma:interpretation id="{AF19EDDA-85F9-4477-93D7-2248102893CF}" emma:medium="tactile" emma:mode="ink">
              <msink:context xmlns:msink="http://schemas.microsoft.com/ink/2010/main" type="line" rotatedBoundingBox="994,173 21095,206 21091,2643 990,2610"/>
            </emma:interpretation>
          </emma:emma>
        </inkml:annotationXML>
        <inkml:traceGroup>
          <inkml:annotationXML>
            <emma:emma xmlns:emma="http://www.w3.org/2003/04/emma" version="1.0">
              <emma:interpretation id="{C666CE07-B808-4166-A995-ACB2506CD6FE}" emma:medium="tactile" emma:mode="ink">
                <msink:context xmlns:msink="http://schemas.microsoft.com/ink/2010/main" type="inkWord" rotatedBoundingBox="993,454 2414,457 2411,2343 990,2340"/>
              </emma:interpretation>
              <emma:one-of disjunction-type="recognition" id="oneOf0">
                <emma:interpretation id="interp0" emma:lang="en-IN" emma:confidence="0">
                  <emma:literal>Is</emma:literal>
                </emma:interpretation>
                <emma:interpretation id="interp1" emma:lang="en-IN" emma:confidence="0">
                  <emma:literal>IS</emma:literal>
                </emma:interpretation>
                <emma:interpretation id="interp2" emma:lang="en-IN" emma:confidence="0">
                  <emma:literal>Ts</emma:literal>
                </emma:interpretation>
                <emma:interpretation id="interp3" emma:lang="en-IN" emma:confidence="0">
                  <emma:literal>I,</emma:literal>
                </emma:interpretation>
                <emma:interpretation id="interp4" emma:lang="en-IN" emma:confidence="0">
                  <emma:literal>I5</emma:literal>
                </emma:interpretation>
              </emma:one-of>
            </emma:emma>
          </inkml:annotationXML>
          <inkml:trace contextRef="#ctx0" brushRef="#br0">736 848 116 0,'0'3'44'0,"0"-3"-24"0,-4 6-17 0,1-3 14 16,3 0-10-16,-10 4 5 15,3 2-7-15,-10 3 4 16,-1 0-5-16,-6 3 5 15,4 1-6-15,-11-1 14 16,7 0-9-16,-7-6 16 16,7 0-14-16,-7-9 9 15,7 3-11-15,-7-9 0 16,11 0-5-16,-4-9 0 16,6 0-1-16,5-13-4 15,6 4 1-15,3-19 1 16,8 7 0-16,6-19 2 15,4 6-1-15,7-12 6 16,-1 9-4-16,4-15 3 16,4 9-3-16,-1-12 0 15,4 12-1-15,-7 3 1 16,0 15-2-16,-7 4 2 16,0 8-2-16,0-11 2 15,4 8-2-15,-7 4 2 16,-1 8-2-16,-6 1 2 0,4 6-2 0,-5 0-3 15,1 3 1-15,-3 0 1 16,-1 5 0-16,-3 1-3 16,4 3 2-16,-4 3 1 15,3 7 0-15,1 5 2 32,-1 6-1-32,-3 13-3 15,0 2 1-15,0 13 1 0,0-3 0 16,0 15 2-16,0-3-1 15,0 21-1-15,0 3 1 0,-3 10-1 16,-1-7 0 0,-3 13 0-16,0-10 0 0,-6 13 2 15,2-6-1-15,-9-1 2 16,3-9-2-16,-4-8 2 16,4-16-2-16,-4 3 2 15,8-6-2-15,-22 30 4 16,8-6-3-16,-14-18 8 15,6-12-6-15,-16-12 5 16,6-6-5-16,-13-16 0 0,10-3-2 16,-7-15-2-1,14-3 1-15,3-12 1 16,14 3-1-16,3-13-3 16,8 1 1-16,-5-25-4 15,8 6 3-15,3-2-14 0,4 8 8 16,-1 0-42-16,8 10 27 15,-1-1-95-15,4 10 66 16</inkml:trace>
          <inkml:trace contextRef="#ctx0" brushRef="#br0" timeOffset="936.2625">1343 964 112 0,'0'-6'44'0,"0"6"-24"0,4-6-4 0,-4 3 29 15,3 3-24-15,-3-6 14 16,4 3-21-16,-8-6 8 16,1 5-13-16,-8-2 8 0,1 3-9 0,-7-3 6 15,3 6-7-15,-13 3-2 16,6 6-3-16,-10 4-2 15,7-1 1-15,-7 3-1 16,11 3 0-16,-4 7 0 16,7-1 0-16,-1 1 0 15,12-4 0-15,-5 0-3 32,8 1 2-32,3-1-1 15,7 3 0-15,10-2 0 16,3-1 0-16,18-3 2 15,0-2 0-15,7-1 0 16,-4 0 0-16,0 6 0 16,-7 1 0-16,-3 5 4 0,-7 4-2 0,-10 8 4 15,-4 4-4-15,-13 12 10 16,-1 0-6-16,-20 0 14 31,0-3-11-31,-20-10 11 16,6-5-11-16,-7-16 8 0,8-6-9 15,-5-18-2-15,15-3-4 0,-1-15-4 16,11 3 1-16,0-7-19 16,10 4 11-16,4-7-71 15,3 10 44-15,10-3-103 16,4 6 78-16</inkml:trace>
        </inkml:traceGroup>
        <inkml:traceGroup>
          <inkml:annotationXML>
            <emma:emma xmlns:emma="http://www.w3.org/2003/04/emma" version="1.0">
              <emma:interpretation id="{3FBAD9DA-026E-4718-B31F-1B6C26FD52E5}" emma:medium="tactile" emma:mode="ink">
                <msink:context xmlns:msink="http://schemas.microsoft.com/ink/2010/main" type="inkWord" rotatedBoundingBox="4691,595 10790,605 10788,2036 4689,2026"/>
              </emma:interpretation>
              <emma:one-of disjunction-type="recognition" id="oneOf1">
                <emma:interpretation id="interp5" emma:lang="en-IN" emma:confidence="0">
                  <emma:literal>Science</emma:literal>
                </emma:interpretation>
                <emma:interpretation id="interp6" emma:lang="en-IN" emma:confidence="0">
                  <emma:literal>science</emma:literal>
                </emma:interpretation>
                <emma:interpretation id="interp7" emma:lang="en-IN" emma:confidence="0">
                  <emma:literal>Sauvé</emma:literal>
                </emma:interpretation>
                <emma:interpretation id="interp8" emma:lang="en-IN" emma:confidence="0">
                  <emma:literal>Samw</emma:literal>
                </emma:interpretation>
                <emma:interpretation id="interp9" emma:lang="en-IN" emma:confidence="0">
                  <emma:literal>Sirens</emma:literal>
                </emma:interpretation>
              </emma:one-of>
            </emma:emma>
          </inkml:annotationXML>
          <inkml:trace contextRef="#ctx0" brushRef="#br0" timeOffset="2511.174">4511 254 172 0,'-4'-10'66'0,"4"10"-36"0,0-21-26 0,0 15 26 16,0 3-17-16,-3-6 7 15,-1 3-12-15,-13-10 2 16,3 4-6-16,-13 0 2 15,0 3-3-15,-15 3 3 0,5 3-4 16,-15 12 1-16,8 9-1 16,-22 10-4-16,8 5 1 0,-14 7-1 31,14-1 0-31,-11 10 0 0,17-3 0 0,1 12 0 31,17 3 0-31,-1 0 0 16,15-6 0-16,3-3 0 15,10-10 0-15,10-2 0 16,11-3 0-16,20-10 2 16,7-6 0-16,14-5 2 15,4-4-1-15,6-3-1 16,-7-3 1-16,7 3 1 0,-6 0-1 0,-1 4 6 16,-3 2-4-16,-7 9 6 15,-10 4-6-15,-11 17 6 16,-6 1-6-16,-18 12 10 15,-3-3-7-15,-20 6 3 16,-1-6-5-16,-10-3 0 16,7-10-2-16,-14 1 12 31,4-6-8-31,-14-7 15 0,0-2-12 16,-34-16 3-16,10-3-8 0,6-18-4 15,22 0-1-15,3-10-28 16,17-2 16-16,3 0-94 15,14 2 60-15,7 1-88 16,7 9 77-16</inkml:trace>
          <inkml:trace contextRef="#ctx0" brushRef="#br0" timeOffset="3769.3698">5084 870 144 0,'7'-22'55'0,"-7"22"-30"0,6-24-10 0,-2 12 29 16,-1 2-24-16,-3-11 5 16,0 6-15-16,-3 0 5 31,-1 2-8-31,-2 4 0 16,-1 3-4-16,-14 9-2 0,4 9 0 15,-10 13-1-15,2 2 0 0,-9 10 0 16,7-1 0-16,-8 13-3 15,11 3 2-15,-3 15-1 16,10-3 0-16,3 6 2 16,7-9 0-16,11-3 2 15,6-9-1-15,17-9-3 16,4-7 1-16,10-8 7 16,4-7-3-16,3-12 10 15,-3 0-7-15,6-21 3 16,-3 0-5-16,7-28 5 15,0 3-6-15,3-18 8 0,-3 10-7 0,-7-7 12 16,-7 9-9-16,-6 3 14 16,-4 10-12-16,-7-4 7 31,0 13-9-31,-7-7 2 16,-3 10-5-16,-4 0 5 15,0 5-6-15,-3-5 3 16,3 6-3-16,-3-4-2 15,4 4 0-15,-5-6 1 16,5 6-1-16,-1-7 2 0,0 4-2 16,-3-3-1-16,0 2 1 15,-4 1 1-15,1 9-1 0,-1 0 2 16,1 3-2-16,-4-1-1 16,0 4 1-16,0 3-1 15,0 7 0-15,0 5-3 16,0 6 2-16,0 0-1 15,0 1 0-15,0 2 0 16,0 0 0-16,-4 22 0 16,1 3 0-16,-1 15 4 15,4 0-1-15,0 6-1 16,4-3 1-16,-4-3-4 16,7-9 2-16,0-4 1 15,6-8 0-15,1-9 0 0,3-7 0 16,7-12-31-16,0-3 17 15,11-18-113-15,-1-3 70 0,7-25-94 16,0-2 86-16</inkml:trace>
          <inkml:trace contextRef="#ctx0" brushRef="#br0" timeOffset="4249.5095">5777 366 240 0,'-10'0'90'0,"10"0"-48"0,0-6-45 0,0 3 14 15,0 3-9-15,0-3-80 16,0 6 42-16,3-3-89 15,7 0 71-15</inkml:trace>
          <inkml:trace contextRef="#ctx0" brushRef="#br0" timeOffset="6805.3973">6343 1034 80 0,'24'-3'33'0,"-24"3"-18"0,45-9-2 0,-25 3 31 31,4 0-24-31,14-12 18 16,-4 2-23-16,4-14 12 16,-3 5-16-16,-5-8 6 0,1 2-10 0,-10-5 2 15,-1 5-5-15,-2-5 7 16,-5 5-7-16,-6 1 8 16,-3 5-8-16,-11-5-1 15,3 8-2-15,-13 16-4 16,0 9 2-16,-10 16 1 15,3 8 0-15,-11 16-3 16,8 0 2-16,-4 8-1 16,10-2 0-16,1 12 0 0,6 0 0 15,7 12 0-15,11-6 0 16,9-3 2 0,4-6 0-1,14-9 0-15,4-6 0 0,2-13 2 16,1-5-1-16,14-19 13 15,-4-6-8-15,13-28 11 16,1-2-10-16,7-28 7 16,-7 6-7-16,-1-18 2 15,-9 12-5-15,-8-12 7 16,-6 6-7-16,-10 3 8 16,-8 15-8-16,-6 6 5 15,0 16-5-15,-7 6-2 0,-1 9-1 0,-6 12-1 16,0 6 0-16,-3 9 0 15,3 3 0-15,-7 7 0 16,4 5 0-16,-8 16-3 16,8 3 2-16,-4 6-1 15,7-3 0-15,-7 21 4 32,4-6-1-32,-1-12-1 15,4-12 1-15,0-9 3 16,7-10-2-16,0-18 6 15,0-3-5-15,0-24 1 0,3-3-2 16,4-25 3-16,0 3-3 0,10-21 4 16,0 9-4-16,10-12-1 15,-3 9 0-15,3-12-1 16,0 12 0-16,1 0 0 16,-4 12 0-16,-4 1 0 15,-3 14 0-15,-3 7-3 16,-4 12 2-16,-3 3 1 15,3 5 0-15,-3 14 0 16,3 5 0-16,-4 9 0 16,1 7 0-16,-4 5 2 0,4 1-1 0,-4 12-1 15,1 0 1-15,-4 12-1 16,-1 3 0-16,1 0-3 31,4-6 2-31,-5-7 1 16,5-5 0-16,2-12 4 15,5-7-2-15,2-15 6 16,1-6-5-16,10-21 6 16,3-3-6-16,4-28 3 0,0 3-3 15,3-18 3-15,-4 7-4 16,5-14 4-16,-5 7-4 0,1-6-1 16,-7 9 0-16,0 0-4 15,-4 13 2-15,4 2 1 16,-3 13 0-16,3 2 0 15,-4 13 0-15,4 6 0 16,0 6 0-16,0 6 0 16,0 3 0-16,-4 6 0 0,-3 3 0 15,-3 4 0-15,-4 2 0 32,-3-3 2-32,-4-3-1 15,-3-5 2-15,0-1-2 0,-4-15 2 16,0 0-2-16,-3-13 2 15,0 1-2-15,-6-9-1 16,-1 5 1-16,-7-5-4 16,0 5 2-16,-6 4-1 15,6 9 0-15,-10 9 0 16,3 6 0-16,-10 15 0 16,4 4 0-16,-4 11 0 15,10 1 0-15,-6 6 2 16,3-4 0-16,-7 10 0 15,11 0 0-15,-4 12-3 0,6 3 2 16,5 3-1-16,6-6 0 0,3 3-3 16,8-9 3-16,6-3 1 15,7-10 1-15,11-5 0 16,6-9 0-16,4-13 2 16,3-3-1-16,0-12-1 15,4 0 1-15,16-21 1 16,1-1-1-16,-3-27 2 15,-5 1-2-15,1-22 2 16,-7 9-2-16,-3-7-1 16,-4 14 1-16,-3-7 1 15,-7 18-1-15,-4-3-3 16,-3 13 1-16,-3-4 1 16,-4 13 0-16,-3 2 0 15,0 7 0-15,-1 9-3 16,-2 6 2-16,-1 6 1 15,0 6 0-15,-3 3 0 0,3 4 0 0,1-1-3 16,2 0 2-16,1-2 1 16,3-1 0-16,0-6 2 15,4-3-1-15,3-6-1 16,0 0 1-16,0-9 1 31,0 0-1-31,0-10 2 16,-3 7-2-16,-1-15-1 15,1 5 1-15,-7-11 3 16,-4 6-2-16,-7-10 4 16,1 9-4-16,-11-2-1 15,3 6 0-15,-9 2-1 0,-1 7 0 16,-7 3 0 0,8 9 0-16,-11 6-3 0,6 6 2 0,-6 12-1 15,4 7 0-15,-4 5 0 16,7 1 0-16,0 2-3 15,6 1 3-15,-2 3 1 16,6-1 1-16,0 10 2 16,3-3-1-16,1 15-3 15,6-3 1-15,1 3-1 0,6-3 0 16,4-6 6-16,3-7-2 16,7-8 1-16,0-7-1 0,10-8 5 15,1-4-4-15,9-12 6 16,-3-3-6-16,4-12 1 15,0 0-2-15,-4-9-4 16,-7 2 1-16,-3-11-43 16,-7 2 24-16,-3-5-151 15,-4 6 95-15</inkml:trace>
        </inkml:traceGroup>
        <inkml:traceGroup>
          <inkml:annotationXML>
            <emma:emma xmlns:emma="http://www.w3.org/2003/04/emma" version="1.0">
              <emma:interpretation id="{2A63E594-CDEC-47EC-9B6C-F3E6ECE9A515}" emma:medium="tactile" emma:mode="ink">
                <msink:context xmlns:msink="http://schemas.microsoft.com/ink/2010/main" type="inkWord" rotatedBoundingBox="17200,722 21094,728 21091,2244 17198,2237"/>
              </emma:interpretation>
              <emma:one-of disjunction-type="recognition" id="oneOf2">
                <emma:interpretation id="interp10" emma:lang="en-IN" emma:confidence="0">
                  <emma:literal>Objectives</emma:literal>
                </emma:interpretation>
                <emma:interpretation id="interp11" emma:lang="en-IN" emma:confidence="0">
                  <emma:literal>Objective</emma:literal>
                </emma:interpretation>
                <emma:interpretation id="interp12" emma:lang="en-IN" emma:confidence="0">
                  <emma:literal>objectives</emma:literal>
                </emma:interpretation>
                <emma:interpretation id="interp13" emma:lang="en-IN" emma:confidence="0">
                  <emma:literal>objective</emma:literal>
                </emma:interpretation>
                <emma:interpretation id="interp14" emma:lang="en-IN" emma:confidence="0">
                  <emma:literal>Objectively</emma:literal>
                </emma:interpretation>
              </emma:one-of>
            </emma:emma>
          </inkml:annotationXML>
          <inkml:trace contextRef="#ctx0" brushRef="#br0" timeOffset="12045.3207">16648 775 168 0,'-10'-9'63'0,"3"6"-34"0,-3 3-16 16,7-6 19-16,-8 9-1 15,1 0 2-15,-7 3-7 16,-4 3-4-16,-3 3-6 15,0 0 0 1,0 4-9-16,-10 5-2 0,-4 10-1 16,4-1 0-1,6 1-2-15,-6 17 3 16,10 7-3-16,-7 12-1 16,10 0 0-16,1 4-4 0,10-7 2 15,6 3 3-15,11-9-1 16,14-3 4-16,3-10-3 15,17-8 1-15,7-10-1 0,17-18-6 16,4-6 2-16,10-24-6 16,3-12-61-16,0-10-29 15,4 3-14-15,-14 1-3 16</inkml:trace>
          <inkml:trace contextRef="#ctx0" brushRef="#br0" timeOffset="12349.6757">17043 1013 292 0,'3'-9'110'0,"18"-3"-60"0,10 2-50 0,-14 7 21 16,7 0-12-16,10 0-3 16,4-9-3-16,3 0-3 15,7 6 1-15,14-3 1 16,-3 2-1-16,6 1 2 16,-7-3-20-16,0-3-8 15,-6 0-38-15,-8-3-17 0,-6-1-27 16,-7 1-10-16</inkml:trace>
          <inkml:trace contextRef="#ctx0" brushRef="#br0" timeOffset="12912.6068">17482 467 148 0,'-7'-3'57'0,"7"3"-30"0,0-3-14 0,4 3 19 16,-1-3-1-16,1-3 2 0,3-3-7 15,-1-4-4-15,5-2-12 16,-1 0 5-16,4-6 2 0,3-1-3 31,0 7-7-31,0-9 0 16,0 5-4-16,-3 1-6 0,3 9 1 0,-6 6-1 15,2 3 4-15,-6 9 1 16,0 3 0-16,-4 3-2 16,1 7 1-16,-8 8-1 15,1 7 0-15,-7 12 0 16,-4 24 0-16,-10 6 0 15,0 3 0-15,-3 1 0 0,-4 8 0 16,3-2 11 0,4 5-6-16,0-2-5 15,7-10 0-15,3 0 2 16,11-8-1-16,3 2 2 16,7-9-2-16,3 3-1 15,7-15 1-15,4-9 1 0,-1-7-1 16,4-8 6-16,4-10-4 15,3-9 3-15,0-9-3 0,-4-12-68 16,0-3 36 0,4-18-55-16,0-1-25 0,-10 4-15 15</inkml:trace>
          <inkml:trace contextRef="#ctx0" brushRef="#br0" timeOffset="13651.6684">18127 470 248 0,'-6'-6'93'0,"2"6"-50"0,-13 6-72 0,14 0 4 16,-4 3-75-16,0 3-27 15</inkml:trace>
          <inkml:trace contextRef="#ctx0" brushRef="#br0" timeOffset="13511.1506">18268 985 192 0,'7'-15'74'0,"-7"6"-40"0,-3 9-9 0,-1-3 30 15,4 6-31 1,-3-3-9-16,-8 3-9 0,5 6-2 16,-5 6-2-16,1 16 1 15,0 12-2-15,-1 12-1 0,1 6 3 16,0 0-4-16,-1-4-2 0,5-5 4 16,-1 0 1-16,3-6 0 15,1-6-2-15,3-10-17 31,-4-6-9-31,4-14-52 16,0-10-60-16,4-13 35 16</inkml:trace>
          <inkml:trace contextRef="#ctx0" brushRef="#br0" timeOffset="14327.4886">18659 866 192 0,'-3'-3'74'0,"6"6"-40"0,1 7-31 0,-4-1 15 15,3 3 0-15,-3 3 3 16,0 7-9-16,0 11-2 16,0 16-6-16,0 9-3 0,7 6 0 15,0-3-1-15,0 0 2 16,0-3-1-16,0-3 2 15,-1-3-2-15,5-7 2 16,-4-8-2-16,3-4-1 16,-3-11 5-16,0-10 1 15,-1-9-2-15,5-12-3 0,-1-6-5 16,4-13 0-16,-1-2 2 0,1-13 1 16,3-21-4-1,4-3 1-15,6 0 0 0,4 6 2 16,4 0 5-16,-4 6 6 15,-1 6 6-15,-2 3 5 16,-8 13-6 0,1 5-1-16,-7 10-1 15,-4 6 0-15,-10 6-9 16,-3 9-1-16,-4 9-2 16,-7 6 0-16,-7 7 0 15,-6 11 0-15,-4 22 0 16,0 6 0-16,-7 3 0 15,1 4 2-15,-1-4-1 16,4 0-1-16,6-6 1 0,4-9 1 16,7-10-1-16,7-5-1 15,-1-13-15-15,5-12-7 16,6-12-42-16,6-6-16 16,1-3-30-1</inkml:trace>
          <inkml:trace contextRef="#ctx0" brushRef="#br0" timeOffset="14959.5545">19260 1150 156 0,'-14'3'60'0,"11"0"-32"0,-4 3-24 16,7-3 13-16,0 3 3 16,0 4 2-16,3-4 6 15,4-6 5 1,7-3-18-16,3-3 1 0,7-7-2 16,0-5 4-16,4-6 1 15,2-1-10-15,1 1-3 16,0 3 0-16,-7-1 1 15,-7 4-1-15,-6-7 1 16,-8 7-4-16,-6 3-2 0,-8 6-3 16,-2 3-1-16,-4 9-3 15,-8 6 1-15,-2 3 5 16,0 9 4-16,-4 16-6 16,0 6 0-16,-4 12-2 15,5 6 2-15,-1 0 1 16,7-3 3-16,7-7-3 15,10 1 0-15,14 3 1 16,10-6 0-16,7 3 2 16,7-13 1-16,-1 1 1 15,5-19 2-15,-1-11-1 16,4-10 0-16,0-13-36 16,-1-8-17-16</inkml:trace>
          <inkml:trace contextRef="#ctx0" brushRef="#br0" timeOffset="15595.9904">19713 458 220 0,'20'-18'82'0,"-20"18"-44"0,35-37-33 0,-21 22 19 15,3 3-15-15,7-7-2 16,3 4-5-16,4 0-4 16,0 6 1-16,3 2-1 15,-3 7 0-15,0 7 2 16,-4 5 0-16,-3 9 2 16,0 7-1-16,-13 14 8 15,-1 4-5-15,-10 24 10 31,-7-3-8-31,-7 16-1 0,-6-7-3 0,-11 18 3 16,7-5-3-16,-7 11 4 16,4-14-4-16,-4-4-1 15,7-15 0-15,0 0-1 16,10-9 0-16,-3-3-14 16,17-9 8-16,0 6-13 0,14-3-57 15,-1-10-25-15,8 1 11 16,3-7 11-16</inkml:trace>
          <inkml:trace contextRef="#ctx0" brushRef="#br0" timeOffset="11548.534">15197 1117 132 0,'-10'12'49'0,"10"-12"-26"0,0 9-23 0,3-9 19 16,0 3-12-16,4-6 19 16,4 3-14-16,13-9 20 15,3 3-18-15,18-16 13 16,-1 4-16-16,11-12 6 16,0 2-10-16,-3-12 9 15,-4 10-9-15,-11-10 12 16,-6 7-11-16,-10-7 5 15,-4 7-8-15,-14-1 0 16,-3 13-3-16,-17 5-2 0,4 13 1 0,-18 13-1 16,0 5 0-16,-14 12-3 15,7 7 2-15,-3 8 1 32,10 4 0-32,4 18-3 15,6 6 2-15,4 7-1 16,10-4 0-16,7-6 4 15,7-9-1-15,10 0 4 16,7-6-3-16,7-4 1 16,0-8-1-16,7-6 1 0,6-16-9 15,-2-12-3-15,2-12-114 0,8-9-52 16</inkml:trace>
          <inkml:trace contextRef="#ctx0" brushRef="#br0" timeOffset="8656.6858">12204-70 80 0,'-6'-3'30'0,"6"3"-16"0,-11 0-10 0,4 0 19 15,7 3-13-15,-10 0 8 16,0 6-10-16,-11 7 4 15,7 2-7-15,-13 16 9 16,3 5-8-16,-14 19 8 16,4 0-8-16,-21 18 8 15,4-2-8-15,-8 23 1 16,11-2-4-16,4 17-2 16,13-8 0-16,10 15-1 0,14-9 0 0,14-13 2 15,10-23-1-15,14-7 8 16,3-12-5-16,11-4 14 15,3-5-10-15,17-12 12 16,-3-7-12-16,14-12 9 16,-8-2-9-16,11-16 9 15,0-7-10-15,48-41 14 16,-7-1-12-16,-7-21 18 16,-20 6-15-16,-7-22 13 0,-18 13-14 15,-9-25 12-15,-11 16-13 0,-14-16 6 16,-10 16-9-16,-17-28 2 15,-4 12-5-15,-20-8-2 16,0 17-1-16,-24-3-4 16,3 22 2-16,-20-6 1 31,6 12 0-31,-13 6-3 16,17 15 2-16,-10 10-1 15,10 14 0-15,-17 16 0 16,10 12 0-16,-17 16 2 0,13 8 0 0,-9 16-3 15,16 0 2-15,1 24-1 16,16 0 0-16,1 18-3 16,10-5 3-16,3 14-1 15,11-5 1-15,7 5 0 16,10-17 0-16,13-10 2 16,8-12 0-16,13-10 0 31,3-11 0-31,11-13 0 15,-3-5 0-15,3-16 2 16,-4-6-1-16,4-22 2 0,-7-2-2 16,0-16-1-16,-3 4 1 15,-11-7 3-15,-3 12-2 0,-17-5 4 16,-4 11-4-16,-17-2-1 16,-3 8 0-16,-14 4-4 15,3 12 2-15,-10 3-1 16,4 9 0-16,-4 6-9 15,10 3 6-15,-3 4-34 16,11 2 22-16,-1 0-69 16,7 1 48-16,4 5-36 0,6-2-19 15,4-7-11-15</inkml:trace>
          <inkml:trace contextRef="#ctx0" brushRef="#br0" timeOffset="9829.0896">13423 482 148 0,'-11'-6'55'0,"8"-3"-30"0,6 0-14 0,-3 3 31 15,7 3-24-15,4-16 9 16,6 1-16-16,3-22 5 16,1 1-9-16,6-16 2 31,1 6-5-31,-4-3 0 16,0 10-2-16,0-1-2 0,0 12 1 0,-7 4-1 15,-3 9 0-15,-4 2-3 16,0 10 2-16,-6 6-1 15,-1 9 0-15,-6 16 2 16,3 5 0-16,-4 22 0 16,1 3 0-16,-4 21 6 15,4 1-3-15,-4 26 10 16,3-2-7-16,-3 12 3 16,4-3-5-16,0 21 2 0,-1-9 1 15,-3-19-1 1,4-5-4-16,-4-4-1 15,7-14 0-15,-7 2 1 16,7-12-1-16,-7-6 8 16,7-12-5-16,-7-12 21 15,7-7-14-15,-6-21 12 16,6-8-13-16,-4-23-1 0,4-2-5 16,4-19-3-16,2-12-3 0,8-9 1 15,3 0 1-15,11-18 2 16,6 6-1-16,28-12-1 15,-11 14 1-15,1 4 1 16,-4 15-1-16,-4 7-1 16,-6 8 1-16,-4 16-6 0,1 9 1 0,3 9 4 15,-1 9 2-15,1 6 0 16,-4 9-2-16,-6 19 1 16,-11 9-1-16,-7 6 0 15,-10 6 0-15,-13 6 2 16,-8 0 3-16,-7-6 2 31,1 0-3-31,-24 0-1 16,6-6-1-16,-17-16 1 15,7-5-2-15,-3-16-14 16,10-6 7-16,3-12-70 16,14-3 42-16,11-18-43 0,16-4-39 15,18-11-19-15</inkml:trace>
          <inkml:trace contextRef="#ctx0" brushRef="#br0" timeOffset="10364.5027">14562 1074 228 0,'7'-25'88'0,"10"7"-48"0,10-6-34 16,-9 2 20-16,6 1-8 16,6-9 0-16,5-4-10 31,3-12-5-31,-4 4-2 0,-3 2-1 15,-7 6 2-15,-10 10 3 16,-1 3-2-16,-9 12-4 16,-8 9 0-16,-6 18 3 15,-4 6-1-15,-3 10-1 16,-4 5 1-16,1 4 1 0,-1 15 1 16,4 9 5-1,7 6-4-15,-4 16 11 16,4-7-8-16,0 22 5 15,3-10-7-15,-4 10 4 16,4-6-5-16,-6-7 2 16,6-12-3-16,-10 1 3 15,6-13-4-15,-13 0 1 16,11-9-1-16,-11-6-2 0,7-16 1 16,-14-14-8-16,7-7 4 0,-11-24-47 15,11-7 27 1,-3-23-129-16,6 2 85 0</inkml:trace>
          <inkml:trace contextRef="#ctx0" brushRef="#br0" timeOffset="10766.3357">14751 284 148 0,'-17'0'57'0,"17"0"-30"0,-7 6-27 0,7-3 17 15,3 0-11-15,1 3 6 16,2 3-7-16,8-2 2 0,3-4 7 0,0-3 10 15,7 0-13-15,4-13 6 16,3 1-10-16,3-12 2 16,-3-1-5-16,-7-5 0 15,0 6-2-15,-14-7 3 16,-3 10-3-16,-21-1 1 16,1 10-1-16,-22 9-4 15,1 9 1-15,-10 12-1 16,9 7 0-16,1 2-7 31,13 1 5-31,1-7-102 16,13-3 58-16,14-2-72 0</inkml:trace>
        </inkml:traceGroup>
      </inkml:traceGroup>
    </inkml:traceGroup>
    <inkml:traceGroup>
      <inkml:annotationXML>
        <emma:emma xmlns:emma="http://www.w3.org/2003/04/emma" version="1.0">
          <emma:interpretation id="{117B73FC-5A43-492A-9B09-219923B8A2F0}" emma:medium="tactile" emma:mode="ink">
            <msink:context xmlns:msink="http://schemas.microsoft.com/ink/2010/main" type="paragraph" rotatedBoundingBox="16360,2140 21111,2377 21086,2872 16335,2634" alignmentLevel="4"/>
          </emma:interpretation>
        </emma:emma>
      </inkml:annotationXML>
      <inkml:traceGroup>
        <inkml:annotationXML>
          <emma:emma xmlns:emma="http://www.w3.org/2003/04/emma" version="1.0">
            <emma:interpretation id="{9C40132A-EBCB-4437-BA01-867EC551D454}" emma:medium="tactile" emma:mode="ink">
              <msink:context xmlns:msink="http://schemas.microsoft.com/ink/2010/main" type="line" rotatedBoundingBox="16360,2140 21111,2377 21086,2872 16335,2634"/>
            </emma:interpretation>
          </emma:emma>
        </inkml:annotationXML>
        <inkml:traceGroup>
          <inkml:annotationXML>
            <emma:emma xmlns:emma="http://www.w3.org/2003/04/emma" version="1.0">
              <emma:interpretation id="{7115AB59-6138-46E5-8E9A-6CE46FD8E0FD}" emma:medium="tactile" emma:mode="ink">
                <msink:context xmlns:msink="http://schemas.microsoft.com/ink/2010/main" type="inkWord" rotatedBoundingBox="16360,2140 20204,2332 20180,2826 16335,2634"/>
              </emma:interpretation>
              <emma:one-of disjunction-type="recognition" id="oneOf3">
                <emma:interpretation id="interp15" emma:lang="x-none" emma:confidence="0">
                  <emma:literal>mm</emma:literal>
                </emma:interpretation>
                <emma:interpretation id="interp16" emma:lang="x-none" emma:confidence="0">
                  <emma:literal>m</emma:literal>
                </emma:interpretation>
                <emma:interpretation id="interp17" emma:lang="x-none" emma:confidence="0">
                  <emma:literal>mim</emma:literal>
                </emma:interpretation>
                <emma:interpretation id="interp18" emma:lang="x-none" emma:confidence="0">
                  <emma:literal>mum</emma:literal>
                </emma:interpretation>
                <emma:interpretation id="interp19" emma:lang="x-none" emma:confidence="0">
                  <emma:literal>mom</emma:literal>
                </emma:interpretation>
              </emma:one-of>
            </emma:emma>
          </inkml:annotationXML>
        </inkml:traceGroup>
        <inkml:traceGroup>
          <inkml:annotationXML>
            <emma:emma xmlns:emma="http://www.w3.org/2003/04/emma" version="1.0">
              <emma:interpretation id="{33E1E042-BB78-490C-8C48-B1FCA401AF79}" emma:medium="tactile" emma:mode="ink">
                <msink:context xmlns:msink="http://schemas.microsoft.com/ink/2010/main" type="inkWord" rotatedBoundingBox="20965,2673 21095,2680 21088,2836 20957,2829"/>
              </emma:interpretation>
              <emma:one-of disjunction-type="recognition" id="oneOf4">
                <emma:interpretation id="interp20" emma:lang="en-IN" emma:confidence="0">
                  <emma:literal>O</emma:literal>
                </emma:interpretation>
                <emma:interpretation id="interp21" emma:lang="en-IN" emma:confidence="0">
                  <emma:literal>o</emma:literal>
                </emma:interpretation>
                <emma:interpretation id="interp22" emma:lang="en-IN" emma:confidence="0">
                  <emma:literal>0</emma:literal>
                </emma:interpretation>
                <emma:interpretation id="interp23" emma:lang="en-IN" emma:confidence="0">
                  <emma:literal>a</emma:literal>
                </emma:interpretation>
                <emma:interpretation id="interp24" emma:lang="en-IN" emma:confidence="0">
                  <emma:literal>1</emma:literal>
                </emma:interpretation>
              </emma:one-of>
            </emma:emma>
          </inkml:annotationXML>
          <inkml:trace contextRef="#ctx0" brushRef="#br0" timeOffset="16087.3309">19970 2330 168 0,'0'-9'63'0,"0"9"-34"0,7-6-21 0,-7 0 31 16,4 3-22-16,-1-6 23 15,0 3-24-15,-3-3 10 16,0 5-15-16,-3 4-2 15,3 7-5-15,-3-1 2 16,3 6-4-16,-4-3 1 16,1 3-1-16,-1-3 1 0,4 4-2 15,0-4-1-15,4 0 1 0,-1-6 5 16,7 3-3-16,1-6 8 31,2 3-7-31,5-9 3 0,-1 3-4 0,-4-9 0 16,8-1-1-16,-11-8 3 31,-3 3-3-31,-7-3 1 16,7 2-1-16,-17 1-4 15,3 9 1-15,-14 0-6 16,11 6 4-16,-7 0-25 16,3 3 15-16,0 3-71 15,4 3 47-15,0 3-92 16,6 6 73-16</inkml:trace>
        </inkml:traceGroup>
      </inkml:traceGroup>
    </inkml:traceGroup>
    <inkml:traceGroup>
      <inkml:annotationXML>
        <emma:emma xmlns:emma="http://www.w3.org/2003/04/emma" version="1.0">
          <emma:interpretation id="{0F4FB049-2901-445C-ABA0-741D93FACCCF}" emma:medium="tactile" emma:mode="ink">
            <msink:context xmlns:msink="http://schemas.microsoft.com/ink/2010/main" type="paragraph" rotatedBoundingBox="2933,6371 4681,13336 2210,13956 461,6991" alignmentLevel="2"/>
          </emma:interpretation>
        </emma:emma>
      </inkml:annotationXML>
      <inkml:traceGroup>
        <inkml:annotationXML>
          <emma:emma xmlns:emma="http://www.w3.org/2003/04/emma" version="1.0">
            <emma:interpretation id="{7939DA84-020F-449C-8799-1D2F86069A80}" emma:medium="tactile" emma:mode="ink">
              <msink:context xmlns:msink="http://schemas.microsoft.com/ink/2010/main" type="line" rotatedBoundingBox="2933,6371 4681,13336 2210,13956 461,6991"/>
            </emma:interpretation>
          </emma:emma>
        </inkml:annotationXML>
        <inkml:traceGroup>
          <inkml:annotationXML>
            <emma:emma xmlns:emma="http://www.w3.org/2003/04/emma" version="1.0">
              <emma:interpretation id="{0E4DD7F7-5823-40C4-85F2-D10406DFE594}" emma:medium="tactile" emma:mode="ink">
                <msink:context xmlns:msink="http://schemas.microsoft.com/ink/2010/main" type="inkWord" rotatedBoundingBox="2933,6371 4681,13336 2210,13956 461,6991"/>
              </emma:interpretation>
              <emma:one-of disjunction-type="recognition" id="oneOf5">
                <emma:interpretation id="interp25" emma:lang="en-IN" emma:confidence="0">
                  <emma:literal>It soo</emma:literal>
                </emma:interpretation>
                <emma:interpretation id="interp26" emma:lang="en-IN" emma:confidence="0">
                  <emma:literal>It soo.</emma:literal>
                </emma:interpretation>
                <emma:interpretation id="interp27" emma:lang="en-IN" emma:confidence="0">
                  <emma:literal>It soon</emma:literal>
                </emma:interpretation>
                <emma:interpretation id="interp28" emma:lang="en-IN" emma:confidence="0">
                  <emma:literal>It so</emma:literal>
                </emma:interpretation>
                <emma:interpretation id="interp29" emma:lang="en-IN" emma:confidence="0">
                  <emma:literal>It so.</emma:literal>
                </emma:interpretation>
              </emma:one-of>
            </emma:emma>
          </inkml:annotationXML>
          <inkml:trace contextRef="#ctx0" brushRef="#br1" timeOffset="33241.5232">1357 11113 84 0,'-11'-6'33'0,"11"3"-18"0,-20-3-11 0,16 3 8 16,1 3 6-16,-1 0 6 0,1 0-4 15,0 0-2-15,-8 0-2 16,4 3 0-16,-3 0-8 16,0 3 1-16,0 3 2 0,-1 0-2 15,-2 7 0-15,-1-1-1 16,0 0 2-16,0 3-5 0,1 4-1 31,-1 5-2-31,4 4 1 0,-1 2-2 16,4-2 2-16,1 5-2 15,2 1-1-15,4 0-4 0,4-4 0 16,6 4 2-16,4-7 1 16,3-2 1-16,10 5 0 15,11-2-3-15,0-4 2 16,-1-3-1-16,1-2 0 15,0-7 2-15,0-3 2 16,-4-3 3-16,-3-6 4 16,0-9 0-16,3 0 2 15,0-6-2-15,1-6 0 0,-4-4-5 16,3-2-1-16,0-3 1 16,-3-4 0-16,-4-2 2 15,-9-4 1-15,-5-6-1 16,-9-2 1-16,-4 2-4 0,0 3 0 15,-7 7 1-15,-3-7 2 32,-4 9-3-32,-3 1 0 15,-4 3-1-15,-3 2 1 0,-3 4-2 16,-1 6 2-16,1-1-2 16,-1 4 2-16,-3 3 0 15,4 0 1-15,0 6-5 16,-1 0-1-16,1 3 1 15,-1 6 2-15,-3 3 0 16,0 0-1-16,4 3-4 0,3 1 0 16,3 2 2-16,8 3 1 15,-1 3 1-15,4 4 0 16,3 2-3-16,3 4 2 16,4 2 1-16,11 1 0 0,2-1 0 15,5-2 0-15,-1-4-3 16,0 4 2-16,0-7 1 15,4 1 0-15,-1-7-3 32,1-3 2-32,-1-9 1 15,1-3 2-15,0-3-1 16,-4-9-1-16,0-9 1 16,-3 0-1-16,-1-4 0 0,1-5 0 15,-4-1 0-15,-3 1 2 16,-3-1 1-16,-4 4 1 0,0 3 0 15,-4 5 0-15,-3 1-2 16,-3 6-2-16,-4 3 1 16,4 9-1-16,-4 6-3 15,1 3 0-15,2 7-1 0,4-1 0 16,1 0 3-16,6-3 2 16,0 1-2-16,3-7-2 15,4 0-23-15,3-9-7 16,0-3-57-1</inkml:trace>
          <inkml:trace contextRef="#ctx0" brushRef="#br1" timeOffset="34680.2452">1291 11052 148 0,'-3'-6'57'0,"6"6"-30"0,-3 6-16 0,-6-3 18 16,2 0-8-16,1 0 0 0,-1 0-10 15,-3 0-2-15,1 0-5 16,-1-3-1-16,0 0 1 0,0 0 2 15,-3 0 3-15,-1-3 2 16,1-3 3-16,-4-3-5 16,1-6-1-16,-1-3 0 15,0-4 2-15,-3-8 1 16,0-7 1-16,3-6-2 16,0-11-1-16,1-7-1 0,2-13 2 15,1 4-3-15,0-6 1 16,3-3-5-16,7-4-2 31,0 1 0-31,3-6-1 0,4-4-3 0,4 1 2 31,2-4 1-31,8 10 0 0,-1 8 0 16,1 4 2-16,0 9-1 0,-1 12-1 16,-3 7 3-16,-3 8 0 15,-4 4-4-15,1 5-1 16,-4 7 1-16,-1 5 0 0,8 4 1 15,-4 3 0 17,1 3 0-32,6 6-3 15,0 3 2-15,-3 3 3 0,3 3 1 0,0 0-4 16,4 4 1-16,3 8 0 16,3 6 0-16,-3-2-3 15,0 2 2-15,0 7 1 16,4-4 0-16,6 4 0 15,4 3 0-15,-1 5 0 16,5 4 0-16,2 0 0 16,-6 2 2-16,-4 10 1 15,-3 3 3-15,-4 7-5 16,-2 2-1-16,-5 6 0 16,-6 3 0-1,-4-3 0-15,-6-2 0 0,-4-7-3 16,-4-3 2-16,-6-9 1 0,-18-4 0 15,-3-2 0-15,-6-6 0 16,-4-6-3-16,-1-7 0 16,5-6 2-16,-4-2 2 15,3-10 0-15,-3-6-1 16,3-9 1-16,4-12-1 16,3-10-3-1,3-5 0-15,1-10 2 16,13-5 0-16,4-4-2 15,6-3 2-15,4-6 1 16,4-3 0-16,3 9-3 16,6 6 0-16,1 7 2 15,3 5 0-15,0 7-2 0,4 5 2 16,-4 7 3-16,0 6 1 16,-3 6-4-16,0 3-1 15,-1 6 3-15,-2 6 3 0,-4 3-1 16,-1 7-2-16,-2-1 0 15,-4 1 1-15,0-4-1 16,-4-3-1-16,1-3-10 16,0-3-57-1,3-9-15-15,-4-3-31 16</inkml:trace>
          <inkml:trace contextRef="#ctx0" brushRef="#br1" timeOffset="35946.3372">2135 11202 116 0,'-13'-6'44'0,"9"2"-24"0,1-8-13 0,3 6 13 16,0 0 3-16,0 0 3 15,0-3 2-15,0 0 2 0,0-4-16 16,0 1 1-16,0-6 1 16,0-13 1-16,3-2 1 15,8-1-9-15,6-5-3 16,10-4-4-16,11-6-2 16,13 0-4-16,4-5 0 15,4-1 8-15,-5-9 7 16,-2 6-1-16,3-6 0 15,3-3-2-15,0 6 0 16,4 0-2-16,-7 9 1 0,-10 0-2 16,-4 9 0-16,-10 7-1 15,-7 5 2-15,-4 4 1 16,-6 5 3-16,-4 7-3 16,1 12-2-1,-4 3-2-15,-1 6-5 16,1 9 1-1,0 7-1-15,0 2 0 0,0 4 2 16,0 8 2-16,3 7-1 16,0 6-1-16,1 6 1 15,2 2-1-15,-2 7 0 16,-1 13 0-16,-3-1 0 16,3 6 2-16,-3 1-1 15,0-4-1-15,-7 3-2 16,-7-5 1-16,0 2-1 0,-7-3 0 15,-6-3 2-15,-8 0 0 16,-13-9 0-16,-7-9 2 16,-3-9-3-16,-8-12 0 15,8-7 3-15,-4-12 1 16,0-9-1-16,4-6-2 0,-1-6 1 16,4-6-1-16,0-6-5 15,10-3 1-15,11-4 0 16,6-8-1-16,11-7 1 15,13-3 3-15,8-6 0 16,6-9 3-16,3 1-3 16,8 2-2-16,3 0-1 15,0 3 3-15,-4 9 0 16,4 10 1-16,-4 8 0 16,1 7 0-16,-1 9 0 15,-3 9 0-15,-3 6 0 16,-4 6 2-16,-3 9 1 15,-4 7 1-15,-3-1-2 0,-7 1-2 16,-3-1 1-16,-4-8-1 16,-4-4 2-16,1-3 1 15,0-3-10-15,-1-6-3 16,1 3-30-16,3-3-14 16,7-3-69-1</inkml:trace>
          <inkml:trace contextRef="#ctx0" brushRef="#br1" timeOffset="37318.3258">2008 11958 120 0,'-3'-9'46'0,"0"0"-24"0,9-10-2 0,-6 10 21 0,4-6-9 15,-1-3-3-15,1-4-13 16,6 1-3-16,4-3-7 16,-1-4-4-16,1 4-1 0,3 2-4 15,7 4 2-15,4 3 3 16,-1 6 3-16,1 6 2 31,3 9 1-31,6 3-2 0,-6 6 1 0,-7 9 0 0,0 10 3 31,-7 6 4-31,-3 2 1 16,-4 4-11-16,1 9-1 16,-4 3-3-16,-1 0 2 15,5 15-1-15,-4 0 2 16,3 0-2-16,0-2 2 0,0-7-4 15,4-3 0-15,0-3-1 16,0-4 0-16,3 1 2 16,3-6 0-16,-2-3 0 0,-1-3 0 15,0-4 4-15,0-5 2 16,0-7 0-16,-3 1 1 16,0-4-2-16,-4-6 2 15,-3-2 5-15,-4-4 4 16,-3 6-2-1,-3-6-7-15,-4 1-4 16,0-1-2-16,0 0 1 16,-3-3 1-16,-7 0 1 0,0-3-2 31,-4 10-2-31,-3-1 3 16,-3-3 0-16,-4 0-1 15,-11 3-2-15,1 1-2 0,-3 2 1 16,-4 3 1-16,0-2 2 0,3-4-1 15,-6-9-1-15,-4-3 1 16,-11-15-1-16,-2 0 2 16,-1-4 3-16,7 1-2 15,8-6 0-15,6-13-3 16,6-2-1-16,5-4-1 16,2-12 0-16,8-6 0 15,3-9-2-15,7 0 0 16,3-6 3-16,7-3 0 15,4-4 3-15,3 10-1 16,3-3-1-16,4 6-4 16,3 9 0-1,4 6 2-15,7 6 1 16,3 4 1-16,3 5 0 16,1 10 0-16,9-1 2 0,1 7-1 15,0 6-1-15,-1 5 1 16,-2 4-1-16,-4 6 0 15,0 6 0-15,-1 7 0 0,-6-1 0 16,-3 3 0-16,-4 6 2 16,-3 7-1-16,-4 2 2 15,-3 1-2-15,0 2 2 16,-7 1 0-16,0 0 1 16,-7 2-2-16,0-5 1 0,0-1-4 15,-3-6-2-15,-7-2 4 16,0-7 1-16,-4 0-3 15,-6-6-1-15,-4-5-17 32,7 2 10-32,0-6-31 15,7 0 22-15,6-3-88 16,8 0 59-16,10-7-92 16,3 4 79-16</inkml:trace>
          <inkml:trace contextRef="#ctx0" brushRef="#br2" timeOffset="50977.7145">1230 8795 116 0,'-35'13'46'0,"15"-7"-24"0,-8 0-26 16,15-3 8-16,-1 0-2 15,-7-3 1-15,-3 0 10 16,0-3 6 0,-7 0-6-16,4-3-2 15,-4 0 2-15,-7-3 2 0,-6-1-8 16,-8-2 9-16,-3 0 4 16,0 0-2-16,-6-3 2 0,-4-7-5 15,-11-2 1 1,-6-10 0-16,-4-2-1 0,7-19-1 15,0-3-1-15,7-9-5 16,7-6-3-16,7-1-2 16,6-2-3-16,-3-12 1 15,14-13-1-15,17-3 0 16,14-9 0-16,10-5-3 0,10-7 0 16,7 3 2-16,11 0 0 15,3-7-2-15,6 4 2 0,15 7 1 16,6 11 0-16,11 3-3 15,3 6 2-15,-4 13-1 16,1 6 0-16,6 6 0 16,4 12 0-16,7 9 2 31,0 9 2-31,0 13-3 16,-1 5 0-16,29 4-1 0,6 15 0 15,-14 18 0-15,-6 12 0 16,-11 13 2-16,-3 9 0 15,-4 6 0-15,-7-4 0 16,-3 10 0-16,-10 6 0 0,-14 16-3 16,-7 11 2-16,-6 1 1 15,-11 5 0-15,-7-5 0 16,-10 8 0-16,-7 7 0 16,-7-3 0-16,-14-4-3 15,-13-5 2-15,-11 2 1 0,-6 10 2 0,-4-12-1 16,-7-7-1-16,-6-5 1 31,-18-13-1-31,-10-6 4 16,7-9 2-16,-4-13 0 15,7-14 1-15,-6-16 0 16,-1-15 3-16,0-6-3 16,11-3 1-16,10-13-5 15,7-5 0-15,10-4-3 0,10-6-1 16,4-11 1-16,14-13 2 15,6-13-3-15,14 1 0 16,7-6-1-16,7-16-2 16,10 4 3-16,7 2 0 0,7 10-2 15,10 6 2-15,7 12-1 16,14 9 0-16,-4 12 0 16,1 9 0-16,6 10 0 15,-3 9 0-15,-1 9 0 16,5 6 0-16,-1 6 0 15,7 12 0-15,-14 6 0 16,-10 7 0-16,-10 6 0 16,-11 8 0-16,-6 7 0 15,-11 6 0 1,-10 3 0-16,-24-6 0 16,-10 3 2-16,-11-3 0 0,-6-3-3 15,-1-1 2-15,-3-5 1 16,4-9 2-16,-4-13-1 15,7-12 2-15,7-9-2 0,3-12 2 16,14-9 2-16,10-3 2 16,11-7-6-16,10-8-2 15,10-1-3-15,7-3 0 16,7 10-6-16,7 9-4 16,-1 5-3-16,1 10 0 15,3 9-15-15,-6 6-5 16,-8 10-59-1</inkml:trace>
        </inkml:traceGroup>
      </inkml:traceGroup>
    </inkml:traceGroup>
    <inkml:traceGroup>
      <inkml:annotationXML>
        <emma:emma xmlns:emma="http://www.w3.org/2003/04/emma" version="1.0">
          <emma:interpretation id="{B117385F-B98C-4CF7-9381-BDDEBF36A7A0}" emma:medium="tactile" emma:mode="ink">
            <msink:context xmlns:msink="http://schemas.microsoft.com/ink/2010/main" type="paragraph" rotatedBoundingBox="1758,10415 2236,13676 1132,13837 654,10577" alignmentLevel="2"/>
          </emma:interpretation>
        </emma:emma>
      </inkml:annotationXML>
      <inkml:traceGroup>
        <inkml:annotationXML>
          <emma:emma xmlns:emma="http://www.w3.org/2003/04/emma" version="1.0">
            <emma:interpretation id="{194A74CA-3E1B-4ADB-B2AD-40B0812FFB20}" emma:medium="tactile" emma:mode="ink">
              <msink:context xmlns:msink="http://schemas.microsoft.com/ink/2010/main" type="line" rotatedBoundingBox="1758,10415 2236,13676 1132,13837 654,10577"/>
            </emma:interpretation>
          </emma:emma>
        </inkml:annotationXML>
        <inkml:traceGroup>
          <inkml:annotationXML>
            <emma:emma xmlns:emma="http://www.w3.org/2003/04/emma" version="1.0">
              <emma:interpretation id="{557B88CC-D3B6-4F94-A607-F1B8F2FD69FA}" emma:medium="tactile" emma:mode="ink">
                <msink:context xmlns:msink="http://schemas.microsoft.com/ink/2010/main" type="inkWord" rotatedBoundingBox="1758,10415 2236,13676 1132,13837 654,10577"/>
              </emma:interpretation>
              <emma:one-of disjunction-type="recognition" id="oneOf6">
                <emma:interpretation id="interp30" emma:lang="en-IN" emma:confidence="0">
                  <emma:literal>80s</emma:literal>
                </emma:interpretation>
                <emma:interpretation id="interp31" emma:lang="en-IN" emma:confidence="0">
                  <emma:literal>50s</emma:literal>
                </emma:interpretation>
                <emma:interpretation id="interp32" emma:lang="en-IN" emma:confidence="0">
                  <emma:literal>10s</emma:literal>
                </emma:interpretation>
                <emma:interpretation id="interp33" emma:lang="en-IN" emma:confidence="0">
                  <emma:literal>30s</emma:literal>
                </emma:interpretation>
                <emma:interpretation id="interp34" emma:lang="en-IN" emma:confidence="0">
                  <emma:literal>20s</emma:literal>
                </emma:interpretation>
              </emma:one-of>
            </emma:emma>
          </inkml:annotationXML>
          <inkml:trace contextRef="#ctx0" brushRef="#br1" timeOffset="38666.9779">986 11991 152 0,'-21'7'57'0,"21"-7"-30"0,-3-25-18 16,0 13 14-16,6 6-13 0,0-12-6 15,4 5-2-15,0-2 0 16,0 3-1-16,0 0 2 16,3 3-2-16,-3-1-1 31,0 7 1-31,0 3 3 15,0 6-2-15,3 4 8 0,-3 2-6 16,-4 9 3-16,4 4-4 0,-7 5 3 16,4 4-4-1,-8 5 6-15,4-2-5 0,-10 9 1 16,-4-4-2-16,-6 10-2 16,-1-3 1-16,-10 12-1 15,7-6 0-15,-17 12 0 16,3-6 0-16,-6 9-3 31,6-3 2-31,-3 3-1 16,13-6 0-16,1 0 4 15,10-9-1-15,3-12-1 0,7-10 1 0,0 7 5 16,4-6-3-16,-4 18 6 16,3-4-6-16,1-5 3 15,3-13-3-15,-3-5 11 16,3-4-7-16,-4-6 12 15,4-2-11-15,-7-4 5 16,0 0-8-16,-6-9 7 16,6 0-8-16,-10-12 5 15,6 0-5-15,-9-13 2 16,3 1-3-16,-14-16 0 16,7 13-1-16,-17-28 1 15,6 15-2-15,-13-18 6 16,7 9-4-16,-10-15 1 15,9 13-2-15,-6-14-2 0,11 14 1 0,6-4-6 16,10 15 3-16,1-12-1 31,6 7 1-31,-3-38 0 16,3 10 0-16,7-9 2 16,7 12 0-16,4-16-3 15,2 13 2-15,8-3-1 16,7 12 0-16,13 0 0 15,4 12 0-15,13 0 0 0,-3 12 0 0,4-2 2 16,-1 8 0 0,1 4 0-16,-8 11 0 0,-3 7 4 15,-3 6-2-15,-4 6 4 16,1 3-4-16,-1 3 1 16,0 3-1-16,4 16 1 15,0 2-2-15,-18 7 4 16,-2-1-3-16,-15 7 1 15,-3-4-1-15,-10 10-2 16,3-3 1-16,-14 0 1 16,4-4-1-16,-7-5-3 15,4-4 1-15,-8-5-4 16,8-1 3-16,-4-9 1 16,3 1 1-16,-3-13-5 15,10 0 3-15,-3-6-1 16,10 0 1-16,0-13 2 15,4 7 0-15,3-9-5 16,3 6 3-16,1-1-25 16,6 4 14-16,-3 6-47 15,3 6 34-15,0 0-94 16,4 3 67-16</inkml:trace>
          <inkml:trace contextRef="#ctx0" brushRef="#br1" timeOffset="39829.1337">530 11080 132 0,'3'-37'52'0,"-3"37"-28"0,0 88-17 16,0-69 24-1,0-10-18-15,-3-6 9 16,3 0-13-16,-7 0 8 16,0 6-9-16,-7 3 4 15,1 7-7-15,-15-7 7 16,4-3-8-16,-7-12 5 16,7 0-5-16,-10-9 0 15,3 0-2-15,-7 2-2 16,7 4 1-16,-6-18 1 15,6 3-1-15,-7-28-1 0,7 0 1 0,-3-9 1 16,6 6-1-16,-13-36-1 16,10 8 1-16,7 4 1 15,11 18-1-15,-1-6 2 16,11 9-2-16,-4-24 2 16,3 9-2-16,1 3 4 15,6 18-3-15,-3 3 4 16,0 16-4-16,0 2 1 15,0 10-1-15,0 3-2 16,0 6 1-16,0 3-1 16,0 2 0-16,0 1 0 15,4 3 0-15,-1 3-3 16,4 4 2-16,0-1-1 16,3 3 0-16,0 0 0 15,1 3 0-15,-1 0 2 16,0 1 0-16,7-4 0 0,1 3 0 0,6-6-3 15,6 0 2-15,15 0-1 16,3 3 0-16,-3 1 4 31,-4 2-1-31,17 6 2 16,1 0-2-16,-8 7 4 16,-3-1-3-16,-7 4 1 15,-3-4-1-15,-4 3 1 16,-3 1-2-16,7 11 2 15,0-2-2-15,-14 3 2 16,0-1-2-16,0 19 2 0,-4-3-2 16,-6-3 2-16,-4-6-2 15,-6 12 2-15,3-6-2 0,-14-10 4 16,0-8-3-16,-17-1 1 16,0-2-1-16,-11-10 1 15,8-6-2-15,-7-8-1 16,10-4 1-16,-4-6-4 15,4 0 2-15,-10-10-6 16,6-2 4-16,4 0-1 16,11 6 2-16,-4-10 2 15,6 7 0-15,4-15 2 16,7 5-1-16,4-11-3 16,3 2 1-16,0 1-1 15,3 5 0-15,4 1 4 16,-1 9-1-16,1 3 2 15,0 9-2-15,3-10 2 16,0 1-2-16,-3 6 4 16,0 9-3-16,-1 12-3 15,1 4 0-15,-7-4-15 16,0 3 9-16,0-3-116 16,-1 1 68-16,1-10-83 15,0 0 79-15</inkml:trace>
        </inkml:traceGroup>
      </inkml:traceGroup>
    </inkml:traceGroup>
    <inkml:traceGroup>
      <inkml:annotationXML>
        <emma:emma xmlns:emma="http://www.w3.org/2003/04/emma" version="1.0">
          <emma:interpretation id="{7F77C529-B137-4F22-94D6-4AACCF723591}" emma:medium="tactile" emma:mode="ink">
            <msink:context xmlns:msink="http://schemas.microsoft.com/ink/2010/main" type="paragraph" rotatedBoundingBox="4433,11375 9887,11796 9740,13690 4287,13269" alignmentLevel="3"/>
          </emma:interpretation>
        </emma:emma>
      </inkml:annotationXML>
      <inkml:traceGroup>
        <inkml:annotationXML>
          <emma:emma xmlns:emma="http://www.w3.org/2003/04/emma" version="1.0">
            <emma:interpretation id="{A3BB854B-41D3-4EB7-ABA5-C61DE16A9633}" emma:medium="tactile" emma:mode="ink">
              <msink:context xmlns:msink="http://schemas.microsoft.com/ink/2010/main" type="line" rotatedBoundingBox="4433,11375 9887,11796 9740,13690 4287,13269"/>
            </emma:interpretation>
          </emma:emma>
        </inkml:annotationXML>
        <inkml:traceGroup>
          <inkml:annotationXML>
            <emma:emma xmlns:emma="http://www.w3.org/2003/04/emma" version="1.0">
              <emma:interpretation id="{8DBCC5CC-544F-4483-BE6B-E0F340FEC858}" emma:medium="tactile" emma:mode="ink">
                <msink:context xmlns:msink="http://schemas.microsoft.com/ink/2010/main" type="inkWord" rotatedBoundingBox="4433,11375 9887,11796 9740,13690 4287,13269"/>
              </emma:interpretation>
              <emma:one-of disjunction-type="recognition" id="oneOf7">
                <emma:interpretation id="interp35" emma:lang="en-IN" emma:confidence="0">
                  <emma:literal>mid</emma:literal>
                </emma:interpretation>
                <emma:interpretation id="interp36" emma:lang="en-IN" emma:confidence="0">
                  <emma:literal>mimeo</emma:literal>
                </emma:interpretation>
                <emma:interpretation id="interp37" emma:lang="en-IN" emma:confidence="0">
                  <emma:literal>mmo</emma:literal>
                </emma:interpretation>
                <emma:interpretation id="interp38" emma:lang="en-IN" emma:confidence="0">
                  <emma:literal>miso</emma:literal>
                </emma:interpretation>
                <emma:interpretation id="interp39" emma:lang="en-IN" emma:confidence="0">
                  <emma:literal>med</emma:literal>
                </emma:interpretation>
              </emma:one-of>
            </emma:emma>
          </inkml:annotationXML>
          <inkml:trace contextRef="#ctx0" brushRef="#br2" timeOffset="46538.8275">3367 12266 128 0,'-21'12'49'0,"18"-9"-26"0,0 3-29 16,3-3 6-16,0 3-4 15,0-3 0-15,0-3 3 16,0 0 0-16,0 0 5 15,0 0 2-15,0 0 13 0,3-6 5 16,-3-12-4-16,0-6 1 16,3-10-12-16,1-18-3 15,-1-18-4-15,18-12 1 16,-1-10 2-16,5-11 0 0,-1-10 0 16,3 0-3-16,4 0-2 15,0 9 1-15,0 1 1 16,-1 11-3-16,-2 16 0 15,-1 9 1-15,1 18 0 16,-4 19-7-16,-4 14 0 0,1 16-2 16,0 22 3-16,-8 11 2 15,-2 16 2-15,-5 18 3 16,1 9 2-16,0 13 3 16,0 5 1-16,-4 4 1 15,4 9 0-15,4 12-4 0,-1-10-3 16,0-5 0-16,7-9 1 15,4-7-1 1,0-12-1-16,-4-18 1 16,0-18-1-16,0-16 0 15,-3-18 2-15,-1-15 3 16,1-15 2-16,0-16-1 16,0-24-1-16,-1-21-6 15,5-13 1-15,2 1 0 16,4-16 0-16,0 0 0 0,0 3 0 15,0 19 0-15,0 14 0 16,0 13-3-16,0 16 2 16,0 14-4-1,-3 16-1-15,-1 18 3 16,-2 12 1-16,-1 21 2 0,3 19 2 16,-3 9-3-16,4 9-2 15,0 10 2-15,-1 14 2 0,-3 4 0 16,-3-7-1-16,0-8 1 15,0-13-1-15,-1-15 2 0,-2-19 1 16,-1-14 7-16,0-22 6 16,0-28-6-16,4-21-1 15,0-21-5-15,6-6-1 32,4-12-3-32,7 2-3 15,0 4 2-15,0 6 2 0,3 18-2 16,1 12-2-16,2 12-1 15,1 13 0-15,0 18 0 16,-4 21 0-16,-3 19 0 16,0 9 3-16,-4 12 0 15,-3 9 1-15,0 9-3 0,0 0 2 16,0 0 1-16,0-12 0 16,-3-15 0-16,-4-15 0 15,0-22 6 1,1-18 6-16,2-25 3 15,4-20 3-15,4-10-17 16,2-16-4-16,12 1-2 0,-1-3 2 16,0 6 2-16,-3 18 1 15,-4 9-3-15,-3 12 2 0,0 13 1 16,-7 12 0-16,3 15-5 16,-3 12 1-16,0 22 2 15,0 3 1-15,0 2 1 16,0 10 0-16,4 3 0 15,3-6 0-15,0-6 0 16,-1-10 0-16,1-11 0 16,4-19 2-16,-1-12 3 15,-3-22 2-15,0-11-1 16,0-16-1-16,-4-9-3 16,0-6-2-16,1 6 1 15,-1 3 1-15,-3 12-3 16,0 12-2-16,-3 16-1 0,0 12 0 15,-1 12 0-15,1 12 3 16,3 16 0-16,0 14 3 0,0 4-3 31,0 0 0-31,3 0 1 16,-3-7 0-16,7 1 0 16,-7-12 0-16,0-16 0 15,0-12 2-15,0-12 3 16,0-13 4-16,0-20-4 0,0-7-1 15,11-3-2-15,-5 3-2 16,-2 3-2-16,3 10 1 16,-4 8 1-16,1 10 0 15,-1 9-3-15,0 9 2 16,-2 12 3-16,-1 10 1 16,-4 2-1-16,4 3 1 0,-7 1-4 15,7-1 0-15,-7-5 1 16,1-4 0-16,-1-6 0 15,-4-9 0-15,5-9 2 16,-1-9 1-16,0-7-17 0,0-5-5 16,-3-7-92-1</inkml:trace>
          <inkml:trace contextRef="#ctx0" brushRef="#br2" timeOffset="48392.0222">6396 12153 200 0,'-13'12'74'0,"-1"-6"-40"0,-3-3-46 0,13 4 10 16,1-1-11-16,0 3 1 15,-1 0 6-15,1 6 3 16,-1-3 3-16,4 4-3 0,0 2 2 16,7 9 1-16,3 10 2 15,4 12-3-15,7 0 0 16,3 8 3-16,17 11 1 16,7 8-1-16,3 6 1 15,11 0 2-15,7-8 2 16,10-7 5-16,13-9 3 15,1-9 0-15,6-13 1 16,8-11-4-16,13-7-2 16,0-12-2-16,-3-12 2 0,6-9-3 15,11-16-2-15,-11-12 0 16,1-12-1-16,-4-6 2 16,0-6 3-16,-3-9 0 15,-18-9 0-15,-13-7-3 16,-11 1-1-16,-9 2-3 15,-11 1 1-15,-14-4 2 16,-10 1 4-16,-11 2 0 16,-10 1 2-16,-13 9-6 0,-7 6-1 15,-11-4-2-15,-13 4 1 16,-18 0 0-16,-13 3 1 16,-14 12-7-16,4 12 0 15,3 10-1-15,-14 14-1 16,-7 13 4-16,8 15 0 15,-1 12 1-15,7 10 0 16,7 8 0-16,0 7 0 16,0 9-3-16,7 6 2 15,6 3-1-15,8 3 0 16,10 9 0-16,10-3 0 0,10-3 0 16,11 0-2-16,10-6 3 15,10 4 2-15,18-8-2 16,6-5-2-16,4-6 2 15,6-9 2-15,8-7-2 16,3-8 0-16,6-13 1 16,11-9 0-16,-3-13 0 15,-4-2 2-15,-6-6-3 16,2-13 0-16,-6-2 1 16,-7-4 2-16,-3-12 1 15,-11-9 1-15,-10 0-2 0,-7 3-2 16,-10 3 1-16,-14 4-1 15,-10 5 0-15,-3 9 2 16,-4 13-6-16,-4 6 1 16,-10 11-1-16,-6 10-1 15,-1 7 1-15,-3 8 3 16,4 9 2-16,-4 10 2 16,10-3-4-16,10 2-1 15,11-8-2-15,10 5 3 16,7-9-2-16,14-2 1 15,10-10-7-15,10-6-4 16,8-15-51-16,-5-25-20 0,-9-5-14 16</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50:46.505"/>
    </inkml:context>
    <inkml:brush xml:id="br0">
      <inkml:brushProperty name="width" value="0.15875" units="cm"/>
      <inkml:brushProperty name="height" value="0.15875" units="cm"/>
      <inkml:brushProperty name="color" value="#00B0F0"/>
      <inkml:brushProperty name="fitToCurve" value="1"/>
    </inkml:brush>
  </inkml:definitions>
  <inkml:trace contextRef="#ctx0" brushRef="#br0">4 663 100 0,'-7'-6'38'0,"7"6"-20"0,3 27-10 16,1-27 22 0,-1-3-17-16,0-3 9 15,1 3-13-15,-1-3 11 16,1 0-12-16,-1 3 7 15,7 6-8-15,1-13 2 0,2 4-5 0,1-30 5 16,3-1-6-16,-3-9 3 16,0 10-3-16,-4-1-2 15,4 13 0-15,-4-4 1 16,4 4-1-16,0-10 2 16,-1 4-2-16,-2 6-1 15,-1 8 1-15,-3-2-1 16,0 9 0-16,-1 0-3 15,1 6 2-15,0 0 1 16,3 6 0-16,-3-9 0 16,4-1 0-16,-1 7-3 15,4 7 2-15,3 5 1 32,0 6 0-32,3 3 2 15,11 4-1-15,-3-1-1 0,-1 7 1 16,-6-7-1-1,-1 4 0-15,-2-7 2 16,-1 3-1-16,-4-2 6 16,5-4-4-16,-8-6-1 15,0 0-1-15,-3-3-1 16,3 1 0-16,-3-7 2 16,0 0-1-16,-3-3-1 15,-1 0 1-15,0-3 1 16,4 3-1-16,0-6-1 15,0-1 1-15,0-5-1 0,0 6 0 16,-4-9 2-16,4 6-1 0,0-6-1 16,3-1 1-1,0-14-4-15,4 5 2 16,0-5-1-16,0 9 0 0,-1-7 2 16,1 10 0-16,-4-4 0 15,4 7 0-15,3-9 0 16,4 2 0-16,-7-2 0 15,3 9 0-15,-7 3 2 16,4 9-1-16,-7 3-1 16,-1 3 1-16,1 3-4 15,4 3 2-15,-5 0 1 16,1 0 0-16,0-3 0 16,3 0 0-16,8 4 0 15,-1 5 0-15,-4-6 0 16,1 0 0-16,-4 0 0 15,4 0 0-15,0 10 2 16,0 2-1-16,-1 6-1 16,5 1 1-16,-5 5-1 15,4-5 0-15,-3 2 2 16,0 1-1-16,0-4 2 16,3 1-2-16,-7-10 8 15,0-3-5-15,1-2 8 16,6-4-8-16,-10-3 1 15,-1 3-3-15,5-9 1 16,-1 0-2-16,0-15-1 0,4-1 1 16,-4-2-1-16,4 6 0 15,0-9 0-15,3 2 0 16,4-11 4-16,3 5-2 0,3-8 1 16,0 5-1-16,11-14-6 15,3 11 2-15,-10 7 3 16,-7 9 0-16,-3-10 4 15,-1 7-3-15,-2-7-1 16,2 10 0-16,-3-3 1 16,-3 6-1-16,-4 0 2 15,4 2-2-15,-4-2-3 16,4 6 1-16,-7 0 1 16,3 3 0-16,-3-3 2 15,0 6-1-15,0-3-1 16,0 6 1-16,0 0 1 15,-1 3-1-15,1 3-3 16,4 3 1-16,2 7 1 16,4-1 0-16,-3 0 2 15,3 1-1-15,-3-4-1 16,3 3 1-16,-3 0-1 16,0 1 0-16,-4-4-3 15,4 0 2-15,-4-3 3 16,0 4-1-16,1-4 2 15,2 3-2-15,1 3-3 16,3 1 1-16,-7-7 1 0,1 3 0 16,-1-3 0-1,4 0 0-15,-4 10 0 0,4 5 0 0,-4-11 2 16,0-4-1-16,-3-12-3 16,3-3 1-16,-3 0 3 15,0 0-1-15,0-4 4 16,0 7-3-16,0-6 1 15,0 0-1-15,0-3 1 16,-1 0-2-16,5-9-1 16,-1-1 1-16,-3-5 1 15,3 6-1-15,0-4 4 16,4 1-3-16,0-9-3 16,3 5 0-16,-7 1 3 15,4 5-1-15,-4 4 2 16,4 9-2-16,-4-9-3 15,4 3 1-15,0-4 1 16,3 7 0-16,0-12 0 16,4 6 0-16,-8-1-5 15,1 10 3-15,-4 3 3 16,4 6 0-16,-4 0-1 16,1 3 1-16,2-3-4 15,5 1 2-15,-5-1 1 16,4 0 0-16,-3 6 2 15,0 6-1-15,-4-3 2 16,4 0-2-16,-4-2-3 16,1 2 1-16,2 6 1 0,1 3 0 0,0-2 0 31,-1-4 0-31,-2-3 0 0,2-3 0 0,-6-3 4 16,4 4-2-1,-5-1-1-15,1 0 0 0,0-6-4 16,0 3 2-16,0-6 3 15,3 0-1-15,0-3 2 16,1 3-2-16,-4-6 2 16,3 3-2-16,4-19-1 15,-1 4 1-15,5-9-4 16,-1 5 2-16,0-2 3 16,3 6-1-16,-2-7 2 15,2 4-2-15,4-13-3 16,0 7 1-16,0-1 1 15,4 7 0-15,-8 0 2 16,-3 9-1-16,-3-1-3 16,0 4 1-16,0 0 1 15,-1 3 0-15,-2 6 0 16,2 6 0-16,-2 0 0 16,-1 0 0-16,0-3 0 15,0 0 0-15,-3 7 0 16,0 2 0-16,0 0 0 15,0 3 0-15,0 0 0 16,0 4 0-16,0-4 0 16,-1 3 0-16,-2-6 0 15,3 1 0-15,-4-4 0 0,4 3 0 16,0 3 0-16,3 1 0 16,-3-1 0-16,0 0 0 15,-4-9 0-15,4 0 0 0,-3 0 2 16,2 3-1-16,-2 1-1 15,3 2 1-15,-4-3-1 16,4 3 0-16,-4-6-3 16,1 3 2-16,-1-2 3 15,1-1-1-15,-4-6 2 16,3 3-2-16,-3-3-3 16,0 0 1-16,0 0-1 15,4 3 0-15,-1-3 2 16,0 0 0-16,-3 0 2 15,4 0-1-15,-1 0-1 16,4 0 1-16,-3 0-1 16,2 0 0-16,1 0 0 15,0 0 0-15,-3-6 0 16,2 0 0-16,1-1 2 16,0 4-1-16,0 0-1 15,3 3 1-15,1-6-1 16,2 0 0-16,5-9-3 15,-1 3 2-15,0-13-1 16,3 7 0-16,-2-3 4 16,-1 5-1-16,-4 1-1 15,5 3 1-15,-1-12-1 16,3 5 0-16,-6-2 0 16,0 9 0-16,-4-4 0 0,4 10 0 15,-7 0 0-15,0 3 0 0,-1 0 0 16,1 3 0-16,0-3 0 15,3 3 0-15,-3-3 0 16,0 0 0-16,0 3-3 16,0 6 2-16,-4 6 1 15,4 4 0-15,-3-10 0 16,-1 0 0-16,4 0 0 16,3 6 0-16,-3 0 0 15,0 0 0-15,-4 7 0 16,4-1 0-16,0 3 0 15,0 4 0-15,0-7 2 16,0 0-1-16,-4-2-1 16,4-4 1-16,-4-9-1 15,1-3 0-15,-1 3 0 16,1 3 0-16,-4 0 0 16,3 3 0-16,0-3 2 15,1 0-1-15,-4-2-1 16,3-1 1-16,1-6-1 15,-1 3 0-15,1-7-3 16,3 7 2-16,-1-6-1 16,5 0 0-16,2-9 4 15,1 3-1-15,-4-3-1 16,4 2 1-16,-4-5-1 0,4 6 0 16,3-13 0-16,0 4 0 0,1-3 0 15,-1 5 0-15,-4 1 2 16,5 6-1-16,-5-3-1 15,1 5 1-15,-4 1-4 16,1 3 2-16,-1-6 3 16,4 6-1-16,-4-3-1 15,0 3 1-15,-3-6-4 16,3 5 2-16,-3-2 3 16,0 6-1-16,0 0-1 15,0 3 1-15,0-6-4 16,0 3 2-16,-1 0 1 15,1 3 0-15,-7-3 0 16,4 6 0-16,-1 0 0 16,4 6 0-16,0 3 0 15,0 1 0-15,-4 2 0 16,1 0 0-16,-1 0 0 16,4 1 0-16,-4-4 0 15,4 0 0-15,-3 9 0 16,2 1 0-16,-2-4 0 15,3 0 0-15,-4-3-3 16,4 4 2-16,-3-7 3 16,-1 3-1-16,0-3 2 15,4 1-2-15,0-10-3 16,0 0 1-16,-4-3 1 16,1 0 0-16,-1 0 2 0,4 3-1 15,-3-6-1-15,-1 0 1 0,0-6-4 16,1 5 2-16,3-2 3 15,0 6-1-15,-1-6-1 16,1 6 1-16,0-6-1 16,3 3 0-16,-3-6-3 15,4 6 2-15,-1-9 1 16,0 3 0-16,0-10 2 16,4 4-1-16,0-9-1 15,0 5 1-15,-4 1-1 16,0 6 0-16,1-6 0 15,2 5 0-15,1-2 0 16,3 6 0-16,0-6-3 16,0 3 2-16,-3 2 3 15,-4 4-1-15,-3 0-3 16,0 3 1-16,3-6-1 16,1 6 0-16,-4-3 2 15,-1 6 0-15,-2 0 0 16,3 3 0-16,-4 0 2 15,4 3-1-15,-4 3-3 16,4 6 1-16,0 1 1 16,0-1 0-16,-3-6 0 15,2 0 0-15,-2 9 2 16,3 4-1-16,-4-1-1 16,4 4 1-16,0-10-4 15,0-3 2-15,0 0 1 0,6 0 0 16,-6 4 2-16,3-1-1 0,-3-6 2 15,0 3-2-15,0-6-3 16,0 0 1-16,0-2 3 16,0 2-1-16,-1 0-1 15,1 0 1-15,0-6-1 16,0 0 0-16,0 0 0 16,0 0 0-16,0-9 0 15,3 3 0-15,4-13 0 16,3 1 0-16,0 0 2 15,0 2-1-15,0-2-1 16,4 3 1-16,-7-3-4 16,-1 2 2-16,1 7-1 15,0 6 0-15,3-9 4 16,0 0-1-16,-7-7-1 16,4 7 1-16,-4 6-1 15,1 9 0-15,-1-6 0 16,0 0 0-16,-3-6 0 15,0 6 0-15,3-6 0 16,1 6 0-16,-5-6-3 16,5 6 2-16,-4 6 1 15,-1 6 0-15,-2-6 0 16,3 3 0-16,-4-9 0 0,4 3 0 16,0 12 0-16,0 6 0 15,-4 4 0-15,4-1 0 16,-4-9 2-16,1 0-1 0,-1 1-3 15,4 2 1-15,0 0-1 16,0 3 0-16,0-8 4 16,0-1-1-16,-1 0 2 15,1 0-2-15,0-6-1 16,0 3 1-16,0-9-1 16,0 3 0-16,3-3 2 15,0 3-1-15,-3-3-1 16,4 0 1-16,-1-6-1 15,0 3 0-15,4-10 0 16,0 7 0-16,-1-12 0 16,4 3 0-16,-3-7 0 15,0 4 0-15,-4 3 0 16,4 5 0-16,-4-2-27 16,4 6 15-16,-4-6-59 15,0 3 40-15,4-10-92 16,0 7 69-16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51:02.104"/>
    </inkml:context>
    <inkml:brush xml:id="br0">
      <inkml:brushProperty name="width" value="0.15875" units="cm"/>
      <inkml:brushProperty name="height" value="0.15875" units="cm"/>
      <inkml:brushProperty name="color" value="#00B0F0"/>
      <inkml:brushProperty name="fitToCurve" value="1"/>
    </inkml:brush>
  </inkml:definitions>
  <inkml:trace contextRef="#ctx0" brushRef="#br0">0 244 84 0,'6'-16'33'0,"-6"16"-18"0,4-6-16 0,-1 0 18 16,1 6-10-16,-1-6 14 15,1 3-12-15,2-6 7 16,1 6-9-16,0-9 7 15,3 6-8-15,1-10 10 16,2 4-9-16,1-12 3 16,3 2-6-16,-3-2-2 15,0 9-1-15,-4 0-1 16,0 8 0-16,-3-2 0 16,0 6 0-16,0-3 0 15,0 3 0-15,-4 3 0 16,4 3 0-16,-3 0-7 15,-1 6 4-15,0-3 3 16,4 4 1-16,0 2 6 16,3 3-4-16,1 0-1 15,-1 4-1-15,0 2-1 16,4 0 0-16,0 1 0 16,3 2 0-16,-3 0 8 15,-1-2-4-15,1-7 12 16,0-3-9-16,-4-6 5 15,4-3-7-15,-1-9 7 16,1 0-8-16,0-6-1 0,3 3-2 16,0-9-1-16,0 2 0 15,-3-5 2-15,3 6-1 0,0-7-1 16,1 4 1-16,2-9-1 16,8 5 0-16,-8 1 0 15,-3 6 0-15,1-1 0 16,-1 7 0-16,-4 0 2 15,1 3-1-15,-7 0-1 16,3 3 1-16,-3-3-4 16,0 6 2-16,0-3 1 15,3 3 0-15,-3 3 2 16,3 3-1-16,-3 0-1 16,0 3 1-16,0 3-1 15,3 0 0-15,-3 4 0 16,3 2 0-16,1-3 0 15,2 4 0-15,-2-1 0 16,2 0 0-16,1 4 0 16,0-1 0-16,0 0 2 15,3 4-1-15,-4-7-1 16,5-3 1-16,-1-3 10 16,0-3-6-16,-3-5 9 15,-1 2-8-15,-2-6 1 16,2 0-4-16,1-6-2 15,0-1 0-15,-1-5 1 16,5 6-1-16,-1-6 2 16,0 3-2-16,0-6-1 15,0 5 1-15,-3-11-1 0,3 9 0 16,0-6-5-16,4 2 3 0,6-8 3 16,1 6 0-16,-1-4 6 15,-3 10-4-15,-3-3-1 16,-1 6-1-16,-2 0-1 15,-1 5 0-15,-4 1 0 16,1 3 0-16,-4 3 2 31,4 4-1-31,-4 2-1 16,4 3 1-16,3 0-4 16,1 3 2-16,-8-2 1 15,0-1 0-15,0 6 2 16,4 0-1-16,-4 1-1 15,1-1 1-15,-1 0-1 16,0 7 0-16,-3-10 0 16,3-3 0-16,1 0 0 15,-1 0 0-15,-3-8 2 16,3 2-1-16,0-6 6 16,1 0-4-16,2-13 3 15,5 4-3-15,-5-9 0 16,5 6-1-16,-5-3-2 15,4 5 1-15,-3-11 1 16,3 9-1-16,4-9-1 16,3 2 1-16,-4 1-4 0,1 6 2 15,-7 0 3-15,-1 5-1 0,-2 1 2 16,-1 6-2-16,-3 0-1 16,0 6 1-16,0 1-1 15,3-1 0-15,-3 0 0 16,0 3 0-16,0-6 0 15,-1 3 0-15,1-3 0 16,0 0 0-16,-3-3 0 16,2 3 0-16,-2-3 0 15,-1 0 0-15,4-3-77 16,0 3 42-16,0-3-112 16,3 3 83-16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7-06T14:51:05.782"/>
    </inkml:context>
    <inkml:brush xml:id="br0">
      <inkml:brushProperty name="width" value="0.15875" units="cm"/>
      <inkml:brushProperty name="height" value="0.15875" units="cm"/>
      <inkml:brushProperty name="color" value="#00B0F0"/>
      <inkml:brushProperty name="fitToCurve" value="1"/>
    </inkml:brush>
  </inkml:definitions>
  <inkml:trace contextRef="#ctx0" brushRef="#br0">2 454 100 0,'3'7'38'0,"-3"-7"-20"0,0 3-10 16,0-3 24-1,4 0-18-15,-4-3 18 16,3-1-19-16,0-8 15 15,4 3-15-15,-3-9 8 16,3 3-12-16,0-10 8 16,3 4-9-16,4-10 2 15,-1 4-6-15,4-7 0 16,1 10-2-16,-5-3-2 16,4 8 1-16,-3-2-1 0,3 9 0 0,-3-1-3 15,0 4 2 1,-4 3 1-16,4 3 0 0,-4 3 0 15,4 3 0-15,0 0 2 16,-1 6-1-16,1 4-1 16,3 2 1-16,-3 0-1 15,0 3 0-15,-4-2-3 16,0-1 2-16,0 0 1 16,4 3 0-16,0 1 2 15,3 2-1-15,-3-6 8 16,-1-2-5-16,-2-7 8 15,2-3-8-15,1-6 1 16,0 0-3-16,0-7 3 16,3-2-3-16,-7-6-3 15,4 3 0-15,0-7-1 16,-1 4 0-16,4-6 4 16,1 5-1-16,2-2 2 15,1 3-2-15,-4-4-3 16,3 4 1-16,-2 3 1 15,2 6 0-15,1 0-5 16,3 5 3-16,-4-2 3 16,1 3 0-16,-4 3 4 15,0 3-3-15,-3 0-1 0,0 7 0 16,-1 2-1-16,1 3 0 0,-4 3 0 16,1 1 0-16,-1 2 0 15,0 0 0-15,1 1 0 16,-1-1 0-1,0-3-3-15,1-2 2 0,-1-4 1 16,0 3 0-16,4-6 6 16,0 6-3-16,-4-12 8 15,4-3-7-15,-4-6 8 16,4-3-8-16,-1-3 3 16,1 3-4-16,3-12-2 15,0 5 0-15,4-8-1 16,3 6 0-16,0-7 0 15,3 4 0-15,1-7 0 16,-1 7 0-16,1-6 2 16,-4 5-1-16,3-2-1 15,-3 9 1-15,-3-1-4 16,3 10 2-16,-7-3 1 16,0 6 0-16,-3 0 2 15,0 6-1-15,-4 6-3 16,4 3 1-16,-4 4 1 15,4 2 0-15,-4 0 0 16,0 1 0-16,-3-1 2 16,3 3-1-16,-3-3-3 15,4 4 1-15,-1-1 1 16,4 1 0-16,-1-7 2 16,1 0-1-16,0-6-1 15,3 0 1-15,0-6 1 0,0 3-1 16,0-6 2-16,4 0-2 0,-1-6 2 15,5 3-2-15,-1-9 4 16,0 3-3-16,0-9-1 16,-4 2 0-16,1-5-4 15,3 6 2-15,-4-7 1 16,1 7 0-16,-4-6 0 16,4 6 0-16,-4-7 2 15,0 7-1-15,-3-3-1 16,3 9 1-16,-3-1-1 15,-1 4 0-15,-2 3 0 16,-1 3 0-16,-3 6 0 16,3 4 0-16,-3 2 0 15,3 0 0-15,-3 3 0 16,3 0 0-16,1 1 0 16,2 2 0-16,-2 0 0 15,2 4 0-15,-2-4 0 16,2 3 0-16,-2 1 0 15,2-4 0-15,-2 0 0 16,2 1 0-16,1-4 2 16,0 0-1-16,3-6-1 15,-3 6 1-15,-1-12-1 16,1 4 0-16,0-10 2 16,3-1-1-16,-3-8-1 0,3 6 1 15,-3-6-4-15,3 3 2 0,-3-6 3 16,3 5-1-1,0-5-1-15,0 3 1 0,-3-3 1 16,3 3-1-16,-3-4-3 16,-1 7 1-16,-2-3 1 15,2 6 0-15,-2-6 0 16,-1 6 0-16,0-1 0 16,0 4 0-16,-3-3 0 15,4 6 0-15,-4-3-3 16,-1 3 2-16,1 0 1 15,0 3 0-15,0 0 2 16,0 0-1-16,0 0-3 16,3 4 1-16,-3-1 1 15,3 3 0-15,0 0 2 16,4 0-1-16,-4 3-1 16,4 4 1-16,-4-4-4 15,4 3 2-15,-4-3 1 16,1 3 0-16,-1-2 2 15,4-1-1-15,0-6-1 16,3 3 1-16,-4-6-1 16,5 3 0-16,-5-6 0 15,1 3 0-15,0-6 2 16,-1 3-1-16,1-6 2 16,0 3-2-16,-4-9 2 15,4 3-2-15,0-10-3 16,-1 7 1-16,1-6 1 0,3 6 0 15,-3-4 0-15,0 4 0 16,-4 0-5-16,4 3 3 0,-4 0 1 16,0 3 1-16,-3 0 0 15,3 3 0-15,-3-1 0 16,4 8 0-16,-5-4 0 16,5 6 0-16,-4 0 0 15,3 3 0-15,-3 3 0 16,0 3 0-16,-1 1 0 15,1 2 0-15,0 0 0 16,0 4 0-16,0 2 0 16,3 3 0-16,-3 1 0 15,3-4 0-15,1-2 0 16,2-4 0-16,-2-6 2 16,2-3-1-16,1-12 2 15,0 0-2-15,3-12 2 16,0 0-2-16,0-7-3 15,4 7 1-15,-4-3-1 16,4 6 0-16,-4-7 2 16,0 7 0-16,-3-3 0 15,3 3 0-15,-3-4 0 16,3 7 0-16,-4-3 0 16,5 3 0-16,-5-3 0 0,1 6 0 15,-4-4 2-15,4 4-1 0,-4-3 2 31,4 6-2-31,-4-6-3 0,4 6 1 0,-4-3-1 16,4 6 0 0,-4-3 2-16,1 3 0 0,-4 0 0 15,3 3 0-15,-3 0-3 16,0 6 2-16,-1 0-1 16,1 0 0-16,0 0 4 15,0 4-1-15,-4-4 2 16,4 3-2-16,0 0-1 15,0 0 1-15,0 4-4 16,0-1 2-16,0 0 1 16,3 6 0-16,-3-5 0 15,3-1 0-15,0-6 0 16,1 0 0-16,2-9 2 16,1 3-1-16,0-9 2 15,3 3-2-15,-3-6 2 16,3 0-2-16,-3-3-3 15,3 3 1-15,-4-10 1 16,1 10 0-16,-4-9 2 16,4 6-1-16,-4-7-3 15,4 4 1-15,-4 0-1 16,8 6 0-16,-8-4 2 16,4 4 0-16,-4-3 0 15,0 6 0-15,1-3 0 16,-1 6 0-16,-3-3 0 15,3 3 0-15,-3 3-3 0,0 3 2 16,0 0 1-16,-1 3 0 0,1 0 0 16,0 0 0-1,0 3 0-15,3 0 0 0,-3 0 0 16,3 4 0-16,1-1 2 16,2 0-1-16,-2-3-1 15,2 3 1-15,1 1-4 16,0-1 2-16,-4-6 1 15,4 3 0-15,-4-6 2 16,4 3-1-16,-4-6 4 16,4 0-3-16,0-6 1 15,-1 3-1-15,1-6-6 16,0 3 2-16,0-6 1 16,-1 2 1-16,1-5 2 15,0 3-1-15,-4-3-1 16,4 6 1-16,-4-4-4 15,4 7 2-15,-4-6-1 16,4 6 0-16,-4-3 2 16,0 6 0-16,-3-3 0 15,0 6 0-15,0-6 2 16,3 6-1-16,-3 0 2 16,0 3-2-16,-4-3-1 15,1 3 1-15,-4-3-15 0,3 3 8 16,-3-3-59-1,0 0 36-15,0 0-113 0,4 6 79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941651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802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520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299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9457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735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1548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629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5596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006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2122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339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2448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366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685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0"/>
            <a:ext cx="9144000" cy="3745800"/>
          </a:xfrm>
          <a:prstGeom prst="rect">
            <a:avLst/>
          </a:prstGeom>
          <a:solidFill>
            <a:srgbClr val="FF0040">
              <a:alpha val="8192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579000" y="1920450"/>
            <a:ext cx="54300" cy="11919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11" name="Shape 11"/>
          <p:cNvSpPr txBox="1">
            <a:spLocks noGrp="1"/>
          </p:cNvSpPr>
          <p:nvPr>
            <p:ph type="ctrTitle"/>
          </p:nvPr>
        </p:nvSpPr>
        <p:spPr>
          <a:xfrm>
            <a:off x="685800" y="1915625"/>
            <a:ext cx="5412300" cy="1159799"/>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7"/>
        <p:cNvGrpSpPr/>
        <p:nvPr/>
      </p:nvGrpSpPr>
      <p:grpSpPr>
        <a:xfrm>
          <a:off x="0" y="0"/>
          <a:ext cx="0" cy="0"/>
          <a:chOff x="0" y="0"/>
          <a:chExt cx="0" cy="0"/>
        </a:xfrm>
      </p:grpSpPr>
      <p:sp>
        <p:nvSpPr>
          <p:cNvPr id="18" name="Shape 18"/>
          <p:cNvSpPr/>
          <p:nvPr/>
        </p:nvSpPr>
        <p:spPr>
          <a:xfrm>
            <a:off x="0" y="-9750"/>
            <a:ext cx="7726799" cy="51629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body" idx="1"/>
          </p:nvPr>
        </p:nvSpPr>
        <p:spPr>
          <a:xfrm>
            <a:off x="1261050" y="1058150"/>
            <a:ext cx="5404499" cy="2744399"/>
          </a:xfrm>
          <a:prstGeom prst="rect">
            <a:avLst/>
          </a:prstGeom>
        </p:spPr>
        <p:txBody>
          <a:bodyPr lIns="91425" tIns="91425" rIns="91425" bIns="91425" anchor="t" anchorCtr="0"/>
          <a:lstStyle>
            <a:lvl1pPr lvl="0" rtl="0">
              <a:spcBef>
                <a:spcPts val="0"/>
              </a:spcBef>
              <a:buClr>
                <a:srgbClr val="FFFFFF"/>
              </a:buClr>
              <a:buSzPct val="100000"/>
              <a:defRPr sz="3000" i="1">
                <a:solidFill>
                  <a:srgbClr val="FFFFFF"/>
                </a:solidFill>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endParaRPr/>
          </a:p>
        </p:txBody>
      </p:sp>
      <p:sp>
        <p:nvSpPr>
          <p:cNvPr id="20" name="Shape 20"/>
          <p:cNvSpPr txBox="1"/>
          <p:nvPr/>
        </p:nvSpPr>
        <p:spPr>
          <a:xfrm>
            <a:off x="439873" y="742343"/>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a:solidFill>
                  <a:srgbClr val="FFFFFF"/>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844425" y="1586325"/>
            <a:ext cx="5971499" cy="31484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844424" y="1584700"/>
            <a:ext cx="3267300" cy="3218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2"/>
          </p:nvPr>
        </p:nvSpPr>
        <p:spPr>
          <a:xfrm>
            <a:off x="4308498" y="1584700"/>
            <a:ext cx="3267300" cy="3218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color">
    <p:spTree>
      <p:nvGrpSpPr>
        <p:cNvPr id="1" name="Shape 60"/>
        <p:cNvGrpSpPr/>
        <p:nvPr/>
      </p:nvGrpSpPr>
      <p:grpSpPr>
        <a:xfrm>
          <a:off x="0" y="0"/>
          <a:ext cx="0" cy="0"/>
          <a:chOff x="0" y="0"/>
          <a:chExt cx="0" cy="0"/>
        </a:xfrm>
      </p:grpSpPr>
      <p:sp>
        <p:nvSpPr>
          <p:cNvPr id="61" name="Shape 61"/>
          <p:cNvSpPr/>
          <p:nvPr/>
        </p:nvSpPr>
        <p:spPr>
          <a:xfrm>
            <a:off x="0" y="0"/>
            <a:ext cx="9144000" cy="259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425" y="422500"/>
            <a:ext cx="3226800" cy="8574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endParaRPr/>
          </a:p>
        </p:txBody>
      </p:sp>
      <p:sp>
        <p:nvSpPr>
          <p:cNvPr id="7" name="Shape 7"/>
          <p:cNvSpPr txBox="1">
            <a:spLocks noGrp="1"/>
          </p:cNvSpPr>
          <p:nvPr>
            <p:ph type="body" idx="1"/>
          </p:nvPr>
        </p:nvSpPr>
        <p:spPr>
          <a:xfrm>
            <a:off x="723798" y="1586325"/>
            <a:ext cx="6092099" cy="3148499"/>
          </a:xfrm>
          <a:prstGeom prst="rect">
            <a:avLst/>
          </a:prstGeom>
          <a:noFill/>
          <a:ln>
            <a:noFill/>
          </a:ln>
        </p:spPr>
        <p:txBody>
          <a:bodyPr lIns="91425" tIns="91425" rIns="91425" bIns="91425" anchor="t" anchorCtr="0"/>
          <a:lstStyle>
            <a:lvl1pPr lvl="0">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lvl="1">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ature.com/nature/journal/v387/n6631/abs/387341a0.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8.jpeg"/><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4.emf"/><Relationship Id="rId3" Type="http://schemas.openxmlformats.org/officeDocument/2006/relationships/customXml" Target="../ink/ink6.xml"/><Relationship Id="rId7" Type="http://schemas.openxmlformats.org/officeDocument/2006/relationships/image" Target="../media/image11.emf"/><Relationship Id="rId12" Type="http://schemas.openxmlformats.org/officeDocument/2006/relationships/customXml" Target="../ink/ink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13.emf"/><Relationship Id="rId5" Type="http://schemas.openxmlformats.org/officeDocument/2006/relationships/image" Target="../media/image8.jpeg"/><Relationship Id="rId10" Type="http://schemas.openxmlformats.org/officeDocument/2006/relationships/customXml" Target="../ink/ink9.xml"/><Relationship Id="rId4" Type="http://schemas.openxmlformats.org/officeDocument/2006/relationships/image" Target="../media/image10.emf"/><Relationship Id="rId9" Type="http://schemas.openxmlformats.org/officeDocument/2006/relationships/image" Target="../media/image12.emf"/></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customXml" Target="../ink/ink16.xml"/><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image" Target="../media/image16.emf"/><Relationship Id="rId2" Type="http://schemas.openxmlformats.org/officeDocument/2006/relationships/notesSlide" Target="../notesSlides/notesSlide7.xml"/><Relationship Id="rId16"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60.emf"/><Relationship Id="rId11" Type="http://schemas.openxmlformats.org/officeDocument/2006/relationships/customXml" Target="../ink/ink15.xml"/><Relationship Id="rId5" Type="http://schemas.openxmlformats.org/officeDocument/2006/relationships/customXml" Target="../ink/ink12.xml"/><Relationship Id="rId15" Type="http://schemas.openxmlformats.org/officeDocument/2006/relationships/customXml" Target="../ink/ink17.xml"/><Relationship Id="rId10" Type="http://schemas.openxmlformats.org/officeDocument/2006/relationships/image" Target="../media/image15.emf"/><Relationship Id="rId4" Type="http://schemas.openxmlformats.org/officeDocument/2006/relationships/image" Target="../media/image5.emf"/><Relationship Id="rId9" Type="http://schemas.openxmlformats.org/officeDocument/2006/relationships/customXml" Target="../ink/ink14.xml"/><Relationship Id="rId1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19.jpeg"/><Relationship Id="rId7"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ustomXml" Target="../ink/ink19.xml"/><Relationship Id="rId5" Type="http://schemas.openxmlformats.org/officeDocument/2006/relationships/image" Target="../media/image20.emf"/><Relationship Id="rId4" Type="http://schemas.openxmlformats.org/officeDocument/2006/relationships/customXml" Target="../ink/ink18.xml"/><Relationship Id="rId9"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customXml" Target="../ink/ink22.xml"/><Relationship Id="rId5" Type="http://schemas.openxmlformats.org/officeDocument/2006/relationships/image" Target="../media/image26.emf"/><Relationship Id="rId4" Type="http://schemas.openxmlformats.org/officeDocument/2006/relationships/customXml" Target="../ink/ink2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customXml" Target="../ink/ink24.xml"/><Relationship Id="rId5" Type="http://schemas.openxmlformats.org/officeDocument/2006/relationships/image" Target="../media/image29.emf"/><Relationship Id="rId4" Type="http://schemas.openxmlformats.org/officeDocument/2006/relationships/customXml" Target="../ink/ink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customXml" Target="../ink/ink26.xml"/><Relationship Id="rId5" Type="http://schemas.openxmlformats.org/officeDocument/2006/relationships/image" Target="../media/image31.emf"/><Relationship Id="rId4" Type="http://schemas.openxmlformats.org/officeDocument/2006/relationships/customXml" Target="../ink/ink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cerias.purdue.edu/site/imageshttps:/www.cerias.purdue.edu/site/images/uploads/Discrimination_gender_memo_07-12.pdfhttps:/www.cerias.purdue.edu/site/images/uploads/Discrimination_gender_memo_07-12.pdfuploads/Discrimination_gender_memo_07-12.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847531" y="1996491"/>
            <a:ext cx="6251400" cy="1159799"/>
          </a:xfrm>
          <a:prstGeom prst="rect">
            <a:avLst/>
          </a:prstGeom>
        </p:spPr>
        <p:txBody>
          <a:bodyPr lIns="91425" tIns="91425" rIns="91425" bIns="91425" anchor="ctr" anchorCtr="0">
            <a:noAutofit/>
          </a:bodyPr>
          <a:lstStyle/>
          <a:p>
            <a:pPr lvl="0">
              <a:spcBef>
                <a:spcPts val="0"/>
              </a:spcBef>
              <a:buNone/>
            </a:pPr>
            <a:r>
              <a:rPr lang="en" dirty="0" smtClean="0">
                <a:latin typeface="Segoe UI Semilight" panose="020B0402040204020203" pitchFamily="34" charset="0"/>
                <a:cs typeface="Segoe UI Semilight" panose="020B0402040204020203" pitchFamily="34" charset="0"/>
              </a:rPr>
              <a:t>Building Confidence</a:t>
            </a:r>
            <a:br>
              <a:rPr lang="en" dirty="0" smtClean="0">
                <a:latin typeface="Segoe UI Semilight" panose="020B0402040204020203" pitchFamily="34" charset="0"/>
                <a:cs typeface="Segoe UI Semilight" panose="020B0402040204020203" pitchFamily="34" charset="0"/>
              </a:rPr>
            </a:br>
            <a:r>
              <a:rPr lang="en" sz="2400" dirty="0" smtClean="0">
                <a:latin typeface="Segoe UI Semilight" panose="020B0402040204020203" pitchFamily="34" charset="0"/>
                <a:cs typeface="Segoe UI Semilight" panose="020B0402040204020203" pitchFamily="34" charset="0"/>
              </a:rPr>
              <a:t>Shweta Agrawal</a:t>
            </a:r>
            <a:br>
              <a:rPr lang="en" sz="2400" dirty="0" smtClean="0">
                <a:latin typeface="Segoe UI Semilight" panose="020B0402040204020203" pitchFamily="34" charset="0"/>
                <a:cs typeface="Segoe UI Semilight" panose="020B0402040204020203" pitchFamily="34" charset="0"/>
              </a:rPr>
            </a:br>
            <a:r>
              <a:rPr lang="en" sz="2400" dirty="0" smtClean="0">
                <a:latin typeface="Segoe UI Semilight" panose="020B0402040204020203" pitchFamily="34" charset="0"/>
                <a:cs typeface="Segoe UI Semilight" panose="020B0402040204020203" pitchFamily="34" charset="0"/>
              </a:rPr>
              <a:t>IIT Madras</a:t>
            </a:r>
            <a:endParaRPr lang="en" sz="2400" dirty="0">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425" y="1586325"/>
            <a:ext cx="7951432" cy="3148499"/>
          </a:xfrm>
        </p:spPr>
        <p:txBody>
          <a:bodyPr/>
          <a:lstStyle/>
          <a:p>
            <a:pPr>
              <a:buNone/>
            </a:pPr>
            <a:r>
              <a:rPr lang="en-IN" dirty="0"/>
              <a:t>One early </a:t>
            </a:r>
            <a:r>
              <a:rPr lang="en-IN" dirty="0">
                <a:hlinkClick r:id="rId2"/>
              </a:rPr>
              <a:t>study</a:t>
            </a:r>
            <a:r>
              <a:rPr lang="en-IN" dirty="0"/>
              <a:t> evaluated postdoctoral fellowship applications in the biomedical sciences and found that </a:t>
            </a:r>
            <a:r>
              <a:rPr lang="en-IN" dirty="0">
                <a:solidFill>
                  <a:srgbClr val="00B0F0"/>
                </a:solidFill>
              </a:rPr>
              <a:t>the women had to be 2.5 times more productive than the men in order to be rated equally </a:t>
            </a:r>
            <a:r>
              <a:rPr lang="en-IN" dirty="0">
                <a:solidFill>
                  <a:schemeClr val="tx1"/>
                </a:solidFill>
              </a:rPr>
              <a:t>scientifically competent by the senior scientists evaluating their applications. </a:t>
            </a:r>
            <a:endParaRPr lang="en-IN" dirty="0" smtClean="0">
              <a:solidFill>
                <a:schemeClr val="tx1"/>
              </a:solidFill>
            </a:endParaRPr>
          </a:p>
          <a:p>
            <a:pPr>
              <a:buNone/>
            </a:pPr>
            <a:endParaRPr lang="en-IN" dirty="0"/>
          </a:p>
          <a:p>
            <a:pPr>
              <a:buNone/>
            </a:pPr>
            <a:r>
              <a:rPr lang="en-IN" dirty="0" smtClean="0"/>
              <a:t>The </a:t>
            </a:r>
            <a:r>
              <a:rPr lang="en-IN" dirty="0"/>
              <a:t>authors concluded, “Our study strongly suggests that </a:t>
            </a:r>
            <a:r>
              <a:rPr lang="en-IN" dirty="0">
                <a:solidFill>
                  <a:srgbClr val="00B0F0"/>
                </a:solidFill>
              </a:rPr>
              <a:t>peer reviewers cannot judge scientific merit independent of gender.</a:t>
            </a:r>
            <a:r>
              <a:rPr lang="en-IN" dirty="0"/>
              <a:t> The peer reviewers over-estimated male achievements and/or underestimated female performance.” </a:t>
            </a:r>
            <a:endParaRPr lang="en-IN" dirty="0" smtClean="0"/>
          </a:p>
          <a:p>
            <a:pPr>
              <a:buNone/>
            </a:pPr>
            <a:endParaRPr lang="en-IN" dirty="0"/>
          </a:p>
          <a:p>
            <a:pPr>
              <a:buNone/>
            </a:pPr>
            <a:r>
              <a:rPr lang="en-IN" dirty="0" smtClean="0"/>
              <a:t>The </a:t>
            </a:r>
            <a:r>
              <a:rPr lang="en-IN" dirty="0"/>
              <a:t>study finds that “</a:t>
            </a:r>
            <a:r>
              <a:rPr lang="en-IN" dirty="0">
                <a:solidFill>
                  <a:srgbClr val="00B0F0"/>
                </a:solidFill>
              </a:rPr>
              <a:t>gender discrimination of the magnitude we have observed</a:t>
            </a:r>
            <a:r>
              <a:rPr lang="en-IN" dirty="0"/>
              <a:t>… could entirely account for the lower success rate of female as compared with male researchers in attaining high academic rank.”</a:t>
            </a:r>
          </a:p>
        </p:txBody>
      </p:sp>
      <p:sp>
        <p:nvSpPr>
          <p:cNvPr id="4" name="Shape 71"/>
          <p:cNvSpPr txBox="1">
            <a:spLocks/>
          </p:cNvSpPr>
          <p:nvPr/>
        </p:nvSpPr>
        <p:spPr>
          <a:xfrm>
            <a:off x="675412" y="0"/>
            <a:ext cx="8074225" cy="857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Titillium Web"/>
              <a:buNone/>
              <a:defRPr sz="2600" b="1" i="0" u="none" strike="noStrike" cap="none">
                <a:solidFill>
                  <a:srgbClr val="000000"/>
                </a:solidFill>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 sz="4000" dirty="0" smtClean="0">
                <a:latin typeface="Segoe UI Semilight" panose="020B0402040204020203" pitchFamily="34" charset="0"/>
                <a:cs typeface="Segoe UI Semilight" panose="020B0402040204020203" pitchFamily="34" charset="0"/>
              </a:rPr>
              <a:t>Science and scientists are objective</a:t>
            </a:r>
            <a:br>
              <a:rPr lang="en" sz="4000" dirty="0" smtClean="0">
                <a:latin typeface="Segoe UI Semilight" panose="020B0402040204020203" pitchFamily="34" charset="0"/>
                <a:cs typeface="Segoe UI Semilight" panose="020B0402040204020203" pitchFamily="34" charset="0"/>
              </a:rPr>
            </a:br>
            <a:r>
              <a:rPr lang="en" sz="3000" dirty="0" smtClean="0">
                <a:solidFill>
                  <a:srgbClr val="FF0000"/>
                </a:solidFill>
                <a:latin typeface="Segoe UI Semilight" panose="020B0402040204020203" pitchFamily="34" charset="0"/>
                <a:cs typeface="Segoe UI Semilight" panose="020B0402040204020203" pitchFamily="34" charset="0"/>
              </a:rPr>
              <a:t>Study</a:t>
            </a:r>
            <a:r>
              <a:rPr lang="en" sz="3000" dirty="0" smtClean="0">
                <a:latin typeface="Segoe UI Semilight" panose="020B0402040204020203" pitchFamily="34" charset="0"/>
                <a:cs typeface="Segoe UI Semilight" panose="020B0402040204020203" pitchFamily="34" charset="0"/>
              </a:rPr>
              <a:t> </a:t>
            </a:r>
            <a:r>
              <a:rPr lang="en" sz="3000" dirty="0" smtClean="0">
                <a:solidFill>
                  <a:srgbClr val="FF0000"/>
                </a:solidFill>
                <a:latin typeface="Segoe UI Semilight" panose="020B0402040204020203" pitchFamily="34" charset="0"/>
                <a:cs typeface="Segoe UI Semilight" panose="020B0402040204020203" pitchFamily="34" charset="0"/>
              </a:rPr>
              <a:t>4</a:t>
            </a:r>
            <a:endParaRPr lang="en" sz="4000" dirty="0">
              <a:solidFill>
                <a:srgbClr val="FF000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8436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1261050" y="1058150"/>
            <a:ext cx="6043759" cy="3228100"/>
          </a:xfrm>
          <a:prstGeom prst="rect">
            <a:avLst/>
          </a:prstGeom>
        </p:spPr>
        <p:txBody>
          <a:bodyPr lIns="91425" tIns="91425" rIns="91425" bIns="91425" anchor="t" anchorCtr="0">
            <a:noAutofit/>
          </a:bodyPr>
          <a:lstStyle/>
          <a:p>
            <a:pPr lvl="0">
              <a:buNone/>
            </a:pPr>
            <a:r>
              <a:rPr lang="en-IN" sz="2000" dirty="0">
                <a:solidFill>
                  <a:schemeClr val="bg1"/>
                </a:solidFill>
              </a:rPr>
              <a:t>Whenever the subject of women in science comes up, there are people fiercely committed to the idea that sexism does not </a:t>
            </a:r>
            <a:r>
              <a:rPr lang="en-IN" sz="2000" dirty="0" smtClean="0">
                <a:solidFill>
                  <a:schemeClr val="bg1"/>
                </a:solidFill>
              </a:rPr>
              <a:t>exist</a:t>
            </a:r>
            <a:r>
              <a:rPr lang="en-IN" sz="2000" dirty="0" smtClean="0">
                <a:solidFill>
                  <a:schemeClr val="bg1"/>
                </a:solidFill>
              </a:rPr>
              <a:t>. They </a:t>
            </a:r>
            <a:r>
              <a:rPr lang="en-IN" sz="2000" dirty="0">
                <a:solidFill>
                  <a:schemeClr val="bg1"/>
                </a:solidFill>
              </a:rPr>
              <a:t>will point to everything and anything else to explain differences while becoming angry and condescending if you even suggest that discrimination could be a factor. But these people are wrong. This data shows they are </a:t>
            </a:r>
            <a:r>
              <a:rPr lang="en-IN" sz="2000" dirty="0" smtClean="0">
                <a:solidFill>
                  <a:schemeClr val="bg1"/>
                </a:solidFill>
              </a:rPr>
              <a:t>wrong.</a:t>
            </a:r>
          </a:p>
          <a:p>
            <a:pPr lvl="0">
              <a:buNone/>
            </a:pPr>
            <a:endParaRPr lang="en-IN" sz="2000" dirty="0" smtClean="0">
              <a:solidFill>
                <a:schemeClr val="bg1"/>
              </a:solidFill>
            </a:endParaRPr>
          </a:p>
          <a:p>
            <a:pPr lvl="0">
              <a:buNone/>
            </a:pPr>
            <a:r>
              <a:rPr lang="en-IN" sz="2000" dirty="0">
                <a:solidFill>
                  <a:schemeClr val="bg1"/>
                </a:solidFill>
              </a:rPr>
              <a:t>	</a:t>
            </a:r>
            <a:r>
              <a:rPr lang="en-IN" sz="2000" dirty="0" smtClean="0">
                <a:solidFill>
                  <a:schemeClr val="bg1"/>
                </a:solidFill>
              </a:rPr>
              <a:t>[</a:t>
            </a:r>
            <a:r>
              <a:rPr lang="en-IN" sz="2000" dirty="0">
                <a:solidFill>
                  <a:schemeClr val="bg1"/>
                </a:solidFill>
              </a:rPr>
              <a:t>Article in Scientific American about Yale study]</a:t>
            </a:r>
            <a:endParaRPr lang="en" sz="200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73" name="Ink 72"/>
              <p14:cNvContentPartPr/>
              <p14:nvPr/>
            </p14:nvContentPartPr>
            <p14:xfrm>
              <a:off x="286191" y="70156"/>
              <a:ext cx="7306560" cy="4887720"/>
            </p14:xfrm>
          </p:contentPart>
        </mc:Choice>
        <mc:Fallback xmlns="">
          <p:pic>
            <p:nvPicPr>
              <p:cNvPr id="73" name="Ink 72"/>
              <p:cNvPicPr/>
              <p:nvPr/>
            </p:nvPicPr>
            <p:blipFill>
              <a:blip r:embed="rId4"/>
              <a:stretch>
                <a:fillRect/>
              </a:stretch>
            </p:blipFill>
            <p:spPr>
              <a:xfrm>
                <a:off x="263871" y="44596"/>
                <a:ext cx="7352280" cy="4935240"/>
              </a:xfrm>
              <a:prstGeom prst="rect">
                <a:avLst/>
              </a:prstGeom>
            </p:spPr>
          </p:pic>
        </mc:Fallback>
      </mc:AlternateContent>
      <p:grpSp>
        <p:nvGrpSpPr>
          <p:cNvPr id="2" name="Group 1"/>
          <p:cNvGrpSpPr/>
          <p:nvPr/>
        </p:nvGrpSpPr>
        <p:grpSpPr>
          <a:xfrm>
            <a:off x="7734171" y="-7312"/>
            <a:ext cx="1666876" cy="5601694"/>
            <a:chOff x="7734171" y="-7312"/>
            <a:chExt cx="1666876" cy="5601694"/>
          </a:xfrm>
        </p:grpSpPr>
        <p:pic>
          <p:nvPicPr>
            <p:cNvPr id="614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172" y="-7312"/>
              <a:ext cx="1666875" cy="3486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171" y="2108231"/>
              <a:ext cx="1666875" cy="348615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p14="http://schemas.microsoft.com/office/powerpoint/2010/main" Requires="p14">
          <p:contentPart p14:bwMode="auto" r:id="rId6">
            <p14:nvContentPartPr>
              <p14:cNvPr id="5" name="Ink 4"/>
              <p14:cNvContentPartPr/>
              <p14:nvPr/>
            </p14:nvContentPartPr>
            <p14:xfrm>
              <a:off x="579690" y="816772"/>
              <a:ext cx="6788160" cy="254520"/>
            </p14:xfrm>
          </p:contentPart>
        </mc:Choice>
        <mc:Fallback>
          <p:pic>
            <p:nvPicPr>
              <p:cNvPr id="5" name="Ink 4"/>
              <p:cNvPicPr/>
              <p:nvPr/>
            </p:nvPicPr>
            <p:blipFill>
              <a:blip r:embed="rId7"/>
              <a:stretch>
                <a:fillRect/>
              </a:stretch>
            </p:blipFill>
            <p:spPr>
              <a:xfrm>
                <a:off x="560250" y="794452"/>
                <a:ext cx="6833520" cy="294840"/>
              </a:xfrm>
              <a:prstGeom prst="rect">
                <a:avLst/>
              </a:prstGeom>
            </p:spPr>
          </p:pic>
        </mc:Fallback>
      </mc:AlternateContent>
    </p:spTree>
    <p:extLst>
      <p:ext uri="{BB962C8B-B14F-4D97-AF65-F5344CB8AC3E}">
        <p14:creationId xmlns:p14="http://schemas.microsoft.com/office/powerpoint/2010/main" val="29642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1638078" y="1396174"/>
            <a:ext cx="5906806" cy="2694790"/>
          </a:xfrm>
          <a:prstGeom prst="rect">
            <a:avLst/>
          </a:prstGeom>
        </p:spPr>
        <p:txBody>
          <a:bodyPr lIns="91425" tIns="91425" rIns="91425" bIns="91425" anchor="t" anchorCtr="0">
            <a:noAutofit/>
          </a:bodyPr>
          <a:lstStyle/>
          <a:p>
            <a:pPr>
              <a:buNone/>
            </a:pPr>
            <a:r>
              <a:rPr lang="en-IN" sz="2000" dirty="0">
                <a:solidFill>
                  <a:schemeClr val="bg1"/>
                </a:solidFill>
              </a:rPr>
              <a:t>Scientists are supposed to be objective, able to evaluate data and results without being swayed by emotions or biases. This is a fundamental tenet of science. What this extensive literature shows is, in fact, scientists are people, subject to the same cultural norms and beliefs as the rest of </a:t>
            </a:r>
            <a:r>
              <a:rPr lang="en-IN" sz="2000" dirty="0" smtClean="0">
                <a:solidFill>
                  <a:schemeClr val="bg1"/>
                </a:solidFill>
              </a:rPr>
              <a:t>society.</a:t>
            </a:r>
          </a:p>
          <a:p>
            <a:pPr>
              <a:buNone/>
            </a:pPr>
            <a:endParaRPr lang="en-IN" sz="2000" dirty="0" smtClean="0">
              <a:solidFill>
                <a:schemeClr val="bg1"/>
              </a:solidFill>
            </a:endParaRPr>
          </a:p>
          <a:p>
            <a:pPr>
              <a:buNone/>
            </a:pPr>
            <a:r>
              <a:rPr lang="en-IN" sz="2000" dirty="0" smtClean="0">
                <a:solidFill>
                  <a:schemeClr val="bg1"/>
                </a:solidFill>
              </a:rPr>
              <a:t>			[</a:t>
            </a:r>
            <a:r>
              <a:rPr lang="en-IN" sz="2000" dirty="0" err="1" smtClean="0">
                <a:solidFill>
                  <a:schemeClr val="bg1"/>
                </a:solidFill>
              </a:rPr>
              <a:t>Prof.</a:t>
            </a:r>
            <a:r>
              <a:rPr lang="en-IN" sz="2000" dirty="0" smtClean="0">
                <a:solidFill>
                  <a:schemeClr val="bg1"/>
                </a:solidFill>
              </a:rPr>
              <a:t> Alison </a:t>
            </a:r>
            <a:r>
              <a:rPr lang="en-IN" sz="2000" dirty="0">
                <a:solidFill>
                  <a:schemeClr val="bg1"/>
                </a:solidFill>
              </a:rPr>
              <a:t>Coil, UCSD] </a:t>
            </a:r>
          </a:p>
          <a:p>
            <a:pPr lvl="0">
              <a:buNone/>
            </a:pPr>
            <a:endParaRPr lang="en-IN" sz="2000" dirty="0" smtClean="0">
              <a:solidFill>
                <a:schemeClr val="bg1"/>
              </a:solidFill>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86191" y="70156"/>
              <a:ext cx="7306560" cy="4887720"/>
            </p14:xfrm>
          </p:contentPart>
        </mc:Choice>
        <mc:Fallback>
          <p:pic>
            <p:nvPicPr>
              <p:cNvPr id="2" name="Ink 1"/>
              <p:cNvPicPr/>
              <p:nvPr/>
            </p:nvPicPr>
            <p:blipFill>
              <a:blip r:embed="rId4"/>
              <a:stretch>
                <a:fillRect/>
              </a:stretch>
            </p:blipFill>
            <p:spPr>
              <a:xfrm>
                <a:off x="263871" y="44596"/>
                <a:ext cx="7352280" cy="4935240"/>
              </a:xfrm>
              <a:prstGeom prst="rect">
                <a:avLst/>
              </a:prstGeom>
            </p:spPr>
          </p:pic>
        </mc:Fallback>
      </mc:AlternateContent>
      <p:grpSp>
        <p:nvGrpSpPr>
          <p:cNvPr id="6" name="Group 5"/>
          <p:cNvGrpSpPr/>
          <p:nvPr/>
        </p:nvGrpSpPr>
        <p:grpSpPr>
          <a:xfrm>
            <a:off x="7734171" y="-7312"/>
            <a:ext cx="1666876" cy="5601694"/>
            <a:chOff x="7734171" y="-7312"/>
            <a:chExt cx="1666876" cy="5601694"/>
          </a:xfrm>
        </p:grpSpPr>
        <p:pic>
          <p:nvPicPr>
            <p:cNvPr id="7"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172" y="-7312"/>
              <a:ext cx="1666875" cy="3486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171" y="2108231"/>
              <a:ext cx="1666875" cy="348615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1863450" y="794812"/>
              <a:ext cx="2029680" cy="246600"/>
            </p14:xfrm>
          </p:contentPart>
        </mc:Choice>
        <mc:Fallback>
          <p:pic>
            <p:nvPicPr>
              <p:cNvPr id="3" name="Ink 2"/>
              <p:cNvPicPr/>
              <p:nvPr/>
            </p:nvPicPr>
            <p:blipFill>
              <a:blip r:embed="rId7"/>
              <a:stretch>
                <a:fillRect/>
              </a:stretch>
            </p:blipFill>
            <p:spPr>
              <a:xfrm>
                <a:off x="1849770" y="767812"/>
                <a:ext cx="20574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p14:cNvContentPartPr/>
              <p14:nvPr/>
            </p14:nvContentPartPr>
            <p14:xfrm>
              <a:off x="4694490" y="857812"/>
              <a:ext cx="738360" cy="108720"/>
            </p14:xfrm>
          </p:contentPart>
        </mc:Choice>
        <mc:Fallback>
          <p:pic>
            <p:nvPicPr>
              <p:cNvPr id="9" name="Ink 8"/>
              <p:cNvPicPr/>
              <p:nvPr/>
            </p:nvPicPr>
            <p:blipFill>
              <a:blip r:embed="rId9"/>
              <a:stretch>
                <a:fillRect/>
              </a:stretch>
            </p:blipFill>
            <p:spPr>
              <a:xfrm>
                <a:off x="4683690" y="835852"/>
                <a:ext cx="764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p14:cNvContentPartPr/>
              <p14:nvPr/>
            </p14:nvContentPartPr>
            <p14:xfrm>
              <a:off x="5697810" y="820372"/>
              <a:ext cx="1697760" cy="166320"/>
            </p14:xfrm>
          </p:contentPart>
        </mc:Choice>
        <mc:Fallback>
          <p:pic>
            <p:nvPicPr>
              <p:cNvPr id="10" name="Ink 9"/>
              <p:cNvPicPr/>
              <p:nvPr/>
            </p:nvPicPr>
            <p:blipFill>
              <a:blip r:embed="rId11"/>
              <a:stretch>
                <a:fillRect/>
              </a:stretch>
            </p:blipFill>
            <p:spPr>
              <a:xfrm>
                <a:off x="5683050" y="793732"/>
                <a:ext cx="1738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Ink 19"/>
              <p14:cNvContentPartPr/>
              <p14:nvPr/>
            </p14:nvContentPartPr>
            <p14:xfrm>
              <a:off x="240570" y="890572"/>
              <a:ext cx="588240" cy="96840"/>
            </p14:xfrm>
          </p:contentPart>
        </mc:Choice>
        <mc:Fallback>
          <p:pic>
            <p:nvPicPr>
              <p:cNvPr id="20" name="Ink 19"/>
              <p:cNvPicPr/>
              <p:nvPr/>
            </p:nvPicPr>
            <p:blipFill>
              <a:blip r:embed="rId13"/>
              <a:stretch>
                <a:fillRect/>
              </a:stretch>
            </p:blipFill>
            <p:spPr>
              <a:xfrm>
                <a:off x="222210" y="863212"/>
                <a:ext cx="636120" cy="144360"/>
              </a:xfrm>
              <a:prstGeom prst="rect">
                <a:avLst/>
              </a:prstGeom>
            </p:spPr>
          </p:pic>
        </mc:Fallback>
      </mc:AlternateContent>
    </p:spTree>
    <p:extLst>
      <p:ext uri="{BB962C8B-B14F-4D97-AF65-F5344CB8AC3E}">
        <p14:creationId xmlns:p14="http://schemas.microsoft.com/office/powerpoint/2010/main" val="19286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Shape 72"/>
          <p:cNvSpPr txBox="1">
            <a:spLocks noGrp="1"/>
          </p:cNvSpPr>
          <p:nvPr>
            <p:ph type="body" idx="2"/>
          </p:nvPr>
        </p:nvSpPr>
        <p:spPr>
          <a:xfrm>
            <a:off x="768923" y="857400"/>
            <a:ext cx="7888515" cy="3335498"/>
          </a:xfrm>
          <a:prstGeom prst="rect">
            <a:avLst/>
          </a:prstGeom>
        </p:spPr>
        <p:txBody>
          <a:bodyPr lIns="91425" tIns="91425" rIns="91425" bIns="91425" anchor="t" anchorCtr="0">
            <a:noAutofit/>
          </a:bodyPr>
          <a:lstStyle/>
          <a:p>
            <a:pPr marL="285750" indent="-285750"/>
            <a:r>
              <a:rPr lang="en" dirty="0" smtClean="0">
                <a:solidFill>
                  <a:srgbClr val="000000"/>
                </a:solidFill>
              </a:rPr>
              <a:t>Women can’t do math</a:t>
            </a:r>
          </a:p>
          <a:p>
            <a:pPr marL="285750" indent="-285750"/>
            <a:r>
              <a:rPr lang="en" dirty="0" smtClean="0">
                <a:solidFill>
                  <a:srgbClr val="000000"/>
                </a:solidFill>
              </a:rPr>
              <a:t>Women are good at rote learning not reasoning</a:t>
            </a:r>
          </a:p>
          <a:p>
            <a:pPr marL="285750" indent="-285750"/>
            <a:r>
              <a:rPr lang="en" dirty="0" smtClean="0">
                <a:solidFill>
                  <a:srgbClr val="000000"/>
                </a:solidFill>
              </a:rPr>
              <a:t>It is not feminine to argue</a:t>
            </a:r>
          </a:p>
          <a:p>
            <a:pPr marL="285750" indent="-285750"/>
            <a:r>
              <a:rPr lang="en" dirty="0" smtClean="0">
                <a:solidFill>
                  <a:srgbClr val="000000"/>
                </a:solidFill>
              </a:rPr>
              <a:t>Why would Google pay so much to hire a </a:t>
            </a:r>
            <a:r>
              <a:rPr lang="en" dirty="0" smtClean="0">
                <a:solidFill>
                  <a:srgbClr val="000000"/>
                </a:solidFill>
              </a:rPr>
              <a:t>woman </a:t>
            </a:r>
            <a:r>
              <a:rPr lang="en" dirty="0" smtClean="0">
                <a:solidFill>
                  <a:srgbClr val="000000"/>
                </a:solidFill>
              </a:rPr>
              <a:t>whose just going to go on maternity leave</a:t>
            </a:r>
          </a:p>
          <a:p>
            <a:pPr marL="285750" indent="-285750"/>
            <a:r>
              <a:rPr lang="en-IN" dirty="0"/>
              <a:t>I saw a very beautiful woman on our floor today and I wondered, what she is doing on the science floor</a:t>
            </a:r>
            <a:r>
              <a:rPr lang="en-IN" dirty="0" smtClean="0"/>
              <a:t>?</a:t>
            </a:r>
          </a:p>
          <a:p>
            <a:pPr marL="285750" indent="-285750"/>
            <a:r>
              <a:rPr lang="en-IN" dirty="0" smtClean="0">
                <a:solidFill>
                  <a:srgbClr val="000000"/>
                </a:solidFill>
              </a:rPr>
              <a:t>Your paper has better chances since it will get sympathy, being an all woman paper</a:t>
            </a:r>
          </a:p>
          <a:p>
            <a:pPr marL="285750" indent="-285750"/>
            <a:r>
              <a:rPr lang="en-IN" dirty="0" smtClean="0">
                <a:solidFill>
                  <a:srgbClr val="000000"/>
                </a:solidFill>
              </a:rPr>
              <a:t>Yes, you have many good papers at good venues but they are all with other people. How do we know what you have done?</a:t>
            </a:r>
          </a:p>
          <a:p>
            <a:pPr marL="285750" indent="-285750"/>
            <a:r>
              <a:rPr lang="en-IN" dirty="0" smtClean="0">
                <a:solidFill>
                  <a:srgbClr val="000000"/>
                </a:solidFill>
              </a:rPr>
              <a:t>To </a:t>
            </a:r>
            <a:r>
              <a:rPr lang="en-IN" dirty="0" smtClean="0">
                <a:solidFill>
                  <a:srgbClr val="000000"/>
                </a:solidFill>
              </a:rPr>
              <a:t>be popular women just need to be glamorous and stupid	</a:t>
            </a:r>
          </a:p>
          <a:p>
            <a:pPr marL="285750" indent="-285750"/>
            <a:r>
              <a:rPr lang="en-IN" dirty="0" smtClean="0">
                <a:solidFill>
                  <a:srgbClr val="000000"/>
                </a:solidFill>
              </a:rPr>
              <a:t>If you study so much, who will marry you</a:t>
            </a:r>
            <a:r>
              <a:rPr lang="en-IN" dirty="0" smtClean="0">
                <a:solidFill>
                  <a:srgbClr val="000000"/>
                </a:solidFill>
              </a:rPr>
              <a:t>?</a:t>
            </a:r>
          </a:p>
          <a:p>
            <a:pPr marL="285750" indent="-285750"/>
            <a:r>
              <a:rPr lang="en-IN" dirty="0" smtClean="0">
                <a:solidFill>
                  <a:srgbClr val="000000"/>
                </a:solidFill>
              </a:rPr>
              <a:t>Its normal that people prefer male children because they look after their parents, while women leave home</a:t>
            </a:r>
            <a:endParaRPr lang="en"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5450127" y="99084"/>
              <a:ext cx="3440160" cy="1026360"/>
            </p14:xfrm>
          </p:contentPart>
        </mc:Choice>
        <mc:Fallback xmlns="">
          <p:pic>
            <p:nvPicPr>
              <p:cNvPr id="7" name="Ink 6"/>
              <p:cNvPicPr/>
              <p:nvPr/>
            </p:nvPicPr>
            <p:blipFill>
              <a:blip r:embed="rId4"/>
              <a:stretch>
                <a:fillRect/>
              </a:stretch>
            </p:blipFill>
            <p:spPr>
              <a:xfrm>
                <a:off x="5442567" y="81084"/>
                <a:ext cx="3462480" cy="105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9" name="Ink 88"/>
              <p14:cNvContentPartPr/>
              <p14:nvPr/>
            </p14:nvContentPartPr>
            <p14:xfrm>
              <a:off x="5255367" y="13044"/>
              <a:ext cx="969480" cy="1017000"/>
            </p14:xfrm>
          </p:contentPart>
        </mc:Choice>
        <mc:Fallback xmlns="">
          <p:pic>
            <p:nvPicPr>
              <p:cNvPr id="89" name="Ink 88"/>
              <p:cNvPicPr/>
              <p:nvPr/>
            </p:nvPicPr>
            <p:blipFill>
              <a:blip r:embed="rId6"/>
              <a:stretch>
                <a:fillRect/>
              </a:stretch>
            </p:blipFill>
            <p:spPr>
              <a:xfrm>
                <a:off x="5243847" y="4404"/>
                <a:ext cx="989640" cy="103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0" name="Ink 89"/>
              <p14:cNvContentPartPr/>
              <p14:nvPr/>
            </p14:nvContentPartPr>
            <p14:xfrm>
              <a:off x="6644247" y="398964"/>
              <a:ext cx="2097720" cy="667800"/>
            </p14:xfrm>
          </p:contentPart>
        </mc:Choice>
        <mc:Fallback xmlns="">
          <p:pic>
            <p:nvPicPr>
              <p:cNvPr id="90" name="Ink 89"/>
              <p:cNvPicPr/>
              <p:nvPr/>
            </p:nvPicPr>
            <p:blipFill>
              <a:blip r:embed="rId8"/>
              <a:stretch>
                <a:fillRect/>
              </a:stretch>
            </p:blipFill>
            <p:spPr>
              <a:xfrm>
                <a:off x="6629487" y="376644"/>
                <a:ext cx="2125440" cy="704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0" name="Ink 69"/>
              <p14:cNvContentPartPr/>
              <p14:nvPr/>
            </p14:nvContentPartPr>
            <p14:xfrm>
              <a:off x="782367" y="19164"/>
              <a:ext cx="4426200" cy="1105200"/>
            </p14:xfrm>
          </p:contentPart>
        </mc:Choice>
        <mc:Fallback>
          <p:pic>
            <p:nvPicPr>
              <p:cNvPr id="70" name="Ink 69"/>
              <p:cNvPicPr/>
              <p:nvPr/>
            </p:nvPicPr>
            <p:blipFill>
              <a:blip r:embed="rId10"/>
              <a:stretch>
                <a:fillRect/>
              </a:stretch>
            </p:blipFill>
            <p:spPr>
              <a:xfrm>
                <a:off x="768687" y="4044"/>
                <a:ext cx="4472280" cy="1146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3" name="Ink 112"/>
              <p14:cNvContentPartPr/>
              <p14:nvPr/>
            </p14:nvContentPartPr>
            <p14:xfrm>
              <a:off x="5715807" y="218244"/>
              <a:ext cx="492840" cy="684720"/>
            </p14:xfrm>
          </p:contentPart>
        </mc:Choice>
        <mc:Fallback>
          <p:pic>
            <p:nvPicPr>
              <p:cNvPr id="113" name="Ink 112"/>
              <p:cNvPicPr/>
              <p:nvPr/>
            </p:nvPicPr>
            <p:blipFill>
              <a:blip r:embed="rId12"/>
              <a:stretch>
                <a:fillRect/>
              </a:stretch>
            </p:blipFill>
            <p:spPr>
              <a:xfrm>
                <a:off x="5694567" y="202044"/>
                <a:ext cx="530640" cy="717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7" name="Ink 116"/>
              <p14:cNvContentPartPr/>
              <p14:nvPr/>
            </p14:nvContentPartPr>
            <p14:xfrm>
              <a:off x="0" y="521544"/>
              <a:ext cx="1009080" cy="2318502"/>
            </p14:xfrm>
          </p:contentPart>
        </mc:Choice>
        <mc:Fallback>
          <p:pic>
            <p:nvPicPr>
              <p:cNvPr id="117" name="Ink 116"/>
              <p:cNvPicPr/>
              <p:nvPr/>
            </p:nvPicPr>
            <p:blipFill>
              <a:blip r:embed="rId14"/>
              <a:stretch>
                <a:fillRect/>
              </a:stretch>
            </p:blipFill>
            <p:spPr>
              <a:xfrm>
                <a:off x="-15480" y="503903"/>
                <a:ext cx="1041840" cy="2352704"/>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2" name="Ink 121"/>
              <p14:cNvContentPartPr/>
              <p14:nvPr/>
            </p14:nvContentPartPr>
            <p14:xfrm>
              <a:off x="540807" y="482975"/>
              <a:ext cx="132480" cy="819360"/>
            </p14:xfrm>
          </p:contentPart>
        </mc:Choice>
        <mc:Fallback>
          <p:pic>
            <p:nvPicPr>
              <p:cNvPr id="122" name="Ink 121"/>
              <p:cNvPicPr/>
              <p:nvPr/>
            </p:nvPicPr>
            <p:blipFill>
              <a:blip r:embed="rId16"/>
              <a:stretch>
                <a:fillRect/>
              </a:stretch>
            </p:blipFill>
            <p:spPr>
              <a:xfrm>
                <a:off x="528207" y="463895"/>
                <a:ext cx="163800" cy="855720"/>
              </a:xfrm>
              <a:prstGeom prst="rect">
                <a:avLst/>
              </a:prstGeom>
            </p:spPr>
          </p:pic>
        </mc:Fallback>
      </mc:AlternateContent>
    </p:spTree>
    <p:extLst>
      <p:ext uri="{BB962C8B-B14F-4D97-AF65-F5344CB8AC3E}">
        <p14:creationId xmlns:p14="http://schemas.microsoft.com/office/powerpoint/2010/main" val="30299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1028" name="Picture 4" descr="Image result for confused gir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16" y="154718"/>
            <a:ext cx="1859645" cy="2113233"/>
          </a:xfrm>
          <a:prstGeom prst="rect">
            <a:avLst/>
          </a:prstGeom>
          <a:noFill/>
          <a:extLst>
            <a:ext uri="{909E8E84-426E-40DD-AFC4-6F175D3DCCD1}">
              <a14:hiddenFill xmlns:a14="http://schemas.microsoft.com/office/drawing/2010/main">
                <a:solidFill>
                  <a:srgbClr val="FFFFFF"/>
                </a:solidFill>
              </a14:hiddenFill>
            </a:ext>
          </a:extLst>
        </p:spPr>
      </p:pic>
      <p:sp>
        <p:nvSpPr>
          <p:cNvPr id="72" name="Shape 72"/>
          <p:cNvSpPr txBox="1">
            <a:spLocks noGrp="1"/>
          </p:cNvSpPr>
          <p:nvPr>
            <p:ph type="body" idx="2"/>
          </p:nvPr>
        </p:nvSpPr>
        <p:spPr>
          <a:xfrm>
            <a:off x="517016" y="1288289"/>
            <a:ext cx="7140544" cy="3335498"/>
          </a:xfrm>
          <a:prstGeom prst="rect">
            <a:avLst/>
          </a:prstGeom>
        </p:spPr>
        <p:txBody>
          <a:bodyPr lIns="91425" tIns="91425" rIns="91425" bIns="91425" anchor="t" anchorCtr="0">
            <a:noAutofit/>
          </a:bodyPr>
          <a:lstStyle/>
          <a:p>
            <a:pPr>
              <a:buNone/>
            </a:pPr>
            <a:r>
              <a:rPr lang="en-IN" sz="1600" dirty="0"/>
              <a:t>A girl receives literally </a:t>
            </a:r>
            <a:r>
              <a:rPr lang="en-IN" sz="1600" dirty="0">
                <a:solidFill>
                  <a:srgbClr val="FF0000"/>
                </a:solidFill>
              </a:rPr>
              <a:t>thousands of suggestions over time </a:t>
            </a:r>
            <a:r>
              <a:rPr lang="en-IN" sz="1600" dirty="0"/>
              <a:t>that tell her where her place is… in the best case, she notices and rebels, in the much more common case, she internalizes it and does not fight to reach her potential</a:t>
            </a:r>
            <a:r>
              <a:rPr lang="en-IN" sz="1600" dirty="0" smtClean="0"/>
              <a:t>.</a:t>
            </a:r>
          </a:p>
          <a:p>
            <a:pPr>
              <a:buNone/>
            </a:pPr>
            <a:endParaRPr lang="en-IN" sz="1600" dirty="0">
              <a:solidFill>
                <a:srgbClr val="000000"/>
              </a:solidFill>
            </a:endParaRPr>
          </a:p>
          <a:p>
            <a:pPr>
              <a:buNone/>
            </a:pPr>
            <a:r>
              <a:rPr lang="en-IN" sz="1600" dirty="0" smtClean="0">
                <a:solidFill>
                  <a:srgbClr val="000000"/>
                </a:solidFill>
              </a:rPr>
              <a:t>If a man speaks up in disagreement, it is seen as leadership/courage. If a woman speaks up in disagreement, it is seen as </a:t>
            </a:r>
            <a:r>
              <a:rPr lang="en-IN" sz="1600" dirty="0" smtClean="0">
                <a:solidFill>
                  <a:srgbClr val="FF0000"/>
                </a:solidFill>
              </a:rPr>
              <a:t>aggression/rudeness</a:t>
            </a:r>
            <a:r>
              <a:rPr lang="en-IN" sz="1600" dirty="0" smtClean="0">
                <a:solidFill>
                  <a:srgbClr val="000000"/>
                </a:solidFill>
              </a:rPr>
              <a:t>.</a:t>
            </a:r>
          </a:p>
          <a:p>
            <a:pPr>
              <a:buNone/>
            </a:pPr>
            <a:endParaRPr lang="en-IN" sz="1600" dirty="0">
              <a:solidFill>
                <a:srgbClr val="000000"/>
              </a:solidFill>
            </a:endParaRPr>
          </a:p>
          <a:p>
            <a:pPr>
              <a:buNone/>
            </a:pPr>
            <a:r>
              <a:rPr lang="en-IN" sz="1600" dirty="0" smtClean="0">
                <a:solidFill>
                  <a:srgbClr val="000000"/>
                </a:solidFill>
              </a:rPr>
              <a:t>Most women </a:t>
            </a:r>
            <a:r>
              <a:rPr lang="en-IN" sz="1600" dirty="0" smtClean="0">
                <a:solidFill>
                  <a:srgbClr val="000000"/>
                </a:solidFill>
              </a:rPr>
              <a:t>in science suffer from </a:t>
            </a:r>
            <a:r>
              <a:rPr lang="en-IN" sz="1600" dirty="0" smtClean="0">
                <a:solidFill>
                  <a:srgbClr val="FF0000"/>
                </a:solidFill>
              </a:rPr>
              <a:t>Imposter Syndrome</a:t>
            </a:r>
            <a:r>
              <a:rPr lang="en-IN" sz="1600" dirty="0" smtClean="0">
                <a:solidFill>
                  <a:srgbClr val="000000"/>
                </a:solidFill>
              </a:rPr>
              <a:t>: </a:t>
            </a:r>
            <a:r>
              <a:rPr lang="en-IN" sz="1600" dirty="0" smtClean="0"/>
              <a:t>A psychological </a:t>
            </a:r>
            <a:r>
              <a:rPr lang="en-IN" sz="1600" dirty="0"/>
              <a:t>pattern in which an individual doubts their accomplishments, and has a persistent internalized fear of being exposed as a "fraud". Despite external evidence of their competence, those experiencing this phenomenon remain convinced that they are frauds, and do not deserve all they have achieved. </a:t>
            </a:r>
            <a:endParaRPr lang="en-IN" sz="1600" dirty="0" smtClean="0">
              <a:solidFill>
                <a:srgbClr val="000000"/>
              </a:solidFill>
            </a:endParaRPr>
          </a:p>
          <a:p>
            <a:pPr>
              <a:buNone/>
            </a:pPr>
            <a:endParaRPr lang="en-IN" sz="1600" dirty="0">
              <a:solidFill>
                <a:srgbClr val="000000"/>
              </a:solidFill>
            </a:endParaRPr>
          </a:p>
          <a:p>
            <a:pPr>
              <a:buNone/>
            </a:pPr>
            <a:endParaRPr lang="en-IN" sz="1600" dirty="0">
              <a:solidFill>
                <a:srgbClr val="000000"/>
              </a:solidFill>
            </a:endParaRPr>
          </a:p>
        </p:txBody>
      </p:sp>
      <p:sp>
        <p:nvSpPr>
          <p:cNvPr id="26" name="Shape 71"/>
          <p:cNvSpPr txBox="1">
            <a:spLocks noGrp="1"/>
          </p:cNvSpPr>
          <p:nvPr>
            <p:ph type="title"/>
          </p:nvPr>
        </p:nvSpPr>
        <p:spPr>
          <a:xfrm>
            <a:off x="643089" y="430889"/>
            <a:ext cx="7792041" cy="857400"/>
          </a:xfrm>
          <a:prstGeom prst="rect">
            <a:avLst/>
          </a:prstGeom>
        </p:spPr>
        <p:txBody>
          <a:bodyPr lIns="91425" tIns="91425" rIns="91425" bIns="91425" anchor="t" anchorCtr="0">
            <a:noAutofit/>
          </a:bodyPr>
          <a:lstStyle/>
          <a:p>
            <a:pPr lvl="0" rtl="0">
              <a:spcBef>
                <a:spcPts val="0"/>
              </a:spcBef>
              <a:buNone/>
            </a:pPr>
            <a:r>
              <a:rPr lang="en" sz="4000" dirty="0" smtClean="0">
                <a:solidFill>
                  <a:srgbClr val="00B0F0"/>
                </a:solidFill>
                <a:latin typeface="Segoe UI Semilight" panose="020B0402040204020203" pitchFamily="34" charset="0"/>
                <a:cs typeface="Segoe UI Semilight" panose="020B0402040204020203" pitchFamily="34" charset="0"/>
              </a:rPr>
              <a:t>Why am I telling you this?</a:t>
            </a:r>
            <a:endParaRPr lang="en" sz="4000" dirty="0">
              <a:solidFill>
                <a:srgbClr val="00B0F0"/>
              </a:solidFill>
              <a:latin typeface="Segoe UI Semilight" panose="020B0402040204020203" pitchFamily="34" charset="0"/>
              <a:cs typeface="Segoe UI Semilight" panose="020B0402040204020203" pitchFamily="34" charset="0"/>
            </a:endParaRPr>
          </a:p>
        </p:txBody>
      </p:sp>
      <mc:AlternateContent xmlns:mc="http://schemas.openxmlformats.org/markup-compatibility/2006">
        <mc:Choice xmlns:p14="http://schemas.microsoft.com/office/powerpoint/2010/main" Requires="p14">
          <p:contentPart p14:bwMode="auto" r:id="rId4">
            <p14:nvContentPartPr>
              <p14:cNvPr id="69" name="Ink 68"/>
              <p14:cNvContentPartPr/>
              <p14:nvPr/>
            </p14:nvContentPartPr>
            <p14:xfrm>
              <a:off x="5369621" y="2437869"/>
              <a:ext cx="3592440" cy="2016000"/>
            </p14:xfrm>
          </p:contentPart>
        </mc:Choice>
        <mc:Fallback>
          <p:pic>
            <p:nvPicPr>
              <p:cNvPr id="69" name="Ink 68"/>
              <p:cNvPicPr/>
              <p:nvPr/>
            </p:nvPicPr>
            <p:blipFill>
              <a:blip r:embed="rId5"/>
              <a:stretch>
                <a:fillRect/>
              </a:stretch>
            </p:blipFill>
            <p:spPr>
              <a:xfrm>
                <a:off x="5363501" y="2425989"/>
                <a:ext cx="3610080" cy="2045160"/>
              </a:xfrm>
              <a:prstGeom prst="rect">
                <a:avLst/>
              </a:prstGeom>
            </p:spPr>
          </p:pic>
        </mc:Fallback>
      </mc:AlternateContent>
      <p:grpSp>
        <p:nvGrpSpPr>
          <p:cNvPr id="1087" name="Group 1086"/>
          <p:cNvGrpSpPr/>
          <p:nvPr/>
        </p:nvGrpSpPr>
        <p:grpSpPr>
          <a:xfrm>
            <a:off x="1152087" y="4278815"/>
            <a:ext cx="6321600" cy="597240"/>
            <a:chOff x="1152087" y="4278815"/>
            <a:chExt cx="6321600" cy="597240"/>
          </a:xfrm>
        </p:grpSpPr>
        <mc:AlternateContent xmlns:mc="http://schemas.openxmlformats.org/markup-compatibility/2006">
          <mc:Choice xmlns:p14="http://schemas.microsoft.com/office/powerpoint/2010/main" Requires="p14">
            <p:contentPart p14:bwMode="auto" r:id="rId6">
              <p14:nvContentPartPr>
                <p14:cNvPr id="1049" name="Ink 1048"/>
                <p14:cNvContentPartPr/>
                <p14:nvPr/>
              </p14:nvContentPartPr>
              <p14:xfrm>
                <a:off x="1152087" y="4278815"/>
                <a:ext cx="6321600" cy="597240"/>
              </p14:xfrm>
            </p:contentPart>
          </mc:Choice>
          <mc:Fallback>
            <p:pic>
              <p:nvPicPr>
                <p:cNvPr id="1049" name="Ink 1048"/>
                <p:cNvPicPr/>
                <p:nvPr/>
              </p:nvPicPr>
              <p:blipFill>
                <a:blip r:embed="rId7"/>
                <a:stretch>
                  <a:fillRect/>
                </a:stretch>
              </p:blipFill>
              <p:spPr>
                <a:xfrm>
                  <a:off x="1139487" y="4263335"/>
                  <a:ext cx="635148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84" name="Ink 1083"/>
                <p14:cNvContentPartPr/>
                <p14:nvPr/>
              </p14:nvContentPartPr>
              <p14:xfrm>
                <a:off x="5783127" y="4391495"/>
                <a:ext cx="270720" cy="360720"/>
              </p14:xfrm>
            </p:contentPart>
          </mc:Choice>
          <mc:Fallback>
            <p:pic>
              <p:nvPicPr>
                <p:cNvPr id="1084" name="Ink 1083"/>
                <p:cNvPicPr/>
                <p:nvPr/>
              </p:nvPicPr>
              <p:blipFill>
                <a:blip r:embed="rId9"/>
                <a:stretch>
                  <a:fillRect/>
                </a:stretch>
              </p:blipFill>
              <p:spPr>
                <a:xfrm>
                  <a:off x="5773767" y="4378535"/>
                  <a:ext cx="292680" cy="384840"/>
                </a:xfrm>
                <a:prstGeom prst="rect">
                  <a:avLst/>
                </a:prstGeom>
              </p:spPr>
            </p:pic>
          </mc:Fallback>
        </mc:AlternateContent>
      </p:grpSp>
    </p:spTree>
    <p:extLst>
      <p:ext uri="{BB962C8B-B14F-4D97-AF65-F5344CB8AC3E}">
        <p14:creationId xmlns:p14="http://schemas.microsoft.com/office/powerpoint/2010/main" val="44793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43089" y="430889"/>
            <a:ext cx="7792041" cy="857400"/>
          </a:xfrm>
          <a:prstGeom prst="rect">
            <a:avLst/>
          </a:prstGeom>
        </p:spPr>
        <p:txBody>
          <a:bodyPr lIns="91425" tIns="91425" rIns="91425" bIns="91425" anchor="t" anchorCtr="0">
            <a:noAutofit/>
          </a:bodyPr>
          <a:lstStyle/>
          <a:p>
            <a:pPr lvl="0" rtl="0">
              <a:spcBef>
                <a:spcPts val="0"/>
              </a:spcBef>
              <a:buNone/>
            </a:pPr>
            <a:r>
              <a:rPr lang="en" sz="4000" dirty="0" smtClean="0">
                <a:solidFill>
                  <a:srgbClr val="00B0F0"/>
                </a:solidFill>
                <a:latin typeface="Segoe UI Semilight" panose="020B0402040204020203" pitchFamily="34" charset="0"/>
                <a:cs typeface="Segoe UI Semilight" panose="020B0402040204020203" pitchFamily="34" charset="0"/>
              </a:rPr>
              <a:t>Then, confidence?</a:t>
            </a:r>
            <a:endParaRPr lang="en" sz="4000" dirty="0">
              <a:solidFill>
                <a:srgbClr val="00B0F0"/>
              </a:solidFill>
              <a:latin typeface="Segoe UI Semilight" panose="020B0402040204020203" pitchFamily="34" charset="0"/>
              <a:cs typeface="Segoe UI Semilight" panose="020B0402040204020203" pitchFamily="34" charset="0"/>
            </a:endParaRPr>
          </a:p>
        </p:txBody>
      </p:sp>
      <p:sp>
        <p:nvSpPr>
          <p:cNvPr id="72" name="Shape 72"/>
          <p:cNvSpPr txBox="1">
            <a:spLocks noGrp="1"/>
          </p:cNvSpPr>
          <p:nvPr>
            <p:ph type="body" idx="2"/>
          </p:nvPr>
        </p:nvSpPr>
        <p:spPr>
          <a:xfrm>
            <a:off x="785701" y="1211335"/>
            <a:ext cx="7888515" cy="634800"/>
          </a:xfrm>
          <a:prstGeom prst="rect">
            <a:avLst/>
          </a:prstGeom>
        </p:spPr>
        <p:txBody>
          <a:bodyPr lIns="91425" tIns="91425" rIns="91425" bIns="91425" anchor="t" anchorCtr="0">
            <a:noAutofit/>
          </a:bodyPr>
          <a:lstStyle/>
          <a:p>
            <a:pPr>
              <a:buNone/>
            </a:pPr>
            <a:r>
              <a:rPr lang="en-IN" sz="1600" dirty="0" smtClean="0">
                <a:solidFill>
                  <a:srgbClr val="000000"/>
                </a:solidFill>
              </a:rPr>
              <a:t>If despite so much conditioning, negative feedback from society </a:t>
            </a:r>
            <a:r>
              <a:rPr lang="en-IN" sz="1600" dirty="0" err="1" smtClean="0">
                <a:solidFill>
                  <a:srgbClr val="000000"/>
                </a:solidFill>
              </a:rPr>
              <a:t>etc</a:t>
            </a:r>
            <a:r>
              <a:rPr lang="en-IN" sz="1600" dirty="0" smtClean="0">
                <a:solidFill>
                  <a:srgbClr val="000000"/>
                </a:solidFill>
              </a:rPr>
              <a:t>, we still came so far, then ….</a:t>
            </a:r>
            <a:endParaRPr lang="en-IN" sz="1600" dirty="0">
              <a:solidFill>
                <a:srgbClr val="000000"/>
              </a:solidFill>
            </a:endParaRPr>
          </a:p>
        </p:txBody>
      </p:sp>
      <p:sp>
        <p:nvSpPr>
          <p:cNvPr id="4" name="Shape 72"/>
          <p:cNvSpPr txBox="1">
            <a:spLocks noGrp="1"/>
          </p:cNvSpPr>
          <p:nvPr>
            <p:ph type="body" idx="2"/>
          </p:nvPr>
        </p:nvSpPr>
        <p:spPr>
          <a:xfrm>
            <a:off x="872772" y="1879439"/>
            <a:ext cx="7888515" cy="634800"/>
          </a:xfrm>
          <a:prstGeom prst="rect">
            <a:avLst/>
          </a:prstGeom>
          <a:solidFill>
            <a:srgbClr val="FFC000"/>
          </a:solidFill>
        </p:spPr>
        <p:txBody>
          <a:bodyPr lIns="91425" tIns="91425" rIns="91425" bIns="91425" anchor="t" anchorCtr="0">
            <a:noAutofit/>
          </a:bodyPr>
          <a:lstStyle/>
          <a:p>
            <a:pPr algn="ctr">
              <a:buNone/>
            </a:pPr>
            <a:r>
              <a:rPr lang="en-IN" sz="2000" dirty="0" smtClean="0">
                <a:solidFill>
                  <a:srgbClr val="000000"/>
                </a:solidFill>
              </a:rPr>
              <a:t>Are we not awesome by definition </a:t>
            </a:r>
            <a:r>
              <a:rPr lang="en-IN" sz="2000" dirty="0" smtClean="0">
                <a:solidFill>
                  <a:srgbClr val="000000"/>
                </a:solidFill>
                <a:sym typeface="Wingdings" panose="05000000000000000000" pitchFamily="2" charset="2"/>
              </a:rPr>
              <a:t> </a:t>
            </a:r>
            <a:r>
              <a:rPr lang="en-IN" sz="2000" dirty="0" smtClean="0">
                <a:solidFill>
                  <a:srgbClr val="000000"/>
                </a:solidFill>
              </a:rPr>
              <a:t>?</a:t>
            </a:r>
            <a:endParaRPr lang="en-IN" sz="2000" dirty="0">
              <a:solidFill>
                <a:srgbClr val="000000"/>
              </a:solidFill>
            </a:endParaRPr>
          </a:p>
        </p:txBody>
      </p:sp>
      <p:pic>
        <p:nvPicPr>
          <p:cNvPr id="3074" name="Picture 2" descr="Image result for hard to be so awes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64" y="2626581"/>
            <a:ext cx="3395970" cy="237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P spid="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43089" y="430889"/>
            <a:ext cx="7792041" cy="857400"/>
          </a:xfrm>
          <a:prstGeom prst="rect">
            <a:avLst/>
          </a:prstGeom>
        </p:spPr>
        <p:txBody>
          <a:bodyPr lIns="91425" tIns="91425" rIns="91425" bIns="91425" anchor="t" anchorCtr="0">
            <a:noAutofit/>
          </a:bodyPr>
          <a:lstStyle/>
          <a:p>
            <a:pPr lvl="0" rtl="0">
              <a:spcBef>
                <a:spcPts val="0"/>
              </a:spcBef>
              <a:buNone/>
            </a:pPr>
            <a:r>
              <a:rPr lang="en" sz="4000" dirty="0" smtClean="0">
                <a:solidFill>
                  <a:srgbClr val="00B0F0"/>
                </a:solidFill>
                <a:latin typeface="Segoe UI Semilight" panose="020B0402040204020203" pitchFamily="34" charset="0"/>
                <a:cs typeface="Segoe UI Semilight" panose="020B0402040204020203" pitchFamily="34" charset="0"/>
              </a:rPr>
              <a:t>Personal</a:t>
            </a:r>
            <a:endParaRPr lang="en" sz="4000" dirty="0">
              <a:solidFill>
                <a:srgbClr val="00B0F0"/>
              </a:solidFill>
              <a:latin typeface="Segoe UI Semilight" panose="020B0402040204020203" pitchFamily="34" charset="0"/>
              <a:cs typeface="Segoe UI Semilight" panose="020B0402040204020203" pitchFamily="34" charset="0"/>
            </a:endParaRPr>
          </a:p>
        </p:txBody>
      </p:sp>
      <p:sp>
        <p:nvSpPr>
          <p:cNvPr id="72" name="Shape 72"/>
          <p:cNvSpPr txBox="1">
            <a:spLocks noGrp="1"/>
          </p:cNvSpPr>
          <p:nvPr>
            <p:ph type="body" idx="2"/>
          </p:nvPr>
        </p:nvSpPr>
        <p:spPr>
          <a:xfrm>
            <a:off x="694696" y="1545026"/>
            <a:ext cx="6161138" cy="634800"/>
          </a:xfrm>
          <a:prstGeom prst="rect">
            <a:avLst/>
          </a:prstGeom>
        </p:spPr>
        <p:txBody>
          <a:bodyPr lIns="91425" tIns="91425" rIns="91425" bIns="91425" anchor="t" anchorCtr="0">
            <a:noAutofit/>
          </a:bodyPr>
          <a:lstStyle/>
          <a:p>
            <a:pPr>
              <a:buNone/>
            </a:pPr>
            <a:r>
              <a:rPr lang="en-IN" sz="1600" dirty="0" smtClean="0">
                <a:solidFill>
                  <a:srgbClr val="000000"/>
                </a:solidFill>
              </a:rPr>
              <a:t>I realized the error I had always made was in waiting for other people to tell me how good I was.</a:t>
            </a:r>
          </a:p>
          <a:p>
            <a:pPr>
              <a:buNone/>
            </a:pPr>
            <a:endParaRPr lang="en-IN" sz="1600" dirty="0">
              <a:solidFill>
                <a:srgbClr val="000000"/>
              </a:solidFill>
            </a:endParaRPr>
          </a:p>
          <a:p>
            <a:pPr>
              <a:buNone/>
            </a:pPr>
            <a:r>
              <a:rPr lang="en-IN" sz="1600" dirty="0" smtClean="0">
                <a:solidFill>
                  <a:srgbClr val="000000"/>
                </a:solidFill>
              </a:rPr>
              <a:t>At some point, it occurred to me ….  </a:t>
            </a:r>
            <a:endParaRPr lang="en-IN" sz="1600" dirty="0">
              <a:solidFill>
                <a:srgbClr val="000000"/>
              </a:solidFill>
            </a:endParaRPr>
          </a:p>
        </p:txBody>
      </p:sp>
      <p:pic>
        <p:nvPicPr>
          <p:cNvPr id="7" name="Picture 4" descr="Image result for orch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411" y="215042"/>
            <a:ext cx="1810966" cy="1709099"/>
          </a:xfrm>
          <a:prstGeom prst="rect">
            <a:avLst/>
          </a:prstGeom>
          <a:noFill/>
          <a:extLst>
            <a:ext uri="{909E8E84-426E-40DD-AFC4-6F175D3DCCD1}">
              <a14:hiddenFill xmlns:a14="http://schemas.microsoft.com/office/drawing/2010/main">
                <a:solidFill>
                  <a:srgbClr val="FFFFFF"/>
                </a:solidFill>
              </a14:hiddenFill>
            </a:ext>
          </a:extLst>
        </p:spPr>
      </p:pic>
      <p:sp>
        <p:nvSpPr>
          <p:cNvPr id="8" name="Shape 72"/>
          <p:cNvSpPr txBox="1">
            <a:spLocks noGrp="1"/>
          </p:cNvSpPr>
          <p:nvPr>
            <p:ph type="body" idx="2"/>
          </p:nvPr>
        </p:nvSpPr>
        <p:spPr>
          <a:xfrm>
            <a:off x="643089" y="2845843"/>
            <a:ext cx="7888515" cy="634800"/>
          </a:xfrm>
          <a:prstGeom prst="rect">
            <a:avLst/>
          </a:prstGeom>
          <a:solidFill>
            <a:srgbClr val="D62A99"/>
          </a:solidFill>
        </p:spPr>
        <p:txBody>
          <a:bodyPr lIns="91425" tIns="91425" rIns="91425" bIns="91425" anchor="t" anchorCtr="0">
            <a:noAutofit/>
          </a:bodyPr>
          <a:lstStyle/>
          <a:p>
            <a:pPr algn="ctr">
              <a:buNone/>
            </a:pPr>
            <a:r>
              <a:rPr lang="en-IN" sz="2000" dirty="0" err="1" smtClean="0">
                <a:solidFill>
                  <a:schemeClr val="bg1"/>
                </a:solidFill>
              </a:rPr>
              <a:t>Errr</a:t>
            </a:r>
            <a:r>
              <a:rPr lang="en-IN" sz="2000" dirty="0" smtClean="0">
                <a:solidFill>
                  <a:schemeClr val="bg1"/>
                </a:solidFill>
              </a:rPr>
              <a:t>…. Why do I care exactly? ;-)</a:t>
            </a:r>
            <a:endParaRPr lang="en-IN" sz="2000" dirty="0">
              <a:solidFill>
                <a:schemeClr val="bg1"/>
              </a:solidFill>
            </a:endParaRPr>
          </a:p>
        </p:txBody>
      </p:sp>
      <p:sp>
        <p:nvSpPr>
          <p:cNvPr id="9" name="Shape 72"/>
          <p:cNvSpPr txBox="1">
            <a:spLocks noGrp="1"/>
          </p:cNvSpPr>
          <p:nvPr>
            <p:ph type="body" idx="2"/>
          </p:nvPr>
        </p:nvSpPr>
        <p:spPr>
          <a:xfrm>
            <a:off x="643089" y="3638901"/>
            <a:ext cx="7720854" cy="634800"/>
          </a:xfrm>
          <a:prstGeom prst="rect">
            <a:avLst/>
          </a:prstGeom>
          <a:solidFill>
            <a:schemeClr val="bg1"/>
          </a:solidFill>
        </p:spPr>
        <p:txBody>
          <a:bodyPr lIns="91425" tIns="91425" rIns="91425" bIns="91425" anchor="t" anchorCtr="0">
            <a:noAutofit/>
          </a:bodyPr>
          <a:lstStyle/>
          <a:p>
            <a:pPr>
              <a:buNone/>
            </a:pPr>
            <a:r>
              <a:rPr lang="en-IN" sz="1600" dirty="0" smtClean="0">
                <a:solidFill>
                  <a:srgbClr val="000000"/>
                </a:solidFill>
              </a:rPr>
              <a:t>No one else is in a position to tell me how to feel about </a:t>
            </a:r>
            <a:r>
              <a:rPr lang="en-IN" sz="1600" dirty="0" smtClean="0">
                <a:solidFill>
                  <a:srgbClr val="000000"/>
                </a:solidFill>
              </a:rPr>
              <a:t>myself! </a:t>
            </a:r>
            <a:r>
              <a:rPr lang="en-IN" sz="1600" dirty="0" smtClean="0">
                <a:solidFill>
                  <a:srgbClr val="000000"/>
                </a:solidFill>
              </a:rPr>
              <a:t>Confidence, for me, was just taking back ownership of my own sense of self worth</a:t>
            </a:r>
            <a:r>
              <a:rPr lang="en-IN" sz="1600" dirty="0" smtClean="0">
                <a:solidFill>
                  <a:srgbClr val="000000"/>
                </a:solidFill>
              </a:rPr>
              <a:t>. I decided to be it, and I was.</a:t>
            </a:r>
            <a:endParaRPr lang="en-IN" sz="1600" dirty="0">
              <a:solidFill>
                <a:srgbClr val="000000"/>
              </a:solidFill>
            </a:endParaRPr>
          </a:p>
        </p:txBody>
      </p:sp>
      <p:sp>
        <p:nvSpPr>
          <p:cNvPr id="10" name="Shape 72"/>
          <p:cNvSpPr txBox="1">
            <a:spLocks noGrp="1"/>
          </p:cNvSpPr>
          <p:nvPr>
            <p:ph type="body" idx="2"/>
          </p:nvPr>
        </p:nvSpPr>
        <p:spPr>
          <a:xfrm>
            <a:off x="760097" y="4323617"/>
            <a:ext cx="7888515" cy="634800"/>
          </a:xfrm>
          <a:prstGeom prst="rect">
            <a:avLst/>
          </a:prstGeom>
          <a:solidFill>
            <a:schemeClr val="bg1"/>
          </a:solidFill>
        </p:spPr>
        <p:txBody>
          <a:bodyPr lIns="91425" tIns="91425" rIns="91425" bIns="91425" anchor="t" anchorCtr="0">
            <a:noAutofit/>
          </a:bodyPr>
          <a:lstStyle/>
          <a:p>
            <a:pPr algn="ctr">
              <a:buNone/>
            </a:pPr>
            <a:r>
              <a:rPr lang="en-IN" sz="2000" dirty="0" smtClean="0">
                <a:solidFill>
                  <a:srgbClr val="00B0F0"/>
                </a:solidFill>
              </a:rPr>
              <a:t>Do not pay attention to what others think of you! Just feel confident, for no reason other than that you are you.</a:t>
            </a:r>
            <a:endParaRPr lang="en-IN" sz="2000" dirty="0">
              <a:solidFill>
                <a:srgbClr val="00B0F0"/>
              </a:solidFill>
            </a:endParaRPr>
          </a:p>
        </p:txBody>
      </p:sp>
    </p:spTree>
    <p:extLst>
      <p:ext uri="{BB962C8B-B14F-4D97-AF65-F5344CB8AC3E}">
        <p14:creationId xmlns:p14="http://schemas.microsoft.com/office/powerpoint/2010/main" val="400129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P spid="8" grpId="0" uiExpand="1" build="p" animBg="1"/>
      <p:bldP spid="9" grpId="0" build="p" animBg="1"/>
      <p:bldP spid="10"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932" y="-327777"/>
            <a:ext cx="2374731" cy="2374732"/>
          </a:xfrm>
          <a:prstGeom prst="rect">
            <a:avLst/>
          </a:prstGeom>
          <a:noFill/>
          <a:extLst>
            <a:ext uri="{909E8E84-426E-40DD-AFC4-6F175D3DCCD1}">
              <a14:hiddenFill xmlns:a14="http://schemas.microsoft.com/office/drawing/2010/main">
                <a:solidFill>
                  <a:srgbClr val="FFFFFF"/>
                </a:solidFill>
              </a14:hiddenFill>
            </a:ext>
          </a:extLst>
        </p:spPr>
      </p:pic>
      <p:sp>
        <p:nvSpPr>
          <p:cNvPr id="71" name="Shape 71"/>
          <p:cNvSpPr txBox="1">
            <a:spLocks noGrp="1"/>
          </p:cNvSpPr>
          <p:nvPr>
            <p:ph type="title"/>
          </p:nvPr>
        </p:nvSpPr>
        <p:spPr>
          <a:xfrm>
            <a:off x="643089" y="430889"/>
            <a:ext cx="7792041" cy="857400"/>
          </a:xfrm>
          <a:prstGeom prst="rect">
            <a:avLst/>
          </a:prstGeom>
        </p:spPr>
        <p:txBody>
          <a:bodyPr lIns="91425" tIns="91425" rIns="91425" bIns="91425" anchor="t" anchorCtr="0">
            <a:noAutofit/>
          </a:bodyPr>
          <a:lstStyle/>
          <a:p>
            <a:pPr lvl="0" rtl="0">
              <a:spcBef>
                <a:spcPts val="0"/>
              </a:spcBef>
              <a:buNone/>
            </a:pPr>
            <a:r>
              <a:rPr lang="en" sz="4000" dirty="0" smtClean="0">
                <a:solidFill>
                  <a:srgbClr val="00B0F0"/>
                </a:solidFill>
                <a:latin typeface="Segoe UI Semilight" panose="020B0402040204020203" pitchFamily="34" charset="0"/>
                <a:cs typeface="Segoe UI Semilight" panose="020B0402040204020203" pitchFamily="34" charset="0"/>
              </a:rPr>
              <a:t>Calling It Out</a:t>
            </a:r>
            <a:endParaRPr lang="en" sz="4000" dirty="0">
              <a:solidFill>
                <a:srgbClr val="00B0F0"/>
              </a:solidFill>
              <a:latin typeface="Segoe UI Semilight" panose="020B0402040204020203" pitchFamily="34" charset="0"/>
              <a:cs typeface="Segoe UI Semilight" panose="020B0402040204020203" pitchFamily="34" charset="0"/>
            </a:endParaRPr>
          </a:p>
        </p:txBody>
      </p:sp>
      <p:sp>
        <p:nvSpPr>
          <p:cNvPr id="72" name="Shape 72"/>
          <p:cNvSpPr txBox="1">
            <a:spLocks noGrp="1"/>
          </p:cNvSpPr>
          <p:nvPr>
            <p:ph type="body" idx="2"/>
          </p:nvPr>
        </p:nvSpPr>
        <p:spPr>
          <a:xfrm>
            <a:off x="785701" y="1211335"/>
            <a:ext cx="7888515" cy="3734738"/>
          </a:xfrm>
          <a:prstGeom prst="rect">
            <a:avLst/>
          </a:prstGeom>
        </p:spPr>
        <p:txBody>
          <a:bodyPr lIns="91425" tIns="91425" rIns="91425" bIns="91425" anchor="t" anchorCtr="0">
            <a:noAutofit/>
          </a:bodyPr>
          <a:lstStyle/>
          <a:p>
            <a:pPr marL="285750" indent="-285750"/>
            <a:r>
              <a:rPr lang="en-IN" sz="1600" dirty="0"/>
              <a:t>Calling out thoughtless remarks is often </a:t>
            </a:r>
            <a:r>
              <a:rPr lang="en-IN" sz="1600" dirty="0">
                <a:solidFill>
                  <a:srgbClr val="FF0000"/>
                </a:solidFill>
              </a:rPr>
              <a:t>unpleasant</a:t>
            </a:r>
            <a:r>
              <a:rPr lang="en-IN" sz="1600" dirty="0"/>
              <a:t>, and can lead to strained relationships. </a:t>
            </a:r>
            <a:endParaRPr lang="en-IN" sz="1600" dirty="0" smtClean="0"/>
          </a:p>
          <a:p>
            <a:pPr marL="285750" indent="-285750"/>
            <a:endParaRPr lang="en-IN" sz="1600" dirty="0" smtClean="0"/>
          </a:p>
          <a:p>
            <a:pPr marL="285750" indent="-285750"/>
            <a:r>
              <a:rPr lang="en-IN" sz="1600" dirty="0" smtClean="0"/>
              <a:t>Most of the time, </a:t>
            </a:r>
            <a:r>
              <a:rPr lang="en-IN" sz="1600" dirty="0" smtClean="0">
                <a:solidFill>
                  <a:srgbClr val="FF0000"/>
                </a:solidFill>
              </a:rPr>
              <a:t>no one noticed but you</a:t>
            </a:r>
            <a:r>
              <a:rPr lang="en-IN" sz="1600" dirty="0" smtClean="0"/>
              <a:t>. Almost all the time, no guy thinks its his problem. This </a:t>
            </a:r>
            <a:r>
              <a:rPr lang="en-IN" sz="1600" dirty="0"/>
              <a:t>discourages women further from saying anything</a:t>
            </a:r>
            <a:r>
              <a:rPr lang="en-IN" sz="1600" dirty="0" smtClean="0"/>
              <a:t>.</a:t>
            </a:r>
          </a:p>
          <a:p>
            <a:pPr marL="285750" indent="-285750"/>
            <a:endParaRPr lang="en-IN" sz="1600" dirty="0">
              <a:solidFill>
                <a:srgbClr val="000000"/>
              </a:solidFill>
            </a:endParaRPr>
          </a:p>
          <a:p>
            <a:pPr marL="285750" indent="-285750"/>
            <a:r>
              <a:rPr lang="en-IN" sz="1600" dirty="0" smtClean="0"/>
              <a:t>No </a:t>
            </a:r>
            <a:r>
              <a:rPr lang="en-IN" sz="1600" dirty="0"/>
              <a:t>community is in isolation from society, and if we do not notice these things, do not have conscious, intelligent responses to them and do not actively seek to correct them, we </a:t>
            </a:r>
            <a:r>
              <a:rPr lang="en-IN" sz="1600" dirty="0">
                <a:solidFill>
                  <a:srgbClr val="FF0000"/>
                </a:solidFill>
              </a:rPr>
              <a:t>become automatic, unconscious transmitters</a:t>
            </a:r>
            <a:r>
              <a:rPr lang="en-IN" sz="1600" dirty="0"/>
              <a:t> of the same repressive ideas. </a:t>
            </a:r>
            <a:endParaRPr lang="en-IN" sz="1600" dirty="0" smtClean="0"/>
          </a:p>
          <a:p>
            <a:pPr marL="285750" indent="-285750"/>
            <a:endParaRPr lang="en-IN" sz="1600" dirty="0"/>
          </a:p>
          <a:p>
            <a:pPr marL="285750" indent="-285750"/>
            <a:r>
              <a:rPr lang="en-IN" sz="1600" dirty="0" smtClean="0"/>
              <a:t>When </a:t>
            </a:r>
            <a:r>
              <a:rPr lang="en-IN" sz="1600" dirty="0"/>
              <a:t>we do not </a:t>
            </a:r>
            <a:r>
              <a:rPr lang="en-IN" sz="1600" dirty="0" smtClean="0"/>
              <a:t>call out these ideas, we </a:t>
            </a:r>
            <a:r>
              <a:rPr lang="en-IN" sz="1600" dirty="0"/>
              <a:t>perpetrate them. When the majority perpetrates the same ideas, we </a:t>
            </a:r>
            <a:r>
              <a:rPr lang="en-IN" sz="1600" dirty="0">
                <a:solidFill>
                  <a:srgbClr val="FF0000"/>
                </a:solidFill>
              </a:rPr>
              <a:t>continue to maintain </a:t>
            </a:r>
            <a:r>
              <a:rPr lang="en-IN" sz="1600" dirty="0" smtClean="0">
                <a:solidFill>
                  <a:srgbClr val="FF0000"/>
                </a:solidFill>
              </a:rPr>
              <a:t>status quo</a:t>
            </a:r>
            <a:r>
              <a:rPr lang="en-IN" sz="1600" dirty="0" smtClean="0"/>
              <a:t>.</a:t>
            </a:r>
            <a:endParaRPr lang="en-IN" sz="1600" dirty="0"/>
          </a:p>
          <a:p>
            <a:pPr marL="285750" indent="-285750"/>
            <a:endParaRPr lang="en" sz="1500" dirty="0">
              <a:solidFill>
                <a:srgbClr val="000000"/>
              </a:solidFill>
            </a:endParaRPr>
          </a:p>
        </p:txBody>
      </p:sp>
    </p:spTree>
    <p:extLst>
      <p:ext uri="{BB962C8B-B14F-4D97-AF65-F5344CB8AC3E}">
        <p14:creationId xmlns:p14="http://schemas.microsoft.com/office/powerpoint/2010/main" val="172837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4098" name="Picture 2" descr="Image result for orch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421" y="-1"/>
            <a:ext cx="2582141" cy="25821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976540" y="206596"/>
              <a:ext cx="5270815" cy="2285280"/>
            </p14:xfrm>
          </p:contentPart>
        </mc:Choice>
        <mc:Fallback>
          <p:pic>
            <p:nvPicPr>
              <p:cNvPr id="8" name="Ink 7"/>
              <p:cNvPicPr/>
              <p:nvPr/>
            </p:nvPicPr>
            <p:blipFill>
              <a:blip r:embed="rId5"/>
              <a:stretch>
                <a:fillRect/>
              </a:stretch>
            </p:blipFill>
            <p:spPr>
              <a:xfrm>
                <a:off x="955300" y="188236"/>
                <a:ext cx="5319056" cy="2331360"/>
              </a:xfrm>
              <a:prstGeom prst="rect">
                <a:avLst/>
              </a:prstGeom>
            </p:spPr>
          </p:pic>
        </mc:Fallback>
      </mc:AlternateContent>
      <p:sp>
        <p:nvSpPr>
          <p:cNvPr id="29" name="Shape 72"/>
          <p:cNvSpPr txBox="1">
            <a:spLocks/>
          </p:cNvSpPr>
          <p:nvPr/>
        </p:nvSpPr>
        <p:spPr>
          <a:xfrm>
            <a:off x="638356" y="2582140"/>
            <a:ext cx="7888515" cy="2218829"/>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r>
              <a:rPr lang="en-IN" sz="1600" dirty="0" smtClean="0">
                <a:latin typeface="Titillium Web" panose="020B0604020202020204" charset="0"/>
              </a:rPr>
              <a:t>Actually No. Use your judgement. </a:t>
            </a:r>
          </a:p>
          <a:p>
            <a:pPr marL="285750" indent="-285750"/>
            <a:endParaRPr lang="en-IN" sz="1600" dirty="0" smtClean="0">
              <a:latin typeface="Titillium Web" panose="020B0604020202020204" charset="0"/>
            </a:endParaRPr>
          </a:p>
          <a:p>
            <a:pPr marL="285750" indent="-285750"/>
            <a:r>
              <a:rPr lang="en-IN" sz="1600" dirty="0" smtClean="0">
                <a:latin typeface="Titillium Web" panose="020B0604020202020204" charset="0"/>
              </a:rPr>
              <a:t>Guard your creative energy. Channelize it to fruitful pursuits like research, friendships, hobbies. Staying happy and being creative is your first business.</a:t>
            </a:r>
          </a:p>
          <a:p>
            <a:pPr marL="285750" indent="-285750"/>
            <a:endParaRPr lang="en-IN" sz="1600" dirty="0">
              <a:latin typeface="Titillium Web" panose="020B0604020202020204" charset="0"/>
            </a:endParaRPr>
          </a:p>
          <a:p>
            <a:pPr marL="285750" indent="-285750"/>
            <a:r>
              <a:rPr lang="en-IN" sz="1600" dirty="0" smtClean="0">
                <a:latin typeface="Titillium Web" panose="020B0604020202020204" charset="0"/>
              </a:rPr>
              <a:t>Put your head down and work. Over time, success will come. The detractors will anyway </a:t>
            </a:r>
            <a:r>
              <a:rPr lang="en-IN" sz="1600" smtClean="0">
                <a:latin typeface="Titillium Web" panose="020B0604020202020204" charset="0"/>
              </a:rPr>
              <a:t>be silenced.</a:t>
            </a:r>
            <a:endParaRPr lang="en-IN" sz="1600" dirty="0" smtClean="0">
              <a:latin typeface="Titillium Web" panose="020B0604020202020204" charset="0"/>
            </a:endParaRPr>
          </a:p>
          <a:p>
            <a:pPr marL="285750" indent="-285750"/>
            <a:endParaRPr lang="en-IN" sz="1600" dirty="0">
              <a:latin typeface="Titillium Web" panose="020B0604020202020204" charset="0"/>
            </a:endParaRPr>
          </a:p>
          <a:p>
            <a:pPr marL="285750" indent="-285750"/>
            <a:r>
              <a:rPr lang="en-IN" sz="1600" dirty="0" smtClean="0">
                <a:latin typeface="Titillium Web" panose="020B0604020202020204" charset="0"/>
              </a:rPr>
              <a:t>Confidence is not aggression. Often causes more harm than good. </a:t>
            </a:r>
          </a:p>
          <a:p>
            <a:pPr marL="285750" indent="-285750"/>
            <a:endParaRPr lang="en" sz="1500" dirty="0" smtClean="0">
              <a:latin typeface="Titillium Web" panose="020B0604020202020204" charset="0"/>
            </a:endParaRPr>
          </a:p>
          <a:p>
            <a:pPr marL="285750" indent="-285750"/>
            <a:endParaRPr lang="en" sz="1500" dirty="0">
              <a:latin typeface="Titillium Web" panose="020B0604020202020204" charset="0"/>
            </a:endParaRPr>
          </a:p>
        </p:txBody>
      </p:sp>
      <mc:AlternateContent xmlns:mc="http://schemas.openxmlformats.org/markup-compatibility/2006">
        <mc:Choice xmlns:p14="http://schemas.microsoft.com/office/powerpoint/2010/main" Requires="p14">
          <p:contentPart p14:bwMode="auto" r:id="rId6">
            <p14:nvContentPartPr>
              <p14:cNvPr id="4101" name="Ink 4100"/>
              <p14:cNvContentPartPr/>
              <p14:nvPr/>
            </p14:nvContentPartPr>
            <p14:xfrm>
              <a:off x="3026020" y="1101556"/>
              <a:ext cx="2224855" cy="1335960"/>
            </p14:xfrm>
          </p:contentPart>
        </mc:Choice>
        <mc:Fallback>
          <p:pic>
            <p:nvPicPr>
              <p:cNvPr id="4101" name="Ink 4100"/>
              <p:cNvPicPr/>
              <p:nvPr/>
            </p:nvPicPr>
            <p:blipFill>
              <a:blip r:embed="rId7"/>
              <a:stretch>
                <a:fillRect/>
              </a:stretch>
            </p:blipFill>
            <p:spPr>
              <a:xfrm>
                <a:off x="3003699" y="1074556"/>
                <a:ext cx="2275616" cy="13802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5122"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144" y="0"/>
            <a:ext cx="2582855" cy="25828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362247" y="251724"/>
              <a:ext cx="5796000" cy="2079000"/>
            </p14:xfrm>
          </p:contentPart>
        </mc:Choice>
        <mc:Fallback>
          <p:pic>
            <p:nvPicPr>
              <p:cNvPr id="10" name="Ink 9"/>
              <p:cNvPicPr/>
              <p:nvPr/>
            </p:nvPicPr>
            <p:blipFill>
              <a:blip r:embed="rId5"/>
              <a:stretch>
                <a:fillRect/>
              </a:stretch>
            </p:blipFill>
            <p:spPr>
              <a:xfrm>
                <a:off x="340647" y="217164"/>
                <a:ext cx="5834160" cy="214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96" name="Ink 5195"/>
              <p14:cNvContentPartPr/>
              <p14:nvPr/>
            </p14:nvContentPartPr>
            <p14:xfrm>
              <a:off x="8408247" y="3483444"/>
              <a:ext cx="360" cy="360"/>
            </p14:xfrm>
          </p:contentPart>
        </mc:Choice>
        <mc:Fallback>
          <p:pic>
            <p:nvPicPr>
              <p:cNvPr id="5196" name="Ink 5195"/>
              <p:cNvPicPr/>
              <p:nvPr/>
            </p:nvPicPr>
            <p:blipFill>
              <a:blip r:embed="rId7"/>
              <a:stretch>
                <a:fillRect/>
              </a:stretch>
            </p:blipFill>
            <p:spPr>
              <a:xfrm>
                <a:off x="8379807" y="3455004"/>
                <a:ext cx="57240" cy="5724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44425" y="422500"/>
            <a:ext cx="4725865" cy="857400"/>
          </a:xfrm>
          <a:prstGeom prst="rect">
            <a:avLst/>
          </a:prstGeom>
        </p:spPr>
        <p:txBody>
          <a:bodyPr lIns="91425" tIns="91425" rIns="91425" bIns="91425" anchor="t" anchorCtr="0">
            <a:noAutofit/>
          </a:bodyPr>
          <a:lstStyle/>
          <a:p>
            <a:pPr lvl="0" rtl="0">
              <a:spcBef>
                <a:spcPts val="0"/>
              </a:spcBef>
              <a:buNone/>
            </a:pPr>
            <a:r>
              <a:rPr lang="en" sz="4000" dirty="0" smtClean="0">
                <a:solidFill>
                  <a:srgbClr val="00B0F0"/>
                </a:solidFill>
                <a:latin typeface="Segoe UI Semilight" panose="020B0402040204020203" pitchFamily="34" charset="0"/>
                <a:cs typeface="Segoe UI Semilight" panose="020B0402040204020203" pitchFamily="34" charset="0"/>
              </a:rPr>
              <a:t>Confidence</a:t>
            </a:r>
            <a:endParaRPr lang="en" sz="4000" dirty="0">
              <a:solidFill>
                <a:srgbClr val="00B0F0"/>
              </a:solidFill>
              <a:latin typeface="Segoe UI Semilight" panose="020B0402040204020203" pitchFamily="34" charset="0"/>
              <a:cs typeface="Segoe UI Semilight" panose="020B0402040204020203" pitchFamily="34" charset="0"/>
            </a:endParaRPr>
          </a:p>
        </p:txBody>
      </p:sp>
      <p:sp>
        <p:nvSpPr>
          <p:cNvPr id="72" name="Shape 72"/>
          <p:cNvSpPr txBox="1">
            <a:spLocks noGrp="1"/>
          </p:cNvSpPr>
          <p:nvPr>
            <p:ph type="body" idx="2"/>
          </p:nvPr>
        </p:nvSpPr>
        <p:spPr>
          <a:xfrm>
            <a:off x="777313" y="1279900"/>
            <a:ext cx="6368875" cy="678929"/>
          </a:xfrm>
          <a:prstGeom prst="rect">
            <a:avLst/>
          </a:prstGeom>
        </p:spPr>
        <p:txBody>
          <a:bodyPr lIns="91425" tIns="91425" rIns="91425" bIns="91425" anchor="t" anchorCtr="0">
            <a:noAutofit/>
          </a:bodyPr>
          <a:lstStyle/>
          <a:p>
            <a:pPr>
              <a:buNone/>
            </a:pPr>
            <a:r>
              <a:rPr lang="en-IN" dirty="0" smtClean="0"/>
              <a:t>Merriam Webster: </a:t>
            </a:r>
            <a:r>
              <a:rPr lang="en-IN" dirty="0" smtClean="0"/>
              <a:t>Confidence is a </a:t>
            </a:r>
            <a:r>
              <a:rPr lang="en-IN" dirty="0"/>
              <a:t>feeling or </a:t>
            </a:r>
            <a:r>
              <a:rPr lang="en-IN" dirty="0">
                <a:solidFill>
                  <a:srgbClr val="FF0000"/>
                </a:solidFill>
              </a:rPr>
              <a:t>consciousness of one's powers </a:t>
            </a:r>
            <a:r>
              <a:rPr lang="en-IN" dirty="0"/>
              <a:t>or of reliance on one's circumstances </a:t>
            </a:r>
            <a:endParaRPr lang="en-IN" dirty="0" smtClean="0"/>
          </a:p>
          <a:p>
            <a:pPr>
              <a:buNone/>
            </a:pPr>
            <a:r>
              <a:rPr lang="en-IN" dirty="0"/>
              <a:t/>
            </a:r>
            <a:br>
              <a:rPr lang="en-IN" dirty="0"/>
            </a:br>
            <a:endParaRPr lang="en" b="1" dirty="0">
              <a:solidFill>
                <a:srgbClr val="000000"/>
              </a:solidFill>
            </a:endParaRPr>
          </a:p>
        </p:txBody>
      </p:sp>
      <p:sp>
        <p:nvSpPr>
          <p:cNvPr id="5" name="Rectangle 4"/>
          <p:cNvSpPr/>
          <p:nvPr/>
        </p:nvSpPr>
        <p:spPr>
          <a:xfrm>
            <a:off x="906011" y="2571226"/>
            <a:ext cx="7431930" cy="1686187"/>
          </a:xfrm>
          <a:prstGeom prst="rect">
            <a:avLst/>
          </a:prstGeom>
          <a:solidFill>
            <a:srgbClr val="E709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solidFill>
                <a:schemeClr val="bg1"/>
              </a:solidFill>
              <a:latin typeface="Titillium Web" panose="020B0604020202020204" charset="0"/>
            </a:endParaRPr>
          </a:p>
        </p:txBody>
      </p:sp>
      <p:sp>
        <p:nvSpPr>
          <p:cNvPr id="2" name="AutoShape 2" descr="Image result for orch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8" name="Picture 4" descr="Image result for orch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411" y="215042"/>
            <a:ext cx="1810966" cy="17090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16" name="Ink 15"/>
              <p14:cNvContentPartPr/>
              <p14:nvPr/>
            </p14:nvContentPartPr>
            <p14:xfrm>
              <a:off x="1309047" y="2674164"/>
              <a:ext cx="6774840" cy="810720"/>
            </p14:xfrm>
          </p:contentPart>
        </mc:Choice>
        <mc:Fallback>
          <p:pic>
            <p:nvPicPr>
              <p:cNvPr id="16" name="Ink 15"/>
              <p:cNvPicPr/>
              <p:nvPr/>
            </p:nvPicPr>
            <p:blipFill>
              <a:blip r:embed="rId5"/>
              <a:stretch>
                <a:fillRect/>
              </a:stretch>
            </p:blipFill>
            <p:spPr>
              <a:xfrm>
                <a:off x="1300407" y="2651484"/>
                <a:ext cx="6803640" cy="848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5122"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144" y="0"/>
            <a:ext cx="2582855" cy="25828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248487" y="251724"/>
              <a:ext cx="8229240" cy="4566960"/>
            </p14:xfrm>
          </p:contentPart>
        </mc:Choice>
        <mc:Fallback>
          <p:pic>
            <p:nvPicPr>
              <p:cNvPr id="10" name="Ink 9"/>
              <p:cNvPicPr/>
              <p:nvPr/>
            </p:nvPicPr>
            <p:blipFill>
              <a:blip r:embed="rId5"/>
              <a:stretch>
                <a:fillRect/>
              </a:stretch>
            </p:blipFill>
            <p:spPr>
              <a:xfrm>
                <a:off x="223647" y="217164"/>
                <a:ext cx="8280360" cy="463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75" name="Ink 5174"/>
              <p14:cNvContentPartPr/>
              <p14:nvPr/>
            </p14:nvContentPartPr>
            <p14:xfrm>
              <a:off x="7199727" y="4055484"/>
              <a:ext cx="1419120" cy="997560"/>
            </p14:xfrm>
          </p:contentPart>
        </mc:Choice>
        <mc:Fallback>
          <p:pic>
            <p:nvPicPr>
              <p:cNvPr id="5175" name="Ink 5174"/>
              <p:cNvPicPr/>
              <p:nvPr/>
            </p:nvPicPr>
            <p:blipFill>
              <a:blip r:embed="rId7"/>
              <a:stretch>
                <a:fillRect/>
              </a:stretch>
            </p:blipFill>
            <p:spPr>
              <a:xfrm>
                <a:off x="7180647" y="4033884"/>
                <a:ext cx="1467360" cy="1041480"/>
              </a:xfrm>
              <a:prstGeom prst="rect">
                <a:avLst/>
              </a:prstGeom>
            </p:spPr>
          </p:pic>
        </mc:Fallback>
      </mc:AlternateContent>
    </p:spTree>
    <p:extLst>
      <p:ext uri="{BB962C8B-B14F-4D97-AF65-F5344CB8AC3E}">
        <p14:creationId xmlns:p14="http://schemas.microsoft.com/office/powerpoint/2010/main" val="1186995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44425" y="422500"/>
            <a:ext cx="4725865" cy="857400"/>
          </a:xfrm>
          <a:prstGeom prst="rect">
            <a:avLst/>
          </a:prstGeom>
        </p:spPr>
        <p:txBody>
          <a:bodyPr lIns="91425" tIns="91425" rIns="91425" bIns="91425" anchor="t" anchorCtr="0">
            <a:noAutofit/>
          </a:bodyPr>
          <a:lstStyle/>
          <a:p>
            <a:pPr lvl="0" rtl="0">
              <a:spcBef>
                <a:spcPts val="0"/>
              </a:spcBef>
              <a:buNone/>
            </a:pPr>
            <a:r>
              <a:rPr lang="en" sz="4000" dirty="0" smtClean="0">
                <a:solidFill>
                  <a:srgbClr val="00B0F0"/>
                </a:solidFill>
                <a:latin typeface="Segoe UI Semilight" panose="020B0402040204020203" pitchFamily="34" charset="0"/>
                <a:cs typeface="Segoe UI Semilight" panose="020B0402040204020203" pitchFamily="34" charset="0"/>
              </a:rPr>
              <a:t>Confidence</a:t>
            </a:r>
            <a:endParaRPr lang="en" sz="4000" dirty="0">
              <a:solidFill>
                <a:srgbClr val="00B0F0"/>
              </a:solidFill>
              <a:latin typeface="Segoe UI Semilight" panose="020B0402040204020203" pitchFamily="34" charset="0"/>
              <a:cs typeface="Segoe UI Semilight" panose="020B0402040204020203" pitchFamily="34" charset="0"/>
            </a:endParaRPr>
          </a:p>
        </p:txBody>
      </p:sp>
      <p:sp>
        <p:nvSpPr>
          <p:cNvPr id="72" name="Shape 72"/>
          <p:cNvSpPr txBox="1">
            <a:spLocks noGrp="1"/>
          </p:cNvSpPr>
          <p:nvPr>
            <p:ph type="body" idx="2"/>
          </p:nvPr>
        </p:nvSpPr>
        <p:spPr>
          <a:xfrm>
            <a:off x="777313" y="1279900"/>
            <a:ext cx="6368875" cy="678929"/>
          </a:xfrm>
          <a:prstGeom prst="rect">
            <a:avLst/>
          </a:prstGeom>
        </p:spPr>
        <p:txBody>
          <a:bodyPr lIns="91425" tIns="91425" rIns="91425" bIns="91425" anchor="t" anchorCtr="0">
            <a:noAutofit/>
          </a:bodyPr>
          <a:lstStyle/>
          <a:p>
            <a:pPr>
              <a:buNone/>
            </a:pPr>
            <a:r>
              <a:rPr lang="en-IN" dirty="0" smtClean="0"/>
              <a:t>Merriam Webster: </a:t>
            </a:r>
            <a:r>
              <a:rPr lang="en-IN" dirty="0"/>
              <a:t>Confidence is a </a:t>
            </a:r>
            <a:r>
              <a:rPr lang="en-IN" dirty="0" smtClean="0"/>
              <a:t>feeling or </a:t>
            </a:r>
            <a:r>
              <a:rPr lang="en-IN" dirty="0" smtClean="0">
                <a:solidFill>
                  <a:srgbClr val="FF0000"/>
                </a:solidFill>
              </a:rPr>
              <a:t>consciousness of one's powers </a:t>
            </a:r>
            <a:r>
              <a:rPr lang="en-IN" dirty="0" smtClean="0"/>
              <a:t>or of reliance on one's circumstances </a:t>
            </a:r>
          </a:p>
          <a:p>
            <a:pPr>
              <a:buNone/>
            </a:pPr>
            <a:r>
              <a:rPr lang="en-IN" dirty="0" smtClean="0"/>
              <a:t/>
            </a:r>
            <a:br>
              <a:rPr lang="en-IN" dirty="0" smtClean="0"/>
            </a:br>
            <a:endParaRPr lang="en" b="1" dirty="0">
              <a:solidFill>
                <a:srgbClr val="000000"/>
              </a:solidFill>
            </a:endParaRPr>
          </a:p>
        </p:txBody>
      </p:sp>
      <p:sp>
        <p:nvSpPr>
          <p:cNvPr id="5" name="Rectangle 4"/>
          <p:cNvSpPr/>
          <p:nvPr/>
        </p:nvSpPr>
        <p:spPr>
          <a:xfrm>
            <a:off x="906011" y="2571226"/>
            <a:ext cx="7431930" cy="1686187"/>
          </a:xfrm>
          <a:prstGeom prst="rect">
            <a:avLst/>
          </a:prstGeom>
          <a:solidFill>
            <a:srgbClr val="E709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solidFill>
                <a:schemeClr val="bg1"/>
              </a:solidFill>
              <a:latin typeface="Titillium Web" panose="020B0604020202020204" charset="0"/>
            </a:endParaRPr>
          </a:p>
        </p:txBody>
      </p:sp>
      <p:sp>
        <p:nvSpPr>
          <p:cNvPr id="2" name="AutoShape 2" descr="Image result for orch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8" name="Picture 4" descr="Image result for orch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411" y="215042"/>
            <a:ext cx="1810966" cy="17090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16" name="Ink 15"/>
              <p14:cNvContentPartPr/>
              <p14:nvPr/>
            </p14:nvContentPartPr>
            <p14:xfrm>
              <a:off x="1309047" y="2674164"/>
              <a:ext cx="6932880" cy="1433160"/>
            </p14:xfrm>
          </p:contentPart>
        </mc:Choice>
        <mc:Fallback>
          <p:pic>
            <p:nvPicPr>
              <p:cNvPr id="16" name="Ink 15"/>
              <p:cNvPicPr/>
              <p:nvPr/>
            </p:nvPicPr>
            <p:blipFill>
              <a:blip r:embed="rId5"/>
              <a:stretch>
                <a:fillRect/>
              </a:stretch>
            </p:blipFill>
            <p:spPr>
              <a:xfrm>
                <a:off x="1300407" y="2651484"/>
                <a:ext cx="6964920" cy="1482480"/>
              </a:xfrm>
              <a:prstGeom prst="rect">
                <a:avLst/>
              </a:prstGeom>
            </p:spPr>
          </p:pic>
        </mc:Fallback>
      </mc:AlternateContent>
    </p:spTree>
    <p:extLst>
      <p:ext uri="{BB962C8B-B14F-4D97-AF65-F5344CB8AC3E}">
        <p14:creationId xmlns:p14="http://schemas.microsoft.com/office/powerpoint/2010/main" val="664662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44425" y="422500"/>
            <a:ext cx="7792041" cy="857400"/>
          </a:xfrm>
          <a:prstGeom prst="rect">
            <a:avLst/>
          </a:prstGeom>
        </p:spPr>
        <p:txBody>
          <a:bodyPr lIns="91425" tIns="91425" rIns="91425" bIns="91425" anchor="t" anchorCtr="0">
            <a:noAutofit/>
          </a:bodyPr>
          <a:lstStyle/>
          <a:p>
            <a:pPr lvl="0" rtl="0">
              <a:spcBef>
                <a:spcPts val="0"/>
              </a:spcBef>
              <a:buNone/>
            </a:pPr>
            <a:r>
              <a:rPr lang="en" sz="4000" dirty="0" smtClean="0">
                <a:solidFill>
                  <a:srgbClr val="00B0F0"/>
                </a:solidFill>
                <a:latin typeface="Segoe UI Semilight" panose="020B0402040204020203" pitchFamily="34" charset="0"/>
                <a:cs typeface="Segoe UI Semilight" panose="020B0402040204020203" pitchFamily="34" charset="0"/>
              </a:rPr>
              <a:t>Some data</a:t>
            </a:r>
            <a:endParaRPr lang="en" sz="4000" dirty="0">
              <a:solidFill>
                <a:srgbClr val="00B0F0"/>
              </a:solidFill>
              <a:latin typeface="Segoe UI Semilight" panose="020B0402040204020203" pitchFamily="34" charset="0"/>
              <a:cs typeface="Segoe UI Semilight" panose="020B0402040204020203" pitchFamily="34" charset="0"/>
            </a:endParaRPr>
          </a:p>
        </p:txBody>
      </p:sp>
      <p:sp>
        <p:nvSpPr>
          <p:cNvPr id="72" name="Shape 72"/>
          <p:cNvSpPr txBox="1">
            <a:spLocks noGrp="1"/>
          </p:cNvSpPr>
          <p:nvPr>
            <p:ph type="body" idx="2"/>
          </p:nvPr>
        </p:nvSpPr>
        <p:spPr>
          <a:xfrm>
            <a:off x="701415" y="1682321"/>
            <a:ext cx="7239000" cy="2193804"/>
          </a:xfrm>
          <a:prstGeom prst="rect">
            <a:avLst/>
          </a:prstGeom>
        </p:spPr>
        <p:txBody>
          <a:bodyPr lIns="91425" tIns="91425" rIns="91425" bIns="91425" anchor="t" anchorCtr="0">
            <a:noAutofit/>
          </a:bodyPr>
          <a:lstStyle/>
          <a:p>
            <a:pPr>
              <a:buNone/>
            </a:pPr>
            <a:endParaRPr lang="en-IN" dirty="0"/>
          </a:p>
          <a:p>
            <a:pPr marL="285750" indent="-285750"/>
            <a:r>
              <a:rPr lang="en-IN" dirty="0" smtClean="0"/>
              <a:t>In 2013, the </a:t>
            </a:r>
            <a:r>
              <a:rPr lang="en-IN" dirty="0" smtClean="0">
                <a:solidFill>
                  <a:srgbClr val="FF0000"/>
                </a:solidFill>
              </a:rPr>
              <a:t>gender pay gap in India was estimated to be 24.81%. </a:t>
            </a:r>
            <a:endParaRPr lang="en-IN" dirty="0" smtClean="0">
              <a:solidFill>
                <a:srgbClr val="FF0000"/>
              </a:solidFill>
            </a:endParaRPr>
          </a:p>
          <a:p>
            <a:pPr marL="285750" indent="-285750"/>
            <a:endParaRPr lang="en-IN" dirty="0">
              <a:solidFill>
                <a:srgbClr val="FF0000"/>
              </a:solidFill>
            </a:endParaRPr>
          </a:p>
          <a:p>
            <a:pPr marL="285750" indent="-285750"/>
            <a:r>
              <a:rPr lang="en-IN" dirty="0" smtClean="0"/>
              <a:t>A </a:t>
            </a:r>
            <a:r>
              <a:rPr lang="en-IN" dirty="0" smtClean="0"/>
              <a:t>report by World Economic Forum highlights that in the corporate sector in India, </a:t>
            </a:r>
            <a:r>
              <a:rPr lang="en-IN" dirty="0" smtClean="0">
                <a:solidFill>
                  <a:srgbClr val="FF0000"/>
                </a:solidFill>
              </a:rPr>
              <a:t>a woman is paid only 1/3</a:t>
            </a:r>
            <a:r>
              <a:rPr lang="en-IN" baseline="30000" dirty="0" smtClean="0">
                <a:solidFill>
                  <a:srgbClr val="FF0000"/>
                </a:solidFill>
              </a:rPr>
              <a:t>rd</a:t>
            </a:r>
            <a:r>
              <a:rPr lang="en-IN" dirty="0" smtClean="0">
                <a:solidFill>
                  <a:srgbClr val="FF0000"/>
                </a:solidFill>
              </a:rPr>
              <a:t> what a man in the same position is paid</a:t>
            </a:r>
            <a:r>
              <a:rPr lang="en-IN" dirty="0" smtClean="0"/>
              <a:t>.</a:t>
            </a:r>
          </a:p>
          <a:p>
            <a:pPr marL="285750" indent="-285750"/>
            <a:endParaRPr lang="en-IN" dirty="0"/>
          </a:p>
          <a:p>
            <a:pPr marL="285750" indent="-285750"/>
            <a:r>
              <a:rPr lang="en-IN" dirty="0" smtClean="0"/>
              <a:t>Representation of </a:t>
            </a:r>
            <a:r>
              <a:rPr lang="en-IN" dirty="0" smtClean="0">
                <a:solidFill>
                  <a:srgbClr val="FF0000"/>
                </a:solidFill>
              </a:rPr>
              <a:t>women in work force constitutes </a:t>
            </a:r>
            <a:r>
              <a:rPr lang="en-IN" dirty="0" smtClean="0">
                <a:solidFill>
                  <a:srgbClr val="FF0000"/>
                </a:solidFill>
              </a:rPr>
              <a:t>only 1/4</a:t>
            </a:r>
            <a:r>
              <a:rPr lang="en-IN" baseline="30000" dirty="0" smtClean="0">
                <a:solidFill>
                  <a:srgbClr val="FF0000"/>
                </a:solidFill>
              </a:rPr>
              <a:t>th</a:t>
            </a:r>
            <a:r>
              <a:rPr lang="en-IN" dirty="0" smtClean="0">
                <a:solidFill>
                  <a:srgbClr val="FF0000"/>
                </a:solidFill>
              </a:rPr>
              <a:t> total strength</a:t>
            </a:r>
            <a:r>
              <a:rPr lang="en-IN" dirty="0"/>
              <a:t/>
            </a:r>
            <a:br>
              <a:rPr lang="en-IN" dirty="0"/>
            </a:br>
            <a:endParaRPr lang="en" b="1" dirty="0">
              <a:solidFill>
                <a:srgbClr val="000000"/>
              </a:solidFill>
            </a:endParaRPr>
          </a:p>
        </p:txBody>
      </p:sp>
      <p:pic>
        <p:nvPicPr>
          <p:cNvPr id="2050" name="Picture 2" descr="Image result fo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268" y="224995"/>
            <a:ext cx="3143250" cy="14573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2063" name="Ink 2062"/>
              <p14:cNvContentPartPr/>
              <p14:nvPr/>
            </p14:nvContentPartPr>
            <p14:xfrm>
              <a:off x="334887" y="4256855"/>
              <a:ext cx="8570160" cy="623160"/>
            </p14:xfrm>
          </p:contentPart>
        </mc:Choice>
        <mc:Fallback>
          <p:pic>
            <p:nvPicPr>
              <p:cNvPr id="2063" name="Ink 2062"/>
              <p:cNvPicPr/>
              <p:nvPr/>
            </p:nvPicPr>
            <p:blipFill>
              <a:blip r:embed="rId5"/>
              <a:stretch>
                <a:fillRect/>
              </a:stretch>
            </p:blipFill>
            <p:spPr>
              <a:xfrm>
                <a:off x="316887" y="4230935"/>
                <a:ext cx="8621640" cy="675720"/>
              </a:xfrm>
              <a:prstGeom prst="rect">
                <a:avLst/>
              </a:prstGeom>
            </p:spPr>
          </p:pic>
        </mc:Fallback>
      </mc:AlternateContent>
    </p:spTree>
    <p:extLst>
      <p:ext uri="{BB962C8B-B14F-4D97-AF65-F5344CB8AC3E}">
        <p14:creationId xmlns:p14="http://schemas.microsoft.com/office/powerpoint/2010/main" val="154310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1"/>
          <p:cNvSpPr txBox="1">
            <a:spLocks noGrp="1"/>
          </p:cNvSpPr>
          <p:nvPr>
            <p:ph type="title"/>
          </p:nvPr>
        </p:nvSpPr>
        <p:spPr>
          <a:xfrm>
            <a:off x="792421" y="431167"/>
            <a:ext cx="8074225" cy="857400"/>
          </a:xfrm>
          <a:prstGeom prst="rect">
            <a:avLst/>
          </a:prstGeom>
        </p:spPr>
        <p:txBody>
          <a:bodyPr lIns="91425" tIns="91425" rIns="91425" bIns="91425" anchor="t" anchorCtr="0">
            <a:noAutofit/>
          </a:bodyPr>
          <a:lstStyle/>
          <a:p>
            <a:pPr lvl="0" rtl="0">
              <a:spcBef>
                <a:spcPts val="0"/>
              </a:spcBef>
              <a:buNone/>
            </a:pPr>
            <a:r>
              <a:rPr lang="en" sz="4000" dirty="0" smtClean="0">
                <a:latin typeface="Segoe UI Semilight" panose="020B0402040204020203" pitchFamily="34" charset="0"/>
                <a:cs typeface="Segoe UI Semilight" panose="020B0402040204020203" pitchFamily="34" charset="0"/>
              </a:rPr>
              <a:t>Science and scientists are objective</a:t>
            </a:r>
            <a:br>
              <a:rPr lang="en" sz="4000" dirty="0" smtClean="0">
                <a:latin typeface="Segoe UI Semilight" panose="020B0402040204020203" pitchFamily="34" charset="0"/>
                <a:cs typeface="Segoe UI Semilight" panose="020B0402040204020203" pitchFamily="34" charset="0"/>
              </a:rPr>
            </a:br>
            <a:endParaRPr lang="en" sz="4000" dirty="0">
              <a:solidFill>
                <a:srgbClr val="FF000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01414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7081" y="1487815"/>
            <a:ext cx="7393564" cy="3992398"/>
          </a:xfrm>
        </p:spPr>
        <p:txBody>
          <a:bodyPr/>
          <a:lstStyle/>
          <a:p>
            <a:pPr>
              <a:buNone/>
            </a:pPr>
            <a:r>
              <a:rPr lang="en-IN" dirty="0" smtClean="0"/>
              <a:t> </a:t>
            </a:r>
          </a:p>
          <a:p>
            <a:pPr>
              <a:buNone/>
            </a:pPr>
            <a:endParaRPr lang="en-IN" dirty="0">
              <a:hlinkClick r:id="rId2"/>
            </a:endParaRPr>
          </a:p>
          <a:p>
            <a:pPr>
              <a:buNone/>
            </a:pPr>
            <a:r>
              <a:rPr lang="en-IN" dirty="0" err="1" smtClean="0">
                <a:hlinkClick r:id="rId2"/>
              </a:rPr>
              <a:t>Trix</a:t>
            </a:r>
            <a:r>
              <a:rPr lang="en-IN" dirty="0" smtClean="0">
                <a:hlinkClick r:id="rId2"/>
              </a:rPr>
              <a:t> </a:t>
            </a:r>
            <a:r>
              <a:rPr lang="en-IN" dirty="0">
                <a:hlinkClick r:id="rId2"/>
              </a:rPr>
              <a:t>and </a:t>
            </a:r>
            <a:r>
              <a:rPr lang="en-IN" dirty="0" err="1">
                <a:hlinkClick r:id="rId2"/>
              </a:rPr>
              <a:t>Psenka</a:t>
            </a:r>
            <a:r>
              <a:rPr lang="en-IN" dirty="0">
                <a:hlinkClick r:id="rId2"/>
              </a:rPr>
              <a:t> </a:t>
            </a:r>
            <a:r>
              <a:rPr lang="en-IN" dirty="0"/>
              <a:t>(2003) </a:t>
            </a:r>
            <a:r>
              <a:rPr lang="en-IN" dirty="0" err="1"/>
              <a:t>analyzed</a:t>
            </a:r>
            <a:r>
              <a:rPr lang="en-IN" dirty="0"/>
              <a:t> 312 letters of recommendation for 103 successful applicants for faculty positions in a large medical school. </a:t>
            </a:r>
            <a:endParaRPr lang="en-IN" dirty="0" smtClean="0"/>
          </a:p>
          <a:p>
            <a:pPr>
              <a:buNone/>
            </a:pPr>
            <a:endParaRPr lang="en-IN" dirty="0"/>
          </a:p>
          <a:p>
            <a:pPr>
              <a:buNone/>
            </a:pPr>
            <a:r>
              <a:rPr lang="en-IN" dirty="0" smtClean="0"/>
              <a:t>They found </a:t>
            </a:r>
            <a:r>
              <a:rPr lang="en-IN" dirty="0"/>
              <a:t>that letters for women were shorter than letters for men, which meant that fewer of the women's credentials were being described. </a:t>
            </a:r>
            <a:endParaRPr lang="en-IN" dirty="0" smtClean="0"/>
          </a:p>
          <a:p>
            <a:pPr>
              <a:buNone/>
            </a:pPr>
            <a:endParaRPr lang="en-IN" dirty="0"/>
          </a:p>
          <a:p>
            <a:pPr>
              <a:buNone/>
            </a:pPr>
            <a:r>
              <a:rPr lang="en-IN" dirty="0" smtClean="0"/>
              <a:t>Results </a:t>
            </a:r>
            <a:r>
              <a:rPr lang="en-IN" dirty="0" smtClean="0"/>
              <a:t>of their study show that women are – unintentionally – discriminated against. </a:t>
            </a:r>
          </a:p>
        </p:txBody>
      </p:sp>
      <p:sp>
        <p:nvSpPr>
          <p:cNvPr id="4" name="Shape 71"/>
          <p:cNvSpPr txBox="1">
            <a:spLocks noGrp="1"/>
          </p:cNvSpPr>
          <p:nvPr>
            <p:ph type="title"/>
          </p:nvPr>
        </p:nvSpPr>
        <p:spPr>
          <a:xfrm>
            <a:off x="792421" y="431167"/>
            <a:ext cx="8074225" cy="857400"/>
          </a:xfrm>
          <a:prstGeom prst="rect">
            <a:avLst/>
          </a:prstGeom>
        </p:spPr>
        <p:txBody>
          <a:bodyPr lIns="91425" tIns="91425" rIns="91425" bIns="91425" anchor="t" anchorCtr="0">
            <a:noAutofit/>
          </a:bodyPr>
          <a:lstStyle/>
          <a:p>
            <a:pPr lvl="0" rtl="0">
              <a:spcBef>
                <a:spcPts val="0"/>
              </a:spcBef>
              <a:buNone/>
            </a:pPr>
            <a:r>
              <a:rPr lang="en" sz="4000" dirty="0" smtClean="0">
                <a:latin typeface="Segoe UI Semilight" panose="020B0402040204020203" pitchFamily="34" charset="0"/>
                <a:cs typeface="Segoe UI Semilight" panose="020B0402040204020203" pitchFamily="34" charset="0"/>
              </a:rPr>
              <a:t>Science and scientists are objective</a:t>
            </a:r>
            <a:br>
              <a:rPr lang="en" sz="4000" dirty="0" smtClean="0">
                <a:latin typeface="Segoe UI Semilight" panose="020B0402040204020203" pitchFamily="34" charset="0"/>
                <a:cs typeface="Segoe UI Semilight" panose="020B0402040204020203" pitchFamily="34" charset="0"/>
              </a:rPr>
            </a:br>
            <a:r>
              <a:rPr lang="en" sz="3000" dirty="0" smtClean="0">
                <a:solidFill>
                  <a:srgbClr val="FF0000"/>
                </a:solidFill>
                <a:latin typeface="Segoe UI Semilight" panose="020B0402040204020203" pitchFamily="34" charset="0"/>
                <a:cs typeface="Segoe UI Semilight" panose="020B0402040204020203" pitchFamily="34" charset="0"/>
              </a:rPr>
              <a:t>Study</a:t>
            </a:r>
            <a:r>
              <a:rPr lang="en" sz="3000" dirty="0" smtClean="0">
                <a:latin typeface="Segoe UI Semilight" panose="020B0402040204020203" pitchFamily="34" charset="0"/>
                <a:cs typeface="Segoe UI Semilight" panose="020B0402040204020203" pitchFamily="34" charset="0"/>
              </a:rPr>
              <a:t> </a:t>
            </a:r>
            <a:r>
              <a:rPr lang="en" sz="3000" dirty="0" smtClean="0">
                <a:solidFill>
                  <a:srgbClr val="FF0000"/>
                </a:solidFill>
                <a:latin typeface="Segoe UI Semilight" panose="020B0402040204020203" pitchFamily="34" charset="0"/>
                <a:cs typeface="Segoe UI Semilight" panose="020B0402040204020203" pitchFamily="34" charset="0"/>
              </a:rPr>
              <a:t>1</a:t>
            </a:r>
            <a:endParaRPr lang="en" sz="4000" dirty="0">
              <a:solidFill>
                <a:srgbClr val="FF000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53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3771" y="1279749"/>
            <a:ext cx="8370881" cy="3148499"/>
          </a:xfrm>
        </p:spPr>
        <p:txBody>
          <a:bodyPr/>
          <a:lstStyle/>
          <a:p>
            <a:r>
              <a:rPr lang="en-IN" dirty="0" smtClean="0"/>
              <a:t>Research </a:t>
            </a:r>
            <a:r>
              <a:rPr lang="en-IN" dirty="0"/>
              <a:t>from </a:t>
            </a:r>
            <a:r>
              <a:rPr lang="en-IN" dirty="0" smtClean="0"/>
              <a:t>Yale </a:t>
            </a:r>
            <a:r>
              <a:rPr lang="en-IN" dirty="0"/>
              <a:t>had scientists presented with application materials from a </a:t>
            </a:r>
            <a:r>
              <a:rPr lang="en-IN" dirty="0">
                <a:solidFill>
                  <a:srgbClr val="00B0F0"/>
                </a:solidFill>
              </a:rPr>
              <a:t>student applying for a lab manager position </a:t>
            </a:r>
            <a:r>
              <a:rPr lang="en-IN" dirty="0"/>
              <a:t>and who intended to go on to graduate school. </a:t>
            </a:r>
            <a:endParaRPr lang="en-IN" dirty="0" smtClean="0"/>
          </a:p>
          <a:p>
            <a:endParaRPr lang="en-IN" dirty="0" smtClean="0">
              <a:solidFill>
                <a:schemeClr val="tx1"/>
              </a:solidFill>
            </a:endParaRPr>
          </a:p>
          <a:p>
            <a:r>
              <a:rPr lang="en-IN" dirty="0" smtClean="0">
                <a:solidFill>
                  <a:srgbClr val="00B0F0"/>
                </a:solidFill>
              </a:rPr>
              <a:t>Half</a:t>
            </a:r>
            <a:r>
              <a:rPr lang="en-IN" dirty="0" smtClean="0">
                <a:solidFill>
                  <a:schemeClr val="tx1"/>
                </a:solidFill>
              </a:rPr>
              <a:t> </a:t>
            </a:r>
            <a:r>
              <a:rPr lang="en-IN" dirty="0">
                <a:solidFill>
                  <a:schemeClr val="tx1"/>
                </a:solidFill>
              </a:rPr>
              <a:t>the scientists were given the application with a </a:t>
            </a:r>
            <a:r>
              <a:rPr lang="en-IN" dirty="0">
                <a:solidFill>
                  <a:srgbClr val="00B0F0"/>
                </a:solidFill>
              </a:rPr>
              <a:t>male</a:t>
            </a:r>
            <a:r>
              <a:rPr lang="en-IN" dirty="0">
                <a:solidFill>
                  <a:schemeClr val="tx1"/>
                </a:solidFill>
              </a:rPr>
              <a:t> name attached, and half were given the </a:t>
            </a:r>
            <a:r>
              <a:rPr lang="en-IN" dirty="0">
                <a:solidFill>
                  <a:srgbClr val="00B0F0"/>
                </a:solidFill>
              </a:rPr>
              <a:t>exact same application </a:t>
            </a:r>
            <a:r>
              <a:rPr lang="en-IN" dirty="0">
                <a:solidFill>
                  <a:schemeClr val="tx1"/>
                </a:solidFill>
              </a:rPr>
              <a:t>with a </a:t>
            </a:r>
            <a:r>
              <a:rPr lang="en-IN" dirty="0">
                <a:solidFill>
                  <a:srgbClr val="00B0F0"/>
                </a:solidFill>
              </a:rPr>
              <a:t>female</a:t>
            </a:r>
            <a:r>
              <a:rPr lang="en-IN" dirty="0">
                <a:solidFill>
                  <a:schemeClr val="tx1"/>
                </a:solidFill>
              </a:rPr>
              <a:t> name attached. </a:t>
            </a:r>
            <a:endParaRPr lang="en-IN" dirty="0" smtClean="0">
              <a:solidFill>
                <a:schemeClr val="tx1"/>
              </a:solidFill>
            </a:endParaRPr>
          </a:p>
          <a:p>
            <a:endParaRPr lang="en-IN" dirty="0">
              <a:solidFill>
                <a:srgbClr val="D62A99"/>
              </a:solidFill>
            </a:endParaRPr>
          </a:p>
          <a:p>
            <a:r>
              <a:rPr lang="en-IN" dirty="0" smtClean="0"/>
              <a:t>Results </a:t>
            </a:r>
            <a:r>
              <a:rPr lang="en-IN" dirty="0"/>
              <a:t>found that </a:t>
            </a:r>
            <a:r>
              <a:rPr lang="en-IN" dirty="0">
                <a:solidFill>
                  <a:srgbClr val="00B0F0"/>
                </a:solidFill>
              </a:rPr>
              <a:t>the “female” applicants were rated significantly lower than the “males”</a:t>
            </a:r>
            <a:r>
              <a:rPr lang="en-IN" dirty="0"/>
              <a:t> in competence, </a:t>
            </a:r>
            <a:r>
              <a:rPr lang="en-IN" dirty="0" err="1"/>
              <a:t>hireability</a:t>
            </a:r>
            <a:r>
              <a:rPr lang="en-IN" dirty="0"/>
              <a:t>, and whether the scientist would be willing to mentor the student</a:t>
            </a:r>
            <a:r>
              <a:rPr lang="en-IN" dirty="0" smtClean="0"/>
              <a:t>.</a:t>
            </a:r>
          </a:p>
          <a:p>
            <a:endParaRPr lang="en-IN" dirty="0" smtClean="0"/>
          </a:p>
          <a:p>
            <a:r>
              <a:rPr lang="en-IN" dirty="0"/>
              <a:t>The scientists also offered </a:t>
            </a:r>
            <a:r>
              <a:rPr lang="en-IN" dirty="0">
                <a:solidFill>
                  <a:srgbClr val="00B0F0"/>
                </a:solidFill>
              </a:rPr>
              <a:t>lower starting salaries </a:t>
            </a:r>
            <a:r>
              <a:rPr lang="en-IN" dirty="0"/>
              <a:t>to the “female” applicants: $26,507.94 compared to $30,238.10</a:t>
            </a:r>
            <a:r>
              <a:rPr lang="en-IN" dirty="0" smtClean="0"/>
              <a:t>.</a:t>
            </a:r>
          </a:p>
          <a:p>
            <a:pPr>
              <a:buNone/>
            </a:pPr>
            <a:endParaRPr lang="en-IN" dirty="0" smtClean="0"/>
          </a:p>
        </p:txBody>
      </p:sp>
      <p:sp>
        <p:nvSpPr>
          <p:cNvPr id="6" name="Shape 71"/>
          <p:cNvSpPr txBox="1">
            <a:spLocks noGrp="1"/>
          </p:cNvSpPr>
          <p:nvPr>
            <p:ph type="title"/>
          </p:nvPr>
        </p:nvSpPr>
        <p:spPr>
          <a:xfrm>
            <a:off x="645077" y="88809"/>
            <a:ext cx="8074225" cy="857400"/>
          </a:xfrm>
          <a:prstGeom prst="rect">
            <a:avLst/>
          </a:prstGeom>
        </p:spPr>
        <p:txBody>
          <a:bodyPr lIns="91425" tIns="91425" rIns="91425" bIns="91425" anchor="t" anchorCtr="0">
            <a:noAutofit/>
          </a:bodyPr>
          <a:lstStyle/>
          <a:p>
            <a:pPr lvl="0" rtl="0">
              <a:spcBef>
                <a:spcPts val="0"/>
              </a:spcBef>
              <a:buNone/>
            </a:pPr>
            <a:r>
              <a:rPr lang="en" sz="4000" dirty="0" smtClean="0">
                <a:latin typeface="Segoe UI Semilight" panose="020B0402040204020203" pitchFamily="34" charset="0"/>
                <a:cs typeface="Segoe UI Semilight" panose="020B0402040204020203" pitchFamily="34" charset="0"/>
              </a:rPr>
              <a:t>Science and scientists are objective</a:t>
            </a:r>
            <a:br>
              <a:rPr lang="en" sz="4000" dirty="0" smtClean="0">
                <a:latin typeface="Segoe UI Semilight" panose="020B0402040204020203" pitchFamily="34" charset="0"/>
                <a:cs typeface="Segoe UI Semilight" panose="020B0402040204020203" pitchFamily="34" charset="0"/>
              </a:rPr>
            </a:br>
            <a:r>
              <a:rPr lang="en" sz="3000" dirty="0" smtClean="0">
                <a:solidFill>
                  <a:srgbClr val="FF0000"/>
                </a:solidFill>
                <a:latin typeface="Segoe UI Semilight" panose="020B0402040204020203" pitchFamily="34" charset="0"/>
                <a:cs typeface="Segoe UI Semilight" panose="020B0402040204020203" pitchFamily="34" charset="0"/>
              </a:rPr>
              <a:t>Study</a:t>
            </a:r>
            <a:r>
              <a:rPr lang="en" sz="3000" dirty="0" smtClean="0">
                <a:latin typeface="Segoe UI Semilight" panose="020B0402040204020203" pitchFamily="34" charset="0"/>
                <a:cs typeface="Segoe UI Semilight" panose="020B0402040204020203" pitchFamily="34" charset="0"/>
              </a:rPr>
              <a:t> </a:t>
            </a:r>
            <a:r>
              <a:rPr lang="en" sz="3000" dirty="0" smtClean="0">
                <a:solidFill>
                  <a:srgbClr val="FF0000"/>
                </a:solidFill>
                <a:latin typeface="Segoe UI Semilight" panose="020B0402040204020203" pitchFamily="34" charset="0"/>
                <a:cs typeface="Segoe UI Semilight" panose="020B0402040204020203" pitchFamily="34" charset="0"/>
              </a:rPr>
              <a:t>2</a:t>
            </a:r>
            <a:br>
              <a:rPr lang="en" sz="3000" dirty="0" smtClean="0">
                <a:solidFill>
                  <a:srgbClr val="FF0000"/>
                </a:solidFill>
                <a:latin typeface="Segoe UI Semilight" panose="020B0402040204020203" pitchFamily="34" charset="0"/>
                <a:cs typeface="Segoe UI Semilight" panose="020B0402040204020203" pitchFamily="34" charset="0"/>
              </a:rPr>
            </a:br>
            <a:endParaRPr lang="en" sz="4000" dirty="0">
              <a:solidFill>
                <a:srgbClr val="FF000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64712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5840" y="1381361"/>
            <a:ext cx="6084643" cy="3526809"/>
          </a:xfrm>
        </p:spPr>
        <p:txBody>
          <a:bodyPr/>
          <a:lstStyle/>
          <a:p>
            <a:pPr>
              <a:buNone/>
            </a:pPr>
            <a:r>
              <a:rPr lang="en-IN" dirty="0" smtClean="0"/>
              <a:t>College students </a:t>
            </a:r>
            <a:r>
              <a:rPr lang="en-IN" dirty="0"/>
              <a:t>saw a slide of 5 people seated around a table. The group was described as working together on a project. Two people sat at each side and </a:t>
            </a:r>
            <a:r>
              <a:rPr lang="en-IN" dirty="0">
                <a:solidFill>
                  <a:srgbClr val="00B0F0"/>
                </a:solidFill>
              </a:rPr>
              <a:t>one person sat at the head of the table. </a:t>
            </a:r>
            <a:endParaRPr lang="en-IN" dirty="0" smtClean="0">
              <a:solidFill>
                <a:srgbClr val="00B0F0"/>
              </a:solidFill>
            </a:endParaRPr>
          </a:p>
          <a:p>
            <a:pPr>
              <a:buNone/>
            </a:pPr>
            <a:endParaRPr lang="en-IN" dirty="0"/>
          </a:p>
          <a:p>
            <a:pPr>
              <a:buNone/>
            </a:pPr>
            <a:r>
              <a:rPr lang="en-IN" dirty="0" smtClean="0"/>
              <a:t>Some </a:t>
            </a:r>
            <a:r>
              <a:rPr lang="en-IN" dirty="0"/>
              <a:t>students saw </a:t>
            </a:r>
            <a:r>
              <a:rPr lang="en-IN" dirty="0" smtClean="0"/>
              <a:t>group </a:t>
            </a:r>
            <a:r>
              <a:rPr lang="en-IN" dirty="0" smtClean="0">
                <a:solidFill>
                  <a:srgbClr val="00B0F0"/>
                </a:solidFill>
              </a:rPr>
              <a:t>all </a:t>
            </a:r>
            <a:r>
              <a:rPr lang="en-IN" dirty="0">
                <a:solidFill>
                  <a:srgbClr val="00B0F0"/>
                </a:solidFill>
              </a:rPr>
              <a:t>male</a:t>
            </a:r>
            <a:r>
              <a:rPr lang="en-IN" dirty="0"/>
              <a:t>, others </a:t>
            </a:r>
            <a:r>
              <a:rPr lang="en-IN" dirty="0" smtClean="0">
                <a:solidFill>
                  <a:srgbClr val="00B0F0"/>
                </a:solidFill>
              </a:rPr>
              <a:t>all </a:t>
            </a:r>
            <a:r>
              <a:rPr lang="en-IN" dirty="0">
                <a:solidFill>
                  <a:srgbClr val="00B0F0"/>
                </a:solidFill>
              </a:rPr>
              <a:t>female</a:t>
            </a:r>
            <a:r>
              <a:rPr lang="en-IN" dirty="0"/>
              <a:t>, and yet others </a:t>
            </a:r>
            <a:r>
              <a:rPr lang="en-IN" dirty="0" smtClean="0">
                <a:solidFill>
                  <a:srgbClr val="00B0F0"/>
                </a:solidFill>
              </a:rPr>
              <a:t>mixed</a:t>
            </a:r>
            <a:r>
              <a:rPr lang="en-IN" dirty="0" smtClean="0"/>
              <a:t>, i.e. both </a:t>
            </a:r>
            <a:r>
              <a:rPr lang="en-IN" dirty="0"/>
              <a:t>males and females. </a:t>
            </a:r>
            <a:endParaRPr lang="en-IN" dirty="0" smtClean="0"/>
          </a:p>
          <a:p>
            <a:pPr>
              <a:buNone/>
            </a:pPr>
            <a:endParaRPr lang="en-IN" dirty="0"/>
          </a:p>
          <a:p>
            <a:pPr>
              <a:buNone/>
            </a:pPr>
            <a:r>
              <a:rPr lang="en-IN" dirty="0" smtClean="0"/>
              <a:t>Students </a:t>
            </a:r>
            <a:r>
              <a:rPr lang="en-IN" dirty="0"/>
              <a:t>were asked to say </a:t>
            </a:r>
            <a:r>
              <a:rPr lang="en-IN" dirty="0">
                <a:solidFill>
                  <a:srgbClr val="00B0F0"/>
                </a:solidFill>
              </a:rPr>
              <a:t>who was the leader </a:t>
            </a:r>
            <a:r>
              <a:rPr lang="en-IN" dirty="0"/>
              <a:t>of the group</a:t>
            </a:r>
            <a:r>
              <a:rPr lang="en-IN" dirty="0" smtClean="0"/>
              <a:t>.</a:t>
            </a:r>
          </a:p>
          <a:p>
            <a:pPr>
              <a:buNone/>
            </a:pPr>
            <a:endParaRPr lang="en-IN" dirty="0"/>
          </a:p>
          <a:p>
            <a:pPr>
              <a:buNone/>
            </a:pPr>
            <a:r>
              <a:rPr lang="en-IN" dirty="0" smtClean="0"/>
              <a:t>In </a:t>
            </a:r>
            <a:r>
              <a:rPr lang="en-IN" dirty="0">
                <a:solidFill>
                  <a:srgbClr val="00B0F0"/>
                </a:solidFill>
              </a:rPr>
              <a:t>same-sex groups</a:t>
            </a:r>
            <a:r>
              <a:rPr lang="en-IN" dirty="0"/>
              <a:t>, students consistently identified the man or woman sitting at the </a:t>
            </a:r>
            <a:r>
              <a:rPr lang="en-IN" dirty="0">
                <a:solidFill>
                  <a:srgbClr val="00B0F0"/>
                </a:solidFill>
              </a:rPr>
              <a:t>head of the table </a:t>
            </a:r>
            <a:r>
              <a:rPr lang="en-IN" dirty="0"/>
              <a:t>as the leader. </a:t>
            </a:r>
          </a:p>
        </p:txBody>
      </p:sp>
      <p:sp>
        <p:nvSpPr>
          <p:cNvPr id="4" name="Shape 71"/>
          <p:cNvSpPr txBox="1">
            <a:spLocks/>
          </p:cNvSpPr>
          <p:nvPr/>
        </p:nvSpPr>
        <p:spPr>
          <a:xfrm>
            <a:off x="675412" y="0"/>
            <a:ext cx="8074225" cy="857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Titillium Web"/>
              <a:buNone/>
              <a:defRPr sz="2600" b="1" i="0" u="none" strike="noStrike" cap="none">
                <a:solidFill>
                  <a:srgbClr val="000000"/>
                </a:solidFill>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 sz="4000" dirty="0" smtClean="0">
                <a:latin typeface="Segoe UI Semilight" panose="020B0402040204020203" pitchFamily="34" charset="0"/>
                <a:cs typeface="Segoe UI Semilight" panose="020B0402040204020203" pitchFamily="34" charset="0"/>
              </a:rPr>
              <a:t>Science and scientists are objective</a:t>
            </a:r>
            <a:br>
              <a:rPr lang="en" sz="4000" dirty="0" smtClean="0">
                <a:latin typeface="Segoe UI Semilight" panose="020B0402040204020203" pitchFamily="34" charset="0"/>
                <a:cs typeface="Segoe UI Semilight" panose="020B0402040204020203" pitchFamily="34" charset="0"/>
              </a:rPr>
            </a:br>
            <a:r>
              <a:rPr lang="en" sz="3000" dirty="0" smtClean="0">
                <a:solidFill>
                  <a:srgbClr val="FF0000"/>
                </a:solidFill>
                <a:latin typeface="Segoe UI Semilight" panose="020B0402040204020203" pitchFamily="34" charset="0"/>
                <a:cs typeface="Segoe UI Semilight" panose="020B0402040204020203" pitchFamily="34" charset="0"/>
              </a:rPr>
              <a:t>Study</a:t>
            </a:r>
            <a:r>
              <a:rPr lang="en" sz="3000" dirty="0" smtClean="0">
                <a:latin typeface="Segoe UI Semilight" panose="020B0402040204020203" pitchFamily="34" charset="0"/>
                <a:cs typeface="Segoe UI Semilight" panose="020B0402040204020203" pitchFamily="34" charset="0"/>
              </a:rPr>
              <a:t> </a:t>
            </a:r>
            <a:r>
              <a:rPr lang="en" sz="3000" dirty="0" smtClean="0">
                <a:solidFill>
                  <a:srgbClr val="FF0000"/>
                </a:solidFill>
                <a:latin typeface="Segoe UI Semilight" panose="020B0402040204020203" pitchFamily="34" charset="0"/>
                <a:cs typeface="Segoe UI Semilight" panose="020B0402040204020203" pitchFamily="34" charset="0"/>
              </a:rPr>
              <a:t>3: Head of the Table Exp (Porter and Geis)</a:t>
            </a:r>
            <a:endParaRPr lang="en" sz="4000" dirty="0">
              <a:solidFill>
                <a:srgbClr val="FF0000"/>
              </a:solidFill>
              <a:latin typeface="Segoe UI Semilight" panose="020B0402040204020203" pitchFamily="34" charset="0"/>
              <a:cs typeface="Segoe UI Semilight" panose="020B0402040204020203" pitchFamily="34" charset="0"/>
            </a:endParaRPr>
          </a:p>
        </p:txBody>
      </p:sp>
      <p:pic>
        <p:nvPicPr>
          <p:cNvPr id="3074" name="Picture 2" descr="Image result for 5 people around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687" y="1812015"/>
            <a:ext cx="1947950" cy="188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73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8413" y="541916"/>
            <a:ext cx="8089850" cy="3148499"/>
          </a:xfrm>
        </p:spPr>
        <p:txBody>
          <a:bodyPr/>
          <a:lstStyle/>
          <a:p>
            <a:pPr>
              <a:buNone/>
            </a:pPr>
            <a:r>
              <a:rPr lang="en-IN" dirty="0"/>
              <a:t>In </a:t>
            </a:r>
            <a:r>
              <a:rPr lang="en-IN" dirty="0">
                <a:solidFill>
                  <a:srgbClr val="00B0F0"/>
                </a:solidFill>
              </a:rPr>
              <a:t>mixed-sex groups</a:t>
            </a:r>
            <a:r>
              <a:rPr lang="en-IN" dirty="0"/>
              <a:t>, if a man was at the head of the table, students saw him as the leader. </a:t>
            </a:r>
            <a:endParaRPr lang="en-IN" dirty="0" smtClean="0"/>
          </a:p>
          <a:p>
            <a:pPr>
              <a:buNone/>
            </a:pPr>
            <a:endParaRPr lang="en-IN" dirty="0"/>
          </a:p>
          <a:p>
            <a:pPr>
              <a:buNone/>
            </a:pPr>
            <a:r>
              <a:rPr lang="en-IN" dirty="0" smtClean="0"/>
              <a:t>But </a:t>
            </a:r>
            <a:r>
              <a:rPr lang="en-IN" dirty="0"/>
              <a:t>if a </a:t>
            </a:r>
            <a:r>
              <a:rPr lang="en-IN" dirty="0">
                <a:solidFill>
                  <a:srgbClr val="00B0F0"/>
                </a:solidFill>
              </a:rPr>
              <a:t>woman</a:t>
            </a:r>
            <a:r>
              <a:rPr lang="en-IN" dirty="0"/>
              <a:t> was at the head, students </a:t>
            </a:r>
            <a:r>
              <a:rPr lang="en-IN" dirty="0" err="1"/>
              <a:t>labeled</a:t>
            </a:r>
            <a:r>
              <a:rPr lang="en-IN" dirty="0"/>
              <a:t> her as the leader about </a:t>
            </a:r>
            <a:r>
              <a:rPr lang="en-IN" dirty="0">
                <a:solidFill>
                  <a:srgbClr val="00B0F0"/>
                </a:solidFill>
              </a:rPr>
              <a:t>half the time</a:t>
            </a:r>
            <a:r>
              <a:rPr lang="en-IN" dirty="0"/>
              <a:t> and </a:t>
            </a:r>
            <a:r>
              <a:rPr lang="en-IN" dirty="0" err="1"/>
              <a:t>labeled</a:t>
            </a:r>
            <a:r>
              <a:rPr lang="en-IN" dirty="0"/>
              <a:t> a man seated elsewhere at the table as the leader about equally often.</a:t>
            </a:r>
          </a:p>
          <a:p>
            <a:pPr>
              <a:buNone/>
            </a:pPr>
            <a:endParaRPr lang="en-IN" dirty="0" smtClean="0"/>
          </a:p>
          <a:p>
            <a:pPr>
              <a:buNone/>
            </a:pPr>
            <a:r>
              <a:rPr lang="en-IN" dirty="0" smtClean="0"/>
              <a:t>Women </a:t>
            </a:r>
            <a:r>
              <a:rPr lang="en-IN" dirty="0"/>
              <a:t>are </a:t>
            </a:r>
            <a:r>
              <a:rPr lang="en-IN" dirty="0">
                <a:solidFill>
                  <a:srgbClr val="00B0F0"/>
                </a:solidFill>
              </a:rPr>
              <a:t>less likely to obtain the automatic </a:t>
            </a:r>
            <a:r>
              <a:rPr lang="en-IN" dirty="0" smtClean="0">
                <a:solidFill>
                  <a:srgbClr val="00B0F0"/>
                </a:solidFill>
              </a:rPr>
              <a:t>deference</a:t>
            </a:r>
            <a:r>
              <a:rPr lang="en-IN" dirty="0" smtClean="0"/>
              <a:t> </a:t>
            </a:r>
            <a:r>
              <a:rPr lang="en-IN" dirty="0"/>
              <a:t>that marks </a:t>
            </a:r>
            <a:r>
              <a:rPr lang="en-IN" dirty="0" smtClean="0"/>
              <a:t>leadership conferred to </a:t>
            </a:r>
            <a:r>
              <a:rPr lang="en-IN" dirty="0"/>
              <a:t>men. </a:t>
            </a:r>
            <a:endParaRPr lang="en-IN" dirty="0" smtClean="0"/>
          </a:p>
          <a:p>
            <a:pPr>
              <a:buNone/>
            </a:pPr>
            <a:endParaRPr lang="en-IN" dirty="0"/>
          </a:p>
          <a:p>
            <a:pPr>
              <a:buNone/>
            </a:pPr>
            <a:r>
              <a:rPr lang="en-IN" dirty="0" smtClean="0"/>
              <a:t>A </a:t>
            </a:r>
            <a:r>
              <a:rPr lang="en-IN" dirty="0">
                <a:solidFill>
                  <a:srgbClr val="00B0F0"/>
                </a:solidFill>
              </a:rPr>
              <a:t>woman has to work harder</a:t>
            </a:r>
            <a:r>
              <a:rPr lang="en-IN" dirty="0"/>
              <a:t> to demonstrate that her apparent position of leadership is a real position of leadership.</a:t>
            </a:r>
          </a:p>
        </p:txBody>
      </p:sp>
    </p:spTree>
    <p:extLst>
      <p:ext uri="{BB962C8B-B14F-4D97-AF65-F5344CB8AC3E}">
        <p14:creationId xmlns:p14="http://schemas.microsoft.com/office/powerpoint/2010/main" val="16016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11371</TotalTime>
  <Words>1166</Words>
  <Application>Microsoft Office PowerPoint</Application>
  <PresentationFormat>On-screen Show (16:9)</PresentationFormat>
  <Paragraphs>99</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Segoe UI Semilight</vt:lpstr>
      <vt:lpstr>Titillium Web</vt:lpstr>
      <vt:lpstr>Wingdings</vt:lpstr>
      <vt:lpstr>Arial</vt:lpstr>
      <vt:lpstr>Fidele template</vt:lpstr>
      <vt:lpstr>Building Confidence Shweta Agrawal IIT Madras</vt:lpstr>
      <vt:lpstr>Confidence</vt:lpstr>
      <vt:lpstr>Confidence</vt:lpstr>
      <vt:lpstr>Some data</vt:lpstr>
      <vt:lpstr>Science and scientists are objective </vt:lpstr>
      <vt:lpstr>Science and scientists are objective Study 1</vt:lpstr>
      <vt:lpstr>Science and scientists are objective Study 2 </vt:lpstr>
      <vt:lpstr>PowerPoint Presentation</vt:lpstr>
      <vt:lpstr>PowerPoint Presentation</vt:lpstr>
      <vt:lpstr>PowerPoint Presentation</vt:lpstr>
      <vt:lpstr>PowerPoint Presentation</vt:lpstr>
      <vt:lpstr>PowerPoint Presentation</vt:lpstr>
      <vt:lpstr>PowerPoint Presentation</vt:lpstr>
      <vt:lpstr>Why am I telling you this?</vt:lpstr>
      <vt:lpstr>Then, confidence?</vt:lpstr>
      <vt:lpstr>Personal</vt:lpstr>
      <vt:lpstr>Calling It Out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Confidence Shweta Agrawal IIT Madras</dc:title>
  <dc:creator>shwet</dc:creator>
  <cp:lastModifiedBy>shweta.a@gmail.com</cp:lastModifiedBy>
  <cp:revision>112</cp:revision>
  <dcterms:modified xsi:type="dcterms:W3CDTF">2018-07-07T02:50:26Z</dcterms:modified>
</cp:coreProperties>
</file>