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32"/>
  </p:notesMasterIdLst>
  <p:sldIdLst>
    <p:sldId id="256" r:id="rId2"/>
    <p:sldId id="311" r:id="rId3"/>
    <p:sldId id="312" r:id="rId4"/>
    <p:sldId id="287" r:id="rId5"/>
    <p:sldId id="302" r:id="rId6"/>
    <p:sldId id="301" r:id="rId7"/>
    <p:sldId id="285" r:id="rId8"/>
    <p:sldId id="286" r:id="rId9"/>
    <p:sldId id="284" r:id="rId10"/>
    <p:sldId id="303" r:id="rId11"/>
    <p:sldId id="304" r:id="rId12"/>
    <p:sldId id="288" r:id="rId13"/>
    <p:sldId id="289" r:id="rId14"/>
    <p:sldId id="291" r:id="rId15"/>
    <p:sldId id="290" r:id="rId16"/>
    <p:sldId id="305" r:id="rId17"/>
    <p:sldId id="292" r:id="rId18"/>
    <p:sldId id="299" r:id="rId19"/>
    <p:sldId id="297" r:id="rId20"/>
    <p:sldId id="298" r:id="rId21"/>
    <p:sldId id="260" r:id="rId22"/>
    <p:sldId id="294" r:id="rId23"/>
    <p:sldId id="310" r:id="rId24"/>
    <p:sldId id="309" r:id="rId25"/>
    <p:sldId id="300" r:id="rId26"/>
    <p:sldId id="306" r:id="rId27"/>
    <p:sldId id="308" r:id="rId28"/>
    <p:sldId id="282" r:id="rId29"/>
    <p:sldId id="307" r:id="rId30"/>
    <p:sldId id="283" r:id="rId31"/>
  </p:sldIdLst>
  <p:sldSz cx="9144000" cy="6858000" type="screen4x3"/>
  <p:notesSz cx="6858000" cy="9144000"/>
  <p:embeddedFontLst>
    <p:embeddedFont>
      <p:font typeface="Quicksand" panose="020B0604020202020204" charset="0"/>
      <p:regular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89FF09B-4B5B-44FA-B541-713CC4515F41}">
  <a:tblStyle styleId="{889FF09B-4B5B-44FA-B541-713CC4515F41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372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07-06T04:38:02.059"/>
    </inkml:context>
    <inkml:brush xml:id="br0">
      <inkml:brushProperty name="width" value="0.13333" units="cm"/>
      <inkml:brushProperty name="height" value="0.13333" units="cm"/>
      <inkml:brushProperty name="color" value="#FFC000"/>
      <inkml:brushProperty name="fitToCurve" value="1"/>
    </inkml:brush>
  </inkml:definitions>
  <inkml:traceGroup>
    <inkml:annotationXML>
      <emma:emma xmlns:emma="http://www.w3.org/2003/04/emma" version="1.0">
        <emma:interpretation id="{E18FCD29-26C5-48DB-86A6-A9667D556AB1}" emma:medium="tactile" emma:mode="ink">
          <msink:context xmlns:msink="http://schemas.microsoft.com/ink/2010/main" type="writingRegion" rotatedBoundingBox="1138,6946 6277,6155 6719,9024 1580,9815"/>
        </emma:interpretation>
      </emma:emma>
    </inkml:annotationXML>
    <inkml:traceGroup>
      <inkml:annotationXML>
        <emma:emma xmlns:emma="http://www.w3.org/2003/04/emma" version="1.0">
          <emma:interpretation id="{E548D900-D3A6-41F2-B87D-52D40EED41DA}" emma:medium="tactile" emma:mode="ink">
            <msink:context xmlns:msink="http://schemas.microsoft.com/ink/2010/main" type="paragraph" rotatedBoundingBox="1138,6946 6277,6155 6444,7238 1305,80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080273-BFB6-42B5-AA20-3722DEAAF064}" emma:medium="tactile" emma:mode="ink">
              <msink:context xmlns:msink="http://schemas.microsoft.com/ink/2010/main" type="line" rotatedBoundingBox="1138,6946 6277,6155 6444,7238 1305,8029"/>
            </emma:interpretation>
          </emma:emma>
        </inkml:annotationXML>
        <inkml:traceGroup>
          <inkml:annotationXML>
            <emma:emma xmlns:emma="http://www.w3.org/2003/04/emma" version="1.0">
              <emma:interpretation id="{925B2FD1-AE25-4911-84F3-7C97E9E995E0}" emma:medium="tactile" emma:mode="ink">
                <msink:context xmlns:msink="http://schemas.microsoft.com/ink/2010/main" type="inkWord" rotatedBoundingBox="1138,6946 6277,6155 6444,7238 1305,8029"/>
              </emma:interpretation>
              <emma:one-of disjunction-type="recognition" id="oneOf0">
                <emma:interpretation id="interp0" emma:lang="en-IN" emma:confidence="0">
                  <emma:literal>BIASED</emma:literal>
                </emma:interpretation>
                <emma:interpretation id="interp1" emma:lang="en-IN" emma:confidence="0">
                  <emma:literal>B AS ED</emma:literal>
                </emma:interpretation>
                <emma:interpretation id="interp2" emma:lang="en-IN" emma:confidence="0">
                  <emma:literal>B ASE D</emma:literal>
                </emma:interpretation>
                <emma:interpretation id="interp3" emma:lang="en-IN" emma:confidence="0">
                  <emma:literal>BIAS ED</emma:literal>
                </emma:interpretation>
                <emma:interpretation id="interp4" emma:lang="en-IN" emma:confidence="0">
                  <emma:literal>BASE D</emma:literal>
                </emma:interpretation>
              </emma:one-of>
            </emma:emma>
          </inkml:annotationXML>
          <inkml:trace contextRef="#ctx0" brushRef="#br0">-2014-1681 164 0,'-9'-16'63'0,"9"5"-34"0,4-1-19 15,1 4 17-15,4-4-9 16,-1-3-3-16,10-1-2 15,0 1 1-15,3-5-7 16,10-3-4-16,13 3-2 0,9 1-4 16,17-5 0-16,0 9 2 15,-9 7 0-15,-8 8 5 0,-13 8 5 16,-5 11-5-16,-18 8 0 16,-12 9 0-16,-23 10 0 15,-21 17-7-15,-5 3 0 16,-5-4 1-16,1 5 3 15,4-9 0-15,9-15-1 16,9-12-2-16,8-11 1 16,5-12-4-16,13-12 1 15,9-4 2-15,17-4 1 16,9-3 1-16,22-1 0 16,9 0 0-16,-4 5 0 15,4 7 0-15,-14 4 2 16,-4 4 1-16,-8 7 1 15,-9 9 0-15,-9 15 2 16,-9 8-3-16,-9 4 0 0,-13 11 1 16,-17 5 0-16,-13 7-2 15,-19-4 1-15,-3-11-2 16,-9-12-1-16,8-16-2 16,10-15 1-16,8-12-15 15,9-4-6-15,8-8-71 16,14 0-42-1,9 4 56-15</inkml:trace>
          <inkml:trace contextRef="#ctx0" brushRef="#br0" timeOffset="-539.7001">-1926-1783 188 0,'-5'8'71'0,"10"-4"-38"0,-5 4-25 15,0-8 18-15,4 12-6 16,0 3-2-16,1 5-6 0,-1 3 0 16,5 12-7-16,0 16 1 15,-1 19 4-15,1 8-4 0,0 4 2 16,-5 0-5-16,1 4 0 15,-1-1 1-15,5-7 0 16,0-11-5-16,0-13 1 16,-1-11-5-16,1-12 1 15,-5-3-27-15,-4-20-11 16,-4-12-65 0,0-16-28-16,-1 1 67 15</inkml:trace>
          <inkml:trace contextRef="#ctx0" brushRef="#br0" timeOffset="557.7276">-952-1864 228 0,'-14'-4'88'0,"10"-4"-48"0,0 4-29 15,4 0 23-15,0 0-7 16,0 0 1-16,0 0-11 15,0 0-5-15,0 4-7 16,0 0 1-16,0 0 0 0,4 8 2 16,0 4 0-16,5 4-2 15,0 3 1-15,0 8-4 16,8 5 0-16,5 7 1 16,0 15 0-16,-4 12-2 15,-1 5-2-15,1 14 1 0,-1-3-1 16,-3-8 0-16,-1-3 2 15,0-9-1-15,0-7-1 16,-4-13-8-16,0-10-5 16,-1-17-40-16,-8-15-15 15,0-11-62 1</inkml:trace>
          <inkml:trace contextRef="#ctx0" brushRef="#br0" timeOffset="1345.0724">-435-1357 292 0,'0'-16'110'0,"13"12"-60"0,14-8-56 0,-10 5 17 16,14-5-12-16,13-4 1 15,4-7-18-15,5-4-5 16,4-9-95-16,4 1-39 16,5-15 75-16,0-5 40 15</inkml:trace>
          <inkml:trace contextRef="#ctx0" brushRef="#br0" timeOffset="1178.1797">-277-2013 244 0,'5'-23'90'0,"-1"27"-48"0,-4 11-31 15,0-7 30 1,0 23-16-16,0 12-10 0,-4 12-5 16,-1 11-6-16,5 20-5 0,0 8 0 15,0-5 1-15,5-3 0 16,-1-16 0-16,0-11 2 15,1-12-1-15,-1-24 2 16,-4-19 2 0,-4-20 0-16,-1-15 2 15,-3-23-2-15,-1-13 0 16,-4-11-1-16,4-8 2 16,0 1-1-16,0-1 0 15,5 8-3-15,0 12 1 16,4 7-2-16,0 12 2 15,4 12-4-15,5 12 0 16,4 7-1-16,9 12 0 0,9 16 0 16,8 11 0-16,1 9 2 15,3 14 0-15,6 13 2 16,-5 7 1-16,-9 8-4 16,0 0 1-16,0-3 2 15,-4-5 1-15,-1 0-8 16,-3-15-2-16,-10-16-18 15,-4-8-9-15,-13-35-62 16,0-11-29 0</inkml:trace>
          <inkml:trace contextRef="#ctx0" brushRef="#br0" timeOffset="1821.6291">842-2251 228 0,'-4'-11'88'0,"4"3"-48"0,0 0-29 15,0 4 23-15,-5 4-9 16,1-4-2-16,-1 4-9 16,-8 4-1-16,-9 4-8 15,0 4-1-15,-4 7 2 0,0 5-5 16,-5 3-1-16,-4 8-2 16,0-8 0-16,4 1 2 15,9 7 0-15,5-4-3 16,12-4 0-16,5-3-1 0,9 3 0 15,9-8 3-15,8-3 2 16,9 4-2-16,4-9-2 16,5 1 2-16,5 0 2 15,3 3 0-15,-8 5 2 16,-9 7-2-16,-8 0-1 16,-10 5 3-16,-12 7 0 15,-19 3 1-15,-8 5 2 16,-4-4 1-16,-13-8 1 15,-10-4-2-15,5-3-1 16,1-13-3-16,-1-11-2 16,4-12-6-16,10-3-4 15,8-9-27-15,13-7-14 0,4 7-77 16</inkml:trace>
          <inkml:trace contextRef="#ctx0" brushRef="#br0" timeOffset="2747.5807">1320-2231 320 0,'5'-8'121'0,"12"0"-66"0,1-11-60 16,-1 11 23-16,5 0-12 15,13-3-1-15,14-9-27 16,12 4-10-16,14-3-103 16,-1-1-44-16,1 1 90 15,-9-1 43-15</inkml:trace>
          <inkml:trace contextRef="#ctx0" brushRef="#br0" timeOffset="2297.7337">1386-2336 260 0,'4'-4'99'0,"-4"4"-54"0,9 8-42 0,-4-5 23 16,3 9-6-16,1 8 3 16,-5 11-9-16,1 8-1 15,4 15-7-15,-5 5-2 0,0 7 2 16,1 4-3-16,4 1 0 15,-5-1-3-15,5-4-3 16,4-7 4-16,0-13 1 0,5-10 0 16,4-13-2-16,4-11 3 15,5-8 2 1,-1-8-2-16,10-8 0 16,-5 0-1-16,4 1-2 0,1-1-2 15,-5 4 1-15,0 0-1 16,0 0 0-16,-4 1-7 15,0-1-2-15,-1 0-14 16,-3-4-4-16,-1 1-16 16,0-5-4-16,-4-3-64 15</inkml:trace>
          <inkml:trace contextRef="#ctx0" brushRef="#br0" timeOffset="2561.081">1500-1942 272 0,'-4'3'104'0,"4"-6"-56"0,4 3-43 0,5 0 24 16,4-8-16-16,5-8-4 15,8 1-6-15,9-1-3 16,13 0 1-16,-13 5-1 0,22-17 0 15,-4-3-36-15,-5 0-15 16,-8 4-71 0</inkml:trace>
          <inkml:trace contextRef="#ctx0" brushRef="#br0" timeOffset="3485.6275">2070-2204 332 0,'-8'-15'123'0,"3"3"-66"0,5-8-47 0,0 13 28 15,5-5-17-15,8 0-2 16,4 1-11-16,5-5-5 15,13 0-2-15,14-7-1 0,21 3 2 16,9-3-3-16,4 4-2 16,9 3-9-16,14 4-5 15,-1 12 0-15,-4 12 0 0,-9 7 5 16,-17 13 3 0,-14 7 2-16,-13 11 3 0,-8 9 6 15,-23 11 4-15,-17-8 3 16,-13 5 2-16,-22 7 1 15,-18-8 0-15,-8 4-2 16,-9 1-1-16,-5-5-1 16,-4-8 0-16,0-7-4 15,5 0-3-15,3-16-3 16,10-4-1-16,4-8-23 16,9-15-7-16,8-4-24 15,9-4-9-15,14-4-66 16</inkml:trace>
          <inkml:trace contextRef="#ctx0" brushRef="#br0" timeOffset="3112.9998">2474-2418 208 0,'-4'-28'79'0,"4"28"-42"0,0 4-17 0,0-4 44 15,-5 12-18-15,1 4-12 16,-1 3-7-16,5 8-16 15,0 12-7-15,5 12 0 0,-1 15-3 16,1 9-1-16,-1-1 3 16,9 0 0-16,0-8-4 15,1-4-1-15,-1-3-8 16,-5-12-2-16,1-12-24 16,-4-16-11-16,-5-19-34 15,-5-7-11-15,-12-17-4 16</inkml:trace>
        </inkml:traceGroup>
      </inkml:traceGroup>
    </inkml:traceGroup>
    <inkml:traceGroup>
      <inkml:annotationXML>
        <emma:emma xmlns:emma="http://www.w3.org/2003/04/emma" version="1.0">
          <emma:interpretation id="{AC4E08C8-AC52-462A-AEBD-E074A2271C7B}" emma:medium="tactile" emma:mode="ink">
            <msink:context xmlns:msink="http://schemas.microsoft.com/ink/2010/main" type="paragraph" rotatedBoundingBox="3650,8707 3921,9455 3257,9696 2985,89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0081D1C-98F3-4223-8510-1EB188093717}" emma:medium="tactile" emma:mode="ink">
              <msink:context xmlns:msink="http://schemas.microsoft.com/ink/2010/main" type="line" rotatedBoundingBox="3650,8707 3922,9455 3257,9696 2985,8949"/>
            </emma:interpretation>
          </emma:emma>
        </inkml:annotationXML>
        <inkml:traceGroup>
          <inkml:annotationXML>
            <emma:emma xmlns:emma="http://www.w3.org/2003/04/emma" version="1.0">
              <emma:interpretation id="{AD0A6078-54DE-487C-8B36-810A3206FCBC}" emma:medium="tactile" emma:mode="ink">
                <msink:context xmlns:msink="http://schemas.microsoft.com/ink/2010/main" type="inkWord" rotatedBoundingBox="3650,8707 3922,9455 3257,9696 2985,8949"/>
              </emma:interpretation>
              <emma:one-of disjunction-type="recognition" id="oneOf1">
                <emma:interpretation id="interp5" emma:lang="en-IN" emma:confidence="0">
                  <emma:literal>x</emma:literal>
                </emma:interpretation>
                <emma:interpretation id="interp6" emma:lang="en-IN" emma:confidence="0">
                  <emma:literal>X</emma:literal>
                </emma:interpretation>
                <emma:interpretation id="interp7" emma:lang="en-IN" emma:confidence="0">
                  <emma:literal>t</emma:literal>
                </emma:interpretation>
                <emma:interpretation id="interp8" emma:lang="en-IN" emma:confidence="0">
                  <emma:literal>T</emma:literal>
                </emma:interpretation>
                <emma:interpretation id="interp9" emma:lang="en-IN" emma:confidence="0">
                  <emma:literal>+</emma:literal>
                </emma:interpretation>
              </emma:one-of>
            </emma:emma>
          </inkml:annotationXML>
          <inkml:trace contextRef="#ctx0" brushRef="#br0" timeOffset="-2910.3975">210 19 128 0,'0'-8'49'0,"0"16"-26"0,5-8-5 0,-1-8 18 0,-4 8-7 16,0 0 0-16,4-7-1 16,-4 3 0-1,0 11 0-15,0 1 0 0,0 4-7 16,-4 4 0-16,0-1-10 16,-5 5-2-16,0-1-5 15,0 5-3-15,1 3 0 16,-1 8 1-16,-4 0-3 15,-1 12 0-15,-3 7 1 16,-1 9 2-16,5 3-3 16,-4 0 0-16,-1-3 1 0,5-12 2 15,0-12-3-15,0-8 0 16,-1-24-65 0,6-10-66-1</inkml:trace>
          <inkml:trace contextRef="#ctx0" brushRef="#br0" timeOffset="-2235.9356">171 54 224 0,'0'4'85'0,"0"-12"-46"0,0 8-39 0,0 0 16 0,0 0-9 16,4 8 1-16,5 0 4 15,0 4 2-15,-1-1-7 16,1 9 0-16,4-5 0 0,5 9 1 16,4-1 2-16,4 5-5 15,5 3-3-15,13 12 1 16,8 11 0-16,-3 1 1 16,3 3 0-16,1-3-5 15,-5-4 1-15,-8-12 2 16,-5-4 1-16,-9-12-72 15,-8-7-32-15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624499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45023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39934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44601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25561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788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8280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336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Shape 7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9" name="Shape 7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4745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IN" dirty="0" smtClean="0"/>
              <a:t>It’s good to start with a disclaimer. Everything I am about to say may be false</a:t>
            </a:r>
            <a:r>
              <a:rPr lang="en-IN" baseline="0" dirty="0" smtClean="0"/>
              <a:t> </a:t>
            </a:r>
            <a:r>
              <a:rPr lang="en-IN" baseline="0" dirty="0" smtClean="0">
                <a:sym typeface="Wingdings" panose="05000000000000000000" pitchFamily="2" charset="2"/>
              </a:rPr>
              <a:t>. A talk like this must necessarily be subjective, and everything I say must be interpreted at most as a broad rule of thumb. There are plenty of exceptions to everything I say. The aim is to make you aware of some common challenges and pitfalls that I have encountered as a young researcher</a:t>
            </a:r>
            <a:r>
              <a:rPr lang="en" dirty="0" smtClean="0">
                <a:solidFill>
                  <a:srgbClr val="FFC000"/>
                </a:solidFill>
              </a:rPr>
              <a:t>biased</a:t>
            </a:r>
            <a:r>
              <a:rPr lang="en" dirty="0" smtClean="0"/>
              <a:t> </a:t>
            </a:r>
            <a:r>
              <a:rPr lang="en-IN" baseline="0" dirty="0" smtClean="0">
                <a:sym typeface="Wingdings" panose="05000000000000000000" pitchFamily="2" charset="2"/>
              </a:rPr>
              <a:t>, so that you are better prepared.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7772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IN" dirty="0" smtClean="0"/>
              <a:t>It’s good to start with a disclaimer. Everything I am about to say may be false</a:t>
            </a:r>
            <a:r>
              <a:rPr lang="en-IN" baseline="0" dirty="0" smtClean="0"/>
              <a:t> </a:t>
            </a:r>
            <a:r>
              <a:rPr lang="en-IN" baseline="0" dirty="0" smtClean="0">
                <a:sym typeface="Wingdings" panose="05000000000000000000" pitchFamily="2" charset="2"/>
              </a:rPr>
              <a:t>. A talk like this must necessarily be subjective, and everything I say must be interpreted at most as a broad rule of thumb. There are plenty of exceptions to everything I say. The aim is to make you aware of some common challenges and pitfalls that I have encountered as a young researcher</a:t>
            </a:r>
            <a:r>
              <a:rPr lang="en" smtClean="0">
                <a:solidFill>
                  <a:srgbClr val="FFC000"/>
                </a:solidFill>
              </a:rPr>
              <a:t>biased</a:t>
            </a:r>
            <a:r>
              <a:rPr lang="en" smtClean="0"/>
              <a:t> </a:t>
            </a:r>
            <a:r>
              <a:rPr lang="en-IN" baseline="0" smtClean="0">
                <a:sym typeface="Wingdings" panose="05000000000000000000" pitchFamily="2" charset="2"/>
              </a:rPr>
              <a:t>, </a:t>
            </a:r>
            <a:r>
              <a:rPr lang="en-IN" baseline="0" dirty="0" smtClean="0">
                <a:sym typeface="Wingdings" panose="05000000000000000000" pitchFamily="2" charset="2"/>
              </a:rPr>
              <a:t>so that you are better prepared.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75547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765338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1805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5859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 smtClean="0"/>
              <a:t>Why</a:t>
            </a:r>
            <a:r>
              <a:rPr lang="en-IN" baseline="0" dirty="0" smtClean="0"/>
              <a:t> am I telling you this? It is not because I have regrets, actually I don’t. It was an amazing learning experience. But that is in hindsight. I am telling you this to illustrate that these things can and do happen. So if you choose to do it, go in with your eyes open.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6584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1023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3421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319175" y="2876425"/>
            <a:ext cx="66803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>
            <a:endParaRPr/>
          </a:p>
        </p:txBody>
      </p:sp>
      <p:cxnSp>
        <p:nvCxnSpPr>
          <p:cNvPr id="10" name="Shape 10"/>
          <p:cNvCxnSpPr>
            <a:stCxn id="11" idx="4"/>
          </p:cNvCxnSpPr>
          <p:nvPr/>
        </p:nvCxnSpPr>
        <p:spPr>
          <a:xfrm>
            <a:off x="903750" y="3563700"/>
            <a:ext cx="0" cy="32943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1" name="Shape 11"/>
          <p:cNvSpPr/>
          <p:nvPr/>
        </p:nvSpPr>
        <p:spPr>
          <a:xfrm>
            <a:off x="769050" y="3294300"/>
            <a:ext cx="269400" cy="2694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1530175" y="3077050"/>
            <a:ext cx="6767100" cy="709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SzPct val="100000"/>
              <a:defRPr sz="3000"/>
            </a:lvl1pPr>
            <a:lvl2pPr lvl="1" rtl="0">
              <a:spcBef>
                <a:spcPts val="0"/>
              </a:spcBef>
              <a:buSzPct val="100000"/>
              <a:defRPr sz="3000"/>
            </a:lvl2pPr>
            <a:lvl3pPr lvl="2" rtl="0">
              <a:spcBef>
                <a:spcPts val="0"/>
              </a:spcBef>
              <a:buSzPct val="100000"/>
              <a:defRPr sz="3000"/>
            </a:lvl3pPr>
            <a:lvl4pPr lvl="3" rtl="0">
              <a:spcBef>
                <a:spcPts val="0"/>
              </a:spcBef>
              <a:buSzPct val="100000"/>
              <a:defRPr sz="3000"/>
            </a:lvl4pPr>
            <a:lvl5pPr lvl="4" rtl="0">
              <a:spcBef>
                <a:spcPts val="0"/>
              </a:spcBef>
              <a:buSzPct val="100000"/>
              <a:defRPr sz="3000"/>
            </a:lvl5pPr>
            <a:lvl6pPr lvl="5" rtl="0">
              <a:spcBef>
                <a:spcPts val="0"/>
              </a:spcBef>
              <a:buSzPct val="100000"/>
              <a:defRPr sz="3000"/>
            </a:lvl6pPr>
            <a:lvl7pPr lvl="6" rtl="0">
              <a:spcBef>
                <a:spcPts val="0"/>
              </a:spcBef>
              <a:buSzPct val="100000"/>
              <a:defRPr sz="3000"/>
            </a:lvl7pPr>
            <a:lvl8pPr lvl="7" rtl="0">
              <a:spcBef>
                <a:spcPts val="0"/>
              </a:spcBef>
              <a:buSzPct val="100000"/>
              <a:defRPr sz="3000"/>
            </a:lvl8pPr>
            <a:lvl9pPr lvl="8" rtl="0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1530175" y="3710550"/>
            <a:ext cx="6927899" cy="470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buNone/>
              <a:defRPr sz="1800"/>
            </a:lvl1pPr>
            <a:lvl2pPr lvl="1" rtl="0">
              <a:spcBef>
                <a:spcPts val="0"/>
              </a:spcBef>
              <a:buSzPct val="100000"/>
              <a:buNone/>
              <a:defRPr sz="1800"/>
            </a:lvl2pPr>
            <a:lvl3pPr lvl="2" rtl="0">
              <a:spcBef>
                <a:spcPts val="0"/>
              </a:spcBef>
              <a:buSzPct val="100000"/>
              <a:buNone/>
              <a:defRPr sz="1800"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endParaRPr/>
          </a:p>
        </p:txBody>
      </p:sp>
      <p:cxnSp>
        <p:nvCxnSpPr>
          <p:cNvPr id="15" name="Shape 15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6" name="Shape 16"/>
          <p:cNvSpPr/>
          <p:nvPr/>
        </p:nvSpPr>
        <p:spPr>
          <a:xfrm>
            <a:off x="493600" y="3018850"/>
            <a:ext cx="820200" cy="8202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1633225" y="2882400"/>
            <a:ext cx="6700500" cy="10931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8pPr>
            <a:lvl9pPr lvl="8">
              <a:spcBef>
                <a:spcPts val="0"/>
              </a:spcBef>
              <a:buClr>
                <a:srgbClr val="39C0BA"/>
              </a:buClr>
              <a:buSzPct val="100000"/>
              <a:defRPr sz="2800" i="1">
                <a:solidFill>
                  <a:srgbClr val="39C0BA"/>
                </a:solidFill>
              </a:defRPr>
            </a:lvl9pPr>
          </a:lstStyle>
          <a:p>
            <a:endParaRPr/>
          </a:p>
        </p:txBody>
      </p:sp>
      <p:cxnSp>
        <p:nvCxnSpPr>
          <p:cNvPr id="19" name="Shape 19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0" name="Shape 20"/>
          <p:cNvSpPr/>
          <p:nvPr/>
        </p:nvSpPr>
        <p:spPr>
          <a:xfrm>
            <a:off x="493600" y="3018850"/>
            <a:ext cx="820200" cy="8202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 txBox="1"/>
          <p:nvPr/>
        </p:nvSpPr>
        <p:spPr>
          <a:xfrm>
            <a:off x="208000" y="3096171"/>
            <a:ext cx="1306200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4800" b="1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rPr>
              <a:t>“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hape 23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24" name="Shape 24"/>
          <p:cNvSpPr/>
          <p:nvPr/>
        </p:nvSpPr>
        <p:spPr>
          <a:xfrm>
            <a:off x="808725" y="800750"/>
            <a:ext cx="190200" cy="190200"/>
          </a:xfrm>
          <a:prstGeom prst="ellipse">
            <a:avLst/>
          </a:prstGeom>
          <a:solidFill>
            <a:srgbClr val="39C0BA"/>
          </a:solidFill>
          <a:ln w="2857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769050" y="1861900"/>
            <a:ext cx="269400" cy="2694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1165497" y="1600200"/>
            <a:ext cx="68580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600"/>
              </a:spcBef>
              <a:buClr>
                <a:srgbClr val="F3F3F3"/>
              </a:buClr>
              <a:buSzPct val="100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hape 52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999FA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3" name="Shape 53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2E3037"/>
          </a:solidFill>
          <a:ln w="9525" cap="flat" cmpd="sng">
            <a:solidFill>
              <a:srgbClr val="999FA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key color">
    <p:bg>
      <p:bgPr>
        <a:solidFill>
          <a:srgbClr val="39C0BA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" name="Shape 55"/>
          <p:cNvCxnSpPr/>
          <p:nvPr/>
        </p:nvCxnSpPr>
        <p:spPr>
          <a:xfrm>
            <a:off x="903825" y="-7925"/>
            <a:ext cx="0" cy="6866100"/>
          </a:xfrm>
          <a:prstGeom prst="straightConnector1">
            <a:avLst/>
          </a:prstGeom>
          <a:noFill/>
          <a:ln w="9525" cap="flat" cmpd="sng">
            <a:solidFill>
              <a:srgbClr val="2E3037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56" name="Shape 56"/>
          <p:cNvSpPr/>
          <p:nvPr/>
        </p:nvSpPr>
        <p:spPr>
          <a:xfrm>
            <a:off x="808650" y="3333900"/>
            <a:ext cx="190200" cy="190200"/>
          </a:xfrm>
          <a:prstGeom prst="ellipse">
            <a:avLst/>
          </a:prstGeom>
          <a:solidFill>
            <a:srgbClr val="39C0BA"/>
          </a:solidFill>
          <a:ln w="9525" cap="flat" cmpd="sng">
            <a:solidFill>
              <a:srgbClr val="2E303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303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65475" y="665975"/>
            <a:ext cx="6858000" cy="45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65497" y="1600200"/>
            <a:ext cx="68580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3F3F3"/>
              </a:buClr>
              <a:buSzPct val="100000"/>
              <a:buFont typeface="Quicksand"/>
              <a:buChar char="◦"/>
              <a:defRPr sz="30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buChar char="▫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>
              <a:spcBef>
                <a:spcPts val="480"/>
              </a:spcBef>
              <a:buClr>
                <a:srgbClr val="F3F3F3"/>
              </a:buClr>
              <a:buSzPct val="100000"/>
              <a:buFont typeface="Quicksand"/>
              <a:defRPr sz="24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>
              <a:spcBef>
                <a:spcPts val="360"/>
              </a:spcBef>
              <a:buClr>
                <a:srgbClr val="F3F3F3"/>
              </a:buClr>
              <a:buSzPct val="100000"/>
              <a:buFont typeface="Quicksand"/>
              <a:defRPr sz="1800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6" r:id="rId5"/>
    <p:sldLayoutId id="2147483657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izmann.ac.il/mcb/UriAlon/nurturing/How_to_choose_a_good_sc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googledocs/status/730087240156643328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1258216" y="537778"/>
            <a:ext cx="7691820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How to select a research topic</a:t>
            </a:r>
            <a:endParaRPr lang="en" dirty="0"/>
          </a:p>
        </p:txBody>
      </p:sp>
      <p:sp>
        <p:nvSpPr>
          <p:cNvPr id="8" name="Shape 103"/>
          <p:cNvSpPr txBox="1">
            <a:spLocks/>
          </p:cNvSpPr>
          <p:nvPr/>
        </p:nvSpPr>
        <p:spPr>
          <a:xfrm>
            <a:off x="1443605" y="4049415"/>
            <a:ext cx="6028199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Char char="◦"/>
              <a:defRPr sz="30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Char char="▫"/>
              <a:defRPr sz="24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24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F3F3F3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F3F3F3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pPr>
              <a:spcBef>
                <a:spcPts val="0"/>
              </a:spcBef>
              <a:buFont typeface="Quicksand"/>
              <a:buNone/>
            </a:pPr>
            <a:r>
              <a:rPr lang="en" sz="2400" dirty="0" smtClean="0"/>
              <a:t>Shweta Agrawal</a:t>
            </a:r>
          </a:p>
          <a:p>
            <a:pPr>
              <a:spcBef>
                <a:spcPts val="0"/>
              </a:spcBef>
              <a:buFont typeface="Quicksand"/>
              <a:buNone/>
            </a:pPr>
            <a:r>
              <a:rPr lang="en" sz="2400" dirty="0" smtClean="0"/>
              <a:t>IIT Madras</a:t>
            </a:r>
            <a:endParaRPr lang="e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3431" y="1213658"/>
            <a:ext cx="7585034" cy="3459480"/>
          </a:xfrm>
        </p:spPr>
        <p:txBody>
          <a:bodyPr/>
          <a:lstStyle/>
          <a:p>
            <a:r>
              <a:rPr lang="en-IN" sz="2400" dirty="0" smtClean="0"/>
              <a:t> Maintain healthy balance between </a:t>
            </a:r>
            <a:r>
              <a:rPr lang="en-IN" sz="2400" dirty="0" smtClean="0">
                <a:solidFill>
                  <a:srgbClr val="FFC000"/>
                </a:solidFill>
              </a:rPr>
              <a:t>hard and reachable</a:t>
            </a:r>
            <a:endParaRPr lang="en-IN" sz="18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IN" sz="2400" dirty="0" smtClean="0">
              <a:solidFill>
                <a:srgbClr val="FFC000"/>
              </a:solidFill>
            </a:endParaRPr>
          </a:p>
          <a:p>
            <a:r>
              <a:rPr lang="en-IN" sz="2400" dirty="0"/>
              <a:t> </a:t>
            </a:r>
            <a:r>
              <a:rPr lang="en-IN" sz="2400" dirty="0">
                <a:solidFill>
                  <a:srgbClr val="FFC000"/>
                </a:solidFill>
              </a:rPr>
              <a:t>Don’t prematurely obsess </a:t>
            </a:r>
            <a:r>
              <a:rPr lang="en-IN" sz="2400" dirty="0"/>
              <a:t>on a single “big problem” or “big theory” – Terry </a:t>
            </a:r>
            <a:r>
              <a:rPr lang="en-IN" sz="2400" dirty="0" smtClean="0"/>
              <a:t>Tao</a:t>
            </a:r>
            <a:endParaRPr lang="en-IN" sz="2400" dirty="0" smtClean="0">
              <a:solidFill>
                <a:srgbClr val="FFC000"/>
              </a:solidFill>
            </a:endParaRPr>
          </a:p>
          <a:p>
            <a:endParaRPr lang="en-IN" sz="2400" dirty="0" smtClean="0"/>
          </a:p>
          <a:p>
            <a:r>
              <a:rPr lang="en-IN" sz="2400" dirty="0"/>
              <a:t> </a:t>
            </a:r>
            <a:r>
              <a:rPr lang="en-IN" sz="2400" dirty="0" smtClean="0"/>
              <a:t>Try to </a:t>
            </a:r>
            <a:r>
              <a:rPr lang="en-IN" sz="2400" dirty="0"/>
              <a:t>work with other </a:t>
            </a:r>
            <a:r>
              <a:rPr lang="en-IN" sz="2400" dirty="0" smtClean="0">
                <a:solidFill>
                  <a:srgbClr val="FFC000"/>
                </a:solidFill>
              </a:rPr>
              <a:t>people</a:t>
            </a:r>
          </a:p>
          <a:p>
            <a:pPr>
              <a:buNone/>
            </a:pPr>
            <a:endParaRPr lang="en-IN" sz="2400" dirty="0"/>
          </a:p>
          <a:p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FFC000"/>
                </a:solidFill>
              </a:rPr>
              <a:t>Do not be shy</a:t>
            </a:r>
            <a:r>
              <a:rPr lang="en-IN" sz="2400" dirty="0" smtClean="0"/>
              <a:t> to ask for help if things are not working out</a:t>
            </a:r>
            <a:endParaRPr lang="en-IN" sz="2400" dirty="0"/>
          </a:p>
          <a:p>
            <a:pPr lvl="4"/>
            <a:endParaRPr lang="en-IN" sz="2000" dirty="0" smtClean="0"/>
          </a:p>
          <a:p>
            <a:pPr lvl="1">
              <a:buNone/>
            </a:pPr>
            <a:r>
              <a:rPr lang="en-IN" sz="1800" dirty="0" smtClean="0"/>
              <a:t>	 </a:t>
            </a:r>
          </a:p>
          <a:p>
            <a:pPr lvl="1">
              <a:buNone/>
            </a:pPr>
            <a:endParaRPr lang="en-IN" sz="1800" dirty="0"/>
          </a:p>
        </p:txBody>
      </p:sp>
      <p:sp>
        <p:nvSpPr>
          <p:cNvPr id="4" name="Shape 95"/>
          <p:cNvSpPr txBox="1">
            <a:spLocks noGrp="1"/>
          </p:cNvSpPr>
          <p:nvPr>
            <p:ph type="title"/>
          </p:nvPr>
        </p:nvSpPr>
        <p:spPr>
          <a:xfrm>
            <a:off x="1093431" y="139503"/>
            <a:ext cx="7878773" cy="9411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 smtClean="0"/>
              <a:t>Problem </a:t>
            </a:r>
            <a:r>
              <a:rPr lang="en" sz="3000" dirty="0"/>
              <a:t>c</a:t>
            </a:r>
            <a:r>
              <a:rPr lang="en" sz="3000" dirty="0" smtClean="0"/>
              <a:t>hoice in early stages</a:t>
            </a:r>
            <a:endParaRPr lang="en" sz="3000" dirty="0">
              <a:solidFill>
                <a:srgbClr val="39C0B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87757" y="5614290"/>
            <a:ext cx="7862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chemeClr val="accent4"/>
                </a:solidFill>
                <a:latin typeface="Quicksand" panose="020B0604020202020204" charset="0"/>
              </a:rPr>
              <a:t>These are things I learned the hard way</a:t>
            </a:r>
            <a:endParaRPr lang="en-IN" sz="2800" dirty="0">
              <a:solidFill>
                <a:schemeClr val="accent4"/>
              </a:solidFill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75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7" y="1600200"/>
            <a:ext cx="7585034" cy="3459480"/>
          </a:xfrm>
        </p:spPr>
        <p:txBody>
          <a:bodyPr/>
          <a:lstStyle/>
          <a:p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 When I started my </a:t>
            </a:r>
            <a:r>
              <a:rPr lang="en-IN" sz="2400" dirty="0">
                <a:solidFill>
                  <a:schemeClr val="bg1"/>
                </a:solidFill>
                <a:latin typeface="Quicksand" panose="020B0604020202020204" charset="0"/>
              </a:rPr>
              <a:t>postdoc, I </a:t>
            </a:r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worked essentially </a:t>
            </a:r>
            <a:r>
              <a:rPr lang="en-IN" sz="2400" dirty="0">
                <a:solidFill>
                  <a:schemeClr val="bg1"/>
                </a:solidFill>
                <a:latin typeface="Quicksand" panose="020B0604020202020204" charset="0"/>
              </a:rPr>
              <a:t>alone for </a:t>
            </a:r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&gt; 1 year almost exclusively </a:t>
            </a:r>
            <a:r>
              <a:rPr lang="en-IN" sz="2400" dirty="0">
                <a:solidFill>
                  <a:schemeClr val="bg1"/>
                </a:solidFill>
                <a:latin typeface="Quicksand" panose="020B0604020202020204" charset="0"/>
              </a:rPr>
              <a:t>on two big </a:t>
            </a:r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problems</a:t>
            </a:r>
          </a:p>
          <a:p>
            <a:endParaRPr lang="en-IN" sz="2400" dirty="0">
              <a:solidFill>
                <a:schemeClr val="bg1"/>
              </a:solidFill>
              <a:latin typeface="Quicksand" panose="020B060402020202020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 </a:t>
            </a:r>
            <a:r>
              <a:rPr lang="en-IN" sz="2400" dirty="0">
                <a:solidFill>
                  <a:schemeClr val="bg1"/>
                </a:solidFill>
                <a:latin typeface="Quicksand" panose="020B0604020202020204" charset="0"/>
              </a:rPr>
              <a:t>One was solved by another group, one remains open to this day (5 years later</a:t>
            </a:r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)</a:t>
            </a:r>
          </a:p>
          <a:p>
            <a:endParaRPr lang="en-IN" sz="2400" dirty="0">
              <a:solidFill>
                <a:schemeClr val="bg1"/>
              </a:solidFill>
              <a:latin typeface="Quicksand" panose="020B060402020202020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 I felt I was doing something wrong, didn’t discuss</a:t>
            </a:r>
          </a:p>
          <a:p>
            <a:endParaRPr lang="en-IN" sz="2400" dirty="0">
              <a:solidFill>
                <a:schemeClr val="bg1"/>
              </a:solidFill>
              <a:latin typeface="Quicksand" panose="020B0604020202020204" charset="0"/>
            </a:endParaRPr>
          </a:p>
          <a:p>
            <a:r>
              <a:rPr lang="en-IN" sz="2400" dirty="0" smtClean="0">
                <a:solidFill>
                  <a:schemeClr val="bg1"/>
                </a:solidFill>
                <a:latin typeface="Quicksand" panose="020B0604020202020204" charset="0"/>
              </a:rPr>
              <a:t> Lost confidence, came close to quitting</a:t>
            </a:r>
            <a:endParaRPr lang="en-IN" sz="2400" dirty="0">
              <a:solidFill>
                <a:schemeClr val="bg1"/>
              </a:solidFill>
              <a:latin typeface="Quicksand" panose="020B0604020202020204" charset="0"/>
            </a:endParaRPr>
          </a:p>
          <a:p>
            <a:endParaRPr lang="en-IN" sz="2400" dirty="0">
              <a:solidFill>
                <a:schemeClr val="bg1"/>
              </a:solidFill>
              <a:latin typeface="Quicksand" panose="020B0604020202020204" charset="0"/>
            </a:endParaRPr>
          </a:p>
        </p:txBody>
      </p:sp>
      <p:sp>
        <p:nvSpPr>
          <p:cNvPr id="4" name="Shape 95"/>
          <p:cNvSpPr txBox="1">
            <a:spLocks noGrp="1"/>
          </p:cNvSpPr>
          <p:nvPr>
            <p:ph type="title"/>
          </p:nvPr>
        </p:nvSpPr>
        <p:spPr>
          <a:xfrm>
            <a:off x="1093431" y="272506"/>
            <a:ext cx="7878773" cy="9411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 smtClean="0"/>
              <a:t>All eggs in one basket: Personal </a:t>
            </a:r>
            <a:endParaRPr lang="en" sz="3000" dirty="0">
              <a:solidFill>
                <a:srgbClr val="39C0BA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5731" y="5957525"/>
            <a:ext cx="82240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rgbClr val="FFC000"/>
                </a:solidFill>
                <a:latin typeface="Quicksand" panose="020B0604020202020204" charset="0"/>
              </a:rPr>
              <a:t>Upside: Research was never so hard after that </a:t>
            </a:r>
            <a:r>
              <a:rPr lang="en-IN" sz="2800" dirty="0" smtClean="0">
                <a:solidFill>
                  <a:srgbClr val="FFC000"/>
                </a:solidFill>
                <a:latin typeface="Quicksand" panose="020B0604020202020204" charset="0"/>
                <a:sym typeface="Wingdings" panose="05000000000000000000" pitchFamily="2" charset="2"/>
              </a:rPr>
              <a:t></a:t>
            </a:r>
            <a:endParaRPr lang="en-IN" sz="2800" dirty="0">
              <a:latin typeface="Quicksand" panose="020B0604020202020204" charset="0"/>
            </a:endParaRPr>
          </a:p>
        </p:txBody>
      </p:sp>
      <p:grpSp>
        <p:nvGrpSpPr>
          <p:cNvPr id="9" name="Shape 474"/>
          <p:cNvGrpSpPr/>
          <p:nvPr/>
        </p:nvGrpSpPr>
        <p:grpSpPr>
          <a:xfrm>
            <a:off x="7003131" y="753615"/>
            <a:ext cx="342881" cy="350068"/>
            <a:chOff x="3951850" y="2985350"/>
            <a:chExt cx="407950" cy="416500"/>
          </a:xfrm>
        </p:grpSpPr>
        <p:sp>
          <p:nvSpPr>
            <p:cNvPr id="10" name="Shape 475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476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47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478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5524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530175" y="3077050"/>
            <a:ext cx="6767100" cy="70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TAKE YOUR TIME</a:t>
            </a:r>
            <a:endParaRPr lang="en" dirty="0"/>
          </a:p>
        </p:txBody>
      </p:sp>
      <p:sp>
        <p:nvSpPr>
          <p:cNvPr id="85" name="Shape 85"/>
          <p:cNvSpPr txBox="1"/>
          <p:nvPr/>
        </p:nvSpPr>
        <p:spPr>
          <a:xfrm>
            <a:off x="502600" y="3039900"/>
            <a:ext cx="802500" cy="78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dirty="0">
                <a:solidFill>
                  <a:srgbClr val="2E3037"/>
                </a:solidFill>
                <a:latin typeface="Quicksand"/>
                <a:ea typeface="Quicksand"/>
                <a:cs typeface="Quicksand"/>
                <a:sym typeface="Quicksand"/>
              </a:rPr>
              <a:t>2</a:t>
            </a:r>
            <a:endParaRPr lang="en" sz="3000" dirty="0">
              <a:solidFill>
                <a:srgbClr val="2E3037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275006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000" dirty="0" smtClean="0"/>
              <a:t>Taking the time</a:t>
            </a:r>
            <a:endParaRPr lang="en-IN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6" y="1600200"/>
            <a:ext cx="7806707" cy="4967700"/>
          </a:xfrm>
        </p:spPr>
        <p:txBody>
          <a:bodyPr/>
          <a:lstStyle/>
          <a:p>
            <a:r>
              <a:rPr lang="en-IN" sz="2400" dirty="0" smtClean="0"/>
              <a:t> </a:t>
            </a:r>
            <a:r>
              <a:rPr lang="en-IN" sz="2400" dirty="0"/>
              <a:t>It </a:t>
            </a:r>
            <a:r>
              <a:rPr lang="en-IN" sz="2400" dirty="0">
                <a:solidFill>
                  <a:srgbClr val="FFC000"/>
                </a:solidFill>
              </a:rPr>
              <a:t>takes</a:t>
            </a:r>
            <a:r>
              <a:rPr lang="en-IN" sz="2400" dirty="0"/>
              <a:t> </a:t>
            </a:r>
            <a:r>
              <a:rPr lang="en-IN" sz="2400" dirty="0">
                <a:solidFill>
                  <a:srgbClr val="FFC000"/>
                </a:solidFill>
              </a:rPr>
              <a:t>time </a:t>
            </a:r>
            <a:r>
              <a:rPr lang="en-IN" sz="2400" dirty="0">
                <a:solidFill>
                  <a:schemeClr val="bg1"/>
                </a:solidFill>
              </a:rPr>
              <a:t>to find a good </a:t>
            </a:r>
            <a:r>
              <a:rPr lang="en-IN" sz="2400" dirty="0" smtClean="0">
                <a:solidFill>
                  <a:schemeClr val="bg1"/>
                </a:solidFill>
              </a:rPr>
              <a:t>problem</a:t>
            </a:r>
          </a:p>
          <a:p>
            <a:endParaRPr lang="en-IN" sz="2400" dirty="0">
              <a:solidFill>
                <a:schemeClr val="bg1"/>
              </a:solidFill>
            </a:endParaRPr>
          </a:p>
          <a:p>
            <a:r>
              <a:rPr lang="en-IN" sz="2400" dirty="0" smtClean="0"/>
              <a:t> Do </a:t>
            </a:r>
            <a:r>
              <a:rPr lang="en-IN" sz="2400" dirty="0"/>
              <a:t>not be in a </a:t>
            </a:r>
            <a:r>
              <a:rPr lang="en-IN" sz="2400" dirty="0">
                <a:solidFill>
                  <a:schemeClr val="bg1"/>
                </a:solidFill>
              </a:rPr>
              <a:t>hurry </a:t>
            </a:r>
            <a:r>
              <a:rPr lang="en-IN" sz="2400" dirty="0"/>
              <a:t>to “get to work”. </a:t>
            </a:r>
            <a:r>
              <a:rPr lang="en-IN" sz="2400" dirty="0">
                <a:solidFill>
                  <a:srgbClr val="FFC000"/>
                </a:solidFill>
              </a:rPr>
              <a:t>Savour</a:t>
            </a:r>
            <a:r>
              <a:rPr lang="en-IN" sz="2400" dirty="0"/>
              <a:t> the process of finding a nice problem.</a:t>
            </a:r>
          </a:p>
          <a:p>
            <a:pPr>
              <a:buNone/>
            </a:pPr>
            <a:endParaRPr lang="en-IN" sz="2400" dirty="0"/>
          </a:p>
          <a:p>
            <a:r>
              <a:rPr lang="en-IN" sz="2400" dirty="0" smtClean="0"/>
              <a:t> Be </a:t>
            </a:r>
            <a:r>
              <a:rPr lang="en-IN" sz="2400" dirty="0" smtClean="0">
                <a:solidFill>
                  <a:srgbClr val="FFC000"/>
                </a:solidFill>
              </a:rPr>
              <a:t>creative</a:t>
            </a:r>
            <a:r>
              <a:rPr lang="en-IN" sz="2400" dirty="0" smtClean="0"/>
              <a:t> in how you choose the problem. Don’t rush for the first, most obvious question (it gets crowded out there)</a:t>
            </a:r>
          </a:p>
          <a:p>
            <a:endParaRPr lang="en-IN" sz="2400" dirty="0"/>
          </a:p>
          <a:p>
            <a:r>
              <a:rPr lang="en-IN" sz="2400" dirty="0" smtClean="0"/>
              <a:t> Be original. What *you* like is important. Stay </a:t>
            </a:r>
            <a:r>
              <a:rPr lang="en-IN" sz="2400" dirty="0" smtClean="0">
                <a:solidFill>
                  <a:schemeClr val="bg1"/>
                </a:solidFill>
              </a:rPr>
              <a:t>committed </a:t>
            </a:r>
            <a:r>
              <a:rPr lang="en-IN" sz="2400" dirty="0" smtClean="0"/>
              <a:t>to </a:t>
            </a:r>
            <a:r>
              <a:rPr lang="en-IN" sz="2400" dirty="0" smtClean="0">
                <a:solidFill>
                  <a:srgbClr val="FFC000"/>
                </a:solidFill>
              </a:rPr>
              <a:t>what is interesting</a:t>
            </a:r>
            <a:r>
              <a:rPr lang="en-IN" sz="2400" dirty="0" smtClean="0"/>
              <a:t> to you.</a:t>
            </a:r>
          </a:p>
          <a:p>
            <a:endParaRPr lang="en-IN" sz="2400" dirty="0"/>
          </a:p>
          <a:p>
            <a:r>
              <a:rPr lang="en-IN" sz="2400" dirty="0" smtClean="0"/>
              <a:t> </a:t>
            </a:r>
            <a:endParaRPr lang="en-IN" sz="2400" dirty="0"/>
          </a:p>
          <a:p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264076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530175" y="3077050"/>
            <a:ext cx="6767100" cy="70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WHAT IS INTERESTING?</a:t>
            </a:r>
            <a:endParaRPr lang="en" dirty="0"/>
          </a:p>
        </p:txBody>
      </p:sp>
      <p:sp>
        <p:nvSpPr>
          <p:cNvPr id="85" name="Shape 85"/>
          <p:cNvSpPr txBox="1"/>
          <p:nvPr/>
        </p:nvSpPr>
        <p:spPr>
          <a:xfrm>
            <a:off x="502600" y="3039900"/>
            <a:ext cx="802500" cy="78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dirty="0">
                <a:solidFill>
                  <a:srgbClr val="2E3037"/>
                </a:solidFill>
                <a:latin typeface="Quicksand"/>
                <a:ea typeface="Quicksand"/>
                <a:cs typeface="Quicksand"/>
                <a:sym typeface="Quicksand"/>
              </a:rPr>
              <a:t>3</a:t>
            </a:r>
            <a:endParaRPr lang="en" sz="3000" dirty="0">
              <a:solidFill>
                <a:srgbClr val="2E3037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10493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000" dirty="0" smtClean="0"/>
              <a:t>What is interesting?</a:t>
            </a:r>
            <a:endParaRPr lang="en-IN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9242" y="1353089"/>
            <a:ext cx="7900918" cy="4967700"/>
          </a:xfrm>
        </p:spPr>
        <p:txBody>
          <a:bodyPr/>
          <a:lstStyle/>
          <a:p>
            <a:r>
              <a:rPr lang="en-IN" sz="2400" dirty="0" smtClean="0"/>
              <a:t> In the early stages, </a:t>
            </a:r>
            <a:r>
              <a:rPr lang="en-IN" sz="2400" dirty="0" smtClean="0">
                <a:solidFill>
                  <a:srgbClr val="FFC000"/>
                </a:solidFill>
              </a:rPr>
              <a:t>if you want to be safe</a:t>
            </a:r>
            <a:r>
              <a:rPr lang="en-IN" sz="2400" dirty="0" smtClean="0"/>
              <a:t>, you can tackle modest improvements over papers that appeared in reputable venues</a:t>
            </a:r>
          </a:p>
          <a:p>
            <a:endParaRPr lang="en-IN" sz="2400" dirty="0"/>
          </a:p>
          <a:p>
            <a:r>
              <a:rPr lang="en-IN" sz="2400" dirty="0" smtClean="0"/>
              <a:t> As you </a:t>
            </a:r>
            <a:r>
              <a:rPr lang="en-IN" sz="2400" dirty="0" smtClean="0">
                <a:solidFill>
                  <a:srgbClr val="FFC000"/>
                </a:solidFill>
              </a:rPr>
              <a:t>gain confidence</a:t>
            </a:r>
            <a:r>
              <a:rPr lang="en-IN" sz="2400" dirty="0" smtClean="0"/>
              <a:t>, branch out to more creative questions</a:t>
            </a:r>
          </a:p>
          <a:p>
            <a:endParaRPr lang="en-IN" sz="2400" dirty="0"/>
          </a:p>
          <a:p>
            <a:r>
              <a:rPr lang="en-IN" sz="2400" dirty="0" smtClean="0">
                <a:solidFill>
                  <a:schemeClr val="accent2"/>
                </a:solidFill>
              </a:rPr>
              <a:t> </a:t>
            </a:r>
            <a:r>
              <a:rPr lang="en-IN" sz="2400" dirty="0" smtClean="0">
                <a:solidFill>
                  <a:srgbClr val="FFC000"/>
                </a:solidFill>
              </a:rPr>
              <a:t>Interesting = publishable? Who decides? </a:t>
            </a:r>
            <a:r>
              <a:rPr lang="en-IN" sz="2400" dirty="0" smtClean="0"/>
              <a:t>What others</a:t>
            </a:r>
            <a:r>
              <a:rPr lang="en-IN" sz="2400" dirty="0" smtClean="0">
                <a:solidFill>
                  <a:schemeClr val="bg1"/>
                </a:solidFill>
              </a:rPr>
              <a:t> </a:t>
            </a:r>
            <a:r>
              <a:rPr lang="en-IN" sz="2400" dirty="0" smtClean="0"/>
              <a:t>think is important but not as important as what you think.</a:t>
            </a:r>
          </a:p>
          <a:p>
            <a:endParaRPr lang="en-IN" sz="2400" dirty="0" smtClean="0"/>
          </a:p>
          <a:p>
            <a:r>
              <a:rPr lang="en-IN" sz="2400" i="1" dirty="0" smtClean="0"/>
              <a:t> </a:t>
            </a:r>
            <a:r>
              <a:rPr lang="en-IN" sz="2400" dirty="0" smtClean="0"/>
              <a:t>If we are </a:t>
            </a:r>
            <a:r>
              <a:rPr lang="en-IN" sz="2400" dirty="0" smtClean="0">
                <a:solidFill>
                  <a:srgbClr val="FFC000"/>
                </a:solidFill>
              </a:rPr>
              <a:t>genuinely interested</a:t>
            </a:r>
            <a:r>
              <a:rPr lang="en-IN" sz="2400" dirty="0" smtClean="0"/>
              <a:t>, then failures and setbacks (inevitable and plentiful) do not seem so bad</a:t>
            </a:r>
          </a:p>
          <a:p>
            <a:pPr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42467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097" y="1286267"/>
            <a:ext cx="7878772" cy="3459480"/>
          </a:xfrm>
        </p:spPr>
        <p:txBody>
          <a:bodyPr/>
          <a:lstStyle/>
          <a:p>
            <a:r>
              <a:rPr lang="en-IN" sz="2000" dirty="0" smtClean="0">
                <a:solidFill>
                  <a:schemeClr val="bg1"/>
                </a:solidFill>
                <a:latin typeface="Quicksand" panose="020B0604020202020204" charset="0"/>
              </a:rPr>
              <a:t> Once I got involved in a project because I confused interesting (to me) with publishable</a:t>
            </a:r>
          </a:p>
          <a:p>
            <a:pPr>
              <a:buNone/>
            </a:pPr>
            <a:endParaRPr lang="en-IN" sz="2000" dirty="0">
              <a:solidFill>
                <a:schemeClr val="bg1"/>
              </a:solidFill>
              <a:latin typeface="Quicksand" panose="020B0604020202020204" charset="0"/>
            </a:endParaRPr>
          </a:p>
          <a:p>
            <a:r>
              <a:rPr lang="en-IN" sz="2000" dirty="0" smtClean="0">
                <a:solidFill>
                  <a:schemeClr val="bg1"/>
                </a:solidFill>
                <a:latin typeface="Quicksand" panose="020B0604020202020204" charset="0"/>
              </a:rPr>
              <a:t> Paper was rejected multiple times. Didn’t really like the question but had to keep coming up with new ways to “sell” it.</a:t>
            </a:r>
          </a:p>
          <a:p>
            <a:pPr>
              <a:buNone/>
            </a:pPr>
            <a:endParaRPr lang="en-IN" sz="2000" dirty="0">
              <a:solidFill>
                <a:schemeClr val="bg1"/>
              </a:solidFill>
              <a:latin typeface="Quicksand" panose="020B0604020202020204" charset="0"/>
            </a:endParaRPr>
          </a:p>
          <a:p>
            <a:r>
              <a:rPr lang="en-IN" sz="2000" dirty="0" smtClean="0">
                <a:solidFill>
                  <a:schemeClr val="bg1"/>
                </a:solidFill>
                <a:latin typeface="Quicksand" panose="020B0604020202020204" charset="0"/>
              </a:rPr>
              <a:t> Another paper that took equally long to publish but I liked and believed in it. Rewriting helped improve it. Satisfied in the end.</a:t>
            </a:r>
            <a:endParaRPr lang="en-IN" sz="2000" dirty="0">
              <a:solidFill>
                <a:schemeClr val="bg1"/>
              </a:solidFill>
              <a:latin typeface="Quicksand" panose="020B0604020202020204" charset="0"/>
            </a:endParaRPr>
          </a:p>
        </p:txBody>
      </p:sp>
      <p:sp>
        <p:nvSpPr>
          <p:cNvPr id="4" name="Shape 95"/>
          <p:cNvSpPr txBox="1">
            <a:spLocks noGrp="1"/>
          </p:cNvSpPr>
          <p:nvPr>
            <p:ph type="title"/>
          </p:nvPr>
        </p:nvSpPr>
        <p:spPr>
          <a:xfrm>
            <a:off x="1093431" y="154742"/>
            <a:ext cx="7878773" cy="9411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 smtClean="0"/>
              <a:t>Interesting=Publishable? Personal </a:t>
            </a:r>
            <a:endParaRPr lang="en" sz="3000" dirty="0">
              <a:solidFill>
                <a:srgbClr val="39C0BA"/>
              </a:solidFill>
            </a:endParaRPr>
          </a:p>
        </p:txBody>
      </p:sp>
      <p:grpSp>
        <p:nvGrpSpPr>
          <p:cNvPr id="5" name="Shape 474"/>
          <p:cNvGrpSpPr/>
          <p:nvPr/>
        </p:nvGrpSpPr>
        <p:grpSpPr>
          <a:xfrm>
            <a:off x="7341181" y="602236"/>
            <a:ext cx="342881" cy="350068"/>
            <a:chOff x="3951850" y="2985350"/>
            <a:chExt cx="407950" cy="416500"/>
          </a:xfrm>
        </p:grpSpPr>
        <p:sp>
          <p:nvSpPr>
            <p:cNvPr id="6" name="Shape 475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" name="Shape 476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47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478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792480" y="5303591"/>
            <a:ext cx="82240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600" dirty="0" smtClean="0">
                <a:solidFill>
                  <a:srgbClr val="FFC000"/>
                </a:solidFill>
                <a:latin typeface="Quicksand" panose="020B0604020202020204" charset="0"/>
              </a:rPr>
              <a:t>Don’t work on things just because you think they are interesting to others.</a:t>
            </a:r>
            <a:endParaRPr lang="en-IN" sz="2600" dirty="0"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15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633224" y="2882400"/>
            <a:ext cx="7095139" cy="170622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-IN" dirty="0" smtClean="0"/>
              <a:t>There is </a:t>
            </a:r>
            <a:r>
              <a:rPr lang="en-IN" dirty="0"/>
              <a:t>confusion </a:t>
            </a:r>
            <a:r>
              <a:rPr lang="en-IN" dirty="0" smtClean="0"/>
              <a:t>due </a:t>
            </a:r>
            <a:r>
              <a:rPr lang="en-IN" dirty="0"/>
              <a:t>to the mixing of two voices—one is a loud voice of the interests of those around us, in conferences, in our department, etc. The other is a faint voice in our breast, that says, this is interesting to </a:t>
            </a:r>
            <a:r>
              <a:rPr lang="en-IN" dirty="0" smtClean="0"/>
              <a:t>me. </a:t>
            </a:r>
            <a:r>
              <a:rPr lang="en-IN" dirty="0"/>
              <a:t>L</a:t>
            </a:r>
            <a:r>
              <a:rPr lang="en-IN" dirty="0" smtClean="0"/>
              <a:t>istening </a:t>
            </a:r>
            <a:r>
              <a:rPr lang="en-IN" dirty="0"/>
              <a:t>to our </a:t>
            </a:r>
            <a:r>
              <a:rPr lang="en-IN" dirty="0" smtClean="0"/>
              <a:t>own idiosyncratic </a:t>
            </a:r>
            <a:r>
              <a:rPr lang="en-IN" dirty="0"/>
              <a:t>voice leads to better </a:t>
            </a:r>
            <a:r>
              <a:rPr lang="en-IN" dirty="0" smtClean="0"/>
              <a:t>science.</a:t>
            </a:r>
            <a:r>
              <a:rPr lang="en-IN" dirty="0"/>
              <a:t>	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			</a:t>
            </a:r>
          </a:p>
          <a:p>
            <a:pPr>
              <a:buNone/>
            </a:pPr>
            <a:r>
              <a:rPr lang="en-IN" dirty="0" smtClean="0"/>
              <a:t>-Uri </a:t>
            </a:r>
            <a:r>
              <a:rPr lang="en-IN" dirty="0" err="1" smtClean="0"/>
              <a:t>Alon</a:t>
            </a: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763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530175" y="3077050"/>
            <a:ext cx="6767100" cy="70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BE INSPIRED</a:t>
            </a:r>
            <a:endParaRPr lang="en" dirty="0"/>
          </a:p>
        </p:txBody>
      </p:sp>
      <p:sp>
        <p:nvSpPr>
          <p:cNvPr id="85" name="Shape 85"/>
          <p:cNvSpPr txBox="1"/>
          <p:nvPr/>
        </p:nvSpPr>
        <p:spPr>
          <a:xfrm>
            <a:off x="502600" y="3039900"/>
            <a:ext cx="802500" cy="78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 dirty="0" smtClean="0">
                <a:solidFill>
                  <a:srgbClr val="2E3037"/>
                </a:solidFill>
                <a:latin typeface="Quicksand"/>
                <a:ea typeface="Quicksand"/>
                <a:cs typeface="Quicksand"/>
                <a:sym typeface="Quicksand"/>
              </a:rPr>
              <a:t>4</a:t>
            </a:r>
            <a:endParaRPr lang="en" sz="3000" dirty="0">
              <a:solidFill>
                <a:srgbClr val="2E3037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</p:spTree>
    <p:extLst>
      <p:ext uri="{BB962C8B-B14F-4D97-AF65-F5344CB8AC3E}">
        <p14:creationId xmlns:p14="http://schemas.microsoft.com/office/powerpoint/2010/main" val="16377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6" y="1600200"/>
            <a:ext cx="7684787" cy="4967700"/>
          </a:xfrm>
        </p:spPr>
        <p:txBody>
          <a:bodyPr/>
          <a:lstStyle/>
          <a:p>
            <a:r>
              <a:rPr lang="en-IN" sz="2400" dirty="0" smtClean="0"/>
              <a:t> A concrete method I have is to maintain a stash of papers that I have found </a:t>
            </a:r>
            <a:r>
              <a:rPr lang="en-IN" sz="2400" dirty="0" smtClean="0">
                <a:solidFill>
                  <a:srgbClr val="FFC000"/>
                </a:solidFill>
              </a:rPr>
              <a:t>innovative, inspiring and cool</a:t>
            </a:r>
          </a:p>
          <a:p>
            <a:endParaRPr lang="en-IN" sz="2400" dirty="0" smtClean="0"/>
          </a:p>
          <a:p>
            <a:r>
              <a:rPr lang="en-IN" sz="2400" dirty="0"/>
              <a:t> </a:t>
            </a:r>
            <a:r>
              <a:rPr lang="en-IN" sz="2400" dirty="0" smtClean="0"/>
              <a:t>I periodically look at these to </a:t>
            </a:r>
            <a:r>
              <a:rPr lang="en-IN" sz="2400" dirty="0" smtClean="0">
                <a:solidFill>
                  <a:srgbClr val="FFC000"/>
                </a:solidFill>
              </a:rPr>
              <a:t>rediscover what I love </a:t>
            </a:r>
            <a:r>
              <a:rPr lang="en-IN" sz="2400" dirty="0" smtClean="0"/>
              <a:t>about my research area. Keep adding to this stash.</a:t>
            </a:r>
          </a:p>
          <a:p>
            <a:endParaRPr lang="en-IN" sz="2400" dirty="0"/>
          </a:p>
          <a:p>
            <a:r>
              <a:rPr lang="en-IN" sz="2400" dirty="0" smtClean="0"/>
              <a:t>When I </a:t>
            </a:r>
            <a:r>
              <a:rPr lang="en-IN" sz="2400" dirty="0" smtClean="0">
                <a:solidFill>
                  <a:srgbClr val="FFC000"/>
                </a:solidFill>
              </a:rPr>
              <a:t>feel inspired, I try to think</a:t>
            </a:r>
            <a:r>
              <a:rPr lang="en-IN" sz="2400" dirty="0" smtClean="0"/>
              <a:t> of open directions</a:t>
            </a:r>
          </a:p>
          <a:p>
            <a:endParaRPr lang="en-IN" sz="2400" dirty="0"/>
          </a:p>
          <a:p>
            <a:r>
              <a:rPr lang="en-IN" sz="2400" dirty="0" smtClean="0"/>
              <a:t> Choose problems with a </a:t>
            </a:r>
            <a:r>
              <a:rPr lang="en-IN" sz="2400" dirty="0" smtClean="0">
                <a:solidFill>
                  <a:srgbClr val="FFC000"/>
                </a:solidFill>
              </a:rPr>
              <a:t>fresh mind</a:t>
            </a:r>
            <a:r>
              <a:rPr lang="en-IN" sz="2400" dirty="0" smtClean="0"/>
              <a:t>, e.g. morning</a:t>
            </a:r>
            <a:endParaRPr lang="en-IN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65474" y="665975"/>
            <a:ext cx="7745769" cy="459900"/>
          </a:xfrm>
        </p:spPr>
        <p:txBody>
          <a:bodyPr/>
          <a:lstStyle/>
          <a:p>
            <a:r>
              <a:rPr lang="en-IN" sz="3000" dirty="0" smtClean="0"/>
              <a:t>Being inspired while choosing a problem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73813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1258216" y="537778"/>
            <a:ext cx="7691820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How to select a research topic: A </a:t>
            </a:r>
            <a:r>
              <a:rPr lang="en" dirty="0" smtClean="0">
                <a:solidFill>
                  <a:srgbClr val="FFC000"/>
                </a:solidFill>
              </a:rPr>
              <a:t> theorist’s</a:t>
            </a:r>
            <a:r>
              <a:rPr lang="en" dirty="0" smtClean="0"/>
              <a:t> perspective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61689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6" y="1113905"/>
            <a:ext cx="7978503" cy="5453995"/>
          </a:xfrm>
        </p:spPr>
        <p:txBody>
          <a:bodyPr/>
          <a:lstStyle/>
          <a:p>
            <a:endParaRPr lang="en-IN" sz="2400" dirty="0"/>
          </a:p>
          <a:p>
            <a:r>
              <a:rPr lang="en-IN" sz="2400" dirty="0"/>
              <a:t> </a:t>
            </a:r>
            <a:r>
              <a:rPr lang="en-IN" sz="2400" dirty="0" smtClean="0"/>
              <a:t>Useful to </a:t>
            </a:r>
            <a:r>
              <a:rPr lang="en-IN" sz="2400" dirty="0" smtClean="0">
                <a:solidFill>
                  <a:srgbClr val="FFC000"/>
                </a:solidFill>
              </a:rPr>
              <a:t>read </a:t>
            </a:r>
            <a:r>
              <a:rPr lang="en-IN" sz="2400" dirty="0">
                <a:solidFill>
                  <a:srgbClr val="FFC000"/>
                </a:solidFill>
              </a:rPr>
              <a:t>abstracts</a:t>
            </a:r>
            <a:r>
              <a:rPr lang="en-IN" sz="2400" dirty="0"/>
              <a:t> of many </a:t>
            </a:r>
            <a:r>
              <a:rPr lang="en-IN" sz="2400" dirty="0" smtClean="0"/>
              <a:t>papers, to know landscape</a:t>
            </a:r>
          </a:p>
          <a:p>
            <a:endParaRPr lang="en-IN" sz="2400" dirty="0"/>
          </a:p>
          <a:p>
            <a:r>
              <a:rPr lang="en-IN" sz="2400" dirty="0" smtClean="0"/>
              <a:t> See many </a:t>
            </a:r>
            <a:r>
              <a:rPr lang="en-IN" sz="2400" dirty="0" smtClean="0">
                <a:solidFill>
                  <a:srgbClr val="FFC000"/>
                </a:solidFill>
              </a:rPr>
              <a:t>talks/slides</a:t>
            </a:r>
            <a:r>
              <a:rPr lang="en-IN" sz="2400" dirty="0" smtClean="0"/>
              <a:t> to have high level idea of work across the space</a:t>
            </a:r>
          </a:p>
          <a:p>
            <a:endParaRPr lang="en-IN" sz="2400" dirty="0"/>
          </a:p>
          <a:p>
            <a:r>
              <a:rPr lang="en-IN" sz="2400" dirty="0" smtClean="0"/>
              <a:t> Think </a:t>
            </a:r>
            <a:r>
              <a:rPr lang="en-IN" sz="2400" dirty="0" smtClean="0">
                <a:solidFill>
                  <a:srgbClr val="FFC000"/>
                </a:solidFill>
              </a:rPr>
              <a:t>wild</a:t>
            </a:r>
            <a:r>
              <a:rPr lang="en-IN" sz="2400" dirty="0" smtClean="0"/>
              <a:t> </a:t>
            </a:r>
            <a:r>
              <a:rPr lang="en-IN" sz="2400" dirty="0" smtClean="0">
                <a:sym typeface="Wingdings" panose="05000000000000000000" pitchFamily="2" charset="2"/>
              </a:rPr>
              <a:t></a:t>
            </a:r>
            <a:r>
              <a:rPr lang="en-IN" sz="2400" dirty="0" smtClean="0"/>
              <a:t>. Forget about  details, hurdles etc. Allow the craziest of ideas. Listen to music. Have fun. </a:t>
            </a:r>
          </a:p>
          <a:p>
            <a:endParaRPr lang="en-IN" sz="2400" dirty="0"/>
          </a:p>
          <a:p>
            <a:pPr>
              <a:buNone/>
            </a:pPr>
            <a:endParaRPr lang="en-IN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17875" y="818375"/>
            <a:ext cx="6858000" cy="45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r>
              <a:rPr lang="en-IN" sz="3000" dirty="0" smtClean="0"/>
              <a:t>Seeking new problems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116239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633224" y="2882400"/>
            <a:ext cx="7095139" cy="170622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buNone/>
            </a:pPr>
            <a:r>
              <a:rPr lang="en-IN" dirty="0"/>
              <a:t>It is six in the morning. The house is asleep. Nice music is playing. I prove and conjecture. </a:t>
            </a:r>
            <a:endParaRPr lang="en-IN" dirty="0" smtClean="0"/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-</a:t>
            </a:r>
            <a:r>
              <a:rPr lang="en-IN" dirty="0"/>
              <a:t>Paul </a:t>
            </a:r>
            <a:r>
              <a:rPr lang="en-IN" dirty="0" err="1" smtClean="0"/>
              <a:t>Erdos</a:t>
            </a:r>
            <a:r>
              <a:rPr lang="en-IN" dirty="0" smtClean="0"/>
              <a:t>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000" dirty="0" smtClean="0"/>
              <a:t>Then, stop being wild and lace up! 	</a:t>
            </a:r>
            <a:endParaRPr lang="en-IN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75" y="1317567"/>
            <a:ext cx="7668161" cy="4967700"/>
          </a:xfrm>
        </p:spPr>
        <p:txBody>
          <a:bodyPr/>
          <a:lstStyle/>
          <a:p>
            <a:endParaRPr lang="en-IN" sz="2400" dirty="0"/>
          </a:p>
          <a:p>
            <a:r>
              <a:rPr lang="en-IN" sz="2400" dirty="0"/>
              <a:t> </a:t>
            </a:r>
            <a:r>
              <a:rPr lang="en-IN" sz="2400" dirty="0" smtClean="0"/>
              <a:t>After the dreamy phase where all ideas are welcome, </a:t>
            </a:r>
            <a:r>
              <a:rPr lang="en-IN" sz="2400" dirty="0" smtClean="0">
                <a:solidFill>
                  <a:srgbClr val="FFC000"/>
                </a:solidFill>
              </a:rPr>
              <a:t>play devil’s advocate </a:t>
            </a:r>
            <a:r>
              <a:rPr lang="en-IN" sz="2400" dirty="0" smtClean="0"/>
              <a:t>and try to look at why any one would make sense</a:t>
            </a:r>
          </a:p>
          <a:p>
            <a:endParaRPr lang="en-IN" sz="2400" dirty="0"/>
          </a:p>
          <a:p>
            <a:r>
              <a:rPr lang="en-IN" sz="2400" dirty="0" smtClean="0"/>
              <a:t> Do thorough </a:t>
            </a:r>
            <a:r>
              <a:rPr lang="en-IN" sz="2400" dirty="0" smtClean="0">
                <a:solidFill>
                  <a:srgbClr val="FFC000"/>
                </a:solidFill>
              </a:rPr>
              <a:t>literature survey</a:t>
            </a:r>
            <a:r>
              <a:rPr lang="en-IN" sz="2400" dirty="0" smtClean="0"/>
              <a:t>. Keep abreast.</a:t>
            </a:r>
          </a:p>
          <a:p>
            <a:endParaRPr lang="en-IN" sz="2400" dirty="0"/>
          </a:p>
          <a:p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FFC000"/>
                </a:solidFill>
              </a:rPr>
              <a:t>Stop reading and start moving</a:t>
            </a:r>
            <a:r>
              <a:rPr lang="en-IN" sz="2400" dirty="0" smtClean="0"/>
              <a:t>. Knowing all the details of all science done is unnecessary (and impossible)</a:t>
            </a:r>
          </a:p>
          <a:p>
            <a:pPr>
              <a:buNone/>
            </a:pPr>
            <a:endParaRPr lang="en-IN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3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633224" y="2882400"/>
            <a:ext cx="7095139" cy="170622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IN" dirty="0"/>
              <a:t>When I got (PhD) I knew almost nothing about physics. But I did learn one big thing: that no one knows everything, and you don’t have to.</a:t>
            </a:r>
            <a:endParaRPr lang="en-IN" dirty="0">
              <a:solidFill>
                <a:srgbClr val="FFC000"/>
              </a:solidFill>
            </a:endParaRPr>
          </a:p>
          <a:p>
            <a:pPr>
              <a:buNone/>
            </a:pPr>
            <a:endParaRPr lang="en-IN" dirty="0"/>
          </a:p>
          <a:p>
            <a:pPr>
              <a:buNone/>
            </a:pPr>
            <a:r>
              <a:rPr lang="en-IN" dirty="0" smtClean="0"/>
              <a:t>-Steven Weinberg			</a:t>
            </a:r>
          </a:p>
        </p:txBody>
      </p:sp>
    </p:spTree>
    <p:extLst>
      <p:ext uri="{BB962C8B-B14F-4D97-AF65-F5344CB8AC3E}">
        <p14:creationId xmlns:p14="http://schemas.microsoft.com/office/powerpoint/2010/main" val="8203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6" y="1113905"/>
            <a:ext cx="7978503" cy="5453995"/>
          </a:xfrm>
        </p:spPr>
        <p:txBody>
          <a:bodyPr/>
          <a:lstStyle/>
          <a:p>
            <a:endParaRPr lang="en-IN" sz="2400" dirty="0"/>
          </a:p>
          <a:p>
            <a:r>
              <a:rPr lang="en-IN" sz="2400" dirty="0"/>
              <a:t> My advice is to </a:t>
            </a:r>
            <a:r>
              <a:rPr lang="en-IN" sz="2400" dirty="0">
                <a:solidFill>
                  <a:srgbClr val="FFC000"/>
                </a:solidFill>
              </a:rPr>
              <a:t>go for the messes </a:t>
            </a:r>
            <a:r>
              <a:rPr lang="en-IN" sz="2400" dirty="0"/>
              <a:t>- that’s where the action </a:t>
            </a:r>
            <a:r>
              <a:rPr lang="en-IN" sz="2400" dirty="0" smtClean="0"/>
              <a:t>is</a:t>
            </a:r>
            <a:r>
              <a:rPr lang="en-IN" sz="2400" dirty="0"/>
              <a:t> </a:t>
            </a:r>
            <a:r>
              <a:rPr lang="en-IN" sz="2400" dirty="0" smtClean="0"/>
              <a:t>–Steven Weinberg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IN" sz="2400" dirty="0" smtClean="0"/>
              <a:t>Once </a:t>
            </a:r>
            <a:r>
              <a:rPr lang="en-IN" sz="2400" dirty="0"/>
              <a:t>chosen, be </a:t>
            </a:r>
            <a:r>
              <a:rPr lang="en-IN" sz="2400" dirty="0">
                <a:solidFill>
                  <a:srgbClr val="FFC000"/>
                </a:solidFill>
              </a:rPr>
              <a:t>diligent</a:t>
            </a:r>
            <a:r>
              <a:rPr lang="en-IN" sz="2400" dirty="0"/>
              <a:t>. Don’t give up till you </a:t>
            </a:r>
            <a:r>
              <a:rPr lang="en-IN" sz="2400" dirty="0" smtClean="0"/>
              <a:t>have tried enough, and understand </a:t>
            </a:r>
            <a:r>
              <a:rPr lang="en-IN" sz="2400" dirty="0"/>
              <a:t>why you are not able to make progress (</a:t>
            </a:r>
            <a:r>
              <a:rPr lang="en-IN" sz="2400" dirty="0" err="1"/>
              <a:t>eg</a:t>
            </a:r>
            <a:r>
              <a:rPr lang="en-IN" sz="2400" dirty="0"/>
              <a:t> techniques not enough</a:t>
            </a:r>
            <a:r>
              <a:rPr lang="en-IN" sz="2400" dirty="0" smtClean="0"/>
              <a:t>?)</a:t>
            </a:r>
          </a:p>
          <a:p>
            <a:endParaRPr lang="en-IN" sz="2400" dirty="0"/>
          </a:p>
          <a:p>
            <a:r>
              <a:rPr lang="en-IN" sz="2400" dirty="0" smtClean="0"/>
              <a:t>Even if you have to abandon a problem, make sure you </a:t>
            </a:r>
            <a:r>
              <a:rPr lang="en-IN" sz="2400" dirty="0" smtClean="0">
                <a:solidFill>
                  <a:srgbClr val="FFC000"/>
                </a:solidFill>
              </a:rPr>
              <a:t>learn</a:t>
            </a:r>
            <a:r>
              <a:rPr lang="en-IN" sz="2400" dirty="0" smtClean="0"/>
              <a:t> something from it. Quantify this and write it down.</a:t>
            </a:r>
          </a:p>
          <a:p>
            <a:endParaRPr lang="en-IN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17875" y="818375"/>
            <a:ext cx="6858000" cy="459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C0BA"/>
              </a:buClr>
              <a:buSzPct val="100000"/>
              <a:buFont typeface="Quicksand"/>
              <a:buNone/>
              <a:defRPr sz="1800" b="0" i="0" u="none" strike="noStrike" cap="none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2pPr>
            <a:lvl3pPr lvl="2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3pPr>
            <a:lvl4pPr lvl="3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4pPr>
            <a:lvl5pPr lvl="4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5pPr>
            <a:lvl6pPr lvl="5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6pPr>
            <a:lvl7pPr lvl="6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7pPr>
            <a:lvl8pPr lvl="7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8pPr>
            <a:lvl9pPr lvl="8" rtl="0">
              <a:spcBef>
                <a:spcPts val="0"/>
              </a:spcBef>
              <a:buClr>
                <a:srgbClr val="39C0BA"/>
              </a:buClr>
              <a:buSzPct val="100000"/>
              <a:buFont typeface="Quicksand"/>
              <a:buNone/>
              <a:defRPr sz="1800">
                <a:solidFill>
                  <a:srgbClr val="39C0BA"/>
                </a:solidFill>
                <a:latin typeface="Quicksand"/>
                <a:ea typeface="Quicksand"/>
                <a:cs typeface="Quicksand"/>
                <a:sym typeface="Quicksand"/>
              </a:defRPr>
            </a:lvl9pPr>
          </a:lstStyle>
          <a:p>
            <a:r>
              <a:rPr lang="en-IN" sz="3000" dirty="0" smtClean="0"/>
              <a:t>Going for the mess (and sticking on)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2537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000" dirty="0" smtClean="0"/>
              <a:t>Keep at it</a:t>
            </a:r>
            <a:endParaRPr lang="en-IN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6" y="1600200"/>
            <a:ext cx="7668161" cy="4967700"/>
          </a:xfrm>
        </p:spPr>
        <p:txBody>
          <a:bodyPr/>
          <a:lstStyle/>
          <a:p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FFC000"/>
                </a:solidFill>
              </a:rPr>
              <a:t>Talk</a:t>
            </a:r>
            <a:r>
              <a:rPr lang="en-IN" sz="2400" dirty="0" smtClean="0"/>
              <a:t> about research to peers. You’ll get ideas.</a:t>
            </a:r>
          </a:p>
          <a:p>
            <a:pPr>
              <a:buNone/>
            </a:pPr>
            <a:endParaRPr lang="en-IN" sz="2400" dirty="0" smtClean="0"/>
          </a:p>
          <a:p>
            <a:r>
              <a:rPr lang="en-IN" sz="2400" dirty="0"/>
              <a:t> </a:t>
            </a:r>
            <a:r>
              <a:rPr lang="en-IN" sz="2400" dirty="0" smtClean="0"/>
              <a:t>Attend and give many talks. </a:t>
            </a:r>
            <a:r>
              <a:rPr lang="en-IN" sz="2400" dirty="0" smtClean="0">
                <a:solidFill>
                  <a:srgbClr val="FFC000"/>
                </a:solidFill>
              </a:rPr>
              <a:t>Ask many questions. This leads to new problems.</a:t>
            </a:r>
          </a:p>
          <a:p>
            <a:endParaRPr lang="en-IN" sz="2400" dirty="0"/>
          </a:p>
          <a:p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FFC000"/>
                </a:solidFill>
              </a:rPr>
              <a:t>Be sceptical when choosing a problem</a:t>
            </a:r>
            <a:r>
              <a:rPr lang="en-IN" sz="2400" dirty="0" smtClean="0"/>
              <a:t>. Place any question on the map of known results and check if it is surprising. 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1226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6627" y="885305"/>
            <a:ext cx="7585034" cy="3459480"/>
          </a:xfrm>
        </p:spPr>
        <p:txBody>
          <a:bodyPr/>
          <a:lstStyle/>
          <a:p>
            <a:pPr marL="342900" indent="-342900"/>
            <a:r>
              <a:rPr lang="en-IN" sz="1900" dirty="0" smtClean="0">
                <a:solidFill>
                  <a:schemeClr val="bg1"/>
                </a:solidFill>
                <a:latin typeface="Quicksand" panose="020B0604020202020204" charset="0"/>
              </a:rPr>
              <a:t> </a:t>
            </a:r>
            <a:r>
              <a:rPr lang="en-IN" sz="1900" dirty="0">
                <a:solidFill>
                  <a:schemeClr val="bg1"/>
                </a:solidFill>
                <a:latin typeface="Quicksand" panose="020B0604020202020204" charset="0"/>
              </a:rPr>
              <a:t>In crypto, we prove security against adversaries </a:t>
            </a:r>
            <a:r>
              <a:rPr lang="en-IN" sz="1900" dirty="0" smtClean="0">
                <a:solidFill>
                  <a:schemeClr val="bg1"/>
                </a:solidFill>
                <a:latin typeface="Quicksand" panose="020B0604020202020204" charset="0"/>
              </a:rPr>
              <a:t>(modelled as algorithms)</a:t>
            </a:r>
          </a:p>
          <a:p>
            <a:pPr marL="342900" indent="-342900"/>
            <a:endParaRPr lang="en-IN" sz="1900" dirty="0" smtClean="0">
              <a:solidFill>
                <a:schemeClr val="bg1"/>
              </a:solidFill>
              <a:latin typeface="Quicksand" panose="020B0604020202020204" charset="0"/>
            </a:endParaRPr>
          </a:p>
          <a:p>
            <a:pPr marL="342900" indent="-342900"/>
            <a:r>
              <a:rPr lang="en-IN" sz="1900" dirty="0" smtClean="0">
                <a:solidFill>
                  <a:schemeClr val="bg1"/>
                </a:solidFill>
                <a:latin typeface="Quicksand" panose="020B0604020202020204" charset="0"/>
              </a:rPr>
              <a:t>In one paper in 2011, I could only prove a weaker property than I wanted. The adversary in my proof was limited</a:t>
            </a:r>
          </a:p>
          <a:p>
            <a:pPr marL="342900" indent="-342900"/>
            <a:endParaRPr lang="en-IN" sz="1900" dirty="0">
              <a:solidFill>
                <a:schemeClr val="bg1"/>
              </a:solidFill>
              <a:latin typeface="Quicksand" panose="020B0604020202020204" charset="0"/>
            </a:endParaRPr>
          </a:p>
          <a:p>
            <a:pPr marL="342900" indent="-342900"/>
            <a:r>
              <a:rPr lang="en-IN" sz="1900" dirty="0" smtClean="0">
                <a:solidFill>
                  <a:schemeClr val="bg1"/>
                </a:solidFill>
                <a:latin typeface="Quicksand" panose="020B0604020202020204" charset="0"/>
              </a:rPr>
              <a:t>I kept trying to generalize the proof and failed each time</a:t>
            </a:r>
          </a:p>
          <a:p>
            <a:pPr marL="342900" indent="-342900"/>
            <a:endParaRPr lang="en-IN" sz="1900" dirty="0">
              <a:solidFill>
                <a:schemeClr val="bg1"/>
              </a:solidFill>
              <a:latin typeface="Quicksand" panose="020B0604020202020204" charset="0"/>
            </a:endParaRPr>
          </a:p>
          <a:p>
            <a:pPr marL="342900" indent="-342900"/>
            <a:r>
              <a:rPr lang="en-IN" sz="1900" dirty="0" smtClean="0">
                <a:solidFill>
                  <a:schemeClr val="bg1"/>
                </a:solidFill>
                <a:latin typeface="Quicksand" panose="020B0604020202020204" charset="0"/>
              </a:rPr>
              <a:t>In 2016, it occurred to me, is it actually true that the proof can be generalized?</a:t>
            </a:r>
          </a:p>
          <a:p>
            <a:pPr marL="342900" indent="-342900"/>
            <a:endParaRPr lang="en-IN" sz="1900" dirty="0" smtClean="0">
              <a:solidFill>
                <a:schemeClr val="bg1"/>
              </a:solidFill>
              <a:latin typeface="Quicksand" panose="020B0604020202020204" charset="0"/>
            </a:endParaRPr>
          </a:p>
          <a:p>
            <a:pPr marL="342900" indent="-342900"/>
            <a:r>
              <a:rPr lang="en-IN" sz="1900" dirty="0" smtClean="0">
                <a:solidFill>
                  <a:schemeClr val="bg1"/>
                </a:solidFill>
                <a:latin typeface="Quicksand" panose="020B0604020202020204" charset="0"/>
              </a:rPr>
              <a:t>Within half an hour, I had an attack against the scheme, if a general adversary was considered</a:t>
            </a:r>
          </a:p>
        </p:txBody>
      </p:sp>
      <p:sp>
        <p:nvSpPr>
          <p:cNvPr id="4" name="Shape 95"/>
          <p:cNvSpPr txBox="1">
            <a:spLocks noGrp="1"/>
          </p:cNvSpPr>
          <p:nvPr>
            <p:ph type="title"/>
          </p:nvPr>
        </p:nvSpPr>
        <p:spPr>
          <a:xfrm>
            <a:off x="1093431" y="0"/>
            <a:ext cx="7878773" cy="9411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 smtClean="0"/>
              <a:t>Being sceptical: Personal </a:t>
            </a:r>
            <a:endParaRPr lang="en" sz="3000" dirty="0">
              <a:solidFill>
                <a:srgbClr val="39C0BA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87757" y="5724769"/>
            <a:ext cx="78627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dirty="0" smtClean="0">
                <a:solidFill>
                  <a:srgbClr val="FFC000"/>
                </a:solidFill>
                <a:latin typeface="Quicksand" panose="020B0604020202020204" charset="0"/>
              </a:rPr>
              <a:t>Always ask: can what I am trying to prove true actually be false </a:t>
            </a:r>
            <a:r>
              <a:rPr lang="en-IN" sz="2400" dirty="0" smtClean="0">
                <a:solidFill>
                  <a:srgbClr val="FFC000"/>
                </a:solidFill>
                <a:latin typeface="Quicksand" panose="020B0604020202020204" charset="0"/>
                <a:sym typeface="Wingdings" panose="05000000000000000000" pitchFamily="2" charset="2"/>
              </a:rPr>
              <a:t></a:t>
            </a:r>
            <a:r>
              <a:rPr lang="en-IN" sz="2400" dirty="0" smtClean="0">
                <a:solidFill>
                  <a:srgbClr val="FFC000"/>
                </a:solidFill>
                <a:latin typeface="Quicksand" panose="020B0604020202020204" charset="0"/>
              </a:rPr>
              <a:t>?</a:t>
            </a:r>
            <a:endParaRPr lang="en-IN" sz="2400" dirty="0">
              <a:latin typeface="Quicksand" panose="020B0604020202020204" charset="0"/>
            </a:endParaRPr>
          </a:p>
        </p:txBody>
      </p:sp>
      <p:grpSp>
        <p:nvGrpSpPr>
          <p:cNvPr id="6" name="Shape 474"/>
          <p:cNvGrpSpPr/>
          <p:nvPr/>
        </p:nvGrpSpPr>
        <p:grpSpPr>
          <a:xfrm>
            <a:off x="6110898" y="376365"/>
            <a:ext cx="342881" cy="350068"/>
            <a:chOff x="3951850" y="2985350"/>
            <a:chExt cx="407950" cy="416500"/>
          </a:xfrm>
        </p:grpSpPr>
        <p:sp>
          <p:nvSpPr>
            <p:cNvPr id="7" name="Shape 475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8" name="Shape 476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47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478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4798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2400" dirty="0" smtClean="0"/>
              <a:t> In choosing and later, try to </a:t>
            </a:r>
            <a:r>
              <a:rPr lang="en-IN" sz="2400" dirty="0" smtClean="0">
                <a:solidFill>
                  <a:srgbClr val="FFC000"/>
                </a:solidFill>
              </a:rPr>
              <a:t>keep the fun alive</a:t>
            </a:r>
          </a:p>
          <a:p>
            <a:endParaRPr lang="en-IN" sz="2400" dirty="0"/>
          </a:p>
          <a:p>
            <a:r>
              <a:rPr lang="en-IN" sz="2400" dirty="0" smtClean="0"/>
              <a:t> Should not become all about </a:t>
            </a:r>
            <a:r>
              <a:rPr lang="en-IN" sz="2400" dirty="0" smtClean="0">
                <a:solidFill>
                  <a:srgbClr val="FFC000"/>
                </a:solidFill>
              </a:rPr>
              <a:t>slog</a:t>
            </a:r>
            <a:r>
              <a:rPr lang="en-IN" sz="2400" dirty="0" smtClean="0"/>
              <a:t> (though you’ll need to work very hard)</a:t>
            </a:r>
          </a:p>
          <a:p>
            <a:endParaRPr lang="en-IN" sz="2400" dirty="0"/>
          </a:p>
          <a:p>
            <a:r>
              <a:rPr lang="en-IN" sz="2400" dirty="0"/>
              <a:t> </a:t>
            </a:r>
            <a:r>
              <a:rPr lang="en-IN" sz="2400" dirty="0" smtClean="0"/>
              <a:t>Work hard, but work </a:t>
            </a:r>
            <a:r>
              <a:rPr lang="en-IN" sz="2400" dirty="0" smtClean="0">
                <a:solidFill>
                  <a:srgbClr val="FFC000"/>
                </a:solidFill>
              </a:rPr>
              <a:t>smart</a:t>
            </a:r>
          </a:p>
          <a:p>
            <a:pPr>
              <a:buNone/>
            </a:pPr>
            <a:endParaRPr lang="en-IN" sz="2400" dirty="0"/>
          </a:p>
          <a:p>
            <a:r>
              <a:rPr lang="en-IN" sz="2400" dirty="0" smtClean="0"/>
              <a:t> </a:t>
            </a:r>
            <a:r>
              <a:rPr lang="en-IN" sz="2400" dirty="0" smtClean="0">
                <a:solidFill>
                  <a:srgbClr val="FFC000"/>
                </a:solidFill>
              </a:rPr>
              <a:t>Get used to failure</a:t>
            </a:r>
            <a:r>
              <a:rPr lang="en-IN" sz="2400" dirty="0" smtClean="0"/>
              <a:t>. Keep learning.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65475" y="665975"/>
            <a:ext cx="6858000" cy="459900"/>
          </a:xfrm>
        </p:spPr>
        <p:txBody>
          <a:bodyPr/>
          <a:lstStyle/>
          <a:p>
            <a:r>
              <a:rPr lang="en-IN" sz="3000" dirty="0" smtClean="0"/>
              <a:t>Final Thoughts</a:t>
            </a:r>
            <a:endParaRPr lang="en-IN" sz="3000" dirty="0"/>
          </a:p>
        </p:txBody>
      </p:sp>
    </p:spTree>
    <p:extLst>
      <p:ext uri="{BB962C8B-B14F-4D97-AF65-F5344CB8AC3E}">
        <p14:creationId xmlns:p14="http://schemas.microsoft.com/office/powerpoint/2010/main" val="197393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9C0BA"/>
        </a:solid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0184" y="1374371"/>
            <a:ext cx="21371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000" dirty="0" smtClean="0">
                <a:latin typeface="Quicksand" panose="020B0604020202020204" charset="0"/>
              </a:rPr>
              <a:t>Thank you!</a:t>
            </a:r>
            <a:endParaRPr lang="en-IN" sz="3000" dirty="0">
              <a:latin typeface="Quicksand" panose="020B060402020202020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209912" y="2537764"/>
            <a:ext cx="594424" cy="463607"/>
            <a:chOff x="4215454" y="3812382"/>
            <a:chExt cx="594424" cy="463607"/>
          </a:xfrm>
        </p:grpSpPr>
        <p:grpSp>
          <p:nvGrpSpPr>
            <p:cNvPr id="760" name="Shape 745"/>
            <p:cNvGrpSpPr/>
            <p:nvPr/>
          </p:nvGrpSpPr>
          <p:grpSpPr>
            <a:xfrm>
              <a:off x="4215454" y="3812382"/>
              <a:ext cx="433992" cy="422729"/>
              <a:chOff x="5916675" y="927975"/>
              <a:chExt cx="516350" cy="502950"/>
            </a:xfrm>
          </p:grpSpPr>
          <p:sp>
            <p:nvSpPr>
              <p:cNvPr id="761" name="Shape 746"/>
              <p:cNvSpPr/>
              <p:nvPr/>
            </p:nvSpPr>
            <p:spPr>
              <a:xfrm>
                <a:off x="5916675" y="927975"/>
                <a:ext cx="516350" cy="502950"/>
              </a:xfrm>
              <a:custGeom>
                <a:avLst/>
                <a:gdLst/>
                <a:ahLst/>
                <a:cxnLst/>
                <a:rect l="0" t="0" r="0" b="0"/>
                <a:pathLst>
                  <a:path w="20654" h="20118" fill="none" extrusionOk="0">
                    <a:moveTo>
                      <a:pt x="20654" y="10059"/>
                    </a:moveTo>
                    <a:lnTo>
                      <a:pt x="18486" y="8183"/>
                    </a:lnTo>
                    <a:lnTo>
                      <a:pt x="19631" y="5577"/>
                    </a:lnTo>
                    <a:lnTo>
                      <a:pt x="16879" y="4847"/>
                    </a:lnTo>
                    <a:lnTo>
                      <a:pt x="16757" y="1997"/>
                    </a:lnTo>
                    <a:lnTo>
                      <a:pt x="13956" y="2509"/>
                    </a:lnTo>
                    <a:lnTo>
                      <a:pt x="12616" y="0"/>
                    </a:lnTo>
                    <a:lnTo>
                      <a:pt x="10327" y="1681"/>
                    </a:lnTo>
                    <a:lnTo>
                      <a:pt x="8038" y="0"/>
                    </a:lnTo>
                    <a:lnTo>
                      <a:pt x="6698" y="2509"/>
                    </a:lnTo>
                    <a:lnTo>
                      <a:pt x="3897" y="1997"/>
                    </a:lnTo>
                    <a:lnTo>
                      <a:pt x="3776" y="4847"/>
                    </a:lnTo>
                    <a:lnTo>
                      <a:pt x="1023" y="5577"/>
                    </a:lnTo>
                    <a:lnTo>
                      <a:pt x="2168" y="8183"/>
                    </a:lnTo>
                    <a:lnTo>
                      <a:pt x="1" y="10059"/>
                    </a:lnTo>
                    <a:lnTo>
                      <a:pt x="2168" y="11934"/>
                    </a:lnTo>
                    <a:lnTo>
                      <a:pt x="1023" y="14540"/>
                    </a:lnTo>
                    <a:lnTo>
                      <a:pt x="3776" y="15271"/>
                    </a:lnTo>
                    <a:lnTo>
                      <a:pt x="3897" y="18120"/>
                    </a:lnTo>
                    <a:lnTo>
                      <a:pt x="6698" y="17609"/>
                    </a:lnTo>
                    <a:lnTo>
                      <a:pt x="8038" y="20117"/>
                    </a:lnTo>
                    <a:lnTo>
                      <a:pt x="10327" y="18437"/>
                    </a:lnTo>
                    <a:lnTo>
                      <a:pt x="12616" y="20117"/>
                    </a:lnTo>
                    <a:lnTo>
                      <a:pt x="13956" y="17609"/>
                    </a:lnTo>
                    <a:lnTo>
                      <a:pt x="16757" y="18120"/>
                    </a:lnTo>
                    <a:lnTo>
                      <a:pt x="16879" y="15271"/>
                    </a:lnTo>
                    <a:lnTo>
                      <a:pt x="19631" y="14540"/>
                    </a:lnTo>
                    <a:lnTo>
                      <a:pt x="18486" y="11934"/>
                    </a:lnTo>
                    <a:lnTo>
                      <a:pt x="20654" y="10059"/>
                    </a:lnTo>
                    <a:close/>
                  </a:path>
                </a:pathLst>
              </a:custGeom>
              <a:noFill/>
              <a:ln w="38100" cap="rnd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762" name="Shape 747"/>
              <p:cNvSpPr/>
              <p:nvPr/>
            </p:nvSpPr>
            <p:spPr>
              <a:xfrm>
                <a:off x="6006800" y="1011375"/>
                <a:ext cx="336125" cy="336125"/>
              </a:xfrm>
              <a:custGeom>
                <a:avLst/>
                <a:gdLst/>
                <a:ahLst/>
                <a:cxnLst/>
                <a:rect l="0" t="0" r="0" b="0"/>
                <a:pathLst>
                  <a:path w="13445" h="13445" fill="none" extrusionOk="0">
                    <a:moveTo>
                      <a:pt x="6722" y="13445"/>
                    </a:moveTo>
                    <a:lnTo>
                      <a:pt x="6722" y="13445"/>
                    </a:lnTo>
                    <a:lnTo>
                      <a:pt x="6381" y="13420"/>
                    </a:lnTo>
                    <a:lnTo>
                      <a:pt x="6040" y="13396"/>
                    </a:lnTo>
                    <a:lnTo>
                      <a:pt x="5699" y="13347"/>
                    </a:lnTo>
                    <a:lnTo>
                      <a:pt x="5383" y="13299"/>
                    </a:lnTo>
                    <a:lnTo>
                      <a:pt x="5042" y="13226"/>
                    </a:lnTo>
                    <a:lnTo>
                      <a:pt x="4725" y="13128"/>
                    </a:lnTo>
                    <a:lnTo>
                      <a:pt x="4408" y="13031"/>
                    </a:lnTo>
                    <a:lnTo>
                      <a:pt x="4116" y="12909"/>
                    </a:lnTo>
                    <a:lnTo>
                      <a:pt x="3824" y="12763"/>
                    </a:lnTo>
                    <a:lnTo>
                      <a:pt x="3532" y="12617"/>
                    </a:lnTo>
                    <a:lnTo>
                      <a:pt x="3239" y="12471"/>
                    </a:lnTo>
                    <a:lnTo>
                      <a:pt x="2971" y="12276"/>
                    </a:lnTo>
                    <a:lnTo>
                      <a:pt x="2703" y="12105"/>
                    </a:lnTo>
                    <a:lnTo>
                      <a:pt x="2460" y="11910"/>
                    </a:lnTo>
                    <a:lnTo>
                      <a:pt x="2216" y="11691"/>
                    </a:lnTo>
                    <a:lnTo>
                      <a:pt x="1973" y="11472"/>
                    </a:lnTo>
                    <a:lnTo>
                      <a:pt x="1754" y="11228"/>
                    </a:lnTo>
                    <a:lnTo>
                      <a:pt x="1534" y="10985"/>
                    </a:lnTo>
                    <a:lnTo>
                      <a:pt x="1340" y="10741"/>
                    </a:lnTo>
                    <a:lnTo>
                      <a:pt x="1169" y="10473"/>
                    </a:lnTo>
                    <a:lnTo>
                      <a:pt x="974" y="10206"/>
                    </a:lnTo>
                    <a:lnTo>
                      <a:pt x="828" y="9913"/>
                    </a:lnTo>
                    <a:lnTo>
                      <a:pt x="682" y="9621"/>
                    </a:lnTo>
                    <a:lnTo>
                      <a:pt x="536" y="9329"/>
                    </a:lnTo>
                    <a:lnTo>
                      <a:pt x="414" y="9036"/>
                    </a:lnTo>
                    <a:lnTo>
                      <a:pt x="317" y="8720"/>
                    </a:lnTo>
                    <a:lnTo>
                      <a:pt x="219" y="8403"/>
                    </a:lnTo>
                    <a:lnTo>
                      <a:pt x="146" y="8062"/>
                    </a:lnTo>
                    <a:lnTo>
                      <a:pt x="98" y="7746"/>
                    </a:lnTo>
                    <a:lnTo>
                      <a:pt x="49" y="7405"/>
                    </a:lnTo>
                    <a:lnTo>
                      <a:pt x="24" y="7064"/>
                    </a:lnTo>
                    <a:lnTo>
                      <a:pt x="0" y="6723"/>
                    </a:lnTo>
                    <a:lnTo>
                      <a:pt x="0" y="6723"/>
                    </a:lnTo>
                    <a:lnTo>
                      <a:pt x="24" y="6382"/>
                    </a:lnTo>
                    <a:lnTo>
                      <a:pt x="49" y="6041"/>
                    </a:lnTo>
                    <a:lnTo>
                      <a:pt x="98" y="5700"/>
                    </a:lnTo>
                    <a:lnTo>
                      <a:pt x="146" y="5383"/>
                    </a:lnTo>
                    <a:lnTo>
                      <a:pt x="219" y="5042"/>
                    </a:lnTo>
                    <a:lnTo>
                      <a:pt x="317" y="4726"/>
                    </a:lnTo>
                    <a:lnTo>
                      <a:pt x="414" y="4409"/>
                    </a:lnTo>
                    <a:lnTo>
                      <a:pt x="536" y="4117"/>
                    </a:lnTo>
                    <a:lnTo>
                      <a:pt x="682" y="3825"/>
                    </a:lnTo>
                    <a:lnTo>
                      <a:pt x="828" y="3532"/>
                    </a:lnTo>
                    <a:lnTo>
                      <a:pt x="974" y="3240"/>
                    </a:lnTo>
                    <a:lnTo>
                      <a:pt x="1169" y="2972"/>
                    </a:lnTo>
                    <a:lnTo>
                      <a:pt x="1340" y="2704"/>
                    </a:lnTo>
                    <a:lnTo>
                      <a:pt x="1534" y="2461"/>
                    </a:lnTo>
                    <a:lnTo>
                      <a:pt x="1754" y="2217"/>
                    </a:lnTo>
                    <a:lnTo>
                      <a:pt x="1973" y="1974"/>
                    </a:lnTo>
                    <a:lnTo>
                      <a:pt x="2216" y="1754"/>
                    </a:lnTo>
                    <a:lnTo>
                      <a:pt x="2460" y="1535"/>
                    </a:lnTo>
                    <a:lnTo>
                      <a:pt x="2703" y="1340"/>
                    </a:lnTo>
                    <a:lnTo>
                      <a:pt x="2971" y="1170"/>
                    </a:lnTo>
                    <a:lnTo>
                      <a:pt x="3239" y="975"/>
                    </a:lnTo>
                    <a:lnTo>
                      <a:pt x="3532" y="829"/>
                    </a:lnTo>
                    <a:lnTo>
                      <a:pt x="3824" y="683"/>
                    </a:lnTo>
                    <a:lnTo>
                      <a:pt x="4116" y="537"/>
                    </a:lnTo>
                    <a:lnTo>
                      <a:pt x="4408" y="415"/>
                    </a:lnTo>
                    <a:lnTo>
                      <a:pt x="4725" y="317"/>
                    </a:lnTo>
                    <a:lnTo>
                      <a:pt x="5042" y="220"/>
                    </a:lnTo>
                    <a:lnTo>
                      <a:pt x="5383" y="147"/>
                    </a:lnTo>
                    <a:lnTo>
                      <a:pt x="5699" y="98"/>
                    </a:lnTo>
                    <a:lnTo>
                      <a:pt x="6040" y="49"/>
                    </a:lnTo>
                    <a:lnTo>
                      <a:pt x="6381" y="25"/>
                    </a:lnTo>
                    <a:lnTo>
                      <a:pt x="6722" y="1"/>
                    </a:lnTo>
                    <a:lnTo>
                      <a:pt x="6722" y="1"/>
                    </a:lnTo>
                    <a:lnTo>
                      <a:pt x="7063" y="25"/>
                    </a:lnTo>
                    <a:lnTo>
                      <a:pt x="7404" y="49"/>
                    </a:lnTo>
                    <a:lnTo>
                      <a:pt x="7745" y="98"/>
                    </a:lnTo>
                    <a:lnTo>
                      <a:pt x="8062" y="147"/>
                    </a:lnTo>
                    <a:lnTo>
                      <a:pt x="8403" y="220"/>
                    </a:lnTo>
                    <a:lnTo>
                      <a:pt x="8719" y="317"/>
                    </a:lnTo>
                    <a:lnTo>
                      <a:pt x="9036" y="415"/>
                    </a:lnTo>
                    <a:lnTo>
                      <a:pt x="9328" y="537"/>
                    </a:lnTo>
                    <a:lnTo>
                      <a:pt x="9620" y="683"/>
                    </a:lnTo>
                    <a:lnTo>
                      <a:pt x="9913" y="829"/>
                    </a:lnTo>
                    <a:lnTo>
                      <a:pt x="10205" y="975"/>
                    </a:lnTo>
                    <a:lnTo>
                      <a:pt x="10473" y="1170"/>
                    </a:lnTo>
                    <a:lnTo>
                      <a:pt x="10741" y="1340"/>
                    </a:lnTo>
                    <a:lnTo>
                      <a:pt x="10984" y="1535"/>
                    </a:lnTo>
                    <a:lnTo>
                      <a:pt x="11228" y="1754"/>
                    </a:lnTo>
                    <a:lnTo>
                      <a:pt x="11471" y="1974"/>
                    </a:lnTo>
                    <a:lnTo>
                      <a:pt x="11690" y="2217"/>
                    </a:lnTo>
                    <a:lnTo>
                      <a:pt x="11910" y="2461"/>
                    </a:lnTo>
                    <a:lnTo>
                      <a:pt x="12105" y="2704"/>
                    </a:lnTo>
                    <a:lnTo>
                      <a:pt x="12275" y="2972"/>
                    </a:lnTo>
                    <a:lnTo>
                      <a:pt x="12470" y="3240"/>
                    </a:lnTo>
                    <a:lnTo>
                      <a:pt x="12616" y="3532"/>
                    </a:lnTo>
                    <a:lnTo>
                      <a:pt x="12762" y="3825"/>
                    </a:lnTo>
                    <a:lnTo>
                      <a:pt x="12908" y="4117"/>
                    </a:lnTo>
                    <a:lnTo>
                      <a:pt x="13030" y="4409"/>
                    </a:lnTo>
                    <a:lnTo>
                      <a:pt x="13127" y="4726"/>
                    </a:lnTo>
                    <a:lnTo>
                      <a:pt x="13225" y="5042"/>
                    </a:lnTo>
                    <a:lnTo>
                      <a:pt x="13298" y="5383"/>
                    </a:lnTo>
                    <a:lnTo>
                      <a:pt x="13347" y="5700"/>
                    </a:lnTo>
                    <a:lnTo>
                      <a:pt x="13395" y="6041"/>
                    </a:lnTo>
                    <a:lnTo>
                      <a:pt x="13420" y="6382"/>
                    </a:lnTo>
                    <a:lnTo>
                      <a:pt x="13444" y="6723"/>
                    </a:lnTo>
                    <a:lnTo>
                      <a:pt x="13444" y="6723"/>
                    </a:lnTo>
                    <a:lnTo>
                      <a:pt x="13420" y="7064"/>
                    </a:lnTo>
                    <a:lnTo>
                      <a:pt x="13395" y="7405"/>
                    </a:lnTo>
                    <a:lnTo>
                      <a:pt x="13347" y="7746"/>
                    </a:lnTo>
                    <a:lnTo>
                      <a:pt x="13298" y="8062"/>
                    </a:lnTo>
                    <a:lnTo>
                      <a:pt x="13225" y="8403"/>
                    </a:lnTo>
                    <a:lnTo>
                      <a:pt x="13127" y="8720"/>
                    </a:lnTo>
                    <a:lnTo>
                      <a:pt x="13030" y="9036"/>
                    </a:lnTo>
                    <a:lnTo>
                      <a:pt x="12908" y="9329"/>
                    </a:lnTo>
                    <a:lnTo>
                      <a:pt x="12762" y="9621"/>
                    </a:lnTo>
                    <a:lnTo>
                      <a:pt x="12616" y="9913"/>
                    </a:lnTo>
                    <a:lnTo>
                      <a:pt x="12470" y="10206"/>
                    </a:lnTo>
                    <a:lnTo>
                      <a:pt x="12275" y="10473"/>
                    </a:lnTo>
                    <a:lnTo>
                      <a:pt x="12105" y="10741"/>
                    </a:lnTo>
                    <a:lnTo>
                      <a:pt x="11910" y="10985"/>
                    </a:lnTo>
                    <a:lnTo>
                      <a:pt x="11690" y="11228"/>
                    </a:lnTo>
                    <a:lnTo>
                      <a:pt x="11471" y="11472"/>
                    </a:lnTo>
                    <a:lnTo>
                      <a:pt x="11228" y="11691"/>
                    </a:lnTo>
                    <a:lnTo>
                      <a:pt x="10984" y="11910"/>
                    </a:lnTo>
                    <a:lnTo>
                      <a:pt x="10741" y="12105"/>
                    </a:lnTo>
                    <a:lnTo>
                      <a:pt x="10473" y="12276"/>
                    </a:lnTo>
                    <a:lnTo>
                      <a:pt x="10205" y="12471"/>
                    </a:lnTo>
                    <a:lnTo>
                      <a:pt x="9913" y="12617"/>
                    </a:lnTo>
                    <a:lnTo>
                      <a:pt x="9620" y="12763"/>
                    </a:lnTo>
                    <a:lnTo>
                      <a:pt x="9328" y="12909"/>
                    </a:lnTo>
                    <a:lnTo>
                      <a:pt x="9036" y="13031"/>
                    </a:lnTo>
                    <a:lnTo>
                      <a:pt x="8719" y="13128"/>
                    </a:lnTo>
                    <a:lnTo>
                      <a:pt x="8403" y="13226"/>
                    </a:lnTo>
                    <a:lnTo>
                      <a:pt x="8062" y="13299"/>
                    </a:lnTo>
                    <a:lnTo>
                      <a:pt x="7745" y="13347"/>
                    </a:lnTo>
                    <a:lnTo>
                      <a:pt x="7404" y="13396"/>
                    </a:lnTo>
                    <a:lnTo>
                      <a:pt x="7063" y="13420"/>
                    </a:lnTo>
                    <a:lnTo>
                      <a:pt x="6722" y="13445"/>
                    </a:lnTo>
                    <a:lnTo>
                      <a:pt x="6722" y="13445"/>
                    </a:lnTo>
                    <a:close/>
                  </a:path>
                </a:pathLst>
              </a:custGeom>
              <a:noFill/>
              <a:ln w="38100" cap="rnd" cmpd="sng">
                <a:solidFill>
                  <a:srgbClr val="FFFF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91425" tIns="91425" rIns="91425" bIns="91425" anchor="ctr" anchorCtr="0">
                <a:noAutofit/>
              </a:bodyPr>
              <a:lstStyle/>
              <a:p>
                <a:pPr lvl="0"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sp>
          <p:nvSpPr>
            <p:cNvPr id="763" name="Shape 754"/>
            <p:cNvSpPr/>
            <p:nvPr/>
          </p:nvSpPr>
          <p:spPr>
            <a:xfrm>
              <a:off x="4407615" y="4048760"/>
              <a:ext cx="402263" cy="227229"/>
            </a:xfrm>
            <a:custGeom>
              <a:avLst/>
              <a:gdLst/>
              <a:ahLst/>
              <a:cxnLst/>
              <a:rect l="0" t="0" r="0" b="0"/>
              <a:pathLst>
                <a:path w="19144" h="10814" fill="none" extrusionOk="0">
                  <a:moveTo>
                    <a:pt x="16124" y="4774"/>
                  </a:moveTo>
                  <a:lnTo>
                    <a:pt x="15369" y="4774"/>
                  </a:lnTo>
                  <a:lnTo>
                    <a:pt x="15369" y="4774"/>
                  </a:lnTo>
                  <a:lnTo>
                    <a:pt x="15393" y="4482"/>
                  </a:lnTo>
                  <a:lnTo>
                    <a:pt x="15393" y="4482"/>
                  </a:lnTo>
                  <a:lnTo>
                    <a:pt x="15369" y="4189"/>
                  </a:lnTo>
                  <a:lnTo>
                    <a:pt x="15344" y="3921"/>
                  </a:lnTo>
                  <a:lnTo>
                    <a:pt x="15271" y="3654"/>
                  </a:lnTo>
                  <a:lnTo>
                    <a:pt x="15174" y="3410"/>
                  </a:lnTo>
                  <a:lnTo>
                    <a:pt x="15052" y="3166"/>
                  </a:lnTo>
                  <a:lnTo>
                    <a:pt x="14930" y="2947"/>
                  </a:lnTo>
                  <a:lnTo>
                    <a:pt x="14760" y="2728"/>
                  </a:lnTo>
                  <a:lnTo>
                    <a:pt x="14589" y="2533"/>
                  </a:lnTo>
                  <a:lnTo>
                    <a:pt x="14394" y="2363"/>
                  </a:lnTo>
                  <a:lnTo>
                    <a:pt x="14175" y="2192"/>
                  </a:lnTo>
                  <a:lnTo>
                    <a:pt x="13956" y="2070"/>
                  </a:lnTo>
                  <a:lnTo>
                    <a:pt x="13712" y="1949"/>
                  </a:lnTo>
                  <a:lnTo>
                    <a:pt x="13469" y="1851"/>
                  </a:lnTo>
                  <a:lnTo>
                    <a:pt x="13201" y="1778"/>
                  </a:lnTo>
                  <a:lnTo>
                    <a:pt x="12933" y="1754"/>
                  </a:lnTo>
                  <a:lnTo>
                    <a:pt x="12641" y="1729"/>
                  </a:lnTo>
                  <a:lnTo>
                    <a:pt x="12641" y="1729"/>
                  </a:lnTo>
                  <a:lnTo>
                    <a:pt x="12300" y="1754"/>
                  </a:lnTo>
                  <a:lnTo>
                    <a:pt x="11959" y="1827"/>
                  </a:lnTo>
                  <a:lnTo>
                    <a:pt x="11618" y="1924"/>
                  </a:lnTo>
                  <a:lnTo>
                    <a:pt x="11326" y="2070"/>
                  </a:lnTo>
                  <a:lnTo>
                    <a:pt x="11326" y="2070"/>
                  </a:lnTo>
                  <a:lnTo>
                    <a:pt x="11155" y="1851"/>
                  </a:lnTo>
                  <a:lnTo>
                    <a:pt x="10985" y="1632"/>
                  </a:lnTo>
                  <a:lnTo>
                    <a:pt x="10814" y="1413"/>
                  </a:lnTo>
                  <a:lnTo>
                    <a:pt x="10619" y="1218"/>
                  </a:lnTo>
                  <a:lnTo>
                    <a:pt x="10425" y="1048"/>
                  </a:lnTo>
                  <a:lnTo>
                    <a:pt x="10205" y="877"/>
                  </a:lnTo>
                  <a:lnTo>
                    <a:pt x="9962" y="707"/>
                  </a:lnTo>
                  <a:lnTo>
                    <a:pt x="9718" y="560"/>
                  </a:lnTo>
                  <a:lnTo>
                    <a:pt x="9475" y="439"/>
                  </a:lnTo>
                  <a:lnTo>
                    <a:pt x="9231" y="317"/>
                  </a:lnTo>
                  <a:lnTo>
                    <a:pt x="8963" y="219"/>
                  </a:lnTo>
                  <a:lnTo>
                    <a:pt x="8695" y="146"/>
                  </a:lnTo>
                  <a:lnTo>
                    <a:pt x="8403" y="73"/>
                  </a:lnTo>
                  <a:lnTo>
                    <a:pt x="8135" y="25"/>
                  </a:lnTo>
                  <a:lnTo>
                    <a:pt x="7843" y="0"/>
                  </a:lnTo>
                  <a:lnTo>
                    <a:pt x="7551" y="0"/>
                  </a:lnTo>
                  <a:lnTo>
                    <a:pt x="7551" y="0"/>
                  </a:lnTo>
                  <a:lnTo>
                    <a:pt x="7088" y="25"/>
                  </a:lnTo>
                  <a:lnTo>
                    <a:pt x="6650" y="98"/>
                  </a:lnTo>
                  <a:lnTo>
                    <a:pt x="6211" y="195"/>
                  </a:lnTo>
                  <a:lnTo>
                    <a:pt x="5797" y="341"/>
                  </a:lnTo>
                  <a:lnTo>
                    <a:pt x="5407" y="536"/>
                  </a:lnTo>
                  <a:lnTo>
                    <a:pt x="5042" y="755"/>
                  </a:lnTo>
                  <a:lnTo>
                    <a:pt x="4701" y="1023"/>
                  </a:lnTo>
                  <a:lnTo>
                    <a:pt x="4385" y="1315"/>
                  </a:lnTo>
                  <a:lnTo>
                    <a:pt x="4092" y="1632"/>
                  </a:lnTo>
                  <a:lnTo>
                    <a:pt x="3824" y="1973"/>
                  </a:lnTo>
                  <a:lnTo>
                    <a:pt x="3605" y="2338"/>
                  </a:lnTo>
                  <a:lnTo>
                    <a:pt x="3410" y="2728"/>
                  </a:lnTo>
                  <a:lnTo>
                    <a:pt x="3264" y="3142"/>
                  </a:lnTo>
                  <a:lnTo>
                    <a:pt x="3142" y="3580"/>
                  </a:lnTo>
                  <a:lnTo>
                    <a:pt x="3094" y="4019"/>
                  </a:lnTo>
                  <a:lnTo>
                    <a:pt x="3069" y="4482"/>
                  </a:lnTo>
                  <a:lnTo>
                    <a:pt x="3069" y="4482"/>
                  </a:lnTo>
                  <a:lnTo>
                    <a:pt x="3069" y="4774"/>
                  </a:lnTo>
                  <a:lnTo>
                    <a:pt x="3021" y="4774"/>
                  </a:lnTo>
                  <a:lnTo>
                    <a:pt x="3021" y="4774"/>
                  </a:lnTo>
                  <a:lnTo>
                    <a:pt x="2704" y="4774"/>
                  </a:lnTo>
                  <a:lnTo>
                    <a:pt x="2412" y="4823"/>
                  </a:lnTo>
                  <a:lnTo>
                    <a:pt x="2120" y="4896"/>
                  </a:lnTo>
                  <a:lnTo>
                    <a:pt x="1827" y="5017"/>
                  </a:lnTo>
                  <a:lnTo>
                    <a:pt x="1584" y="5139"/>
                  </a:lnTo>
                  <a:lnTo>
                    <a:pt x="1316" y="5285"/>
                  </a:lnTo>
                  <a:lnTo>
                    <a:pt x="1097" y="5456"/>
                  </a:lnTo>
                  <a:lnTo>
                    <a:pt x="877" y="5651"/>
                  </a:lnTo>
                  <a:lnTo>
                    <a:pt x="683" y="5870"/>
                  </a:lnTo>
                  <a:lnTo>
                    <a:pt x="512" y="6113"/>
                  </a:lnTo>
                  <a:lnTo>
                    <a:pt x="366" y="6357"/>
                  </a:lnTo>
                  <a:lnTo>
                    <a:pt x="220" y="6625"/>
                  </a:lnTo>
                  <a:lnTo>
                    <a:pt x="122" y="6893"/>
                  </a:lnTo>
                  <a:lnTo>
                    <a:pt x="49" y="7185"/>
                  </a:lnTo>
                  <a:lnTo>
                    <a:pt x="1" y="7477"/>
                  </a:lnTo>
                  <a:lnTo>
                    <a:pt x="1" y="7794"/>
                  </a:lnTo>
                  <a:lnTo>
                    <a:pt x="1" y="7794"/>
                  </a:lnTo>
                  <a:lnTo>
                    <a:pt x="1" y="8110"/>
                  </a:lnTo>
                  <a:lnTo>
                    <a:pt x="49" y="8403"/>
                  </a:lnTo>
                  <a:lnTo>
                    <a:pt x="122" y="8695"/>
                  </a:lnTo>
                  <a:lnTo>
                    <a:pt x="220" y="8963"/>
                  </a:lnTo>
                  <a:lnTo>
                    <a:pt x="366" y="9231"/>
                  </a:lnTo>
                  <a:lnTo>
                    <a:pt x="512" y="9474"/>
                  </a:lnTo>
                  <a:lnTo>
                    <a:pt x="683" y="9718"/>
                  </a:lnTo>
                  <a:lnTo>
                    <a:pt x="877" y="9937"/>
                  </a:lnTo>
                  <a:lnTo>
                    <a:pt x="1097" y="10132"/>
                  </a:lnTo>
                  <a:lnTo>
                    <a:pt x="1316" y="10302"/>
                  </a:lnTo>
                  <a:lnTo>
                    <a:pt x="1584" y="10449"/>
                  </a:lnTo>
                  <a:lnTo>
                    <a:pt x="1827" y="10570"/>
                  </a:lnTo>
                  <a:lnTo>
                    <a:pt x="2120" y="10692"/>
                  </a:lnTo>
                  <a:lnTo>
                    <a:pt x="2412" y="10765"/>
                  </a:lnTo>
                  <a:lnTo>
                    <a:pt x="2704" y="10814"/>
                  </a:lnTo>
                  <a:lnTo>
                    <a:pt x="3021" y="10814"/>
                  </a:lnTo>
                  <a:lnTo>
                    <a:pt x="16124" y="10814"/>
                  </a:lnTo>
                  <a:lnTo>
                    <a:pt x="16124" y="10814"/>
                  </a:lnTo>
                  <a:lnTo>
                    <a:pt x="16440" y="10814"/>
                  </a:lnTo>
                  <a:lnTo>
                    <a:pt x="16732" y="10765"/>
                  </a:lnTo>
                  <a:lnTo>
                    <a:pt x="17025" y="10692"/>
                  </a:lnTo>
                  <a:lnTo>
                    <a:pt x="17317" y="10570"/>
                  </a:lnTo>
                  <a:lnTo>
                    <a:pt x="17561" y="10449"/>
                  </a:lnTo>
                  <a:lnTo>
                    <a:pt x="17828" y="10302"/>
                  </a:lnTo>
                  <a:lnTo>
                    <a:pt x="18048" y="10132"/>
                  </a:lnTo>
                  <a:lnTo>
                    <a:pt x="18267" y="9937"/>
                  </a:lnTo>
                  <a:lnTo>
                    <a:pt x="18462" y="9718"/>
                  </a:lnTo>
                  <a:lnTo>
                    <a:pt x="18632" y="9474"/>
                  </a:lnTo>
                  <a:lnTo>
                    <a:pt x="18778" y="9231"/>
                  </a:lnTo>
                  <a:lnTo>
                    <a:pt x="18924" y="8963"/>
                  </a:lnTo>
                  <a:lnTo>
                    <a:pt x="19022" y="8695"/>
                  </a:lnTo>
                  <a:lnTo>
                    <a:pt x="19095" y="8403"/>
                  </a:lnTo>
                  <a:lnTo>
                    <a:pt x="19144" y="8110"/>
                  </a:lnTo>
                  <a:lnTo>
                    <a:pt x="19144" y="7794"/>
                  </a:lnTo>
                  <a:lnTo>
                    <a:pt x="19144" y="7794"/>
                  </a:lnTo>
                  <a:lnTo>
                    <a:pt x="19144" y="7477"/>
                  </a:lnTo>
                  <a:lnTo>
                    <a:pt x="19095" y="7185"/>
                  </a:lnTo>
                  <a:lnTo>
                    <a:pt x="19022" y="6893"/>
                  </a:lnTo>
                  <a:lnTo>
                    <a:pt x="18924" y="6625"/>
                  </a:lnTo>
                  <a:lnTo>
                    <a:pt x="18778" y="6357"/>
                  </a:lnTo>
                  <a:lnTo>
                    <a:pt x="18632" y="6113"/>
                  </a:lnTo>
                  <a:lnTo>
                    <a:pt x="18462" y="5870"/>
                  </a:lnTo>
                  <a:lnTo>
                    <a:pt x="18267" y="5651"/>
                  </a:lnTo>
                  <a:lnTo>
                    <a:pt x="18048" y="5456"/>
                  </a:lnTo>
                  <a:lnTo>
                    <a:pt x="17828" y="5285"/>
                  </a:lnTo>
                  <a:lnTo>
                    <a:pt x="17561" y="5139"/>
                  </a:lnTo>
                  <a:lnTo>
                    <a:pt x="17317" y="5017"/>
                  </a:lnTo>
                  <a:lnTo>
                    <a:pt x="17025" y="4896"/>
                  </a:lnTo>
                  <a:lnTo>
                    <a:pt x="16732" y="4823"/>
                  </a:lnTo>
                  <a:lnTo>
                    <a:pt x="16440" y="4774"/>
                  </a:lnTo>
                  <a:lnTo>
                    <a:pt x="16124" y="4774"/>
                  </a:lnTo>
                  <a:lnTo>
                    <a:pt x="16124" y="4774"/>
                  </a:lnTo>
                  <a:close/>
                </a:path>
              </a:pathLst>
            </a:custGeom>
            <a:noFill/>
            <a:ln w="381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216727" y="4195156"/>
            <a:ext cx="413606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References:</a:t>
            </a:r>
          </a:p>
          <a:p>
            <a:endParaRPr lang="en-IN" dirty="0"/>
          </a:p>
          <a:p>
            <a:r>
              <a:rPr lang="en-IN" dirty="0" smtClean="0"/>
              <a:t>Richard Hamming: You and your research</a:t>
            </a:r>
          </a:p>
          <a:p>
            <a:r>
              <a:rPr lang="en-IN" dirty="0"/>
              <a:t>Uri </a:t>
            </a:r>
            <a:r>
              <a:rPr lang="en-IN" dirty="0" err="1"/>
              <a:t>Alon</a:t>
            </a:r>
            <a:r>
              <a:rPr lang="en-IN" dirty="0"/>
              <a:t>: </a:t>
            </a:r>
            <a:r>
              <a:rPr lang="en-IN" dirty="0">
                <a:hlinkClick r:id="rId3"/>
              </a:rPr>
              <a:t>How to choose a good scientific </a:t>
            </a:r>
            <a:r>
              <a:rPr lang="en-IN" dirty="0" smtClean="0">
                <a:hlinkClick r:id="rId3"/>
              </a:rPr>
              <a:t>problem</a:t>
            </a:r>
            <a:endParaRPr lang="en-IN" dirty="0" smtClean="0"/>
          </a:p>
          <a:p>
            <a:r>
              <a:rPr lang="en-IN" dirty="0" smtClean="0"/>
              <a:t>Steven Weinberg: Four Golden Lessons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/>
        </p:nvSpPr>
        <p:spPr>
          <a:xfrm>
            <a:off x="7104950" y="1305425"/>
            <a:ext cx="1712700" cy="152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122222"/>
              <a:buFont typeface="Arial"/>
              <a:buNone/>
            </a:pPr>
            <a:r>
              <a:rPr lang="en" sz="900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. 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9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122222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This means that you can:</a:t>
            </a:r>
          </a:p>
          <a:p>
            <a:pPr marL="457200" lvl="0" indent="-285750" rtl="0">
              <a:spcBef>
                <a:spcPts val="0"/>
              </a:spcBef>
              <a:buClr>
                <a:srgbClr val="FFFFFF"/>
              </a:buClr>
              <a:buSzPct val="100000"/>
              <a:buFont typeface="Quicksand"/>
              <a:buChar char="●"/>
            </a:pPr>
            <a:r>
              <a:rPr lang="en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Resize them without losing quality.</a:t>
            </a:r>
          </a:p>
          <a:p>
            <a:pPr marL="457200" lvl="0" indent="-285750" rtl="0">
              <a:spcBef>
                <a:spcPts val="0"/>
              </a:spcBef>
              <a:buClr>
                <a:srgbClr val="FFFFFF"/>
              </a:buClr>
              <a:buSzPct val="100000"/>
              <a:buFont typeface="Quicksand"/>
              <a:buChar char="●"/>
            </a:pPr>
            <a:r>
              <a:rPr lang="en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Change line color, width and style.</a:t>
            </a:r>
          </a:p>
          <a:p>
            <a:pPr lvl="0" rtl="0">
              <a:spcBef>
                <a:spcPts val="0"/>
              </a:spcBef>
              <a:buNone/>
            </a:pPr>
            <a:endParaRPr sz="9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Isn’t that nice? :)</a:t>
            </a:r>
          </a:p>
          <a:p>
            <a:pPr lvl="0" rtl="0">
              <a:spcBef>
                <a:spcPts val="0"/>
              </a:spcBef>
              <a:buNone/>
            </a:pPr>
            <a:endParaRPr sz="9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90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Examples: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 sz="9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None/>
            </a:pPr>
            <a:endParaRPr sz="900"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grpSp>
        <p:nvGrpSpPr>
          <p:cNvPr id="310" name="Shape 310"/>
          <p:cNvGrpSpPr/>
          <p:nvPr/>
        </p:nvGrpSpPr>
        <p:grpSpPr>
          <a:xfrm>
            <a:off x="1399371" y="1242994"/>
            <a:ext cx="342902" cy="447293"/>
            <a:chOff x="590250" y="244200"/>
            <a:chExt cx="407975" cy="532175"/>
          </a:xfrm>
        </p:grpSpPr>
        <p:sp>
          <p:nvSpPr>
            <p:cNvPr id="311" name="Shape 311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0" t="0" r="0" b="0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2" name="Shape 3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3" name="Shape 313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0" t="0" r="0" b="0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4" name="Shape 314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5" name="Shape 315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6" name="Shape 316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7" name="Shape 317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8" name="Shape 318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9" name="Shape 319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0" name="Shape 320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0" t="0" r="0" b="0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1" name="Shape 321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2" name="Shape 32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3" name="Shape 323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4" name="Shape 324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0" t="0" r="0" b="0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25" name="Shape 325"/>
          <p:cNvGrpSpPr/>
          <p:nvPr/>
        </p:nvGrpSpPr>
        <p:grpSpPr>
          <a:xfrm>
            <a:off x="1942863" y="1309015"/>
            <a:ext cx="372593" cy="310144"/>
            <a:chOff x="1247825" y="322750"/>
            <a:chExt cx="443300" cy="369000"/>
          </a:xfrm>
        </p:grpSpPr>
        <p:sp>
          <p:nvSpPr>
            <p:cNvPr id="326" name="Shape 326"/>
            <p:cNvSpPr/>
            <p:nvPr/>
          </p:nvSpPr>
          <p:spPr>
            <a:xfrm>
              <a:off x="1247825" y="322750"/>
              <a:ext cx="443300" cy="369000"/>
            </a:xfrm>
            <a:custGeom>
              <a:avLst/>
              <a:gdLst/>
              <a:ahLst/>
              <a:cxnLst/>
              <a:rect l="0" t="0" r="0" b="0"/>
              <a:pathLst>
                <a:path w="17732" h="14760" fill="none" extrusionOk="0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7" name="Shape 327"/>
            <p:cNvSpPr/>
            <p:nvPr/>
          </p:nvSpPr>
          <p:spPr>
            <a:xfrm>
              <a:off x="1398225" y="386675"/>
              <a:ext cx="142500" cy="25"/>
            </a:xfrm>
            <a:custGeom>
              <a:avLst/>
              <a:gdLst/>
              <a:ahLst/>
              <a:cxnLst/>
              <a:rect l="0" t="0" r="0" b="0"/>
              <a:pathLst>
                <a:path w="5700" h="1" fill="none" extrusionOk="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8" name="Shape 328"/>
            <p:cNvSpPr/>
            <p:nvPr/>
          </p:nvSpPr>
          <p:spPr>
            <a:xfrm>
              <a:off x="1370225" y="450000"/>
              <a:ext cx="198500" cy="197900"/>
            </a:xfrm>
            <a:custGeom>
              <a:avLst/>
              <a:gdLst/>
              <a:ahLst/>
              <a:cxnLst/>
              <a:rect l="0" t="0" r="0" b="0"/>
              <a:pathLst>
                <a:path w="7940" h="7916" fill="none" extrusionOk="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9" name="Shape 329"/>
            <p:cNvSpPr/>
            <p:nvPr/>
          </p:nvSpPr>
          <p:spPr>
            <a:xfrm>
              <a:off x="1403100" y="482875"/>
              <a:ext cx="132750" cy="132150"/>
            </a:xfrm>
            <a:custGeom>
              <a:avLst/>
              <a:gdLst/>
              <a:ahLst/>
              <a:cxnLst/>
              <a:rect l="0" t="0" r="0" b="0"/>
              <a:pathLst>
                <a:path w="5310" h="5286" fill="none" extrusionOk="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0" name="Shape 330"/>
            <p:cNvSpPr/>
            <p:nvPr/>
          </p:nvSpPr>
          <p:spPr>
            <a:xfrm>
              <a:off x="1588800" y="435400"/>
              <a:ext cx="66400" cy="43850"/>
            </a:xfrm>
            <a:custGeom>
              <a:avLst/>
              <a:gdLst/>
              <a:ahLst/>
              <a:cxnLst/>
              <a:rect l="0" t="0" r="0" b="0"/>
              <a:pathLst>
                <a:path w="2656" h="1754" fill="none" extrusionOk="0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31" name="Shape 331"/>
          <p:cNvGrpSpPr/>
          <p:nvPr/>
        </p:nvGrpSpPr>
        <p:grpSpPr>
          <a:xfrm>
            <a:off x="2516042" y="1307481"/>
            <a:ext cx="356203" cy="313212"/>
            <a:chOff x="1929775" y="320925"/>
            <a:chExt cx="423800" cy="372650"/>
          </a:xfrm>
        </p:grpSpPr>
        <p:sp>
          <p:nvSpPr>
            <p:cNvPr id="332" name="Shape 332"/>
            <p:cNvSpPr/>
            <p:nvPr/>
          </p:nvSpPr>
          <p:spPr>
            <a:xfrm>
              <a:off x="1929775" y="320925"/>
              <a:ext cx="423800" cy="372650"/>
            </a:xfrm>
            <a:custGeom>
              <a:avLst/>
              <a:gdLst/>
              <a:ahLst/>
              <a:cxnLst/>
              <a:rect l="0" t="0" r="0" b="0"/>
              <a:pathLst>
                <a:path w="16952" h="14906" fill="none" extrusionOk="0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3" name="Shape 333"/>
            <p:cNvSpPr/>
            <p:nvPr/>
          </p:nvSpPr>
          <p:spPr>
            <a:xfrm>
              <a:off x="1954125" y="345275"/>
              <a:ext cx="375100" cy="323950"/>
            </a:xfrm>
            <a:custGeom>
              <a:avLst/>
              <a:gdLst/>
              <a:ahLst/>
              <a:cxnLst/>
              <a:rect l="0" t="0" r="0" b="0"/>
              <a:pathLst>
                <a:path w="15004" h="12958" fill="none" extrusionOk="0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4" name="Shape 334"/>
            <p:cNvSpPr/>
            <p:nvPr/>
          </p:nvSpPr>
          <p:spPr>
            <a:xfrm>
              <a:off x="2162375" y="534625"/>
              <a:ext cx="146750" cy="113275"/>
            </a:xfrm>
            <a:custGeom>
              <a:avLst/>
              <a:gdLst/>
              <a:ahLst/>
              <a:cxnLst/>
              <a:rect l="0" t="0" r="0" b="0"/>
              <a:pathLst>
                <a:path w="5870" h="4531" fill="none" extrusionOk="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5" name="Shape 335"/>
            <p:cNvSpPr/>
            <p:nvPr/>
          </p:nvSpPr>
          <p:spPr>
            <a:xfrm>
              <a:off x="1974225" y="468875"/>
              <a:ext cx="232600" cy="179025"/>
            </a:xfrm>
            <a:custGeom>
              <a:avLst/>
              <a:gdLst/>
              <a:ahLst/>
              <a:cxnLst/>
              <a:rect l="0" t="0" r="0" b="0"/>
              <a:pathLst>
                <a:path w="9304" h="7161" fill="none" extrusionOk="0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36" name="Shape 336"/>
            <p:cNvSpPr/>
            <p:nvPr/>
          </p:nvSpPr>
          <p:spPr>
            <a:xfrm>
              <a:off x="2169675" y="396425"/>
              <a:ext cx="97450" cy="97450"/>
            </a:xfrm>
            <a:custGeom>
              <a:avLst/>
              <a:gdLst/>
              <a:ahLst/>
              <a:cxnLst/>
              <a:rect l="0" t="0" r="0" b="0"/>
              <a:pathLst>
                <a:path w="3898" h="3898" fill="none" extrusionOk="0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37" name="Shape 337"/>
          <p:cNvSpPr/>
          <p:nvPr/>
        </p:nvSpPr>
        <p:spPr>
          <a:xfrm>
            <a:off x="3113344" y="1296228"/>
            <a:ext cx="291716" cy="335737"/>
          </a:xfrm>
          <a:custGeom>
            <a:avLst/>
            <a:gdLst/>
            <a:ahLst/>
            <a:cxnLst/>
            <a:rect l="0" t="0" r="0" b="0"/>
            <a:pathLst>
              <a:path w="13883" h="15978" fill="none" extrusionOk="0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/>
          <p:nvPr/>
        </p:nvSpPr>
        <p:spPr>
          <a:xfrm>
            <a:off x="3698312" y="1297258"/>
            <a:ext cx="251792" cy="333678"/>
          </a:xfrm>
          <a:custGeom>
            <a:avLst/>
            <a:gdLst/>
            <a:ahLst/>
            <a:cxnLst/>
            <a:rect l="0" t="0" r="0" b="0"/>
            <a:pathLst>
              <a:path w="11983" h="15880" fill="none" extrusionOk="0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39" name="Shape 339"/>
          <p:cNvGrpSpPr/>
          <p:nvPr/>
        </p:nvGrpSpPr>
        <p:grpSpPr>
          <a:xfrm>
            <a:off x="4785686" y="1272159"/>
            <a:ext cx="336767" cy="383835"/>
            <a:chOff x="4630125" y="278900"/>
            <a:chExt cx="400675" cy="456675"/>
          </a:xfrm>
        </p:grpSpPr>
        <p:sp>
          <p:nvSpPr>
            <p:cNvPr id="340" name="Shape 340"/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0" t="0" r="0" b="0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1" name="Shape 341"/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0" t="0" r="0" b="0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2" name="Shape 342"/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0" t="0" r="0" b="0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3" name="Shape 343"/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0" t="0" r="0" b="0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44" name="Shape 344"/>
          <p:cNvSpPr/>
          <p:nvPr/>
        </p:nvSpPr>
        <p:spPr>
          <a:xfrm>
            <a:off x="5326276" y="1295724"/>
            <a:ext cx="385894" cy="336746"/>
          </a:xfrm>
          <a:custGeom>
            <a:avLst/>
            <a:gdLst/>
            <a:ahLst/>
            <a:cxnLst/>
            <a:rect l="0" t="0" r="0" b="0"/>
            <a:pathLst>
              <a:path w="18365" h="16026" fill="none" extrusionOk="0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45" name="Shape 345"/>
          <p:cNvGrpSpPr/>
          <p:nvPr/>
        </p:nvGrpSpPr>
        <p:grpSpPr>
          <a:xfrm>
            <a:off x="1395298" y="1818715"/>
            <a:ext cx="342881" cy="418127"/>
            <a:chOff x="596350" y="929175"/>
            <a:chExt cx="407950" cy="497475"/>
          </a:xfrm>
        </p:grpSpPr>
        <p:sp>
          <p:nvSpPr>
            <p:cNvPr id="346" name="Shape 346"/>
            <p:cNvSpPr/>
            <p:nvPr/>
          </p:nvSpPr>
          <p:spPr>
            <a:xfrm>
              <a:off x="5963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7" name="Shape 347"/>
            <p:cNvSpPr/>
            <p:nvPr/>
          </p:nvSpPr>
          <p:spPr>
            <a:xfrm>
              <a:off x="6267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8" name="Shape 348"/>
            <p:cNvSpPr/>
            <p:nvPr/>
          </p:nvSpPr>
          <p:spPr>
            <a:xfrm>
              <a:off x="688900" y="1256150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9" name="Shape 349"/>
            <p:cNvSpPr/>
            <p:nvPr/>
          </p:nvSpPr>
          <p:spPr>
            <a:xfrm>
              <a:off x="688900" y="12013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0" name="Shape 350"/>
            <p:cNvSpPr/>
            <p:nvPr/>
          </p:nvSpPr>
          <p:spPr>
            <a:xfrm>
              <a:off x="688900" y="1145950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1" name="Shape 351"/>
            <p:cNvSpPr/>
            <p:nvPr/>
          </p:nvSpPr>
          <p:spPr>
            <a:xfrm>
              <a:off x="688900" y="1090525"/>
              <a:ext cx="255750" cy="25"/>
            </a:xfrm>
            <a:custGeom>
              <a:avLst/>
              <a:gdLst/>
              <a:ahLst/>
              <a:cxnLst/>
              <a:rect l="0" t="0" r="0" b="0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2" name="Shape 352"/>
            <p:cNvSpPr/>
            <p:nvPr/>
          </p:nvSpPr>
          <p:spPr>
            <a:xfrm>
              <a:off x="9202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53" name="Shape 353"/>
          <p:cNvGrpSpPr/>
          <p:nvPr/>
        </p:nvGrpSpPr>
        <p:grpSpPr>
          <a:xfrm>
            <a:off x="2519614" y="1879631"/>
            <a:ext cx="349059" cy="298881"/>
            <a:chOff x="1934025" y="1001650"/>
            <a:chExt cx="415300" cy="355600"/>
          </a:xfrm>
        </p:grpSpPr>
        <p:sp>
          <p:nvSpPr>
            <p:cNvPr id="354" name="Shape 354"/>
            <p:cNvSpPr/>
            <p:nvPr/>
          </p:nvSpPr>
          <p:spPr>
            <a:xfrm>
              <a:off x="1934025" y="1303650"/>
              <a:ext cx="207650" cy="53600"/>
            </a:xfrm>
            <a:custGeom>
              <a:avLst/>
              <a:gdLst/>
              <a:ahLst/>
              <a:cxnLst/>
              <a:rect l="0" t="0" r="0" b="0"/>
              <a:pathLst>
                <a:path w="8306" h="2144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5" name="Shape 355"/>
            <p:cNvSpPr/>
            <p:nvPr/>
          </p:nvSpPr>
          <p:spPr>
            <a:xfrm>
              <a:off x="2141650" y="1303650"/>
              <a:ext cx="207675" cy="53600"/>
            </a:xfrm>
            <a:custGeom>
              <a:avLst/>
              <a:gdLst/>
              <a:ahLst/>
              <a:cxnLst/>
              <a:rect l="0" t="0" r="0" b="0"/>
              <a:pathLst>
                <a:path w="8307" h="2144" fill="none" extrusionOk="0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6" name="Shape 356"/>
            <p:cNvSpPr/>
            <p:nvPr/>
          </p:nvSpPr>
          <p:spPr>
            <a:xfrm>
              <a:off x="1934025" y="1001650"/>
              <a:ext cx="207650" cy="331250"/>
            </a:xfrm>
            <a:custGeom>
              <a:avLst/>
              <a:gdLst/>
              <a:ahLst/>
              <a:cxnLst/>
              <a:rect l="0" t="0" r="0" b="0"/>
              <a:pathLst>
                <a:path w="8306" h="13250" fill="none" extrusionOk="0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>
              <a:off x="2141650" y="1001650"/>
              <a:ext cx="207675" cy="331250"/>
            </a:xfrm>
            <a:custGeom>
              <a:avLst/>
              <a:gdLst/>
              <a:ahLst/>
              <a:cxnLst/>
              <a:rect l="0" t="0" r="0" b="0"/>
              <a:pathLst>
                <a:path w="8307" h="13250" fill="none" extrusionOk="0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58" name="Shape 358"/>
          <p:cNvSpPr/>
          <p:nvPr/>
        </p:nvSpPr>
        <p:spPr>
          <a:xfrm>
            <a:off x="3083673" y="1854573"/>
            <a:ext cx="351076" cy="349038"/>
          </a:xfrm>
          <a:custGeom>
            <a:avLst/>
            <a:gdLst/>
            <a:ahLst/>
            <a:cxnLst/>
            <a:rect l="0" t="0" r="0" b="0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9" name="Shape 359"/>
          <p:cNvSpPr/>
          <p:nvPr/>
        </p:nvSpPr>
        <p:spPr>
          <a:xfrm>
            <a:off x="3649183" y="1871972"/>
            <a:ext cx="350068" cy="314241"/>
          </a:xfrm>
          <a:custGeom>
            <a:avLst/>
            <a:gdLst/>
            <a:ahLst/>
            <a:cxnLst/>
            <a:rect l="0" t="0" r="0" b="0"/>
            <a:pathLst>
              <a:path w="16660" h="14955" fill="none" extrusionOk="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0" name="Shape 360"/>
          <p:cNvSpPr/>
          <p:nvPr/>
        </p:nvSpPr>
        <p:spPr>
          <a:xfrm>
            <a:off x="4219295" y="1874535"/>
            <a:ext cx="339835" cy="309114"/>
          </a:xfrm>
          <a:custGeom>
            <a:avLst/>
            <a:gdLst/>
            <a:ahLst/>
            <a:cxnLst/>
            <a:rect l="0" t="0" r="0" b="0"/>
            <a:pathLst>
              <a:path w="16173" h="14711" fill="none" extrusionOk="0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1" name="Shape 361"/>
          <p:cNvSpPr/>
          <p:nvPr/>
        </p:nvSpPr>
        <p:spPr>
          <a:xfrm>
            <a:off x="4795564" y="1877603"/>
            <a:ext cx="317309" cy="302979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62" name="Shape 362"/>
          <p:cNvGrpSpPr/>
          <p:nvPr/>
        </p:nvGrpSpPr>
        <p:grpSpPr>
          <a:xfrm>
            <a:off x="5344009" y="1857105"/>
            <a:ext cx="350068" cy="350572"/>
            <a:chOff x="5294400" y="974850"/>
            <a:chExt cx="416500" cy="417100"/>
          </a:xfrm>
        </p:grpSpPr>
        <p:sp>
          <p:nvSpPr>
            <p:cNvPr id="363" name="Shape 363"/>
            <p:cNvSpPr/>
            <p:nvPr/>
          </p:nvSpPr>
          <p:spPr>
            <a:xfrm>
              <a:off x="5325450" y="997975"/>
              <a:ext cx="151650" cy="154700"/>
            </a:xfrm>
            <a:custGeom>
              <a:avLst/>
              <a:gdLst/>
              <a:ahLst/>
              <a:cxnLst/>
              <a:rect l="0" t="0" r="0" b="0"/>
              <a:pathLst>
                <a:path w="6066" h="6188" fill="none" extrusionOk="0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4" name="Shape 364"/>
            <p:cNvSpPr/>
            <p:nvPr/>
          </p:nvSpPr>
          <p:spPr>
            <a:xfrm>
              <a:off x="5294400" y="974850"/>
              <a:ext cx="416500" cy="417100"/>
            </a:xfrm>
            <a:custGeom>
              <a:avLst/>
              <a:gdLst/>
              <a:ahLst/>
              <a:cxnLst/>
              <a:rect l="0" t="0" r="0" b="0"/>
              <a:pathLst>
                <a:path w="16660" h="16684" fill="none" extrusionOk="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65" name="Shape 365"/>
          <p:cNvGrpSpPr/>
          <p:nvPr/>
        </p:nvGrpSpPr>
        <p:grpSpPr>
          <a:xfrm>
            <a:off x="5867031" y="1817707"/>
            <a:ext cx="433992" cy="422729"/>
            <a:chOff x="5916675" y="927975"/>
            <a:chExt cx="516350" cy="502950"/>
          </a:xfrm>
        </p:grpSpPr>
        <p:sp>
          <p:nvSpPr>
            <p:cNvPr id="366" name="Shape 366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7" name="Shape 367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68" name="Shape 368"/>
          <p:cNvGrpSpPr/>
          <p:nvPr/>
        </p:nvGrpSpPr>
        <p:grpSpPr>
          <a:xfrm>
            <a:off x="1368675" y="2467119"/>
            <a:ext cx="391000" cy="264085"/>
            <a:chOff x="564675" y="1700625"/>
            <a:chExt cx="465200" cy="314200"/>
          </a:xfrm>
        </p:grpSpPr>
        <p:sp>
          <p:nvSpPr>
            <p:cNvPr id="369" name="Shape 369"/>
            <p:cNvSpPr/>
            <p:nvPr/>
          </p:nvSpPr>
          <p:spPr>
            <a:xfrm>
              <a:off x="564675" y="1700625"/>
              <a:ext cx="465200" cy="29250"/>
            </a:xfrm>
            <a:custGeom>
              <a:avLst/>
              <a:gdLst/>
              <a:ahLst/>
              <a:cxnLst/>
              <a:rect l="0" t="0" r="0" b="0"/>
              <a:pathLst>
                <a:path w="18608" h="1170" fill="none" extrusionOk="0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0" name="Shape 370"/>
            <p:cNvSpPr/>
            <p:nvPr/>
          </p:nvSpPr>
          <p:spPr>
            <a:xfrm>
              <a:off x="564675" y="1732300"/>
              <a:ext cx="465200" cy="272175"/>
            </a:xfrm>
            <a:custGeom>
              <a:avLst/>
              <a:gdLst/>
              <a:ahLst/>
              <a:cxnLst/>
              <a:rect l="0" t="0" r="0" b="0"/>
              <a:pathLst>
                <a:path w="18608" h="10887" fill="none" extrusionOk="0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1" name="Shape 371"/>
            <p:cNvSpPr/>
            <p:nvPr/>
          </p:nvSpPr>
          <p:spPr>
            <a:xfrm>
              <a:off x="572600" y="201420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72" name="Shape 372"/>
          <p:cNvGrpSpPr/>
          <p:nvPr/>
        </p:nvGrpSpPr>
        <p:grpSpPr>
          <a:xfrm>
            <a:off x="1933660" y="2402632"/>
            <a:ext cx="391000" cy="382826"/>
            <a:chOff x="1236875" y="1623900"/>
            <a:chExt cx="465200" cy="455475"/>
          </a:xfrm>
        </p:grpSpPr>
        <p:sp>
          <p:nvSpPr>
            <p:cNvPr id="373" name="Shape 373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0" t="0" r="0" b="0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4" name="Shape 374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0" t="0" r="0" b="0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5" name="Shape 375"/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0" t="0" r="0" b="0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6" name="Shape 376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0" t="0" r="0" b="0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7" name="Shape 377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8" name="Shape 378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0" t="0" r="0" b="0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0" t="0" r="0" b="0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80" name="Shape 380"/>
          <p:cNvGrpSpPr/>
          <p:nvPr/>
        </p:nvGrpSpPr>
        <p:grpSpPr>
          <a:xfrm>
            <a:off x="2510915" y="2410827"/>
            <a:ext cx="366457" cy="366436"/>
            <a:chOff x="1923675" y="1633650"/>
            <a:chExt cx="436000" cy="435975"/>
          </a:xfrm>
        </p:grpSpPr>
        <p:sp>
          <p:nvSpPr>
            <p:cNvPr id="381" name="Shape 381"/>
            <p:cNvSpPr/>
            <p:nvPr/>
          </p:nvSpPr>
          <p:spPr>
            <a:xfrm>
              <a:off x="2209250" y="1633650"/>
              <a:ext cx="150425" cy="150425"/>
            </a:xfrm>
            <a:custGeom>
              <a:avLst/>
              <a:gdLst/>
              <a:ahLst/>
              <a:cxnLst/>
              <a:rect l="0" t="0" r="0" b="0"/>
              <a:pathLst>
                <a:path w="6017" h="6017" fill="none" extrusionOk="0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2019900" y="1757250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1923675" y="1681150"/>
              <a:ext cx="388500" cy="388475"/>
            </a:xfrm>
            <a:custGeom>
              <a:avLst/>
              <a:gdLst/>
              <a:ahLst/>
              <a:cxnLst/>
              <a:rect l="0" t="0" r="0" b="0"/>
              <a:pathLst>
                <a:path w="15540" h="15539" fill="none" extrusionOk="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1974225" y="1711575"/>
              <a:ext cx="261825" cy="261850"/>
            </a:xfrm>
            <a:custGeom>
              <a:avLst/>
              <a:gdLst/>
              <a:ahLst/>
              <a:cxnLst/>
              <a:rect l="0" t="0" r="0" b="0"/>
              <a:pathLst>
                <a:path w="10473" h="10474" fill="none" extrusionOk="0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1934650" y="2014200"/>
              <a:ext cx="44475" cy="44475"/>
            </a:xfrm>
            <a:custGeom>
              <a:avLst/>
              <a:gdLst/>
              <a:ahLst/>
              <a:cxnLst/>
              <a:rect l="0" t="0" r="0" b="0"/>
              <a:pathLst>
                <a:path w="1779" h="1779" fill="none" extrusionOk="0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6" name="Shape 386"/>
            <p:cNvSpPr/>
            <p:nvPr/>
          </p:nvSpPr>
          <p:spPr>
            <a:xfrm>
              <a:off x="1944375" y="1947225"/>
              <a:ext cx="101725" cy="101700"/>
            </a:xfrm>
            <a:custGeom>
              <a:avLst/>
              <a:gdLst/>
              <a:ahLst/>
              <a:cxnLst/>
              <a:rect l="0" t="0" r="0" b="0"/>
              <a:pathLst>
                <a:path w="4069" h="4068" fill="none" extrusionOk="0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87" name="Shape 387"/>
          <p:cNvGrpSpPr/>
          <p:nvPr/>
        </p:nvGrpSpPr>
        <p:grpSpPr>
          <a:xfrm>
            <a:off x="3074365" y="2409293"/>
            <a:ext cx="369504" cy="369504"/>
            <a:chOff x="2594050" y="1631825"/>
            <a:chExt cx="439625" cy="439625"/>
          </a:xfrm>
        </p:grpSpPr>
        <p:sp>
          <p:nvSpPr>
            <p:cNvPr id="388" name="Shape 388"/>
            <p:cNvSpPr/>
            <p:nvPr/>
          </p:nvSpPr>
          <p:spPr>
            <a:xfrm>
              <a:off x="2594050" y="1883300"/>
              <a:ext cx="188175" cy="188150"/>
            </a:xfrm>
            <a:custGeom>
              <a:avLst/>
              <a:gdLst/>
              <a:ahLst/>
              <a:cxnLst/>
              <a:rect l="0" t="0" r="0" b="0"/>
              <a:pathLst>
                <a:path w="7527" h="7526" fill="none" extrusionOk="0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9" name="Shape 389"/>
            <p:cNvSpPr/>
            <p:nvPr/>
          </p:nvSpPr>
          <p:spPr>
            <a:xfrm>
              <a:off x="2857700" y="1631825"/>
              <a:ext cx="175975" cy="176000"/>
            </a:xfrm>
            <a:custGeom>
              <a:avLst/>
              <a:gdLst/>
              <a:ahLst/>
              <a:cxnLst/>
              <a:rect l="0" t="0" r="0" b="0"/>
              <a:pathLst>
                <a:path w="7039" h="7040" fill="none" extrusionOk="0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0" name="Shape 390"/>
            <p:cNvSpPr/>
            <p:nvPr/>
          </p:nvSpPr>
          <p:spPr>
            <a:xfrm>
              <a:off x="2662850" y="1699400"/>
              <a:ext cx="303250" cy="303250"/>
            </a:xfrm>
            <a:custGeom>
              <a:avLst/>
              <a:gdLst/>
              <a:ahLst/>
              <a:cxnLst/>
              <a:rect l="0" t="0" r="0" b="0"/>
              <a:pathLst>
                <a:path w="12130" h="12130" fill="none" extrusionOk="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1" name="Shape 391"/>
            <p:cNvSpPr/>
            <p:nvPr/>
          </p:nvSpPr>
          <p:spPr>
            <a:xfrm>
              <a:off x="2801675" y="1740825"/>
              <a:ext cx="49950" cy="49950"/>
            </a:xfrm>
            <a:custGeom>
              <a:avLst/>
              <a:gdLst/>
              <a:ahLst/>
              <a:cxnLst/>
              <a:rect l="0" t="0" r="0" b="0"/>
              <a:pathLst>
                <a:path w="1998" h="1998" fill="none" extrusionOk="0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92" name="Shape 392"/>
          <p:cNvSpPr/>
          <p:nvPr/>
        </p:nvSpPr>
        <p:spPr>
          <a:xfrm>
            <a:off x="3655823" y="2425714"/>
            <a:ext cx="336767" cy="336767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93" name="Shape 393"/>
          <p:cNvGrpSpPr/>
          <p:nvPr/>
        </p:nvGrpSpPr>
        <p:grpSpPr>
          <a:xfrm>
            <a:off x="4239130" y="2381661"/>
            <a:ext cx="299911" cy="424767"/>
            <a:chOff x="3979850" y="1598950"/>
            <a:chExt cx="356825" cy="505375"/>
          </a:xfrm>
        </p:grpSpPr>
        <p:sp>
          <p:nvSpPr>
            <p:cNvPr id="394" name="Shape 394"/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5" name="Shape 395"/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96" name="Shape 396"/>
          <p:cNvGrpSpPr/>
          <p:nvPr/>
        </p:nvGrpSpPr>
        <p:grpSpPr>
          <a:xfrm>
            <a:off x="4756521" y="2472750"/>
            <a:ext cx="395098" cy="242589"/>
            <a:chOff x="4595425" y="1707325"/>
            <a:chExt cx="470075" cy="288625"/>
          </a:xfrm>
        </p:grpSpPr>
        <p:sp>
          <p:nvSpPr>
            <p:cNvPr id="397" name="Shape 397"/>
            <p:cNvSpPr/>
            <p:nvPr/>
          </p:nvSpPr>
          <p:spPr>
            <a:xfrm>
              <a:off x="4809750" y="1707325"/>
              <a:ext cx="41425" cy="41425"/>
            </a:xfrm>
            <a:custGeom>
              <a:avLst/>
              <a:gdLst/>
              <a:ahLst/>
              <a:cxnLst/>
              <a:rect l="0" t="0" r="0" b="0"/>
              <a:pathLst>
                <a:path w="1657" h="1657" fill="none" extrusionOk="0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8" name="Shape 398"/>
            <p:cNvSpPr/>
            <p:nvPr/>
          </p:nvSpPr>
          <p:spPr>
            <a:xfrm>
              <a:off x="5024075" y="1761525"/>
              <a:ext cx="41425" cy="41425"/>
            </a:xfrm>
            <a:custGeom>
              <a:avLst/>
              <a:gdLst/>
              <a:ahLst/>
              <a:cxnLst/>
              <a:rect l="0" t="0" r="0" b="0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9" name="Shape 399"/>
            <p:cNvSpPr/>
            <p:nvPr/>
          </p:nvSpPr>
          <p:spPr>
            <a:xfrm>
              <a:off x="4628900" y="1760300"/>
              <a:ext cx="403100" cy="177825"/>
            </a:xfrm>
            <a:custGeom>
              <a:avLst/>
              <a:gdLst/>
              <a:ahLst/>
              <a:cxnLst/>
              <a:rect l="0" t="0" r="0" b="0"/>
              <a:pathLst>
                <a:path w="16124" h="7113" fill="none" extrusionOk="0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0" name="Shape 400"/>
            <p:cNvSpPr/>
            <p:nvPr/>
          </p:nvSpPr>
          <p:spPr>
            <a:xfrm>
              <a:off x="4595425" y="1761525"/>
              <a:ext cx="41425" cy="41425"/>
            </a:xfrm>
            <a:custGeom>
              <a:avLst/>
              <a:gdLst/>
              <a:ahLst/>
              <a:cxnLst/>
              <a:rect l="0" t="0" r="0" b="0"/>
              <a:pathLst>
                <a:path w="1657" h="1657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1" name="Shape 401"/>
            <p:cNvSpPr/>
            <p:nvPr/>
          </p:nvSpPr>
          <p:spPr>
            <a:xfrm>
              <a:off x="4667275" y="1951475"/>
              <a:ext cx="326375" cy="44475"/>
            </a:xfrm>
            <a:custGeom>
              <a:avLst/>
              <a:gdLst/>
              <a:ahLst/>
              <a:cxnLst/>
              <a:rect l="0" t="0" r="0" b="0"/>
              <a:pathLst>
                <a:path w="13055" h="1779" fill="none" extrusionOk="0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02" name="Shape 402"/>
          <p:cNvGrpSpPr/>
          <p:nvPr/>
        </p:nvGrpSpPr>
        <p:grpSpPr>
          <a:xfrm>
            <a:off x="5340437" y="2413390"/>
            <a:ext cx="357233" cy="361309"/>
            <a:chOff x="5290150" y="1636700"/>
            <a:chExt cx="425025" cy="429875"/>
          </a:xfrm>
        </p:grpSpPr>
        <p:sp>
          <p:nvSpPr>
            <p:cNvPr id="403" name="Shape 403"/>
            <p:cNvSpPr/>
            <p:nvPr/>
          </p:nvSpPr>
          <p:spPr>
            <a:xfrm>
              <a:off x="5396700" y="1939925"/>
              <a:ext cx="211900" cy="126650"/>
            </a:xfrm>
            <a:custGeom>
              <a:avLst/>
              <a:gdLst/>
              <a:ahLst/>
              <a:cxnLst/>
              <a:rect l="0" t="0" r="0" b="0"/>
              <a:pathLst>
                <a:path w="8476" h="5066" fill="none" extrusionOk="0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4" name="Shape 404"/>
            <p:cNvSpPr/>
            <p:nvPr/>
          </p:nvSpPr>
          <p:spPr>
            <a:xfrm>
              <a:off x="5290150" y="1636700"/>
              <a:ext cx="425025" cy="294100"/>
            </a:xfrm>
            <a:custGeom>
              <a:avLst/>
              <a:gdLst/>
              <a:ahLst/>
              <a:cxnLst/>
              <a:rect l="0" t="0" r="0" b="0"/>
              <a:pathLst>
                <a:path w="17001" h="11764" fill="none" extrusionOk="0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05" name="Shape 405"/>
          <p:cNvGrpSpPr/>
          <p:nvPr/>
        </p:nvGrpSpPr>
        <p:grpSpPr>
          <a:xfrm>
            <a:off x="5904392" y="2402632"/>
            <a:ext cx="359271" cy="376691"/>
            <a:chOff x="5961125" y="1623900"/>
            <a:chExt cx="427450" cy="448175"/>
          </a:xfrm>
        </p:grpSpPr>
        <p:sp>
          <p:nvSpPr>
            <p:cNvPr id="406" name="Shape 406"/>
            <p:cNvSpPr/>
            <p:nvPr/>
          </p:nvSpPr>
          <p:spPr>
            <a:xfrm>
              <a:off x="5961125" y="1678700"/>
              <a:ext cx="376925" cy="376925"/>
            </a:xfrm>
            <a:custGeom>
              <a:avLst/>
              <a:gdLst/>
              <a:ahLst/>
              <a:cxnLst/>
              <a:rect l="0" t="0" r="0" b="0"/>
              <a:pathLst>
                <a:path w="15077" h="15077" fill="none" extrusionOk="0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7" name="Shape 407"/>
            <p:cNvSpPr/>
            <p:nvPr/>
          </p:nvSpPr>
          <p:spPr>
            <a:xfrm>
              <a:off x="6009825" y="1727425"/>
              <a:ext cx="279500" cy="279500"/>
            </a:xfrm>
            <a:custGeom>
              <a:avLst/>
              <a:gdLst/>
              <a:ahLst/>
              <a:cxnLst/>
              <a:rect l="0" t="0" r="0" b="0"/>
              <a:pathLst>
                <a:path w="11180" h="11180" fill="none" extrusionOk="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8" name="Shape 408"/>
            <p:cNvSpPr/>
            <p:nvPr/>
          </p:nvSpPr>
          <p:spPr>
            <a:xfrm>
              <a:off x="6107250" y="1824850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9" name="Shape 409"/>
            <p:cNvSpPr/>
            <p:nvPr/>
          </p:nvSpPr>
          <p:spPr>
            <a:xfrm>
              <a:off x="6058550" y="1776125"/>
              <a:ext cx="182075" cy="182075"/>
            </a:xfrm>
            <a:custGeom>
              <a:avLst/>
              <a:gdLst/>
              <a:ahLst/>
              <a:cxnLst/>
              <a:rect l="0" t="0" r="0" b="0"/>
              <a:pathLst>
                <a:path w="7283" h="7283" fill="none" extrusionOk="0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0" name="Shape 410"/>
            <p:cNvSpPr/>
            <p:nvPr/>
          </p:nvSpPr>
          <p:spPr>
            <a:xfrm>
              <a:off x="5971475" y="2001400"/>
              <a:ext cx="74925" cy="70675"/>
            </a:xfrm>
            <a:custGeom>
              <a:avLst/>
              <a:gdLst/>
              <a:ahLst/>
              <a:cxnLst/>
              <a:rect l="0" t="0" r="0" b="0"/>
              <a:pathLst>
                <a:path w="2997" h="2827" fill="none" extrusionOk="0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1" name="Shape 411"/>
            <p:cNvSpPr/>
            <p:nvPr/>
          </p:nvSpPr>
          <p:spPr>
            <a:xfrm>
              <a:off x="6253375" y="2001400"/>
              <a:ext cx="74325" cy="70675"/>
            </a:xfrm>
            <a:custGeom>
              <a:avLst/>
              <a:gdLst/>
              <a:ahLst/>
              <a:cxnLst/>
              <a:rect l="0" t="0" r="0" b="0"/>
              <a:pathLst>
                <a:path w="2973" h="2827" fill="none" extrusionOk="0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2" name="Shape 412"/>
            <p:cNvSpPr/>
            <p:nvPr/>
          </p:nvSpPr>
          <p:spPr>
            <a:xfrm>
              <a:off x="6137700" y="1623900"/>
              <a:ext cx="250875" cy="255150"/>
            </a:xfrm>
            <a:custGeom>
              <a:avLst/>
              <a:gdLst/>
              <a:ahLst/>
              <a:cxnLst/>
              <a:rect l="0" t="0" r="0" b="0"/>
              <a:pathLst>
                <a:path w="10035" h="10206" fill="none" extrusionOk="0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13" name="Shape 413"/>
          <p:cNvGrpSpPr/>
          <p:nvPr/>
        </p:nvGrpSpPr>
        <p:grpSpPr>
          <a:xfrm>
            <a:off x="6457083" y="2412361"/>
            <a:ext cx="383835" cy="363369"/>
            <a:chOff x="6618700" y="1635475"/>
            <a:chExt cx="456675" cy="432325"/>
          </a:xfrm>
        </p:grpSpPr>
        <p:sp>
          <p:nvSpPr>
            <p:cNvPr id="414" name="Shape 414"/>
            <p:cNvSpPr/>
            <p:nvPr/>
          </p:nvSpPr>
          <p:spPr>
            <a:xfrm>
              <a:off x="6663775" y="1904000"/>
              <a:ext cx="117525" cy="163800"/>
            </a:xfrm>
            <a:custGeom>
              <a:avLst/>
              <a:gdLst/>
              <a:ahLst/>
              <a:cxnLst/>
              <a:rect l="0" t="0" r="0" b="0"/>
              <a:pathLst>
                <a:path w="4701" h="6552" fill="none" extrusionOk="0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5" name="Shape 415"/>
            <p:cNvSpPr/>
            <p:nvPr/>
          </p:nvSpPr>
          <p:spPr>
            <a:xfrm>
              <a:off x="7046125" y="1775525"/>
              <a:ext cx="29250" cy="99275"/>
            </a:xfrm>
            <a:custGeom>
              <a:avLst/>
              <a:gdLst/>
              <a:ahLst/>
              <a:cxnLst/>
              <a:rect l="0" t="0" r="0" b="0"/>
              <a:pathLst>
                <a:path w="1170" h="3971" fill="none" extrusionOk="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6" name="Shape 416"/>
            <p:cNvSpPr/>
            <p:nvPr/>
          </p:nvSpPr>
          <p:spPr>
            <a:xfrm>
              <a:off x="6618700" y="1751775"/>
              <a:ext cx="96850" cy="146750"/>
            </a:xfrm>
            <a:custGeom>
              <a:avLst/>
              <a:gdLst/>
              <a:ahLst/>
              <a:cxnLst/>
              <a:rect l="0" t="0" r="0" b="0"/>
              <a:pathLst>
                <a:path w="3874" h="5870" fill="none" extrusionOk="0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7" name="Shape 417"/>
            <p:cNvSpPr/>
            <p:nvPr/>
          </p:nvSpPr>
          <p:spPr>
            <a:xfrm>
              <a:off x="6721600" y="1660450"/>
              <a:ext cx="278900" cy="329425"/>
            </a:xfrm>
            <a:custGeom>
              <a:avLst/>
              <a:gdLst/>
              <a:ahLst/>
              <a:cxnLst/>
              <a:rect l="0" t="0" r="0" b="0"/>
              <a:pathLst>
                <a:path w="11156" h="13177" fill="none" extrusionOk="0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7006550" y="1635475"/>
              <a:ext cx="34750" cy="378750"/>
            </a:xfrm>
            <a:custGeom>
              <a:avLst/>
              <a:gdLst/>
              <a:ahLst/>
              <a:cxnLst/>
              <a:rect l="0" t="0" r="0" b="0"/>
              <a:pathLst>
                <a:path w="1390" h="15150" fill="none" extrusionOk="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19" name="Shape 419"/>
          <p:cNvGrpSpPr/>
          <p:nvPr/>
        </p:nvGrpSpPr>
        <p:grpSpPr>
          <a:xfrm>
            <a:off x="1412171" y="2995773"/>
            <a:ext cx="304008" cy="326513"/>
            <a:chOff x="616425" y="2329600"/>
            <a:chExt cx="361700" cy="388475"/>
          </a:xfrm>
        </p:grpSpPr>
        <p:sp>
          <p:nvSpPr>
            <p:cNvPr id="420" name="Shape 420"/>
            <p:cNvSpPr/>
            <p:nvPr/>
          </p:nvSpPr>
          <p:spPr>
            <a:xfrm>
              <a:off x="616425" y="2329600"/>
              <a:ext cx="361700" cy="388475"/>
            </a:xfrm>
            <a:custGeom>
              <a:avLst/>
              <a:gdLst/>
              <a:ahLst/>
              <a:cxnLst/>
              <a:rect l="0" t="0" r="0" b="0"/>
              <a:pathLst>
                <a:path w="14468" h="15539" fill="none" extrusionOk="0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704725" y="2545750"/>
              <a:ext cx="185125" cy="25"/>
            </a:xfrm>
            <a:custGeom>
              <a:avLst/>
              <a:gdLst/>
              <a:ahLst/>
              <a:cxnLst/>
              <a:rect l="0" t="0" r="0" b="0"/>
              <a:pathLst>
                <a:path w="7405" h="1" fill="none" extrusionOk="0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2" name="Shape 422"/>
            <p:cNvSpPr/>
            <p:nvPr/>
          </p:nvSpPr>
          <p:spPr>
            <a:xfrm>
              <a:off x="811875" y="2626125"/>
              <a:ext cx="31075" cy="31075"/>
            </a:xfrm>
            <a:custGeom>
              <a:avLst/>
              <a:gdLst/>
              <a:ahLst/>
              <a:cxnLst/>
              <a:rect l="0" t="0" r="0" b="0"/>
              <a:pathLst>
                <a:path w="1243" h="1243" fill="none" extrusionOk="0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3" name="Shape 423"/>
            <p:cNvSpPr/>
            <p:nvPr/>
          </p:nvSpPr>
          <p:spPr>
            <a:xfrm>
              <a:off x="751000" y="2568275"/>
              <a:ext cx="54200" cy="53600"/>
            </a:xfrm>
            <a:custGeom>
              <a:avLst/>
              <a:gdLst/>
              <a:ahLst/>
              <a:cxnLst/>
              <a:rect l="0" t="0" r="0" b="0"/>
              <a:pathLst>
                <a:path w="2168" h="2144" fill="none" extrusionOk="0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4" name="Shape 424"/>
            <p:cNvSpPr/>
            <p:nvPr/>
          </p:nvSpPr>
          <p:spPr>
            <a:xfrm>
              <a:off x="769875" y="2662650"/>
              <a:ext cx="23775" cy="23775"/>
            </a:xfrm>
            <a:custGeom>
              <a:avLst/>
              <a:gdLst/>
              <a:ahLst/>
              <a:cxnLst/>
              <a:rect l="0" t="0" r="0" b="0"/>
              <a:pathLst>
                <a:path w="951" h="951" fill="none" extrusionOk="0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799700" y="2503125"/>
              <a:ext cx="24375" cy="23775"/>
            </a:xfrm>
            <a:custGeom>
              <a:avLst/>
              <a:gdLst/>
              <a:ahLst/>
              <a:cxnLst/>
              <a:rect l="0" t="0" r="0" b="0"/>
              <a:pathLst>
                <a:path w="975" h="951" fill="none" extrusionOk="0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6" name="Shape 426"/>
            <p:cNvSpPr/>
            <p:nvPr/>
          </p:nvSpPr>
          <p:spPr>
            <a:xfrm>
              <a:off x="766825" y="2388050"/>
              <a:ext cx="60925" cy="25"/>
            </a:xfrm>
            <a:custGeom>
              <a:avLst/>
              <a:gdLst/>
              <a:ahLst/>
              <a:cxnLst/>
              <a:rect l="0" t="0" r="0" b="0"/>
              <a:pathLst>
                <a:path w="2437" h="1" fill="none" extrusionOk="0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769875" y="2456250"/>
              <a:ext cx="31075" cy="31075"/>
            </a:xfrm>
            <a:custGeom>
              <a:avLst/>
              <a:gdLst/>
              <a:ahLst/>
              <a:cxnLst/>
              <a:rect l="0" t="0" r="0" b="0"/>
              <a:pathLst>
                <a:path w="1243" h="1243" fill="none" extrusionOk="0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28" name="Shape 428"/>
          <p:cNvGrpSpPr/>
          <p:nvPr/>
        </p:nvGrpSpPr>
        <p:grpSpPr>
          <a:xfrm>
            <a:off x="1968982" y="2998840"/>
            <a:ext cx="320377" cy="320377"/>
            <a:chOff x="1278900" y="2333250"/>
            <a:chExt cx="381175" cy="381175"/>
          </a:xfrm>
        </p:grpSpPr>
        <p:sp>
          <p:nvSpPr>
            <p:cNvPr id="429" name="Shape 429"/>
            <p:cNvSpPr/>
            <p:nvPr/>
          </p:nvSpPr>
          <p:spPr>
            <a:xfrm>
              <a:off x="1278900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0" name="Shape 430"/>
            <p:cNvSpPr/>
            <p:nvPr/>
          </p:nvSpPr>
          <p:spPr>
            <a:xfrm>
              <a:off x="15254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1" name="Shape 431"/>
            <p:cNvSpPr/>
            <p:nvPr/>
          </p:nvSpPr>
          <p:spPr>
            <a:xfrm>
              <a:off x="13696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2" name="Shape 432"/>
            <p:cNvSpPr/>
            <p:nvPr/>
          </p:nvSpPr>
          <p:spPr>
            <a:xfrm>
              <a:off x="1369600" y="2604200"/>
              <a:ext cx="199750" cy="40825"/>
            </a:xfrm>
            <a:custGeom>
              <a:avLst/>
              <a:gdLst/>
              <a:ahLst/>
              <a:cxnLst/>
              <a:rect l="0" t="0" r="0" b="0"/>
              <a:pathLst>
                <a:path w="7990" h="1633" fill="none" extrusionOk="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33" name="Shape 433"/>
          <p:cNvGrpSpPr/>
          <p:nvPr/>
        </p:nvGrpSpPr>
        <p:grpSpPr>
          <a:xfrm>
            <a:off x="2533945" y="2998840"/>
            <a:ext cx="320398" cy="320377"/>
            <a:chOff x="1951075" y="2333250"/>
            <a:chExt cx="381200" cy="381175"/>
          </a:xfrm>
        </p:grpSpPr>
        <p:sp>
          <p:nvSpPr>
            <p:cNvPr id="434" name="Shape 434"/>
            <p:cNvSpPr/>
            <p:nvPr/>
          </p:nvSpPr>
          <p:spPr>
            <a:xfrm>
              <a:off x="1951075" y="2333250"/>
              <a:ext cx="381200" cy="381175"/>
            </a:xfrm>
            <a:custGeom>
              <a:avLst/>
              <a:gdLst/>
              <a:ahLst/>
              <a:cxnLst/>
              <a:rect l="0" t="0" r="0" b="0"/>
              <a:pathLst>
                <a:path w="15248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21976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20418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>
              <a:off x="2041800" y="2584100"/>
              <a:ext cx="199750" cy="41425"/>
            </a:xfrm>
            <a:custGeom>
              <a:avLst/>
              <a:gdLst/>
              <a:ahLst/>
              <a:cxnLst/>
              <a:rect l="0" t="0" r="0" b="0"/>
              <a:pathLst>
                <a:path w="7990" h="1657" fill="none" extrusionOk="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38" name="Shape 438"/>
          <p:cNvGrpSpPr/>
          <p:nvPr/>
        </p:nvGrpSpPr>
        <p:grpSpPr>
          <a:xfrm>
            <a:off x="3098929" y="2998840"/>
            <a:ext cx="320377" cy="320377"/>
            <a:chOff x="2623275" y="2333250"/>
            <a:chExt cx="381175" cy="381175"/>
          </a:xfrm>
        </p:grpSpPr>
        <p:sp>
          <p:nvSpPr>
            <p:cNvPr id="439" name="Shape 439"/>
            <p:cNvSpPr/>
            <p:nvPr/>
          </p:nvSpPr>
          <p:spPr>
            <a:xfrm>
              <a:off x="2623275" y="2333250"/>
              <a:ext cx="381175" cy="381175"/>
            </a:xfrm>
            <a:custGeom>
              <a:avLst/>
              <a:gdLst/>
              <a:ahLst/>
              <a:cxnLst/>
              <a:rect l="0" t="0" r="0" b="0"/>
              <a:pathLst>
                <a:path w="15247" h="15247" fill="none" extrusionOk="0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2869875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1" name="Shape 441"/>
            <p:cNvSpPr/>
            <p:nvPr/>
          </p:nvSpPr>
          <p:spPr>
            <a:xfrm>
              <a:off x="2714000" y="2503125"/>
              <a:ext cx="43875" cy="47525"/>
            </a:xfrm>
            <a:custGeom>
              <a:avLst/>
              <a:gdLst/>
              <a:ahLst/>
              <a:cxnLst/>
              <a:rect l="0" t="0" r="0" b="0"/>
              <a:pathLst>
                <a:path w="1755" h="1901" fill="none" extrusionOk="0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2" name="Shape 442"/>
            <p:cNvSpPr/>
            <p:nvPr/>
          </p:nvSpPr>
          <p:spPr>
            <a:xfrm>
              <a:off x="2810200" y="2595675"/>
              <a:ext cx="99875" cy="31075"/>
            </a:xfrm>
            <a:custGeom>
              <a:avLst/>
              <a:gdLst/>
              <a:ahLst/>
              <a:cxnLst/>
              <a:rect l="0" t="0" r="0" b="0"/>
              <a:pathLst>
                <a:path w="3995" h="1243" fill="none" extrusionOk="0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43" name="Shape 443"/>
          <p:cNvGrpSpPr/>
          <p:nvPr/>
        </p:nvGrpSpPr>
        <p:grpSpPr>
          <a:xfrm>
            <a:off x="3738633" y="2943578"/>
            <a:ext cx="170936" cy="426826"/>
            <a:chOff x="3384375" y="2267500"/>
            <a:chExt cx="203375" cy="507825"/>
          </a:xfrm>
        </p:grpSpPr>
        <p:sp>
          <p:nvSpPr>
            <p:cNvPr id="444" name="Shape 444"/>
            <p:cNvSpPr/>
            <p:nvPr/>
          </p:nvSpPr>
          <p:spPr>
            <a:xfrm>
              <a:off x="3384375" y="2373425"/>
              <a:ext cx="203375" cy="401900"/>
            </a:xfrm>
            <a:custGeom>
              <a:avLst/>
              <a:gdLst/>
              <a:ahLst/>
              <a:cxnLst/>
              <a:rect l="0" t="0" r="0" b="0"/>
              <a:pathLst>
                <a:path w="8135" h="16076" fill="none" extrusionOk="0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5" name="Shape 445"/>
            <p:cNvSpPr/>
            <p:nvPr/>
          </p:nvSpPr>
          <p:spPr>
            <a:xfrm>
              <a:off x="3443425" y="2267500"/>
              <a:ext cx="85275" cy="93775"/>
            </a:xfrm>
            <a:custGeom>
              <a:avLst/>
              <a:gdLst/>
              <a:ahLst/>
              <a:cxnLst/>
              <a:rect l="0" t="0" r="0" b="0"/>
              <a:pathLst>
                <a:path w="3411" h="3751" fill="none" extrusionOk="0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46" name="Shape 446"/>
          <p:cNvGrpSpPr/>
          <p:nvPr/>
        </p:nvGrpSpPr>
        <p:grpSpPr>
          <a:xfrm>
            <a:off x="4883941" y="2997811"/>
            <a:ext cx="140237" cy="318339"/>
            <a:chOff x="4747025" y="2332025"/>
            <a:chExt cx="166850" cy="378750"/>
          </a:xfrm>
        </p:grpSpPr>
        <p:sp>
          <p:nvSpPr>
            <p:cNvPr id="447" name="Shape 447"/>
            <p:cNvSpPr/>
            <p:nvPr/>
          </p:nvSpPr>
          <p:spPr>
            <a:xfrm>
              <a:off x="4747025" y="2427025"/>
              <a:ext cx="166850" cy="283750"/>
            </a:xfrm>
            <a:custGeom>
              <a:avLst/>
              <a:gdLst/>
              <a:ahLst/>
              <a:cxnLst/>
              <a:rect l="0" t="0" r="0" b="0"/>
              <a:pathLst>
                <a:path w="6674" h="11350" fill="none" extrusionOk="0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4792100" y="2332025"/>
              <a:ext cx="76725" cy="84050"/>
            </a:xfrm>
            <a:custGeom>
              <a:avLst/>
              <a:gdLst/>
              <a:ahLst/>
              <a:cxnLst/>
              <a:rect l="0" t="0" r="0" b="0"/>
              <a:pathLst>
                <a:path w="3069" h="3362" fill="none" extrusionOk="0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49" name="Shape 449"/>
          <p:cNvGrpSpPr/>
          <p:nvPr/>
        </p:nvGrpSpPr>
        <p:grpSpPr>
          <a:xfrm>
            <a:off x="4316414" y="2945616"/>
            <a:ext cx="145343" cy="422729"/>
            <a:chOff x="4071800" y="2269925"/>
            <a:chExt cx="172925" cy="502950"/>
          </a:xfrm>
        </p:grpSpPr>
        <p:sp>
          <p:nvSpPr>
            <p:cNvPr id="450" name="Shape 450"/>
            <p:cNvSpPr/>
            <p:nvPr/>
          </p:nvSpPr>
          <p:spPr>
            <a:xfrm>
              <a:off x="4118075" y="2269925"/>
              <a:ext cx="80375" cy="91350"/>
            </a:xfrm>
            <a:custGeom>
              <a:avLst/>
              <a:gdLst/>
              <a:ahLst/>
              <a:cxnLst/>
              <a:rect l="0" t="0" r="0" b="0"/>
              <a:pathLst>
                <a:path w="3215" h="3654" fill="none" extrusionOk="0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4071800" y="2372825"/>
              <a:ext cx="172925" cy="400050"/>
            </a:xfrm>
            <a:custGeom>
              <a:avLst/>
              <a:gdLst/>
              <a:ahLst/>
              <a:cxnLst/>
              <a:rect l="0" t="0" r="0" b="0"/>
              <a:pathLst>
                <a:path w="6917" h="16002" fill="none" extrusionOk="0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52" name="Shape 452"/>
          <p:cNvSpPr/>
          <p:nvPr/>
        </p:nvSpPr>
        <p:spPr>
          <a:xfrm>
            <a:off x="5359035" y="2990216"/>
            <a:ext cx="320377" cy="337775"/>
          </a:xfrm>
          <a:custGeom>
            <a:avLst/>
            <a:gdLst/>
            <a:ahLst/>
            <a:cxnLst/>
            <a:rect l="0" t="0" r="0" b="0"/>
            <a:pathLst>
              <a:path w="15247" h="16075" fill="none" extrusionOk="0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53" name="Shape 453"/>
          <p:cNvGrpSpPr/>
          <p:nvPr/>
        </p:nvGrpSpPr>
        <p:grpSpPr>
          <a:xfrm>
            <a:off x="5914120" y="2996277"/>
            <a:ext cx="345970" cy="325504"/>
            <a:chOff x="5972700" y="2330200"/>
            <a:chExt cx="411625" cy="387275"/>
          </a:xfrm>
        </p:grpSpPr>
        <p:sp>
          <p:nvSpPr>
            <p:cNvPr id="454" name="Shape 454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5" name="Shape 455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56" name="Shape 456"/>
          <p:cNvGrpSpPr/>
          <p:nvPr/>
        </p:nvGrpSpPr>
        <p:grpSpPr>
          <a:xfrm>
            <a:off x="1509417" y="3524405"/>
            <a:ext cx="109538" cy="399195"/>
            <a:chOff x="732125" y="2958550"/>
            <a:chExt cx="130325" cy="474950"/>
          </a:xfrm>
        </p:grpSpPr>
        <p:sp>
          <p:nvSpPr>
            <p:cNvPr id="457" name="Shape 457"/>
            <p:cNvSpPr/>
            <p:nvPr/>
          </p:nvSpPr>
          <p:spPr>
            <a:xfrm>
              <a:off x="732125" y="2958550"/>
              <a:ext cx="130325" cy="474950"/>
            </a:xfrm>
            <a:custGeom>
              <a:avLst/>
              <a:gdLst/>
              <a:ahLst/>
              <a:cxnLst/>
              <a:rect l="0" t="0" r="0" b="0"/>
              <a:pathLst>
                <a:path w="5213" h="18998" fill="none" extrusionOk="0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8" name="Shape 458"/>
            <p:cNvSpPr/>
            <p:nvPr/>
          </p:nvSpPr>
          <p:spPr>
            <a:xfrm>
              <a:off x="756475" y="3090675"/>
              <a:ext cx="81625" cy="318475"/>
            </a:xfrm>
            <a:custGeom>
              <a:avLst/>
              <a:gdLst/>
              <a:ahLst/>
              <a:cxnLst/>
              <a:rect l="0" t="0" r="0" b="0"/>
              <a:pathLst>
                <a:path w="3265" h="12739" fill="none" extrusionOk="0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59" name="Shape 459"/>
            <p:cNvSpPr/>
            <p:nvPr/>
          </p:nvSpPr>
          <p:spPr>
            <a:xfrm>
              <a:off x="802750" y="3129050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0" name="Shape 460"/>
            <p:cNvSpPr/>
            <p:nvPr/>
          </p:nvSpPr>
          <p:spPr>
            <a:xfrm>
              <a:off x="802750" y="3162525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1" name="Shape 461"/>
            <p:cNvSpPr/>
            <p:nvPr/>
          </p:nvSpPr>
          <p:spPr>
            <a:xfrm>
              <a:off x="802750" y="3196025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802750" y="3229500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802750" y="3263000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>
              <a:off x="802750" y="3296475"/>
              <a:ext cx="13425" cy="25"/>
            </a:xfrm>
            <a:custGeom>
              <a:avLst/>
              <a:gdLst/>
              <a:ahLst/>
              <a:cxnLst/>
              <a:rect l="0" t="0" r="0" b="0"/>
              <a:pathLst>
                <a:path w="537" h="1" fill="none" extrusionOk="0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65" name="Shape 465"/>
          <p:cNvSpPr/>
          <p:nvPr/>
        </p:nvSpPr>
        <p:spPr>
          <a:xfrm>
            <a:off x="2526337" y="3508635"/>
            <a:ext cx="335737" cy="430924"/>
          </a:xfrm>
          <a:custGeom>
            <a:avLst/>
            <a:gdLst/>
            <a:ahLst/>
            <a:cxnLst/>
            <a:rect l="0" t="0" r="0" b="0"/>
            <a:pathLst>
              <a:path w="15978" h="20508" fill="none" extrusionOk="0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/>
          <p:nvPr/>
        </p:nvSpPr>
        <p:spPr>
          <a:xfrm>
            <a:off x="2004829" y="3508635"/>
            <a:ext cx="248745" cy="430924"/>
          </a:xfrm>
          <a:custGeom>
            <a:avLst/>
            <a:gdLst/>
            <a:ahLst/>
            <a:cxnLst/>
            <a:rect l="0" t="0" r="0" b="0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67" name="Shape 467"/>
          <p:cNvGrpSpPr/>
          <p:nvPr/>
        </p:nvGrpSpPr>
        <p:grpSpPr>
          <a:xfrm>
            <a:off x="3065162" y="3537202"/>
            <a:ext cx="387932" cy="367466"/>
            <a:chOff x="2583100" y="2973775"/>
            <a:chExt cx="461550" cy="437200"/>
          </a:xfrm>
        </p:grpSpPr>
        <p:sp>
          <p:nvSpPr>
            <p:cNvPr id="468" name="Shape 468"/>
            <p:cNvSpPr/>
            <p:nvPr/>
          </p:nvSpPr>
          <p:spPr>
            <a:xfrm>
              <a:off x="2701225" y="3315975"/>
              <a:ext cx="225300" cy="95000"/>
            </a:xfrm>
            <a:custGeom>
              <a:avLst/>
              <a:gdLst/>
              <a:ahLst/>
              <a:cxnLst/>
              <a:rect l="0" t="0" r="0" b="0"/>
              <a:pathLst>
                <a:path w="9012" h="3800" fill="none" extrusionOk="0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69" name="Shape 469"/>
            <p:cNvSpPr/>
            <p:nvPr/>
          </p:nvSpPr>
          <p:spPr>
            <a:xfrm>
              <a:off x="2583100" y="2973775"/>
              <a:ext cx="461550" cy="336125"/>
            </a:xfrm>
            <a:custGeom>
              <a:avLst/>
              <a:gdLst/>
              <a:ahLst/>
              <a:cxnLst/>
              <a:rect l="0" t="0" r="0" b="0"/>
              <a:pathLst>
                <a:path w="18462" h="13445" fill="none" extrusionOk="0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70" name="Shape 470"/>
          <p:cNvSpPr/>
          <p:nvPr/>
        </p:nvSpPr>
        <p:spPr>
          <a:xfrm>
            <a:off x="4776106" y="3545996"/>
            <a:ext cx="356203" cy="356203"/>
          </a:xfrm>
          <a:custGeom>
            <a:avLst/>
            <a:gdLst/>
            <a:ahLst/>
            <a:cxnLst/>
            <a:rect l="0" t="0" r="0" b="0"/>
            <a:pathLst>
              <a:path w="16952" h="16952" fill="none" extrusionOk="0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71" name="Shape 471"/>
          <p:cNvGrpSpPr/>
          <p:nvPr/>
        </p:nvGrpSpPr>
        <p:grpSpPr>
          <a:xfrm>
            <a:off x="5304611" y="3565358"/>
            <a:ext cx="435021" cy="323445"/>
            <a:chOff x="5247525" y="3007275"/>
            <a:chExt cx="517575" cy="384825"/>
          </a:xfrm>
        </p:grpSpPr>
        <p:sp>
          <p:nvSpPr>
            <p:cNvPr id="472" name="Shape 472"/>
            <p:cNvSpPr/>
            <p:nvPr/>
          </p:nvSpPr>
          <p:spPr>
            <a:xfrm>
              <a:off x="5247525" y="3007275"/>
              <a:ext cx="348900" cy="348900"/>
            </a:xfrm>
            <a:custGeom>
              <a:avLst/>
              <a:gdLst/>
              <a:ahLst/>
              <a:cxnLst/>
              <a:rect l="0" t="0" r="0" b="0"/>
              <a:pathLst>
                <a:path w="13956" h="13956" fill="none" extrusionOk="0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3" name="Shape 473"/>
            <p:cNvSpPr/>
            <p:nvPr/>
          </p:nvSpPr>
          <p:spPr>
            <a:xfrm>
              <a:off x="5566575" y="3193575"/>
              <a:ext cx="198525" cy="198525"/>
            </a:xfrm>
            <a:custGeom>
              <a:avLst/>
              <a:gdLst/>
              <a:ahLst/>
              <a:cxnLst/>
              <a:rect l="0" t="0" r="0" b="0"/>
              <a:pathLst>
                <a:path w="7941" h="7941" fill="none" extrusionOk="0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74" name="Shape 474"/>
          <p:cNvGrpSpPr/>
          <p:nvPr/>
        </p:nvGrpSpPr>
        <p:grpSpPr>
          <a:xfrm>
            <a:off x="4215596" y="3546931"/>
            <a:ext cx="342881" cy="350068"/>
            <a:chOff x="3951850" y="2985350"/>
            <a:chExt cx="407950" cy="416500"/>
          </a:xfrm>
        </p:grpSpPr>
        <p:sp>
          <p:nvSpPr>
            <p:cNvPr id="475" name="Shape 475"/>
            <p:cNvSpPr/>
            <p:nvPr/>
          </p:nvSpPr>
          <p:spPr>
            <a:xfrm>
              <a:off x="3951850" y="2985350"/>
              <a:ext cx="314800" cy="314825"/>
            </a:xfrm>
            <a:custGeom>
              <a:avLst/>
              <a:gdLst/>
              <a:ahLst/>
              <a:cxnLst/>
              <a:rect l="0" t="0" r="0" b="0"/>
              <a:pathLst>
                <a:path w="12592" h="12593" fill="none" extrusionOk="0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3988375" y="3021875"/>
              <a:ext cx="241750" cy="241750"/>
            </a:xfrm>
            <a:custGeom>
              <a:avLst/>
              <a:gdLst/>
              <a:ahLst/>
              <a:cxnLst/>
              <a:rect l="0" t="0" r="0" b="0"/>
              <a:pathLst>
                <a:path w="9670" h="9670" fill="none" extrusionOk="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>
              <a:off x="4024300" y="3058425"/>
              <a:ext cx="84650" cy="84650"/>
            </a:xfrm>
            <a:custGeom>
              <a:avLst/>
              <a:gdLst/>
              <a:ahLst/>
              <a:cxnLst/>
              <a:rect l="0" t="0" r="0" b="0"/>
              <a:pathLst>
                <a:path w="3386" h="3386" fill="none" extrusionOk="0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4205750" y="3248375"/>
              <a:ext cx="154050" cy="153475"/>
            </a:xfrm>
            <a:custGeom>
              <a:avLst/>
              <a:gdLst/>
              <a:ahLst/>
              <a:cxnLst/>
              <a:rect l="0" t="0" r="0" b="0"/>
              <a:pathLst>
                <a:path w="6162" h="6139" fill="none" extrusionOk="0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79" name="Shape 479"/>
          <p:cNvGrpSpPr/>
          <p:nvPr/>
        </p:nvGrpSpPr>
        <p:grpSpPr>
          <a:xfrm>
            <a:off x="1372269" y="4136478"/>
            <a:ext cx="397136" cy="305017"/>
            <a:chOff x="568950" y="3686775"/>
            <a:chExt cx="472500" cy="362900"/>
          </a:xfrm>
        </p:grpSpPr>
        <p:sp>
          <p:nvSpPr>
            <p:cNvPr id="480" name="Shape 480"/>
            <p:cNvSpPr/>
            <p:nvPr/>
          </p:nvSpPr>
          <p:spPr>
            <a:xfrm>
              <a:off x="568950" y="3686775"/>
              <a:ext cx="472500" cy="362900"/>
            </a:xfrm>
            <a:custGeom>
              <a:avLst/>
              <a:gdLst/>
              <a:ahLst/>
              <a:cxnLst/>
              <a:rect l="0" t="0" r="0" b="0"/>
              <a:pathLst>
                <a:path w="18900" h="14516" fill="none" extrusionOk="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1" name="Shape 481"/>
            <p:cNvSpPr/>
            <p:nvPr/>
          </p:nvSpPr>
          <p:spPr>
            <a:xfrm>
              <a:off x="645650" y="3820725"/>
              <a:ext cx="34125" cy="34125"/>
            </a:xfrm>
            <a:custGeom>
              <a:avLst/>
              <a:gdLst/>
              <a:ahLst/>
              <a:cxnLst/>
              <a:rect l="0" t="0" r="0" b="0"/>
              <a:pathLst>
                <a:path w="1365" h="1365" fill="none" extrusionOk="0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2" name="Shape 482"/>
            <p:cNvSpPr/>
            <p:nvPr/>
          </p:nvSpPr>
          <p:spPr>
            <a:xfrm>
              <a:off x="747950" y="3753750"/>
              <a:ext cx="85275" cy="12200"/>
            </a:xfrm>
            <a:custGeom>
              <a:avLst/>
              <a:gdLst/>
              <a:ahLst/>
              <a:cxnLst/>
              <a:rect l="0" t="0" r="0" b="0"/>
              <a:pathLst>
                <a:path w="3411" h="488" fill="none" extrusionOk="0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83" name="Shape 483"/>
          <p:cNvSpPr/>
          <p:nvPr/>
        </p:nvSpPr>
        <p:spPr>
          <a:xfrm>
            <a:off x="5949110" y="3529627"/>
            <a:ext cx="270220" cy="388962"/>
          </a:xfrm>
          <a:custGeom>
            <a:avLst/>
            <a:gdLst/>
            <a:ahLst/>
            <a:cxnLst/>
            <a:rect l="0" t="0" r="0" b="0"/>
            <a:pathLst>
              <a:path w="12860" h="18511" fill="none" extrusionOk="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84" name="Shape 484"/>
          <p:cNvGrpSpPr/>
          <p:nvPr/>
        </p:nvGrpSpPr>
        <p:grpSpPr>
          <a:xfrm>
            <a:off x="1940320" y="4162071"/>
            <a:ext cx="377699" cy="253852"/>
            <a:chOff x="1244800" y="3717225"/>
            <a:chExt cx="449375" cy="302025"/>
          </a:xfrm>
        </p:grpSpPr>
        <p:sp>
          <p:nvSpPr>
            <p:cNvPr id="485" name="Shape 485"/>
            <p:cNvSpPr/>
            <p:nvPr/>
          </p:nvSpPr>
          <p:spPr>
            <a:xfrm>
              <a:off x="1244800" y="3717225"/>
              <a:ext cx="449375" cy="302025"/>
            </a:xfrm>
            <a:custGeom>
              <a:avLst/>
              <a:gdLst/>
              <a:ahLst/>
              <a:cxnLst/>
              <a:rect l="0" t="0" r="0" b="0"/>
              <a:pathLst>
                <a:path w="17975" h="12081" fill="none" extrusionOk="0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1244800" y="3795150"/>
              <a:ext cx="449375" cy="25"/>
            </a:xfrm>
            <a:custGeom>
              <a:avLst/>
              <a:gdLst/>
              <a:ahLst/>
              <a:cxnLst/>
              <a:rect l="0" t="0" r="0" b="0"/>
              <a:pathLst>
                <a:path w="17975" h="1" fill="none" extrusionOk="0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7" name="Shape 487"/>
            <p:cNvSpPr/>
            <p:nvPr/>
          </p:nvSpPr>
          <p:spPr>
            <a:xfrm>
              <a:off x="1244800" y="3853000"/>
              <a:ext cx="449375" cy="25"/>
            </a:xfrm>
            <a:custGeom>
              <a:avLst/>
              <a:gdLst/>
              <a:ahLst/>
              <a:cxnLst/>
              <a:rect l="0" t="0" r="0" b="0"/>
              <a:pathLst>
                <a:path w="17975" h="1" fill="none" extrusionOk="0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8" name="Shape 488"/>
            <p:cNvSpPr/>
            <p:nvPr/>
          </p:nvSpPr>
          <p:spPr>
            <a:xfrm>
              <a:off x="1302625" y="3893800"/>
              <a:ext cx="161375" cy="25"/>
            </a:xfrm>
            <a:custGeom>
              <a:avLst/>
              <a:gdLst/>
              <a:ahLst/>
              <a:cxnLst/>
              <a:rect l="0" t="0" r="0" b="0"/>
              <a:pathLst>
                <a:path w="6455" h="1" fill="none" extrusionOk="0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9" name="Shape 489"/>
            <p:cNvSpPr/>
            <p:nvPr/>
          </p:nvSpPr>
          <p:spPr>
            <a:xfrm>
              <a:off x="1302625" y="3933975"/>
              <a:ext cx="110250" cy="25"/>
            </a:xfrm>
            <a:custGeom>
              <a:avLst/>
              <a:gdLst/>
              <a:ahLst/>
              <a:cxnLst/>
              <a:rect l="0" t="0" r="0" b="0"/>
              <a:pathLst>
                <a:path w="4410" h="1" fill="none" extrusionOk="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1572975" y="3899875"/>
              <a:ext cx="62125" cy="40225"/>
            </a:xfrm>
            <a:custGeom>
              <a:avLst/>
              <a:gdLst/>
              <a:ahLst/>
              <a:cxnLst/>
              <a:rect l="0" t="0" r="0" b="0"/>
              <a:pathLst>
                <a:path w="2485" h="1609" fill="none" extrusionOk="0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491" name="Shape 491"/>
          <p:cNvGrpSpPr/>
          <p:nvPr/>
        </p:nvGrpSpPr>
        <p:grpSpPr>
          <a:xfrm>
            <a:off x="2510411" y="4142614"/>
            <a:ext cx="367466" cy="287114"/>
            <a:chOff x="1923075" y="3694075"/>
            <a:chExt cx="437200" cy="341600"/>
          </a:xfrm>
        </p:grpSpPr>
        <p:sp>
          <p:nvSpPr>
            <p:cNvPr id="492" name="Shape 492"/>
            <p:cNvSpPr/>
            <p:nvPr/>
          </p:nvSpPr>
          <p:spPr>
            <a:xfrm>
              <a:off x="2247600" y="3983300"/>
              <a:ext cx="52400" cy="52375"/>
            </a:xfrm>
            <a:custGeom>
              <a:avLst/>
              <a:gdLst/>
              <a:ahLst/>
              <a:cxnLst/>
              <a:rect l="0" t="0" r="0" b="0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2035100" y="3983300"/>
              <a:ext cx="52400" cy="52375"/>
            </a:xfrm>
            <a:custGeom>
              <a:avLst/>
              <a:gdLst/>
              <a:ahLst/>
              <a:cxnLst/>
              <a:rect l="0" t="0" r="0" b="0"/>
              <a:pathLst>
                <a:path w="2096" h="2095" fill="none" extrusionOk="0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1923075" y="3694075"/>
              <a:ext cx="437200" cy="280100"/>
            </a:xfrm>
            <a:custGeom>
              <a:avLst/>
              <a:gdLst/>
              <a:ahLst/>
              <a:cxnLst/>
              <a:rect l="0" t="0" r="0" b="0"/>
              <a:pathLst>
                <a:path w="17488" h="11204" fill="none" extrusionOk="0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5" name="Shape 495"/>
            <p:cNvSpPr/>
            <p:nvPr/>
          </p:nvSpPr>
          <p:spPr>
            <a:xfrm>
              <a:off x="2261000" y="3781750"/>
              <a:ext cx="48725" cy="108400"/>
            </a:xfrm>
            <a:custGeom>
              <a:avLst/>
              <a:gdLst/>
              <a:ahLst/>
              <a:cxnLst/>
              <a:rect l="0" t="0" r="0" b="0"/>
              <a:pathLst>
                <a:path w="1949" h="4336" fill="none" extrusionOk="0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6" name="Shape 496"/>
            <p:cNvSpPr/>
            <p:nvPr/>
          </p:nvSpPr>
          <p:spPr>
            <a:xfrm>
              <a:off x="2225675" y="3780550"/>
              <a:ext cx="32300" cy="113875"/>
            </a:xfrm>
            <a:custGeom>
              <a:avLst/>
              <a:gdLst/>
              <a:ahLst/>
              <a:cxnLst/>
              <a:rect l="0" t="0" r="0" b="0"/>
              <a:pathLst>
                <a:path w="1292" h="4555" fill="none" extrusionOk="0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7" name="Shape 497"/>
            <p:cNvSpPr/>
            <p:nvPr/>
          </p:nvSpPr>
          <p:spPr>
            <a:xfrm>
              <a:off x="2190375" y="3779325"/>
              <a:ext cx="15850" cy="119350"/>
            </a:xfrm>
            <a:custGeom>
              <a:avLst/>
              <a:gdLst/>
              <a:ahLst/>
              <a:cxnLst/>
              <a:rect l="0" t="0" r="0" b="0"/>
              <a:pathLst>
                <a:path w="634" h="4774" fill="none" extrusionOk="0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8" name="Shape 498"/>
            <p:cNvSpPr/>
            <p:nvPr/>
          </p:nvSpPr>
          <p:spPr>
            <a:xfrm>
              <a:off x="2154450" y="3777500"/>
              <a:ext cx="1250" cy="126050"/>
            </a:xfrm>
            <a:custGeom>
              <a:avLst/>
              <a:gdLst/>
              <a:ahLst/>
              <a:cxnLst/>
              <a:rect l="0" t="0" r="0" b="0"/>
              <a:pathLst>
                <a:path w="50" h="5042" fill="none" extrusionOk="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9" name="Shape 499"/>
            <p:cNvSpPr/>
            <p:nvPr/>
          </p:nvSpPr>
          <p:spPr>
            <a:xfrm>
              <a:off x="2103300" y="3776275"/>
              <a:ext cx="17075" cy="131550"/>
            </a:xfrm>
            <a:custGeom>
              <a:avLst/>
              <a:gdLst/>
              <a:ahLst/>
              <a:cxnLst/>
              <a:rect l="0" t="0" r="0" b="0"/>
              <a:pathLst>
                <a:path w="683" h="5262" fill="none" extrusionOk="0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0" name="Shape 500"/>
            <p:cNvSpPr/>
            <p:nvPr/>
          </p:nvSpPr>
          <p:spPr>
            <a:xfrm>
              <a:off x="2051550" y="3775050"/>
              <a:ext cx="34125" cy="137025"/>
            </a:xfrm>
            <a:custGeom>
              <a:avLst/>
              <a:gdLst/>
              <a:ahLst/>
              <a:cxnLst/>
              <a:rect l="0" t="0" r="0" b="0"/>
              <a:pathLst>
                <a:path w="1365" h="5481" fill="none" extrusionOk="0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01" name="Shape 501"/>
          <p:cNvGrpSpPr/>
          <p:nvPr/>
        </p:nvGrpSpPr>
        <p:grpSpPr>
          <a:xfrm>
            <a:off x="3078967" y="4138012"/>
            <a:ext cx="360301" cy="295813"/>
            <a:chOff x="2599525" y="3688600"/>
            <a:chExt cx="428675" cy="351950"/>
          </a:xfrm>
        </p:grpSpPr>
        <p:sp>
          <p:nvSpPr>
            <p:cNvPr id="502" name="Shape 502"/>
            <p:cNvSpPr/>
            <p:nvPr/>
          </p:nvSpPr>
          <p:spPr>
            <a:xfrm>
              <a:off x="2599525" y="3688600"/>
              <a:ext cx="428675" cy="168675"/>
            </a:xfrm>
            <a:custGeom>
              <a:avLst/>
              <a:gdLst/>
              <a:ahLst/>
              <a:cxnLst/>
              <a:rect l="0" t="0" r="0" b="0"/>
              <a:pathLst>
                <a:path w="17147" h="6747" fill="none" extrusionOk="0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3" name="Shape 503"/>
            <p:cNvSpPr/>
            <p:nvPr/>
          </p:nvSpPr>
          <p:spPr>
            <a:xfrm>
              <a:off x="2792550" y="3862125"/>
              <a:ext cx="42650" cy="23775"/>
            </a:xfrm>
            <a:custGeom>
              <a:avLst/>
              <a:gdLst/>
              <a:ahLst/>
              <a:cxnLst/>
              <a:rect l="0" t="0" r="0" b="0"/>
              <a:pathLst>
                <a:path w="1706" h="951" fill="none" extrusionOk="0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4" name="Shape 504"/>
            <p:cNvSpPr/>
            <p:nvPr/>
          </p:nvSpPr>
          <p:spPr>
            <a:xfrm>
              <a:off x="2599525" y="3852375"/>
              <a:ext cx="428675" cy="188175"/>
            </a:xfrm>
            <a:custGeom>
              <a:avLst/>
              <a:gdLst/>
              <a:ahLst/>
              <a:cxnLst/>
              <a:rect l="0" t="0" r="0" b="0"/>
              <a:pathLst>
                <a:path w="17147" h="7527" fill="none" extrusionOk="0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05" name="Shape 505"/>
          <p:cNvGrpSpPr/>
          <p:nvPr/>
        </p:nvGrpSpPr>
        <p:grpSpPr>
          <a:xfrm>
            <a:off x="3661349" y="4117546"/>
            <a:ext cx="333699" cy="329076"/>
            <a:chOff x="3292425" y="3664250"/>
            <a:chExt cx="397025" cy="391525"/>
          </a:xfrm>
        </p:grpSpPr>
        <p:sp>
          <p:nvSpPr>
            <p:cNvPr id="506" name="Shape 506"/>
            <p:cNvSpPr/>
            <p:nvPr/>
          </p:nvSpPr>
          <p:spPr>
            <a:xfrm>
              <a:off x="3292425" y="3680675"/>
              <a:ext cx="375100" cy="375100"/>
            </a:xfrm>
            <a:custGeom>
              <a:avLst/>
              <a:gdLst/>
              <a:ahLst/>
              <a:cxnLst/>
              <a:rect l="0" t="0" r="0" b="0"/>
              <a:pathLst>
                <a:path w="15004" h="15004" fill="none" extrusionOk="0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7" name="Shape 507"/>
            <p:cNvSpPr/>
            <p:nvPr/>
          </p:nvSpPr>
          <p:spPr>
            <a:xfrm>
              <a:off x="3504325" y="3664250"/>
              <a:ext cx="131525" cy="153450"/>
            </a:xfrm>
            <a:custGeom>
              <a:avLst/>
              <a:gdLst/>
              <a:ahLst/>
              <a:cxnLst/>
              <a:rect l="0" t="0" r="0" b="0"/>
              <a:pathLst>
                <a:path w="5261" h="6138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08" name="Shape 508"/>
            <p:cNvSpPr/>
            <p:nvPr/>
          </p:nvSpPr>
          <p:spPr>
            <a:xfrm>
              <a:off x="3501875" y="3749500"/>
              <a:ext cx="187575" cy="96825"/>
            </a:xfrm>
            <a:custGeom>
              <a:avLst/>
              <a:gdLst/>
              <a:ahLst/>
              <a:cxnLst/>
              <a:rect l="0" t="0" r="0" b="0"/>
              <a:pathLst>
                <a:path w="7503" h="3873" fill="none" extrusionOk="0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09" name="Shape 509"/>
          <p:cNvGrpSpPr/>
          <p:nvPr/>
        </p:nvGrpSpPr>
        <p:grpSpPr>
          <a:xfrm>
            <a:off x="4199206" y="4160012"/>
            <a:ext cx="369525" cy="268182"/>
            <a:chOff x="3932350" y="3714775"/>
            <a:chExt cx="439650" cy="319075"/>
          </a:xfrm>
        </p:grpSpPr>
        <p:sp>
          <p:nvSpPr>
            <p:cNvPr id="510" name="Shape 510"/>
            <p:cNvSpPr/>
            <p:nvPr/>
          </p:nvSpPr>
          <p:spPr>
            <a:xfrm>
              <a:off x="3932350" y="3714775"/>
              <a:ext cx="439650" cy="319075"/>
            </a:xfrm>
            <a:custGeom>
              <a:avLst/>
              <a:gdLst/>
              <a:ahLst/>
              <a:cxnLst/>
              <a:rect l="0" t="0" r="0" b="0"/>
              <a:pathLst>
                <a:path w="17586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1" name="Shape 511"/>
            <p:cNvSpPr/>
            <p:nvPr/>
          </p:nvSpPr>
          <p:spPr>
            <a:xfrm>
              <a:off x="39701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2" name="Shape 512"/>
            <p:cNvSpPr/>
            <p:nvPr/>
          </p:nvSpPr>
          <p:spPr>
            <a:xfrm>
              <a:off x="4278800" y="3862750"/>
              <a:ext cx="77350" cy="132750"/>
            </a:xfrm>
            <a:custGeom>
              <a:avLst/>
              <a:gdLst/>
              <a:ahLst/>
              <a:cxnLst/>
              <a:rect l="0" t="0" r="0" b="0"/>
              <a:pathLst>
                <a:path w="3094" h="5310" fill="none" extrusionOk="0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3" name="Shape 513"/>
            <p:cNvSpPr/>
            <p:nvPr/>
          </p:nvSpPr>
          <p:spPr>
            <a:xfrm>
              <a:off x="4073000" y="3716600"/>
              <a:ext cx="77350" cy="278900"/>
            </a:xfrm>
            <a:custGeom>
              <a:avLst/>
              <a:gdLst/>
              <a:ahLst/>
              <a:cxnLst/>
              <a:rect l="0" t="0" r="0" b="0"/>
              <a:pathLst>
                <a:path w="3094" h="11156" fill="none" extrusionOk="0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4" name="Shape 514"/>
            <p:cNvSpPr/>
            <p:nvPr/>
          </p:nvSpPr>
          <p:spPr>
            <a:xfrm>
              <a:off x="4175900" y="3787250"/>
              <a:ext cx="77350" cy="208250"/>
            </a:xfrm>
            <a:custGeom>
              <a:avLst/>
              <a:gdLst/>
              <a:ahLst/>
              <a:cxnLst/>
              <a:rect l="0" t="0" r="0" b="0"/>
              <a:pathLst>
                <a:path w="3094" h="8330" fill="none" extrusionOk="0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15" name="Shape 515"/>
          <p:cNvGrpSpPr/>
          <p:nvPr/>
        </p:nvGrpSpPr>
        <p:grpSpPr>
          <a:xfrm>
            <a:off x="4764190" y="4160012"/>
            <a:ext cx="369504" cy="268182"/>
            <a:chOff x="4604550" y="3714775"/>
            <a:chExt cx="439625" cy="319075"/>
          </a:xfrm>
        </p:grpSpPr>
        <p:sp>
          <p:nvSpPr>
            <p:cNvPr id="516" name="Shape 516"/>
            <p:cNvSpPr/>
            <p:nvPr/>
          </p:nvSpPr>
          <p:spPr>
            <a:xfrm>
              <a:off x="4604550" y="3714775"/>
              <a:ext cx="439625" cy="319075"/>
            </a:xfrm>
            <a:custGeom>
              <a:avLst/>
              <a:gdLst/>
              <a:ahLst/>
              <a:cxnLst/>
              <a:rect l="0" t="0" r="0" b="0"/>
              <a:pathLst>
                <a:path w="17585" h="12763" fill="none" extrusionOk="0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17" name="Shape 517"/>
            <p:cNvSpPr/>
            <p:nvPr/>
          </p:nvSpPr>
          <p:spPr>
            <a:xfrm>
              <a:off x="4647175" y="3761675"/>
              <a:ext cx="354400" cy="213725"/>
            </a:xfrm>
            <a:custGeom>
              <a:avLst/>
              <a:gdLst/>
              <a:ahLst/>
              <a:cxnLst/>
              <a:rect l="0" t="0" r="0" b="0"/>
              <a:pathLst>
                <a:path w="14176" h="8549" fill="none" extrusionOk="0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18" name="Shape 518"/>
          <p:cNvGrpSpPr/>
          <p:nvPr/>
        </p:nvGrpSpPr>
        <p:grpSpPr>
          <a:xfrm>
            <a:off x="5342475" y="4132381"/>
            <a:ext cx="353136" cy="313737"/>
            <a:chOff x="5292575" y="3681900"/>
            <a:chExt cx="420150" cy="373275"/>
          </a:xfrm>
        </p:grpSpPr>
        <p:sp>
          <p:nvSpPr>
            <p:cNvPr id="519" name="Shape 519"/>
            <p:cNvSpPr/>
            <p:nvPr/>
          </p:nvSpPr>
          <p:spPr>
            <a:xfrm>
              <a:off x="5292575" y="3706875"/>
              <a:ext cx="420150" cy="266700"/>
            </a:xfrm>
            <a:custGeom>
              <a:avLst/>
              <a:gdLst/>
              <a:ahLst/>
              <a:cxnLst/>
              <a:rect l="0" t="0" r="0" b="0"/>
              <a:pathLst>
                <a:path w="16806" h="10668" fill="none" extrusionOk="0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0" name="Shape 520"/>
            <p:cNvSpPr/>
            <p:nvPr/>
          </p:nvSpPr>
          <p:spPr>
            <a:xfrm>
              <a:off x="5490475" y="3681900"/>
              <a:ext cx="24375" cy="25000"/>
            </a:xfrm>
            <a:custGeom>
              <a:avLst/>
              <a:gdLst/>
              <a:ahLst/>
              <a:cxnLst/>
              <a:rect l="0" t="0" r="0" b="0"/>
              <a:pathLst>
                <a:path w="975" h="1000" fill="none" extrusionOk="0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1" name="Shape 521"/>
            <p:cNvSpPr/>
            <p:nvPr/>
          </p:nvSpPr>
          <p:spPr>
            <a:xfrm>
              <a:off x="5358350" y="3973550"/>
              <a:ext cx="60900" cy="81625"/>
            </a:xfrm>
            <a:custGeom>
              <a:avLst/>
              <a:gdLst/>
              <a:ahLst/>
              <a:cxnLst/>
              <a:rect l="0" t="0" r="0" b="0"/>
              <a:pathLst>
                <a:path w="2436" h="3265" fill="none" extrusionOk="0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2" name="Shape 522"/>
            <p:cNvSpPr/>
            <p:nvPr/>
          </p:nvSpPr>
          <p:spPr>
            <a:xfrm>
              <a:off x="5586050" y="3973550"/>
              <a:ext cx="60925" cy="81625"/>
            </a:xfrm>
            <a:custGeom>
              <a:avLst/>
              <a:gdLst/>
              <a:ahLst/>
              <a:cxnLst/>
              <a:rect l="0" t="0" r="0" b="0"/>
              <a:pathLst>
                <a:path w="2437" h="3265" fill="none" extrusionOk="0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3" name="Shape 523"/>
            <p:cNvSpPr/>
            <p:nvPr/>
          </p:nvSpPr>
          <p:spPr>
            <a:xfrm>
              <a:off x="5316925" y="3731225"/>
              <a:ext cx="371450" cy="218000"/>
            </a:xfrm>
            <a:custGeom>
              <a:avLst/>
              <a:gdLst/>
              <a:ahLst/>
              <a:cxnLst/>
              <a:rect l="0" t="0" r="0" b="0"/>
              <a:pathLst>
                <a:path w="14858" h="8720" fill="none" extrusionOk="0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4" name="Shape 524"/>
            <p:cNvSpPr/>
            <p:nvPr/>
          </p:nvSpPr>
          <p:spPr>
            <a:xfrm>
              <a:off x="5380250" y="3784800"/>
              <a:ext cx="230200" cy="115725"/>
            </a:xfrm>
            <a:custGeom>
              <a:avLst/>
              <a:gdLst/>
              <a:ahLst/>
              <a:cxnLst/>
              <a:rect l="0" t="0" r="0" b="0"/>
              <a:pathLst>
                <a:path w="9208" h="4629" fill="none" extrusionOk="0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5" name="Shape 525"/>
            <p:cNvSpPr/>
            <p:nvPr/>
          </p:nvSpPr>
          <p:spPr>
            <a:xfrm>
              <a:off x="5547700" y="3779925"/>
              <a:ext cx="68825" cy="68825"/>
            </a:xfrm>
            <a:custGeom>
              <a:avLst/>
              <a:gdLst/>
              <a:ahLst/>
              <a:cxnLst/>
              <a:rect l="0" t="0" r="0" b="0"/>
              <a:pathLst>
                <a:path w="2753" h="2753" fill="none" extrusionOk="0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26" name="Shape 526"/>
          <p:cNvGrpSpPr/>
          <p:nvPr/>
        </p:nvGrpSpPr>
        <p:grpSpPr>
          <a:xfrm>
            <a:off x="5887498" y="4092457"/>
            <a:ext cx="393059" cy="393059"/>
            <a:chOff x="5941025" y="3634400"/>
            <a:chExt cx="467650" cy="467650"/>
          </a:xfrm>
        </p:grpSpPr>
        <p:sp>
          <p:nvSpPr>
            <p:cNvPr id="527" name="Shape 527"/>
            <p:cNvSpPr/>
            <p:nvPr/>
          </p:nvSpPr>
          <p:spPr>
            <a:xfrm>
              <a:off x="5941025" y="3634400"/>
              <a:ext cx="467650" cy="467650"/>
            </a:xfrm>
            <a:custGeom>
              <a:avLst/>
              <a:gdLst/>
              <a:ahLst/>
              <a:cxnLst/>
              <a:rect l="0" t="0" r="0" b="0"/>
              <a:pathLst>
                <a:path w="18706" h="18706" fill="none" extrusionOk="0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8" name="Shape 528"/>
            <p:cNvSpPr/>
            <p:nvPr/>
          </p:nvSpPr>
          <p:spPr>
            <a:xfrm>
              <a:off x="6211975" y="3753150"/>
              <a:ext cx="19525" cy="18900"/>
            </a:xfrm>
            <a:custGeom>
              <a:avLst/>
              <a:gdLst/>
              <a:ahLst/>
              <a:cxnLst/>
              <a:rect l="0" t="0" r="0" b="0"/>
              <a:pathLst>
                <a:path w="781" h="756" fill="none" extrusionOk="0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29" name="Shape 529"/>
            <p:cNvSpPr/>
            <p:nvPr/>
          </p:nvSpPr>
          <p:spPr>
            <a:xfrm>
              <a:off x="5943475" y="3695900"/>
              <a:ext cx="177800" cy="351350"/>
            </a:xfrm>
            <a:custGeom>
              <a:avLst/>
              <a:gdLst/>
              <a:ahLst/>
              <a:cxnLst/>
              <a:rect l="0" t="0" r="0" b="0"/>
              <a:pathLst>
                <a:path w="7112" h="14054" fill="none" extrusionOk="0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0" name="Shape 530"/>
            <p:cNvSpPr/>
            <p:nvPr/>
          </p:nvSpPr>
          <p:spPr>
            <a:xfrm>
              <a:off x="6128575" y="3695900"/>
              <a:ext cx="86475" cy="47525"/>
            </a:xfrm>
            <a:custGeom>
              <a:avLst/>
              <a:gdLst/>
              <a:ahLst/>
              <a:cxnLst/>
              <a:rect l="0" t="0" r="0" b="0"/>
              <a:pathLst>
                <a:path w="3459" h="1901" fill="none" extrusionOk="0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1" name="Shape 531"/>
            <p:cNvSpPr/>
            <p:nvPr/>
          </p:nvSpPr>
          <p:spPr>
            <a:xfrm>
              <a:off x="6357500" y="3940075"/>
              <a:ext cx="18900" cy="34725"/>
            </a:xfrm>
            <a:custGeom>
              <a:avLst/>
              <a:gdLst/>
              <a:ahLst/>
              <a:cxnLst/>
              <a:rect l="0" t="0" r="0" b="0"/>
              <a:pathLst>
                <a:path w="756" h="1389" fill="none" extrusionOk="0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2" name="Shape 532"/>
            <p:cNvSpPr/>
            <p:nvPr/>
          </p:nvSpPr>
          <p:spPr>
            <a:xfrm>
              <a:off x="6202850" y="3720875"/>
              <a:ext cx="204000" cy="278875"/>
            </a:xfrm>
            <a:custGeom>
              <a:avLst/>
              <a:gdLst/>
              <a:ahLst/>
              <a:cxnLst/>
              <a:rect l="0" t="0" r="0" b="0"/>
              <a:pathLst>
                <a:path w="8160" h="11155" fill="none" extrusionOk="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33" name="Shape 533"/>
          <p:cNvGrpSpPr/>
          <p:nvPr/>
        </p:nvGrpSpPr>
        <p:grpSpPr>
          <a:xfrm>
            <a:off x="6477571" y="4117546"/>
            <a:ext cx="342881" cy="342902"/>
            <a:chOff x="6643075" y="3664250"/>
            <a:chExt cx="407950" cy="407975"/>
          </a:xfrm>
        </p:grpSpPr>
        <p:sp>
          <p:nvSpPr>
            <p:cNvPr id="534" name="Shape 534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0" t="0" r="0" b="0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5" name="Shape 535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0" t="0" r="0" b="0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36" name="Shape 536"/>
          <p:cNvGrpSpPr/>
          <p:nvPr/>
        </p:nvGrpSpPr>
        <p:grpSpPr>
          <a:xfrm>
            <a:off x="1378404" y="4668200"/>
            <a:ext cx="371564" cy="371543"/>
            <a:chOff x="576250" y="4319400"/>
            <a:chExt cx="442075" cy="442050"/>
          </a:xfrm>
        </p:grpSpPr>
        <p:sp>
          <p:nvSpPr>
            <p:cNvPr id="537" name="Shape 537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0" t="0" r="0" b="0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8" name="Shape 538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0" t="0" r="0" b="0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39" name="Shape 539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0" t="0" r="0" b="0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0" name="Shape 540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0" t="0" r="0" b="0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41" name="Shape 541"/>
          <p:cNvSpPr/>
          <p:nvPr/>
        </p:nvSpPr>
        <p:spPr>
          <a:xfrm>
            <a:off x="1928068" y="4740497"/>
            <a:ext cx="402263" cy="227229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/>
          <p:nvPr/>
        </p:nvSpPr>
        <p:spPr>
          <a:xfrm>
            <a:off x="4218791" y="4683677"/>
            <a:ext cx="340843" cy="340864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3653785" y="4705174"/>
            <a:ext cx="340843" cy="297873"/>
          </a:xfrm>
          <a:custGeom>
            <a:avLst/>
            <a:gdLst/>
            <a:ahLst/>
            <a:cxnLst/>
            <a:rect l="0" t="0" r="0" b="0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4782262" y="4682143"/>
            <a:ext cx="343911" cy="343932"/>
          </a:xfrm>
          <a:custGeom>
            <a:avLst/>
            <a:gdLst/>
            <a:ahLst/>
            <a:cxnLst/>
            <a:rect l="0" t="0" r="0" b="0"/>
            <a:pathLst>
              <a:path w="16367" h="16368" fill="none" extrusionOk="0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545" name="Shape 545"/>
          <p:cNvGrpSpPr/>
          <p:nvPr/>
        </p:nvGrpSpPr>
        <p:grpSpPr>
          <a:xfrm>
            <a:off x="5322009" y="4687132"/>
            <a:ext cx="394068" cy="325504"/>
            <a:chOff x="5268225" y="4341925"/>
            <a:chExt cx="468850" cy="387275"/>
          </a:xfrm>
        </p:grpSpPr>
        <p:sp>
          <p:nvSpPr>
            <p:cNvPr id="546" name="Shape 546"/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0" t="0" r="0" b="0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7" name="Shape 547"/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0" t="0" r="0" b="0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8" name="Shape 548"/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0" t="0" r="0" b="0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49" name="Shape 549"/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0" t="0" r="0" b="0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0" name="Shape 550"/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0" t="0" r="0" b="0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1" name="Shape 551"/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0" t="0" r="0" b="0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2" name="Shape 552"/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0" t="0" r="0" b="0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3" name="Shape 553"/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0" t="0" r="0" b="0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54" name="Shape 554"/>
          <p:cNvGrpSpPr/>
          <p:nvPr/>
        </p:nvGrpSpPr>
        <p:grpSpPr>
          <a:xfrm>
            <a:off x="5906955" y="4676899"/>
            <a:ext cx="354144" cy="354144"/>
            <a:chOff x="5964175" y="4329750"/>
            <a:chExt cx="421350" cy="421350"/>
          </a:xfrm>
        </p:grpSpPr>
        <p:sp>
          <p:nvSpPr>
            <p:cNvPr id="555" name="Shape 555"/>
            <p:cNvSpPr/>
            <p:nvPr/>
          </p:nvSpPr>
          <p:spPr>
            <a:xfrm>
              <a:off x="5964175" y="4329750"/>
              <a:ext cx="421350" cy="421350"/>
            </a:xfrm>
            <a:custGeom>
              <a:avLst/>
              <a:gdLst/>
              <a:ahLst/>
              <a:cxnLst/>
              <a:rect l="0" t="0" r="0" b="0"/>
              <a:pathLst>
                <a:path w="16854" h="16854" fill="none" extrusionOk="0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6" name="Shape 556"/>
            <p:cNvSpPr/>
            <p:nvPr/>
          </p:nvSpPr>
          <p:spPr>
            <a:xfrm>
              <a:off x="6322800" y="4360800"/>
              <a:ext cx="31675" cy="30475"/>
            </a:xfrm>
            <a:custGeom>
              <a:avLst/>
              <a:gdLst/>
              <a:ahLst/>
              <a:cxnLst/>
              <a:rect l="0" t="0" r="0" b="0"/>
              <a:pathLst>
                <a:path w="1267" h="1219" fill="none" extrusionOk="0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57" name="Shape 557"/>
          <p:cNvGrpSpPr/>
          <p:nvPr/>
        </p:nvGrpSpPr>
        <p:grpSpPr>
          <a:xfrm>
            <a:off x="1942863" y="5241883"/>
            <a:ext cx="372593" cy="360301"/>
            <a:chOff x="1247825" y="5001950"/>
            <a:chExt cx="443300" cy="428675"/>
          </a:xfrm>
        </p:grpSpPr>
        <p:sp>
          <p:nvSpPr>
            <p:cNvPr id="558" name="Shape 558"/>
            <p:cNvSpPr/>
            <p:nvPr/>
          </p:nvSpPr>
          <p:spPr>
            <a:xfrm>
              <a:off x="1247825" y="5168175"/>
              <a:ext cx="373875" cy="221650"/>
            </a:xfrm>
            <a:custGeom>
              <a:avLst/>
              <a:gdLst/>
              <a:ahLst/>
              <a:cxnLst/>
              <a:rect l="0" t="0" r="0" b="0"/>
              <a:pathLst>
                <a:path w="14955" h="8866" fill="none" extrusionOk="0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59" name="Shape 559"/>
            <p:cNvSpPr/>
            <p:nvPr/>
          </p:nvSpPr>
          <p:spPr>
            <a:xfrm>
              <a:off x="1275850" y="5209575"/>
              <a:ext cx="60900" cy="87075"/>
            </a:xfrm>
            <a:custGeom>
              <a:avLst/>
              <a:gdLst/>
              <a:ahLst/>
              <a:cxnLst/>
              <a:rect l="0" t="0" r="0" b="0"/>
              <a:pathLst>
                <a:path w="2436" h="3483" fill="none" extrusionOk="0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0" name="Shape 560"/>
            <p:cNvSpPr/>
            <p:nvPr/>
          </p:nvSpPr>
          <p:spPr>
            <a:xfrm>
              <a:off x="1247825" y="5391625"/>
              <a:ext cx="443300" cy="39000"/>
            </a:xfrm>
            <a:custGeom>
              <a:avLst/>
              <a:gdLst/>
              <a:ahLst/>
              <a:cxnLst/>
              <a:rect l="0" t="0" r="0" b="0"/>
              <a:pathLst>
                <a:path w="17732" h="1560" fill="none" extrusionOk="0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1" name="Shape 561"/>
            <p:cNvSpPr/>
            <p:nvPr/>
          </p:nvSpPr>
          <p:spPr>
            <a:xfrm>
              <a:off x="145485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2" name="Shape 562"/>
            <p:cNvSpPr/>
            <p:nvPr/>
          </p:nvSpPr>
          <p:spPr>
            <a:xfrm>
              <a:off x="1411025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3" name="Shape 563"/>
            <p:cNvSpPr/>
            <p:nvPr/>
          </p:nvSpPr>
          <p:spPr>
            <a:xfrm>
              <a:off x="1498700" y="5001950"/>
              <a:ext cx="16450" cy="114475"/>
            </a:xfrm>
            <a:custGeom>
              <a:avLst/>
              <a:gdLst/>
              <a:ahLst/>
              <a:cxnLst/>
              <a:rect l="0" t="0" r="0" b="0"/>
              <a:pathLst>
                <a:path w="658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64" name="Shape 564"/>
          <p:cNvGrpSpPr/>
          <p:nvPr/>
        </p:nvGrpSpPr>
        <p:grpSpPr>
          <a:xfrm>
            <a:off x="2541110" y="5223959"/>
            <a:ext cx="306068" cy="389991"/>
            <a:chOff x="1959600" y="4980625"/>
            <a:chExt cx="364150" cy="464000"/>
          </a:xfrm>
        </p:grpSpPr>
        <p:sp>
          <p:nvSpPr>
            <p:cNvPr id="565" name="Shape 565"/>
            <p:cNvSpPr/>
            <p:nvPr/>
          </p:nvSpPr>
          <p:spPr>
            <a:xfrm>
              <a:off x="1959600" y="4980625"/>
              <a:ext cx="364150" cy="239325"/>
            </a:xfrm>
            <a:custGeom>
              <a:avLst/>
              <a:gdLst/>
              <a:ahLst/>
              <a:cxnLst/>
              <a:rect l="0" t="0" r="0" b="0"/>
              <a:pathLst>
                <a:path w="14566" h="9573" fill="none" extrusionOk="0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6" name="Shape 566"/>
            <p:cNvSpPr/>
            <p:nvPr/>
          </p:nvSpPr>
          <p:spPr>
            <a:xfrm>
              <a:off x="2053375" y="5121275"/>
              <a:ext cx="176600" cy="25"/>
            </a:xfrm>
            <a:custGeom>
              <a:avLst/>
              <a:gdLst/>
              <a:ahLst/>
              <a:cxnLst/>
              <a:rect l="0" t="0" r="0" b="0"/>
              <a:pathLst>
                <a:path w="7064" h="1" fill="none" extrusionOk="0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7" name="Shape 567"/>
            <p:cNvSpPr/>
            <p:nvPr/>
          </p:nvSpPr>
          <p:spPr>
            <a:xfrm>
              <a:off x="2104525" y="5121275"/>
              <a:ext cx="74300" cy="323350"/>
            </a:xfrm>
            <a:custGeom>
              <a:avLst/>
              <a:gdLst/>
              <a:ahLst/>
              <a:cxnLst/>
              <a:rect l="0" t="0" r="0" b="0"/>
              <a:pathLst>
                <a:path w="2972" h="12934" fill="none" extrusionOk="0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8" name="Shape 568"/>
            <p:cNvSpPr/>
            <p:nvPr/>
          </p:nvSpPr>
          <p:spPr>
            <a:xfrm>
              <a:off x="2166625" y="5023850"/>
              <a:ext cx="85275" cy="85275"/>
            </a:xfrm>
            <a:custGeom>
              <a:avLst/>
              <a:gdLst/>
              <a:ahLst/>
              <a:cxnLst/>
              <a:rect l="0" t="0" r="0" b="0"/>
              <a:pathLst>
                <a:path w="3411" h="3411" fill="none" extrusionOk="0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69" name="Shape 569"/>
            <p:cNvSpPr/>
            <p:nvPr/>
          </p:nvSpPr>
          <p:spPr>
            <a:xfrm>
              <a:off x="2031450" y="5023850"/>
              <a:ext cx="85275" cy="85275"/>
            </a:xfrm>
            <a:custGeom>
              <a:avLst/>
              <a:gdLst/>
              <a:ahLst/>
              <a:cxnLst/>
              <a:rect l="0" t="0" r="0" b="0"/>
              <a:pathLst>
                <a:path w="3411" h="3411" fill="none" extrusionOk="0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0" name="Shape 570"/>
            <p:cNvSpPr/>
            <p:nvPr/>
          </p:nvSpPr>
          <p:spPr>
            <a:xfrm>
              <a:off x="1979100" y="5219925"/>
              <a:ext cx="125450" cy="224700"/>
            </a:xfrm>
            <a:custGeom>
              <a:avLst/>
              <a:gdLst/>
              <a:ahLst/>
              <a:cxnLst/>
              <a:rect l="0" t="0" r="0" b="0"/>
              <a:pathLst>
                <a:path w="5018" h="8988" fill="none" extrusionOk="0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1" name="Shape 571"/>
            <p:cNvSpPr/>
            <p:nvPr/>
          </p:nvSpPr>
          <p:spPr>
            <a:xfrm>
              <a:off x="2178800" y="5219925"/>
              <a:ext cx="125450" cy="224700"/>
            </a:xfrm>
            <a:custGeom>
              <a:avLst/>
              <a:gdLst/>
              <a:ahLst/>
              <a:cxnLst/>
              <a:rect l="0" t="0" r="0" b="0"/>
              <a:pathLst>
                <a:path w="5018" h="8988" fill="none" extrusionOk="0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72" name="Shape 572"/>
          <p:cNvGrpSpPr/>
          <p:nvPr/>
        </p:nvGrpSpPr>
        <p:grpSpPr>
          <a:xfrm>
            <a:off x="3083590" y="5238815"/>
            <a:ext cx="351076" cy="360805"/>
            <a:chOff x="2605025" y="4998300"/>
            <a:chExt cx="417700" cy="429275"/>
          </a:xfrm>
        </p:grpSpPr>
        <p:sp>
          <p:nvSpPr>
            <p:cNvPr id="573" name="Shape 573"/>
            <p:cNvSpPr/>
            <p:nvPr/>
          </p:nvSpPr>
          <p:spPr>
            <a:xfrm>
              <a:off x="2819350" y="5216875"/>
              <a:ext cx="202150" cy="210700"/>
            </a:xfrm>
            <a:custGeom>
              <a:avLst/>
              <a:gdLst/>
              <a:ahLst/>
              <a:cxnLst/>
              <a:rect l="0" t="0" r="0" b="0"/>
              <a:pathLst>
                <a:path w="8086" h="8428" fill="none" extrusionOk="0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4" name="Shape 574"/>
            <p:cNvSpPr/>
            <p:nvPr/>
          </p:nvSpPr>
          <p:spPr>
            <a:xfrm>
              <a:off x="2606225" y="4998300"/>
              <a:ext cx="203400" cy="207650"/>
            </a:xfrm>
            <a:custGeom>
              <a:avLst/>
              <a:gdLst/>
              <a:ahLst/>
              <a:cxnLst/>
              <a:rect l="0" t="0" r="0" b="0"/>
              <a:pathLst>
                <a:path w="8136" h="8306" fill="none" extrusionOk="0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5" name="Shape 575"/>
            <p:cNvSpPr/>
            <p:nvPr/>
          </p:nvSpPr>
          <p:spPr>
            <a:xfrm>
              <a:off x="2605025" y="5003775"/>
              <a:ext cx="417700" cy="417700"/>
            </a:xfrm>
            <a:custGeom>
              <a:avLst/>
              <a:gdLst/>
              <a:ahLst/>
              <a:cxnLst/>
              <a:rect l="0" t="0" r="0" b="0"/>
              <a:pathLst>
                <a:path w="16708" h="16708" fill="none" extrusionOk="0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76" name="Shape 576"/>
          <p:cNvGrpSpPr/>
          <p:nvPr/>
        </p:nvGrpSpPr>
        <p:grpSpPr>
          <a:xfrm>
            <a:off x="3614281" y="5241883"/>
            <a:ext cx="419661" cy="349542"/>
            <a:chOff x="3236425" y="5001950"/>
            <a:chExt cx="499300" cy="415875"/>
          </a:xfrm>
        </p:grpSpPr>
        <p:sp>
          <p:nvSpPr>
            <p:cNvPr id="577" name="Shape 577"/>
            <p:cNvSpPr/>
            <p:nvPr/>
          </p:nvSpPr>
          <p:spPr>
            <a:xfrm>
              <a:off x="3236425" y="5309425"/>
              <a:ext cx="499300" cy="108400"/>
            </a:xfrm>
            <a:custGeom>
              <a:avLst/>
              <a:gdLst/>
              <a:ahLst/>
              <a:cxnLst/>
              <a:rect l="0" t="0" r="0" b="0"/>
              <a:pathLst>
                <a:path w="19972" h="4336" fill="none" extrusionOk="0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8" name="Shape 578"/>
            <p:cNvSpPr/>
            <p:nvPr/>
          </p:nvSpPr>
          <p:spPr>
            <a:xfrm>
              <a:off x="3294875" y="5330725"/>
              <a:ext cx="382400" cy="25"/>
            </a:xfrm>
            <a:custGeom>
              <a:avLst/>
              <a:gdLst/>
              <a:ahLst/>
              <a:cxnLst/>
              <a:rect l="0" t="0" r="0" b="0"/>
              <a:pathLst>
                <a:path w="15296" h="1" fill="none" extrusionOk="0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9" name="Shape 579"/>
            <p:cNvSpPr/>
            <p:nvPr/>
          </p:nvSpPr>
          <p:spPr>
            <a:xfrm>
              <a:off x="3280250" y="5162675"/>
              <a:ext cx="411625" cy="140075"/>
            </a:xfrm>
            <a:custGeom>
              <a:avLst/>
              <a:gdLst/>
              <a:ahLst/>
              <a:cxnLst/>
              <a:rect l="0" t="0" r="0" b="0"/>
              <a:pathLst>
                <a:path w="16465" h="5603" fill="none" extrusionOk="0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0" name="Shape 580"/>
            <p:cNvSpPr/>
            <p:nvPr/>
          </p:nvSpPr>
          <p:spPr>
            <a:xfrm>
              <a:off x="347145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1" name="Shape 581"/>
            <p:cNvSpPr/>
            <p:nvPr/>
          </p:nvSpPr>
          <p:spPr>
            <a:xfrm>
              <a:off x="3427600" y="5001950"/>
              <a:ext cx="17075" cy="114475"/>
            </a:xfrm>
            <a:custGeom>
              <a:avLst/>
              <a:gdLst/>
              <a:ahLst/>
              <a:cxnLst/>
              <a:rect l="0" t="0" r="0" b="0"/>
              <a:pathLst>
                <a:path w="683" h="4579" fill="none" extrusionOk="0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2" name="Shape 582"/>
            <p:cNvSpPr/>
            <p:nvPr/>
          </p:nvSpPr>
          <p:spPr>
            <a:xfrm>
              <a:off x="3515275" y="5001950"/>
              <a:ext cx="16475" cy="114475"/>
            </a:xfrm>
            <a:custGeom>
              <a:avLst/>
              <a:gdLst/>
              <a:ahLst/>
              <a:cxnLst/>
              <a:rect l="0" t="0" r="0" b="0"/>
              <a:pathLst>
                <a:path w="659" h="4579" fill="none" extrusionOk="0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83" name="Shape 583"/>
          <p:cNvGrpSpPr/>
          <p:nvPr/>
        </p:nvGrpSpPr>
        <p:grpSpPr>
          <a:xfrm>
            <a:off x="4229401" y="5223959"/>
            <a:ext cx="319368" cy="380263"/>
            <a:chOff x="3968275" y="4980625"/>
            <a:chExt cx="379975" cy="452425"/>
          </a:xfrm>
        </p:grpSpPr>
        <p:sp>
          <p:nvSpPr>
            <p:cNvPr id="584" name="Shape 584"/>
            <p:cNvSpPr/>
            <p:nvPr/>
          </p:nvSpPr>
          <p:spPr>
            <a:xfrm>
              <a:off x="4168000" y="4980625"/>
              <a:ext cx="85875" cy="102325"/>
            </a:xfrm>
            <a:custGeom>
              <a:avLst/>
              <a:gdLst/>
              <a:ahLst/>
              <a:cxnLst/>
              <a:rect l="0" t="0" r="0" b="0"/>
              <a:pathLst>
                <a:path w="3435" h="4093" fill="none" extrusionOk="0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5" name="Shape 585"/>
            <p:cNvSpPr/>
            <p:nvPr/>
          </p:nvSpPr>
          <p:spPr>
            <a:xfrm>
              <a:off x="3968275" y="5043350"/>
              <a:ext cx="379975" cy="389700"/>
            </a:xfrm>
            <a:custGeom>
              <a:avLst/>
              <a:gdLst/>
              <a:ahLst/>
              <a:cxnLst/>
              <a:rect l="0" t="0" r="0" b="0"/>
              <a:pathLst>
                <a:path w="15199" h="15588" fill="none" extrusionOk="0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6" name="Shape 586"/>
            <p:cNvSpPr/>
            <p:nvPr/>
          </p:nvSpPr>
          <p:spPr>
            <a:xfrm>
              <a:off x="4031000" y="5150500"/>
              <a:ext cx="54200" cy="61525"/>
            </a:xfrm>
            <a:custGeom>
              <a:avLst/>
              <a:gdLst/>
              <a:ahLst/>
              <a:cxnLst/>
              <a:rect l="0" t="0" r="0" b="0"/>
              <a:pathLst>
                <a:path w="2168" h="2461" fill="none" extrusionOk="0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87" name="Shape 587"/>
          <p:cNvGrpSpPr/>
          <p:nvPr/>
        </p:nvGrpSpPr>
        <p:grpSpPr>
          <a:xfrm>
            <a:off x="5884934" y="5308913"/>
            <a:ext cx="404322" cy="220084"/>
            <a:chOff x="5937975" y="5081700"/>
            <a:chExt cx="481050" cy="261850"/>
          </a:xfrm>
        </p:grpSpPr>
        <p:sp>
          <p:nvSpPr>
            <p:cNvPr id="588" name="Shape 588"/>
            <p:cNvSpPr/>
            <p:nvPr/>
          </p:nvSpPr>
          <p:spPr>
            <a:xfrm>
              <a:off x="6104200" y="5081700"/>
              <a:ext cx="314825" cy="215575"/>
            </a:xfrm>
            <a:custGeom>
              <a:avLst/>
              <a:gdLst/>
              <a:ahLst/>
              <a:cxnLst/>
              <a:rect l="0" t="0" r="0" b="0"/>
              <a:pathLst>
                <a:path w="12593" h="8623" fill="none" extrusionOk="0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9" name="Shape 589"/>
            <p:cNvSpPr/>
            <p:nvPr/>
          </p:nvSpPr>
          <p:spPr>
            <a:xfrm>
              <a:off x="5937975" y="5210175"/>
              <a:ext cx="333700" cy="133375"/>
            </a:xfrm>
            <a:custGeom>
              <a:avLst/>
              <a:gdLst/>
              <a:ahLst/>
              <a:cxnLst/>
              <a:rect l="0" t="0" r="0" b="0"/>
              <a:pathLst>
                <a:path w="13348" h="5335" fill="none" extrusionOk="0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0" name="Shape 590"/>
            <p:cNvSpPr/>
            <p:nvPr/>
          </p:nvSpPr>
          <p:spPr>
            <a:xfrm>
              <a:off x="6352025" y="5109100"/>
              <a:ext cx="19500" cy="18900"/>
            </a:xfrm>
            <a:custGeom>
              <a:avLst/>
              <a:gdLst/>
              <a:ahLst/>
              <a:cxnLst/>
              <a:rect l="0" t="0" r="0" b="0"/>
              <a:pathLst>
                <a:path w="780" h="756" extrusionOk="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solidFill>
              <a:srgbClr val="000000"/>
            </a:solidFill>
            <a:ln w="9525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91" name="Shape 591"/>
          <p:cNvGrpSpPr/>
          <p:nvPr/>
        </p:nvGrpSpPr>
        <p:grpSpPr>
          <a:xfrm>
            <a:off x="6503143" y="5266446"/>
            <a:ext cx="290182" cy="333678"/>
            <a:chOff x="6673500" y="5031175"/>
            <a:chExt cx="345250" cy="397000"/>
          </a:xfrm>
        </p:grpSpPr>
        <p:sp>
          <p:nvSpPr>
            <p:cNvPr id="592" name="Shape 592"/>
            <p:cNvSpPr/>
            <p:nvPr/>
          </p:nvSpPr>
          <p:spPr>
            <a:xfrm>
              <a:off x="6731950" y="5031175"/>
              <a:ext cx="105375" cy="147375"/>
            </a:xfrm>
            <a:custGeom>
              <a:avLst/>
              <a:gdLst/>
              <a:ahLst/>
              <a:cxnLst/>
              <a:rect l="0" t="0" r="0" b="0"/>
              <a:pathLst>
                <a:path w="4215" h="5895" fill="none" extrusionOk="0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3" name="Shape 593"/>
            <p:cNvSpPr/>
            <p:nvPr/>
          </p:nvSpPr>
          <p:spPr>
            <a:xfrm>
              <a:off x="6673500" y="5146850"/>
              <a:ext cx="84050" cy="116925"/>
            </a:xfrm>
            <a:custGeom>
              <a:avLst/>
              <a:gdLst/>
              <a:ahLst/>
              <a:cxnLst/>
              <a:rect l="0" t="0" r="0" b="0"/>
              <a:pathLst>
                <a:path w="3362" h="4677" fill="none" extrusionOk="0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4" name="Shape 594"/>
            <p:cNvSpPr/>
            <p:nvPr/>
          </p:nvSpPr>
          <p:spPr>
            <a:xfrm>
              <a:off x="6859225" y="5033600"/>
              <a:ext cx="105350" cy="144950"/>
            </a:xfrm>
            <a:custGeom>
              <a:avLst/>
              <a:gdLst/>
              <a:ahLst/>
              <a:cxnLst/>
              <a:rect l="0" t="0" r="0" b="0"/>
              <a:pathLst>
                <a:path w="4214" h="5798" fill="none" extrusionOk="0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5" name="Shape 595"/>
            <p:cNvSpPr/>
            <p:nvPr/>
          </p:nvSpPr>
          <p:spPr>
            <a:xfrm>
              <a:off x="6931675" y="5150500"/>
              <a:ext cx="87075" cy="115725"/>
            </a:xfrm>
            <a:custGeom>
              <a:avLst/>
              <a:gdLst/>
              <a:ahLst/>
              <a:cxnLst/>
              <a:rect l="0" t="0" r="0" b="0"/>
              <a:pathLst>
                <a:path w="3483" h="4629" fill="none" extrusionOk="0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6" name="Shape 596"/>
            <p:cNvSpPr/>
            <p:nvPr/>
          </p:nvSpPr>
          <p:spPr>
            <a:xfrm>
              <a:off x="6715525" y="5180350"/>
              <a:ext cx="263050" cy="247825"/>
            </a:xfrm>
            <a:custGeom>
              <a:avLst/>
              <a:gdLst/>
              <a:ahLst/>
              <a:cxnLst/>
              <a:rect l="0" t="0" r="0" b="0"/>
              <a:pathLst>
                <a:path w="10522" h="9913" fill="none" extrusionOk="0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597" name="Shape 597"/>
          <p:cNvGrpSpPr/>
          <p:nvPr/>
        </p:nvGrpSpPr>
        <p:grpSpPr>
          <a:xfrm>
            <a:off x="4195130" y="1291092"/>
            <a:ext cx="387932" cy="345970"/>
            <a:chOff x="3927500" y="301425"/>
            <a:chExt cx="461550" cy="411625"/>
          </a:xfrm>
        </p:grpSpPr>
        <p:sp>
          <p:nvSpPr>
            <p:cNvPr id="598" name="Shape 598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0" t="0" r="0" b="0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99" name="Shape 599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0" t="0" r="0" b="0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0" name="Shape 600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0" t="0" r="0" b="0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1" name="Shape 601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0" t="0" r="0" b="0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2" name="Shape 602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0" t="0" r="0" b="0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3" name="Shape 603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0" t="0" r="0" b="0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4" name="Shape 604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0" t="0" r="0" b="0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5" name="Shape 605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0" t="0" r="0" b="0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6" name="Shape 606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0" t="0" r="0" b="0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7" name="Shape 607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0" t="0" r="0" b="0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8" name="Shape 608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09" name="Shape 609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0" t="0" r="0" b="0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0" name="Shape 610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0" t="0" r="0" b="0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1" name="Shape 611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0" t="0" r="0" b="0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2" name="Shape 612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0" t="0" r="0" b="0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3" name="Shape 613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0" t="0" r="0" b="0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4" name="Shape 614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0" t="0" r="0" b="0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5" name="Shape 615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0" t="0" r="0" b="0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6" name="Shape 616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0" t="0" r="0" b="0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7" name="Shape 617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0" t="0" r="0" b="0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8" name="Shape 618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0" t="0" r="0" b="0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19" name="Shape 619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0" t="0" r="0" b="0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0" name="Shape 620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0" t="0" r="0" b="0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1" name="Shape 621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0" t="0" r="0" b="0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2" name="Shape 622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0" t="0" r="0" b="0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3" name="Shape 623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0" t="0" r="0" b="0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4" name="Shape 624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0" t="0" r="0" b="0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25" name="Shape 625"/>
          <p:cNvGrpSpPr/>
          <p:nvPr/>
        </p:nvGrpSpPr>
        <p:grpSpPr>
          <a:xfrm>
            <a:off x="6482677" y="1297753"/>
            <a:ext cx="332669" cy="332669"/>
            <a:chOff x="6649150" y="309350"/>
            <a:chExt cx="395800" cy="395800"/>
          </a:xfrm>
        </p:grpSpPr>
        <p:sp>
          <p:nvSpPr>
            <p:cNvPr id="626" name="Shape 626"/>
            <p:cNvSpPr/>
            <p:nvPr/>
          </p:nvSpPr>
          <p:spPr>
            <a:xfrm>
              <a:off x="6649150" y="309350"/>
              <a:ext cx="395800" cy="395800"/>
            </a:xfrm>
            <a:custGeom>
              <a:avLst/>
              <a:gdLst/>
              <a:ahLst/>
              <a:cxnLst/>
              <a:rect l="0" t="0" r="0" b="0"/>
              <a:pathLst>
                <a:path w="15832" h="15832" fill="none" extrusionOk="0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7" name="Shape 627"/>
            <p:cNvSpPr/>
            <p:nvPr/>
          </p:nvSpPr>
          <p:spPr>
            <a:xfrm>
              <a:off x="6673500" y="333700"/>
              <a:ext cx="347100" cy="347100"/>
            </a:xfrm>
            <a:custGeom>
              <a:avLst/>
              <a:gdLst/>
              <a:ahLst/>
              <a:cxnLst/>
              <a:rect l="0" t="0" r="0" b="0"/>
              <a:pathLst>
                <a:path w="13884" h="13884" fill="none" extrusionOk="0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8" name="Shape 628"/>
            <p:cNvSpPr/>
            <p:nvPr/>
          </p:nvSpPr>
          <p:spPr>
            <a:xfrm>
              <a:off x="6848850" y="397625"/>
              <a:ext cx="54825" cy="169300"/>
            </a:xfrm>
            <a:custGeom>
              <a:avLst/>
              <a:gdLst/>
              <a:ahLst/>
              <a:cxnLst/>
              <a:rect l="0" t="0" r="0" b="0"/>
              <a:pathLst>
                <a:path w="2193" h="6772" fill="none" extrusionOk="0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29" name="Shape 629"/>
            <p:cNvSpPr/>
            <p:nvPr/>
          </p:nvSpPr>
          <p:spPr>
            <a:xfrm>
              <a:off x="6847025" y="33370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0" name="Shape 630"/>
            <p:cNvSpPr/>
            <p:nvPr/>
          </p:nvSpPr>
          <p:spPr>
            <a:xfrm>
              <a:off x="6760575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1" name="Shape 631"/>
            <p:cNvSpPr/>
            <p:nvPr/>
          </p:nvSpPr>
          <p:spPr>
            <a:xfrm>
              <a:off x="6760575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2" name="Shape 632"/>
            <p:cNvSpPr/>
            <p:nvPr/>
          </p:nvSpPr>
          <p:spPr>
            <a:xfrm>
              <a:off x="6696650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3" name="Shape 633"/>
            <p:cNvSpPr/>
            <p:nvPr/>
          </p:nvSpPr>
          <p:spPr>
            <a:xfrm>
              <a:off x="6696650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4" name="Shape 634"/>
            <p:cNvSpPr/>
            <p:nvPr/>
          </p:nvSpPr>
          <p:spPr>
            <a:xfrm>
              <a:off x="667350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5" name="Shape 635"/>
            <p:cNvSpPr/>
            <p:nvPr/>
          </p:nvSpPr>
          <p:spPr>
            <a:xfrm>
              <a:off x="6696650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6" name="Shape 636"/>
            <p:cNvSpPr/>
            <p:nvPr/>
          </p:nvSpPr>
          <p:spPr>
            <a:xfrm>
              <a:off x="6696650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7" name="Shape 637"/>
            <p:cNvSpPr/>
            <p:nvPr/>
          </p:nvSpPr>
          <p:spPr>
            <a:xfrm>
              <a:off x="6760575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8" name="Shape 638"/>
            <p:cNvSpPr/>
            <p:nvPr/>
          </p:nvSpPr>
          <p:spPr>
            <a:xfrm>
              <a:off x="6760575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39" name="Shape 639"/>
            <p:cNvSpPr/>
            <p:nvPr/>
          </p:nvSpPr>
          <p:spPr>
            <a:xfrm>
              <a:off x="6847025" y="651550"/>
              <a:ext cx="25" cy="29250"/>
            </a:xfrm>
            <a:custGeom>
              <a:avLst/>
              <a:gdLst/>
              <a:ahLst/>
              <a:cxnLst/>
              <a:rect l="0" t="0" r="0" b="0"/>
              <a:pathLst>
                <a:path w="1" h="1170" fill="none" extrusionOk="0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0" name="Shape 640"/>
            <p:cNvSpPr/>
            <p:nvPr/>
          </p:nvSpPr>
          <p:spPr>
            <a:xfrm>
              <a:off x="6919500" y="632675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1" name="Shape 641"/>
            <p:cNvSpPr/>
            <p:nvPr/>
          </p:nvSpPr>
          <p:spPr>
            <a:xfrm>
              <a:off x="6933500" y="65762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2" name="Shape 642"/>
            <p:cNvSpPr/>
            <p:nvPr/>
          </p:nvSpPr>
          <p:spPr>
            <a:xfrm>
              <a:off x="6972475" y="579700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3" name="Shape 643"/>
            <p:cNvSpPr/>
            <p:nvPr/>
          </p:nvSpPr>
          <p:spPr>
            <a:xfrm>
              <a:off x="6997425" y="59370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4" name="Shape 644"/>
            <p:cNvSpPr/>
            <p:nvPr/>
          </p:nvSpPr>
          <p:spPr>
            <a:xfrm>
              <a:off x="6991350" y="507225"/>
              <a:ext cx="29250" cy="25"/>
            </a:xfrm>
            <a:custGeom>
              <a:avLst/>
              <a:gdLst/>
              <a:ahLst/>
              <a:cxnLst/>
              <a:rect l="0" t="0" r="0" b="0"/>
              <a:pathLst>
                <a:path w="1170" h="1" fill="none" extrusionOk="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5" name="Shape 645"/>
            <p:cNvSpPr/>
            <p:nvPr/>
          </p:nvSpPr>
          <p:spPr>
            <a:xfrm>
              <a:off x="6972475" y="420775"/>
              <a:ext cx="24975" cy="14025"/>
            </a:xfrm>
            <a:custGeom>
              <a:avLst/>
              <a:gdLst/>
              <a:ahLst/>
              <a:cxnLst/>
              <a:rect l="0" t="0" r="0" b="0"/>
              <a:pathLst>
                <a:path w="999" h="561" fill="none" extrusionOk="0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6" name="Shape 646"/>
            <p:cNvSpPr/>
            <p:nvPr/>
          </p:nvSpPr>
          <p:spPr>
            <a:xfrm>
              <a:off x="6997425" y="420775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7" name="Shape 647"/>
            <p:cNvSpPr/>
            <p:nvPr/>
          </p:nvSpPr>
          <p:spPr>
            <a:xfrm>
              <a:off x="6919500" y="356850"/>
              <a:ext cx="14025" cy="24975"/>
            </a:xfrm>
            <a:custGeom>
              <a:avLst/>
              <a:gdLst/>
              <a:ahLst/>
              <a:cxnLst/>
              <a:rect l="0" t="0" r="0" b="0"/>
              <a:pathLst>
                <a:path w="561" h="999" fill="none" extrusionOk="0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48" name="Shape 648"/>
            <p:cNvSpPr/>
            <p:nvPr/>
          </p:nvSpPr>
          <p:spPr>
            <a:xfrm>
              <a:off x="6933500" y="356850"/>
              <a:ext cx="25" cy="25"/>
            </a:xfrm>
            <a:custGeom>
              <a:avLst/>
              <a:gdLst/>
              <a:ahLst/>
              <a:cxnLst/>
              <a:rect l="0" t="0" r="0" b="0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49" name="Shape 649"/>
          <p:cNvGrpSpPr/>
          <p:nvPr/>
        </p:nvGrpSpPr>
        <p:grpSpPr>
          <a:xfrm>
            <a:off x="5915129" y="1305422"/>
            <a:ext cx="337796" cy="319873"/>
            <a:chOff x="5973900" y="318475"/>
            <a:chExt cx="401900" cy="380575"/>
          </a:xfrm>
        </p:grpSpPr>
        <p:sp>
          <p:nvSpPr>
            <p:cNvPr id="650" name="Shape 650"/>
            <p:cNvSpPr/>
            <p:nvPr/>
          </p:nvSpPr>
          <p:spPr>
            <a:xfrm>
              <a:off x="5973900" y="337975"/>
              <a:ext cx="401900" cy="67000"/>
            </a:xfrm>
            <a:custGeom>
              <a:avLst/>
              <a:gdLst/>
              <a:ahLst/>
              <a:cxnLst/>
              <a:rect l="0" t="0" r="0" b="0"/>
              <a:pathLst>
                <a:path w="16076" h="2680" fill="none" extrusionOk="0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1" name="Shape 651"/>
            <p:cNvSpPr/>
            <p:nvPr/>
          </p:nvSpPr>
          <p:spPr>
            <a:xfrm>
              <a:off x="6024450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2" name="Shape 652"/>
            <p:cNvSpPr/>
            <p:nvPr/>
          </p:nvSpPr>
          <p:spPr>
            <a:xfrm>
              <a:off x="6280175" y="348325"/>
              <a:ext cx="45075" cy="45075"/>
            </a:xfrm>
            <a:custGeom>
              <a:avLst/>
              <a:gdLst/>
              <a:ahLst/>
              <a:cxnLst/>
              <a:rect l="0" t="0" r="0" b="0"/>
              <a:pathLst>
                <a:path w="1803" h="1803" fill="none" extrusionOk="0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3" name="Shape 653"/>
            <p:cNvSpPr/>
            <p:nvPr/>
          </p:nvSpPr>
          <p:spPr>
            <a:xfrm>
              <a:off x="5973900" y="667375"/>
              <a:ext cx="401900" cy="31675"/>
            </a:xfrm>
            <a:custGeom>
              <a:avLst/>
              <a:gdLst/>
              <a:ahLst/>
              <a:cxnLst/>
              <a:rect l="0" t="0" r="0" b="0"/>
              <a:pathLst>
                <a:path w="16076" h="1267" fill="none" extrusionOk="0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4" name="Shape 654"/>
            <p:cNvSpPr/>
            <p:nvPr/>
          </p:nvSpPr>
          <p:spPr>
            <a:xfrm>
              <a:off x="6302700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5" name="Shape 655"/>
            <p:cNvSpPr/>
            <p:nvPr/>
          </p:nvSpPr>
          <p:spPr>
            <a:xfrm>
              <a:off x="6046975" y="318475"/>
              <a:ext cx="28650" cy="63350"/>
            </a:xfrm>
            <a:custGeom>
              <a:avLst/>
              <a:gdLst/>
              <a:ahLst/>
              <a:cxnLst/>
              <a:rect l="0" t="0" r="0" b="0"/>
              <a:pathLst>
                <a:path w="1146" h="2534" fill="none" extrusionOk="0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6" name="Shape 656"/>
            <p:cNvSpPr/>
            <p:nvPr/>
          </p:nvSpPr>
          <p:spPr>
            <a:xfrm>
              <a:off x="5973900" y="407375"/>
              <a:ext cx="401900" cy="272200"/>
            </a:xfrm>
            <a:custGeom>
              <a:avLst/>
              <a:gdLst/>
              <a:ahLst/>
              <a:cxnLst/>
              <a:rect l="0" t="0" r="0" b="0"/>
              <a:pathLst>
                <a:path w="16076" h="10888" fill="none" extrusionOk="0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7" name="Shape 657"/>
            <p:cNvSpPr/>
            <p:nvPr/>
          </p:nvSpPr>
          <p:spPr>
            <a:xfrm>
              <a:off x="6024450" y="456100"/>
              <a:ext cx="300800" cy="175375"/>
            </a:xfrm>
            <a:custGeom>
              <a:avLst/>
              <a:gdLst/>
              <a:ahLst/>
              <a:cxnLst/>
              <a:rect l="0" t="0" r="0" b="0"/>
              <a:pathLst>
                <a:path w="12032" h="7015" fill="none" extrusionOk="0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8" name="Shape 658"/>
            <p:cNvSpPr/>
            <p:nvPr/>
          </p:nvSpPr>
          <p:spPr>
            <a:xfrm>
              <a:off x="6024450" y="57300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59" name="Shape 659"/>
            <p:cNvSpPr/>
            <p:nvPr/>
          </p:nvSpPr>
          <p:spPr>
            <a:xfrm>
              <a:off x="6024450" y="514550"/>
              <a:ext cx="300800" cy="25"/>
            </a:xfrm>
            <a:custGeom>
              <a:avLst/>
              <a:gdLst/>
              <a:ahLst/>
              <a:cxnLst/>
              <a:rect l="0" t="0" r="0" b="0"/>
              <a:pathLst>
                <a:path w="12032" h="1" fill="none" extrusionOk="0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0" name="Shape 660"/>
            <p:cNvSpPr/>
            <p:nvPr/>
          </p:nvSpPr>
          <p:spPr>
            <a:xfrm>
              <a:off x="626495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1" name="Shape 661"/>
            <p:cNvSpPr/>
            <p:nvPr/>
          </p:nvSpPr>
          <p:spPr>
            <a:xfrm>
              <a:off x="620467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2" name="Shape 662"/>
            <p:cNvSpPr/>
            <p:nvPr/>
          </p:nvSpPr>
          <p:spPr>
            <a:xfrm>
              <a:off x="6145000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3" name="Shape 663"/>
            <p:cNvSpPr/>
            <p:nvPr/>
          </p:nvSpPr>
          <p:spPr>
            <a:xfrm>
              <a:off x="6084725" y="456100"/>
              <a:ext cx="25" cy="175375"/>
            </a:xfrm>
            <a:custGeom>
              <a:avLst/>
              <a:gdLst/>
              <a:ahLst/>
              <a:cxnLst/>
              <a:rect l="0" t="0" r="0" b="0"/>
              <a:pathLst>
                <a:path w="1" h="7015" fill="none" extrusionOk="0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64" name="Shape 664"/>
          <p:cNvGrpSpPr/>
          <p:nvPr/>
        </p:nvGrpSpPr>
        <p:grpSpPr>
          <a:xfrm>
            <a:off x="1960282" y="1818715"/>
            <a:ext cx="342881" cy="418127"/>
            <a:chOff x="1268550" y="929175"/>
            <a:chExt cx="407950" cy="497475"/>
          </a:xfrm>
        </p:grpSpPr>
        <p:sp>
          <p:nvSpPr>
            <p:cNvPr id="665" name="Shape 665"/>
            <p:cNvSpPr/>
            <p:nvPr/>
          </p:nvSpPr>
          <p:spPr>
            <a:xfrm>
              <a:off x="1268550" y="953550"/>
              <a:ext cx="387250" cy="473100"/>
            </a:xfrm>
            <a:custGeom>
              <a:avLst/>
              <a:gdLst/>
              <a:ahLst/>
              <a:cxnLst/>
              <a:rect l="0" t="0" r="0" b="0"/>
              <a:pathLst>
                <a:path w="15490" h="18924" fill="none" extrusionOk="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6" name="Shape 666"/>
            <p:cNvSpPr/>
            <p:nvPr/>
          </p:nvSpPr>
          <p:spPr>
            <a:xfrm>
              <a:off x="1298975" y="929175"/>
              <a:ext cx="377525" cy="462775"/>
            </a:xfrm>
            <a:custGeom>
              <a:avLst/>
              <a:gdLst/>
              <a:ahLst/>
              <a:cxnLst/>
              <a:rect l="0" t="0" r="0" b="0"/>
              <a:pathLst>
                <a:path w="15101" h="18511" fill="none" extrusionOk="0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7" name="Shape 667"/>
            <p:cNvSpPr/>
            <p:nvPr/>
          </p:nvSpPr>
          <p:spPr>
            <a:xfrm>
              <a:off x="1592450" y="929175"/>
              <a:ext cx="84050" cy="84050"/>
            </a:xfrm>
            <a:custGeom>
              <a:avLst/>
              <a:gdLst/>
              <a:ahLst/>
              <a:cxnLst/>
              <a:rect l="0" t="0" r="0" b="0"/>
              <a:pathLst>
                <a:path w="3362" h="3362" fill="none" extrusionOk="0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68" name="Shape 668"/>
          <p:cNvGrpSpPr/>
          <p:nvPr/>
        </p:nvGrpSpPr>
        <p:grpSpPr>
          <a:xfrm>
            <a:off x="6446346" y="1834580"/>
            <a:ext cx="405331" cy="388962"/>
            <a:chOff x="6605925" y="948050"/>
            <a:chExt cx="482250" cy="462775"/>
          </a:xfrm>
        </p:grpSpPr>
        <p:sp>
          <p:nvSpPr>
            <p:cNvPr id="669" name="Shape 669"/>
            <p:cNvSpPr/>
            <p:nvPr/>
          </p:nvSpPr>
          <p:spPr>
            <a:xfrm>
              <a:off x="6847025" y="1209875"/>
              <a:ext cx="60325" cy="200950"/>
            </a:xfrm>
            <a:custGeom>
              <a:avLst/>
              <a:gdLst/>
              <a:ahLst/>
              <a:cxnLst/>
              <a:rect l="0" t="0" r="0" b="0"/>
              <a:pathLst>
                <a:path w="2413" h="8038" fill="none" extrusionOk="0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0" name="Shape 670"/>
            <p:cNvSpPr/>
            <p:nvPr/>
          </p:nvSpPr>
          <p:spPr>
            <a:xfrm>
              <a:off x="6605925" y="971800"/>
              <a:ext cx="482250" cy="228350"/>
            </a:xfrm>
            <a:custGeom>
              <a:avLst/>
              <a:gdLst/>
              <a:ahLst/>
              <a:cxnLst/>
              <a:rect l="0" t="0" r="0" b="0"/>
              <a:pathLst>
                <a:path w="19290" h="9134" fill="none" extrusionOk="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1" name="Shape 671"/>
            <p:cNvSpPr/>
            <p:nvPr/>
          </p:nvSpPr>
          <p:spPr>
            <a:xfrm>
              <a:off x="6847025" y="948050"/>
              <a:ext cx="25" cy="23775"/>
            </a:xfrm>
            <a:custGeom>
              <a:avLst/>
              <a:gdLst/>
              <a:ahLst/>
              <a:cxnLst/>
              <a:rect l="0" t="0" r="0" b="0"/>
              <a:pathLst>
                <a:path w="1" h="951" fill="none" extrusionOk="0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2" name="Shape 672"/>
            <p:cNvSpPr/>
            <p:nvPr/>
          </p:nvSpPr>
          <p:spPr>
            <a:xfrm>
              <a:off x="6847025" y="1001025"/>
              <a:ext cx="25" cy="183900"/>
            </a:xfrm>
            <a:custGeom>
              <a:avLst/>
              <a:gdLst/>
              <a:ahLst/>
              <a:cxnLst/>
              <a:rect l="0" t="0" r="0" b="0"/>
              <a:pathLst>
                <a:path w="1" h="7356" fill="none" extrusionOk="0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3" name="Shape 673"/>
            <p:cNvSpPr/>
            <p:nvPr/>
          </p:nvSpPr>
          <p:spPr>
            <a:xfrm>
              <a:off x="6872000" y="994325"/>
              <a:ext cx="85275" cy="190600"/>
            </a:xfrm>
            <a:custGeom>
              <a:avLst/>
              <a:gdLst/>
              <a:ahLst/>
              <a:cxnLst/>
              <a:rect l="0" t="0" r="0" b="0"/>
              <a:pathLst>
                <a:path w="3411" h="7624" fill="none" extrusionOk="0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4" name="Shape 674"/>
            <p:cNvSpPr/>
            <p:nvPr/>
          </p:nvSpPr>
          <p:spPr>
            <a:xfrm>
              <a:off x="6736825" y="994325"/>
              <a:ext cx="85275" cy="190600"/>
            </a:xfrm>
            <a:custGeom>
              <a:avLst/>
              <a:gdLst/>
              <a:ahLst/>
              <a:cxnLst/>
              <a:rect l="0" t="0" r="0" b="0"/>
              <a:pathLst>
                <a:path w="3411" h="7624" fill="none" extrusionOk="0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75" name="Shape 675"/>
          <p:cNvGrpSpPr/>
          <p:nvPr/>
        </p:nvGrpSpPr>
        <p:grpSpPr>
          <a:xfrm>
            <a:off x="6541028" y="2986548"/>
            <a:ext cx="215966" cy="342398"/>
            <a:chOff x="6718575" y="2318625"/>
            <a:chExt cx="256950" cy="407375"/>
          </a:xfrm>
        </p:grpSpPr>
        <p:sp>
          <p:nvSpPr>
            <p:cNvPr id="676" name="Shape 67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7" name="Shape 67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8" name="Shape 67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79" name="Shape 67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0" name="Shape 68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1" name="Shape 68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2" name="Shape 68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3" name="Shape 68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84" name="Shape 684"/>
          <p:cNvGrpSpPr/>
          <p:nvPr/>
        </p:nvGrpSpPr>
        <p:grpSpPr>
          <a:xfrm>
            <a:off x="3642417" y="3613456"/>
            <a:ext cx="363369" cy="221114"/>
            <a:chOff x="3269900" y="3064500"/>
            <a:chExt cx="432325" cy="263075"/>
          </a:xfrm>
        </p:grpSpPr>
        <p:sp>
          <p:nvSpPr>
            <p:cNvPr id="685" name="Shape 685"/>
            <p:cNvSpPr/>
            <p:nvPr/>
          </p:nvSpPr>
          <p:spPr>
            <a:xfrm>
              <a:off x="3269900" y="3064500"/>
              <a:ext cx="432325" cy="263075"/>
            </a:xfrm>
            <a:custGeom>
              <a:avLst/>
              <a:gdLst/>
              <a:ahLst/>
              <a:cxnLst/>
              <a:rect l="0" t="0" r="0" b="0"/>
              <a:pathLst>
                <a:path w="17293" h="10523" fill="none" extrusionOk="0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6" name="Shape 686"/>
            <p:cNvSpPr/>
            <p:nvPr/>
          </p:nvSpPr>
          <p:spPr>
            <a:xfrm>
              <a:off x="3445875" y="3155825"/>
              <a:ext cx="80400" cy="80400"/>
            </a:xfrm>
            <a:custGeom>
              <a:avLst/>
              <a:gdLst/>
              <a:ahLst/>
              <a:cxnLst/>
              <a:rect l="0" t="0" r="0" b="0"/>
              <a:pathLst>
                <a:path w="3216" h="3216" fill="none" extrusionOk="0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87" name="Shape 687"/>
            <p:cNvSpPr/>
            <p:nvPr/>
          </p:nvSpPr>
          <p:spPr>
            <a:xfrm>
              <a:off x="3381925" y="3091900"/>
              <a:ext cx="208275" cy="208275"/>
            </a:xfrm>
            <a:custGeom>
              <a:avLst/>
              <a:gdLst/>
              <a:ahLst/>
              <a:cxnLst/>
              <a:rect l="0" t="0" r="0" b="0"/>
              <a:pathLst>
                <a:path w="8331" h="8331" fill="none" extrusionOk="0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88" name="Shape 688"/>
          <p:cNvGrpSpPr/>
          <p:nvPr/>
        </p:nvGrpSpPr>
        <p:grpSpPr>
          <a:xfrm>
            <a:off x="6516444" y="3545901"/>
            <a:ext cx="265114" cy="372593"/>
            <a:chOff x="6689325" y="2984125"/>
            <a:chExt cx="315425" cy="443300"/>
          </a:xfrm>
        </p:grpSpPr>
        <p:sp>
          <p:nvSpPr>
            <p:cNvPr id="689" name="Shape 689"/>
            <p:cNvSpPr/>
            <p:nvPr/>
          </p:nvSpPr>
          <p:spPr>
            <a:xfrm>
              <a:off x="6689325" y="2984125"/>
              <a:ext cx="315425" cy="77975"/>
            </a:xfrm>
            <a:custGeom>
              <a:avLst/>
              <a:gdLst/>
              <a:ahLst/>
              <a:cxnLst/>
              <a:rect l="0" t="0" r="0" b="0"/>
              <a:pathLst>
                <a:path w="12617" h="3119" fill="none" extrusionOk="0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0" name="Shape 690"/>
            <p:cNvSpPr/>
            <p:nvPr/>
          </p:nvSpPr>
          <p:spPr>
            <a:xfrm>
              <a:off x="6702125" y="3069375"/>
              <a:ext cx="289850" cy="358050"/>
            </a:xfrm>
            <a:custGeom>
              <a:avLst/>
              <a:gdLst/>
              <a:ahLst/>
              <a:cxnLst/>
              <a:rect l="0" t="0" r="0" b="0"/>
              <a:pathLst>
                <a:path w="11594" h="14322" fill="none" extrusionOk="0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1" name="Shape 691"/>
            <p:cNvSpPr/>
            <p:nvPr/>
          </p:nvSpPr>
          <p:spPr>
            <a:xfrm>
              <a:off x="6761175" y="3117475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2" name="Shape 692"/>
            <p:cNvSpPr/>
            <p:nvPr/>
          </p:nvSpPr>
          <p:spPr>
            <a:xfrm>
              <a:off x="6847025" y="3117475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3" name="Shape 693"/>
            <p:cNvSpPr/>
            <p:nvPr/>
          </p:nvSpPr>
          <p:spPr>
            <a:xfrm>
              <a:off x="6932875" y="3117475"/>
              <a:ext cx="25" cy="261850"/>
            </a:xfrm>
            <a:custGeom>
              <a:avLst/>
              <a:gdLst/>
              <a:ahLst/>
              <a:cxnLst/>
              <a:rect l="0" t="0" r="0" b="0"/>
              <a:pathLst>
                <a:path w="1" h="10474" fill="none" extrusionOk="0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694" name="Shape 694"/>
          <p:cNvGrpSpPr/>
          <p:nvPr/>
        </p:nvGrpSpPr>
        <p:grpSpPr>
          <a:xfrm>
            <a:off x="2565169" y="4640568"/>
            <a:ext cx="256415" cy="414534"/>
            <a:chOff x="1988225" y="4286525"/>
            <a:chExt cx="305075" cy="493200"/>
          </a:xfrm>
        </p:grpSpPr>
        <p:sp>
          <p:nvSpPr>
            <p:cNvPr id="695" name="Shape 695"/>
            <p:cNvSpPr/>
            <p:nvPr/>
          </p:nvSpPr>
          <p:spPr>
            <a:xfrm>
              <a:off x="2178800" y="4519725"/>
              <a:ext cx="114500" cy="114475"/>
            </a:xfrm>
            <a:custGeom>
              <a:avLst/>
              <a:gdLst/>
              <a:ahLst/>
              <a:cxnLst/>
              <a:rect l="0" t="0" r="0" b="0"/>
              <a:pathLst>
                <a:path w="4580" h="4579" fill="none" extrusionOk="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6" name="Shape 696"/>
            <p:cNvSpPr/>
            <p:nvPr/>
          </p:nvSpPr>
          <p:spPr>
            <a:xfrm>
              <a:off x="1988225" y="4539200"/>
              <a:ext cx="156500" cy="156500"/>
            </a:xfrm>
            <a:custGeom>
              <a:avLst/>
              <a:gdLst/>
              <a:ahLst/>
              <a:cxnLst/>
              <a:rect l="0" t="0" r="0" b="0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7" name="Shape 697"/>
            <p:cNvSpPr/>
            <p:nvPr/>
          </p:nvSpPr>
          <p:spPr>
            <a:xfrm>
              <a:off x="2042425" y="4286525"/>
              <a:ext cx="239300" cy="236250"/>
            </a:xfrm>
            <a:custGeom>
              <a:avLst/>
              <a:gdLst/>
              <a:ahLst/>
              <a:cxnLst/>
              <a:rect l="0" t="0" r="0" b="0"/>
              <a:pathLst>
                <a:path w="9572" h="9450" fill="none" extrusionOk="0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8" name="Shape 698"/>
            <p:cNvSpPr/>
            <p:nvPr/>
          </p:nvSpPr>
          <p:spPr>
            <a:xfrm>
              <a:off x="2161750" y="4522750"/>
              <a:ext cx="25" cy="256975"/>
            </a:xfrm>
            <a:custGeom>
              <a:avLst/>
              <a:gdLst/>
              <a:ahLst/>
              <a:cxnLst/>
              <a:rect l="0" t="0" r="0" b="0"/>
              <a:pathLst>
                <a:path w="1" h="10279" fill="none" extrusionOk="0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99" name="Shape 699"/>
            <p:cNvSpPr/>
            <p:nvPr/>
          </p:nvSpPr>
          <p:spPr>
            <a:xfrm>
              <a:off x="2133750" y="4377850"/>
              <a:ext cx="56050" cy="56025"/>
            </a:xfrm>
            <a:custGeom>
              <a:avLst/>
              <a:gdLst/>
              <a:ahLst/>
              <a:cxnLst/>
              <a:rect l="0" t="0" r="0" b="0"/>
              <a:pathLst>
                <a:path w="2242" h="2241" fill="none" extrusionOk="0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0" name="Shape 700"/>
            <p:cNvSpPr/>
            <p:nvPr/>
          </p:nvSpPr>
          <p:spPr>
            <a:xfrm>
              <a:off x="2038150" y="4589125"/>
              <a:ext cx="87100" cy="87100"/>
            </a:xfrm>
            <a:custGeom>
              <a:avLst/>
              <a:gdLst/>
              <a:ahLst/>
              <a:cxnLst/>
              <a:rect l="0" t="0" r="0" b="0"/>
              <a:pathLst>
                <a:path w="3484" h="3484" fill="none" extrusionOk="0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1" name="Shape 701"/>
            <p:cNvSpPr/>
            <p:nvPr/>
          </p:nvSpPr>
          <p:spPr>
            <a:xfrm>
              <a:off x="2194025" y="4564150"/>
              <a:ext cx="54825" cy="54825"/>
            </a:xfrm>
            <a:custGeom>
              <a:avLst/>
              <a:gdLst/>
              <a:ahLst/>
              <a:cxnLst/>
              <a:rect l="0" t="0" r="0" b="0"/>
              <a:pathLst>
                <a:path w="2193" h="2193" fill="none" extrusionOk="0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02" name="Shape 702"/>
          <p:cNvGrpSpPr/>
          <p:nvPr/>
        </p:nvGrpSpPr>
        <p:grpSpPr>
          <a:xfrm>
            <a:off x="3109162" y="4669733"/>
            <a:ext cx="309640" cy="392030"/>
            <a:chOff x="2635450" y="4321225"/>
            <a:chExt cx="368400" cy="466425"/>
          </a:xfrm>
        </p:grpSpPr>
        <p:sp>
          <p:nvSpPr>
            <p:cNvPr id="703" name="Shape 703"/>
            <p:cNvSpPr/>
            <p:nvPr/>
          </p:nvSpPr>
          <p:spPr>
            <a:xfrm>
              <a:off x="2635450" y="4653050"/>
              <a:ext cx="368400" cy="134600"/>
            </a:xfrm>
            <a:custGeom>
              <a:avLst/>
              <a:gdLst/>
              <a:ahLst/>
              <a:cxnLst/>
              <a:rect l="0" t="0" r="0" b="0"/>
              <a:pathLst>
                <a:path w="14736" h="5384" fill="none" extrusionOk="0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4" name="Shape 704"/>
            <p:cNvSpPr/>
            <p:nvPr/>
          </p:nvSpPr>
          <p:spPr>
            <a:xfrm>
              <a:off x="2819350" y="4321225"/>
              <a:ext cx="25" cy="347075"/>
            </a:xfrm>
            <a:custGeom>
              <a:avLst/>
              <a:gdLst/>
              <a:ahLst/>
              <a:cxnLst/>
              <a:rect l="0" t="0" r="0" b="0"/>
              <a:pathLst>
                <a:path w="1" h="13883" fill="none" extrusionOk="0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5" name="Shape 705"/>
            <p:cNvSpPr/>
            <p:nvPr/>
          </p:nvSpPr>
          <p:spPr>
            <a:xfrm>
              <a:off x="2835175" y="4328525"/>
              <a:ext cx="114475" cy="114500"/>
            </a:xfrm>
            <a:custGeom>
              <a:avLst/>
              <a:gdLst/>
              <a:ahLst/>
              <a:cxnLst/>
              <a:rect l="0" t="0" r="0" b="0"/>
              <a:pathLst>
                <a:path w="4579" h="4580" fill="none" extrusionOk="0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6" name="Shape 706"/>
            <p:cNvSpPr/>
            <p:nvPr/>
          </p:nvSpPr>
          <p:spPr>
            <a:xfrm>
              <a:off x="2850400" y="4372975"/>
              <a:ext cx="54825" cy="54825"/>
            </a:xfrm>
            <a:custGeom>
              <a:avLst/>
              <a:gdLst/>
              <a:ahLst/>
              <a:cxnLst/>
              <a:rect l="0" t="0" r="0" b="0"/>
              <a:pathLst>
                <a:path w="2193" h="2193" fill="none" extrusionOk="0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7" name="Shape 707"/>
            <p:cNvSpPr/>
            <p:nvPr/>
          </p:nvSpPr>
          <p:spPr>
            <a:xfrm>
              <a:off x="2646425" y="4429600"/>
              <a:ext cx="156500" cy="156500"/>
            </a:xfrm>
            <a:custGeom>
              <a:avLst/>
              <a:gdLst/>
              <a:ahLst/>
              <a:cxnLst/>
              <a:rect l="0" t="0" r="0" b="0"/>
              <a:pathLst>
                <a:path w="6260" h="6260" fill="none" extrusionOk="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08" name="Shape 708"/>
            <p:cNvSpPr/>
            <p:nvPr/>
          </p:nvSpPr>
          <p:spPr>
            <a:xfrm>
              <a:off x="2696350" y="4479525"/>
              <a:ext cx="87100" cy="87100"/>
            </a:xfrm>
            <a:custGeom>
              <a:avLst/>
              <a:gdLst/>
              <a:ahLst/>
              <a:cxnLst/>
              <a:rect l="0" t="0" r="0" b="0"/>
              <a:pathLst>
                <a:path w="3484" h="3484" fill="none" extrusionOk="0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09" name="Shape 709"/>
          <p:cNvGrpSpPr/>
          <p:nvPr/>
        </p:nvGrpSpPr>
        <p:grpSpPr>
          <a:xfrm>
            <a:off x="6477571" y="4660005"/>
            <a:ext cx="342881" cy="383835"/>
            <a:chOff x="6643075" y="4309650"/>
            <a:chExt cx="407950" cy="456675"/>
          </a:xfrm>
        </p:grpSpPr>
        <p:sp>
          <p:nvSpPr>
            <p:cNvPr id="710" name="Shape 710"/>
            <p:cNvSpPr/>
            <p:nvPr/>
          </p:nvSpPr>
          <p:spPr>
            <a:xfrm>
              <a:off x="6643075" y="4698125"/>
              <a:ext cx="407950" cy="14625"/>
            </a:xfrm>
            <a:custGeom>
              <a:avLst/>
              <a:gdLst/>
              <a:ahLst/>
              <a:cxnLst/>
              <a:rect l="0" t="0" r="0" b="0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1" name="Shape 711"/>
            <p:cNvSpPr/>
            <p:nvPr/>
          </p:nvSpPr>
          <p:spPr>
            <a:xfrm>
              <a:off x="6643075" y="4727350"/>
              <a:ext cx="407950" cy="14625"/>
            </a:xfrm>
            <a:custGeom>
              <a:avLst/>
              <a:gdLst/>
              <a:ahLst/>
              <a:cxnLst/>
              <a:rect l="0" t="0" r="0" b="0"/>
              <a:pathLst>
                <a:path w="16318" h="58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2" name="Shape 712"/>
            <p:cNvSpPr/>
            <p:nvPr/>
          </p:nvSpPr>
          <p:spPr>
            <a:xfrm>
              <a:off x="6643075" y="4751700"/>
              <a:ext cx="407950" cy="14625"/>
            </a:xfrm>
            <a:custGeom>
              <a:avLst/>
              <a:gdLst/>
              <a:ahLst/>
              <a:cxnLst/>
              <a:rect l="0" t="0" r="0" b="0"/>
              <a:pathLst>
                <a:path w="16318" h="585" fill="none" extrusionOk="0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3" name="Shape 713"/>
            <p:cNvSpPr/>
            <p:nvPr/>
          </p:nvSpPr>
          <p:spPr>
            <a:xfrm>
              <a:off x="6672900" y="4309650"/>
              <a:ext cx="348900" cy="376300"/>
            </a:xfrm>
            <a:custGeom>
              <a:avLst/>
              <a:gdLst/>
              <a:ahLst/>
              <a:cxnLst/>
              <a:rect l="0" t="0" r="0" b="0"/>
              <a:pathLst>
                <a:path w="13956" h="15052" fill="none" extrusionOk="0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4" name="Shape 714"/>
            <p:cNvSpPr/>
            <p:nvPr/>
          </p:nvSpPr>
          <p:spPr>
            <a:xfrm>
              <a:off x="6805625" y="4452725"/>
              <a:ext cx="15850" cy="28050"/>
            </a:xfrm>
            <a:custGeom>
              <a:avLst/>
              <a:gdLst/>
              <a:ahLst/>
              <a:cxnLst/>
              <a:rect l="0" t="0" r="0" b="0"/>
              <a:pathLst>
                <a:path w="634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5" name="Shape 715"/>
            <p:cNvSpPr/>
            <p:nvPr/>
          </p:nvSpPr>
          <p:spPr>
            <a:xfrm>
              <a:off x="6872600" y="4452725"/>
              <a:ext cx="15875" cy="28050"/>
            </a:xfrm>
            <a:custGeom>
              <a:avLst/>
              <a:gdLst/>
              <a:ahLst/>
              <a:cxnLst/>
              <a:rect l="0" t="0" r="0" b="0"/>
              <a:pathLst>
                <a:path w="635" h="1122" fill="none" extrusionOk="0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6" name="Shape 716"/>
            <p:cNvSpPr/>
            <p:nvPr/>
          </p:nvSpPr>
          <p:spPr>
            <a:xfrm>
              <a:off x="6709425" y="4414975"/>
              <a:ext cx="275250" cy="54825"/>
            </a:xfrm>
            <a:custGeom>
              <a:avLst/>
              <a:gdLst/>
              <a:ahLst/>
              <a:cxnLst/>
              <a:rect l="0" t="0" r="0" b="0"/>
              <a:pathLst>
                <a:path w="11010" h="2193" fill="none" extrusionOk="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7" name="Shape 717"/>
            <p:cNvSpPr/>
            <p:nvPr/>
          </p:nvSpPr>
          <p:spPr>
            <a:xfrm>
              <a:off x="6733175" y="4382725"/>
              <a:ext cx="227750" cy="37150"/>
            </a:xfrm>
            <a:custGeom>
              <a:avLst/>
              <a:gdLst/>
              <a:ahLst/>
              <a:cxnLst/>
              <a:rect l="0" t="0" r="0" b="0"/>
              <a:pathLst>
                <a:path w="9110" h="1486" fill="none" extrusionOk="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18" name="Shape 718"/>
            <p:cNvSpPr/>
            <p:nvPr/>
          </p:nvSpPr>
          <p:spPr>
            <a:xfrm>
              <a:off x="6847025" y="4414975"/>
              <a:ext cx="25" cy="145550"/>
            </a:xfrm>
            <a:custGeom>
              <a:avLst/>
              <a:gdLst/>
              <a:ahLst/>
              <a:cxnLst/>
              <a:rect l="0" t="0" r="0" b="0"/>
              <a:pathLst>
                <a:path w="1" h="5822" fill="none" extrusionOk="0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19" name="Shape 719"/>
          <p:cNvGrpSpPr/>
          <p:nvPr/>
        </p:nvGrpSpPr>
        <p:grpSpPr>
          <a:xfrm>
            <a:off x="5292844" y="5201959"/>
            <a:ext cx="452420" cy="433992"/>
            <a:chOff x="5233525" y="4954450"/>
            <a:chExt cx="538275" cy="516350"/>
          </a:xfrm>
        </p:grpSpPr>
        <p:sp>
          <p:nvSpPr>
            <p:cNvPr id="720" name="Shape 720"/>
            <p:cNvSpPr/>
            <p:nvPr/>
          </p:nvSpPr>
          <p:spPr>
            <a:xfrm>
              <a:off x="5637825" y="4954450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1" name="Shape 721"/>
            <p:cNvSpPr/>
            <p:nvPr/>
          </p:nvSpPr>
          <p:spPr>
            <a:xfrm>
              <a:off x="5323025" y="4980625"/>
              <a:ext cx="88925" cy="88925"/>
            </a:xfrm>
            <a:custGeom>
              <a:avLst/>
              <a:gdLst/>
              <a:ahLst/>
              <a:cxnLst/>
              <a:rect l="0" t="0" r="0" b="0"/>
              <a:pathLst>
                <a:path w="3557" h="3557" fill="none" extrusionOk="0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2" name="Shape 722"/>
            <p:cNvSpPr/>
            <p:nvPr/>
          </p:nvSpPr>
          <p:spPr>
            <a:xfrm>
              <a:off x="5233525" y="5255225"/>
              <a:ext cx="89525" cy="89525"/>
            </a:xfrm>
            <a:custGeom>
              <a:avLst/>
              <a:gdLst/>
              <a:ahLst/>
              <a:cxnLst/>
              <a:rect l="0" t="0" r="0" b="0"/>
              <a:pathLst>
                <a:path w="3581" h="3581" fill="none" extrusionOk="0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3" name="Shape 723"/>
            <p:cNvSpPr/>
            <p:nvPr/>
          </p:nvSpPr>
          <p:spPr>
            <a:xfrm>
              <a:off x="5453325" y="5382475"/>
              <a:ext cx="88925" cy="88325"/>
            </a:xfrm>
            <a:custGeom>
              <a:avLst/>
              <a:gdLst/>
              <a:ahLst/>
              <a:cxnLst/>
              <a:rect l="0" t="0" r="0" b="0"/>
              <a:pathLst>
                <a:path w="3557" h="3533" fill="none" extrusionOk="0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4" name="Shape 724"/>
            <p:cNvSpPr/>
            <p:nvPr/>
          </p:nvSpPr>
          <p:spPr>
            <a:xfrm>
              <a:off x="5682875" y="5188875"/>
              <a:ext cx="88925" cy="89525"/>
            </a:xfrm>
            <a:custGeom>
              <a:avLst/>
              <a:gdLst/>
              <a:ahLst/>
              <a:cxnLst/>
              <a:rect l="0" t="0" r="0" b="0"/>
              <a:pathLst>
                <a:path w="3557" h="3581" fill="none" extrusionOk="0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5" name="Shape 725"/>
            <p:cNvSpPr/>
            <p:nvPr/>
          </p:nvSpPr>
          <p:spPr>
            <a:xfrm>
              <a:off x="5411925" y="5110925"/>
              <a:ext cx="188775" cy="189400"/>
            </a:xfrm>
            <a:custGeom>
              <a:avLst/>
              <a:gdLst/>
              <a:ahLst/>
              <a:cxnLst/>
              <a:rect l="0" t="0" r="0" b="0"/>
              <a:pathLst>
                <a:path w="7551" h="7576" fill="none" extrusionOk="0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6" name="Shape 726"/>
            <p:cNvSpPr/>
            <p:nvPr/>
          </p:nvSpPr>
          <p:spPr>
            <a:xfrm>
              <a:off x="5367475" y="5025075"/>
              <a:ext cx="81600" cy="105975"/>
            </a:xfrm>
            <a:custGeom>
              <a:avLst/>
              <a:gdLst/>
              <a:ahLst/>
              <a:cxnLst/>
              <a:rect l="0" t="0" r="0" b="0"/>
              <a:pathLst>
                <a:path w="3264" h="4239" fill="none" extrusionOk="0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7" name="Shape 727"/>
            <p:cNvSpPr/>
            <p:nvPr/>
          </p:nvSpPr>
          <p:spPr>
            <a:xfrm>
              <a:off x="5567800" y="4999500"/>
              <a:ext cx="115100" cy="133975"/>
            </a:xfrm>
            <a:custGeom>
              <a:avLst/>
              <a:gdLst/>
              <a:ahLst/>
              <a:cxnLst/>
              <a:rect l="0" t="0" r="0" b="0"/>
              <a:pathLst>
                <a:path w="4604" h="5359" fill="none" extrusionOk="0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8" name="Shape 728"/>
            <p:cNvSpPr/>
            <p:nvPr/>
          </p:nvSpPr>
          <p:spPr>
            <a:xfrm>
              <a:off x="5600075" y="5217475"/>
              <a:ext cx="127275" cy="16475"/>
            </a:xfrm>
            <a:custGeom>
              <a:avLst/>
              <a:gdLst/>
              <a:ahLst/>
              <a:cxnLst/>
              <a:rect l="0" t="0" r="0" b="0"/>
              <a:pathLst>
                <a:path w="5091" h="659" fill="none" extrusionOk="0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29" name="Shape 729"/>
            <p:cNvSpPr/>
            <p:nvPr/>
          </p:nvSpPr>
          <p:spPr>
            <a:xfrm>
              <a:off x="5497775" y="5299675"/>
              <a:ext cx="4900" cy="126675"/>
            </a:xfrm>
            <a:custGeom>
              <a:avLst/>
              <a:gdLst/>
              <a:ahLst/>
              <a:cxnLst/>
              <a:rect l="0" t="0" r="0" b="0"/>
              <a:pathLst>
                <a:path w="196" h="5067" fill="none" extrusionOk="0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0" name="Shape 730"/>
            <p:cNvSpPr/>
            <p:nvPr/>
          </p:nvSpPr>
          <p:spPr>
            <a:xfrm>
              <a:off x="5277975" y="5241825"/>
              <a:ext cx="141275" cy="58500"/>
            </a:xfrm>
            <a:custGeom>
              <a:avLst/>
              <a:gdLst/>
              <a:ahLst/>
              <a:cxnLst/>
              <a:rect l="0" t="0" r="0" b="0"/>
              <a:pathLst>
                <a:path w="5651" h="2340" fill="none" extrusionOk="0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31" name="Shape 731"/>
          <p:cNvGrpSpPr/>
          <p:nvPr/>
        </p:nvGrpSpPr>
        <p:grpSpPr>
          <a:xfrm>
            <a:off x="4723762" y="5209629"/>
            <a:ext cx="460615" cy="418653"/>
            <a:chOff x="4556450" y="4963575"/>
            <a:chExt cx="548025" cy="498100"/>
          </a:xfrm>
        </p:grpSpPr>
        <p:sp>
          <p:nvSpPr>
            <p:cNvPr id="732" name="Shape 732"/>
            <p:cNvSpPr/>
            <p:nvPr/>
          </p:nvSpPr>
          <p:spPr>
            <a:xfrm>
              <a:off x="4611850" y="5222350"/>
              <a:ext cx="436600" cy="239325"/>
            </a:xfrm>
            <a:custGeom>
              <a:avLst/>
              <a:gdLst/>
              <a:ahLst/>
              <a:cxnLst/>
              <a:rect l="0" t="0" r="0" b="0"/>
              <a:pathLst>
                <a:path w="17464" h="9573" fill="none" extrusionOk="0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3" name="Shape 733"/>
            <p:cNvSpPr/>
            <p:nvPr/>
          </p:nvSpPr>
          <p:spPr>
            <a:xfrm>
              <a:off x="4612475" y="4963575"/>
              <a:ext cx="435975" cy="125450"/>
            </a:xfrm>
            <a:custGeom>
              <a:avLst/>
              <a:gdLst/>
              <a:ahLst/>
              <a:cxnLst/>
              <a:rect l="0" t="0" r="0" b="0"/>
              <a:pathLst>
                <a:path w="17439" h="5018" fill="none" extrusionOk="0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4" name="Shape 734"/>
            <p:cNvSpPr/>
            <p:nvPr/>
          </p:nvSpPr>
          <p:spPr>
            <a:xfrm>
              <a:off x="4556450" y="5089000"/>
              <a:ext cx="274025" cy="225925"/>
            </a:xfrm>
            <a:custGeom>
              <a:avLst/>
              <a:gdLst/>
              <a:ahLst/>
              <a:cxnLst/>
              <a:rect l="0" t="0" r="0" b="0"/>
              <a:pathLst>
                <a:path w="10961" h="9037" fill="none" extrusionOk="0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5" name="Shape 735"/>
            <p:cNvSpPr/>
            <p:nvPr/>
          </p:nvSpPr>
          <p:spPr>
            <a:xfrm>
              <a:off x="4830450" y="5089000"/>
              <a:ext cx="274025" cy="225925"/>
            </a:xfrm>
            <a:custGeom>
              <a:avLst/>
              <a:gdLst/>
              <a:ahLst/>
              <a:cxnLst/>
              <a:rect l="0" t="0" r="0" b="0"/>
              <a:pathLst>
                <a:path w="10961" h="9037" fill="none" extrusionOk="0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6" name="Shape 736"/>
            <p:cNvSpPr/>
            <p:nvPr/>
          </p:nvSpPr>
          <p:spPr>
            <a:xfrm>
              <a:off x="4830450" y="5213225"/>
              <a:ext cx="25" cy="248450"/>
            </a:xfrm>
            <a:custGeom>
              <a:avLst/>
              <a:gdLst/>
              <a:ahLst/>
              <a:cxnLst/>
              <a:rect l="0" t="0" r="0" b="0"/>
              <a:pathLst>
                <a:path w="1" h="9938" fill="none" extrusionOk="0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37" name="Shape 737"/>
          <p:cNvGrpSpPr/>
          <p:nvPr/>
        </p:nvGrpSpPr>
        <p:grpSpPr>
          <a:xfrm>
            <a:off x="1341044" y="5300213"/>
            <a:ext cx="445254" cy="246182"/>
            <a:chOff x="531800" y="5071350"/>
            <a:chExt cx="529750" cy="292900"/>
          </a:xfrm>
        </p:grpSpPr>
        <p:sp>
          <p:nvSpPr>
            <p:cNvPr id="738" name="Shape 738"/>
            <p:cNvSpPr/>
            <p:nvPr/>
          </p:nvSpPr>
          <p:spPr>
            <a:xfrm>
              <a:off x="632875" y="5077450"/>
              <a:ext cx="272200" cy="185725"/>
            </a:xfrm>
            <a:custGeom>
              <a:avLst/>
              <a:gdLst/>
              <a:ahLst/>
              <a:cxnLst/>
              <a:rect l="0" t="0" r="0" b="0"/>
              <a:pathLst>
                <a:path w="10888" h="7429" fill="none" extrusionOk="0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39" name="Shape 739"/>
            <p:cNvSpPr/>
            <p:nvPr/>
          </p:nvSpPr>
          <p:spPr>
            <a:xfrm>
              <a:off x="886175" y="5071350"/>
              <a:ext cx="74300" cy="191825"/>
            </a:xfrm>
            <a:custGeom>
              <a:avLst/>
              <a:gdLst/>
              <a:ahLst/>
              <a:cxnLst/>
              <a:rect l="0" t="0" r="0" b="0"/>
              <a:pathLst>
                <a:path w="2972" h="7673" fill="none" extrusionOk="0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0" name="Shape 740"/>
            <p:cNvSpPr/>
            <p:nvPr/>
          </p:nvSpPr>
          <p:spPr>
            <a:xfrm>
              <a:off x="531800" y="5162075"/>
              <a:ext cx="202175" cy="202175"/>
            </a:xfrm>
            <a:custGeom>
              <a:avLst/>
              <a:gdLst/>
              <a:ahLst/>
              <a:cxnLst/>
              <a:rect l="0" t="0" r="0" b="0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1" name="Shape 741"/>
            <p:cNvSpPr/>
            <p:nvPr/>
          </p:nvSpPr>
          <p:spPr>
            <a:xfrm>
              <a:off x="859375" y="5162075"/>
              <a:ext cx="202175" cy="202175"/>
            </a:xfrm>
            <a:custGeom>
              <a:avLst/>
              <a:gdLst/>
              <a:ahLst/>
              <a:cxnLst/>
              <a:rect l="0" t="0" r="0" b="0"/>
              <a:pathLst>
                <a:path w="8087" h="8087" fill="none" extrusionOk="0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2" name="Shape 742"/>
            <p:cNvSpPr/>
            <p:nvPr/>
          </p:nvSpPr>
          <p:spPr>
            <a:xfrm>
              <a:off x="676100" y="5071350"/>
              <a:ext cx="86500" cy="7325"/>
            </a:xfrm>
            <a:custGeom>
              <a:avLst/>
              <a:gdLst/>
              <a:ahLst/>
              <a:cxnLst/>
              <a:rect l="0" t="0" r="0" b="0"/>
              <a:pathLst>
                <a:path w="3460" h="293" fill="none" extrusionOk="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3" name="Shape 743"/>
            <p:cNvSpPr/>
            <p:nvPr/>
          </p:nvSpPr>
          <p:spPr>
            <a:xfrm>
              <a:off x="941575" y="5244275"/>
              <a:ext cx="37175" cy="37175"/>
            </a:xfrm>
            <a:custGeom>
              <a:avLst/>
              <a:gdLst/>
              <a:ahLst/>
              <a:cxnLst/>
              <a:rect l="0" t="0" r="0" b="0"/>
              <a:pathLst>
                <a:path w="1487" h="1487" fill="none" extrusionOk="0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4" name="Shape 744"/>
            <p:cNvSpPr/>
            <p:nvPr/>
          </p:nvSpPr>
          <p:spPr>
            <a:xfrm>
              <a:off x="614600" y="5244275"/>
              <a:ext cx="37175" cy="37175"/>
            </a:xfrm>
            <a:custGeom>
              <a:avLst/>
              <a:gdLst/>
              <a:ahLst/>
              <a:cxnLst/>
              <a:rect l="0" t="0" r="0" b="0"/>
              <a:pathLst>
                <a:path w="1487" h="1487" fill="none" extrusionOk="0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45" name="Shape 745"/>
          <p:cNvGrpSpPr/>
          <p:nvPr/>
        </p:nvGrpSpPr>
        <p:grpSpPr>
          <a:xfrm>
            <a:off x="8100269" y="3241575"/>
            <a:ext cx="433992" cy="422729"/>
            <a:chOff x="5916675" y="927975"/>
            <a:chExt cx="516350" cy="502950"/>
          </a:xfrm>
        </p:grpSpPr>
        <p:sp>
          <p:nvSpPr>
            <p:cNvPr id="746" name="Shape 746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38100" cap="rnd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47" name="Shape 747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38100" cap="rnd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48" name="Shape 748"/>
          <p:cNvGrpSpPr/>
          <p:nvPr/>
        </p:nvGrpSpPr>
        <p:grpSpPr>
          <a:xfrm>
            <a:off x="7216289" y="3947476"/>
            <a:ext cx="1079481" cy="1051467"/>
            <a:chOff x="5916675" y="927975"/>
            <a:chExt cx="516350" cy="502950"/>
          </a:xfrm>
        </p:grpSpPr>
        <p:sp>
          <p:nvSpPr>
            <p:cNvPr id="749" name="Shape 749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solidFill>
              <a:srgbClr val="FF0000"/>
            </a:solidFill>
            <a:ln w="9525" cap="rnd" cmpd="sng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0" name="Shape 750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solidFill>
              <a:srgbClr val="FF0000"/>
            </a:solidFill>
            <a:ln w="9525" cap="rnd" cmpd="sng">
              <a:solidFill>
                <a:srgbClr val="FFFF00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751" name="Shape 751"/>
          <p:cNvGrpSpPr/>
          <p:nvPr/>
        </p:nvGrpSpPr>
        <p:grpSpPr>
          <a:xfrm>
            <a:off x="7216431" y="3241575"/>
            <a:ext cx="433992" cy="422729"/>
            <a:chOff x="5916675" y="927975"/>
            <a:chExt cx="516350" cy="502950"/>
          </a:xfrm>
        </p:grpSpPr>
        <p:sp>
          <p:nvSpPr>
            <p:cNvPr id="752" name="Shape 752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12175" cap="rnd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753" name="Shape 753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12175" cap="rnd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754" name="Shape 754"/>
          <p:cNvSpPr/>
          <p:nvPr/>
        </p:nvSpPr>
        <p:spPr>
          <a:xfrm>
            <a:off x="8292430" y="3477953"/>
            <a:ext cx="402263" cy="227229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38100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5" name="Shape 755"/>
          <p:cNvSpPr/>
          <p:nvPr/>
        </p:nvSpPr>
        <p:spPr>
          <a:xfrm>
            <a:off x="7408592" y="3477953"/>
            <a:ext cx="402263" cy="227229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/>
          <p:nvPr/>
        </p:nvSpPr>
        <p:spPr>
          <a:xfrm>
            <a:off x="7694128" y="4535490"/>
            <a:ext cx="1000561" cy="565193"/>
          </a:xfrm>
          <a:custGeom>
            <a:avLst/>
            <a:gdLst/>
            <a:ahLst/>
            <a:cxnLst/>
            <a:rect l="0" t="0" r="0" b="0"/>
            <a:pathLst>
              <a:path w="19144" h="10814" fill="none" extrusionOk="0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w="9525" cap="rnd" cmpd="sng">
            <a:solidFill>
              <a:srgbClr val="FFFFFF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2886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ctrTitle"/>
          </p:nvPr>
        </p:nvSpPr>
        <p:spPr>
          <a:xfrm>
            <a:off x="1258216" y="537778"/>
            <a:ext cx="7691820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How to select a research topic: A </a:t>
            </a:r>
            <a:r>
              <a:rPr lang="en" dirty="0" smtClean="0">
                <a:solidFill>
                  <a:srgbClr val="FFC000"/>
                </a:solidFill>
              </a:rPr>
              <a:t>theorist’s</a:t>
            </a:r>
            <a:r>
              <a:rPr lang="en" dirty="0" smtClean="0"/>
              <a:t> perspective</a:t>
            </a:r>
            <a:endParaRPr lang="en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420175" y="2286600"/>
              <a:ext cx="1867680" cy="113400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5055" y="2263207"/>
                <a:ext cx="1907640" cy="117826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6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2E3037"/>
        </a:solidFill>
        <a:effectLst/>
      </p:bgPr>
    </p:bg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 txBox="1"/>
          <p:nvPr/>
        </p:nvSpPr>
        <p:spPr>
          <a:xfrm>
            <a:off x="2697250" y="1752475"/>
            <a:ext cx="5629800" cy="1380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" b="1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Now you can use any emoji as an icon!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And of course it resizes without losing quality and you can change the color.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  <a:hlinkClick r:id="rId3"/>
              </a:rPr>
              <a:t>https://twitter.com/googledocs/status/730087240156643328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Clr>
                <a:srgbClr val="000000"/>
              </a:buClr>
              <a:buFont typeface="Arial"/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FFFFFF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762" name="Shape 762"/>
          <p:cNvSpPr txBox="1"/>
          <p:nvPr/>
        </p:nvSpPr>
        <p:spPr>
          <a:xfrm>
            <a:off x="1341500" y="32124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3600" dirty="0">
                <a:solidFill>
                  <a:srgbClr val="FFFFFF"/>
                </a:solidFill>
                <a:latin typeface="Quicksand"/>
                <a:ea typeface="Quicksand"/>
                <a:cs typeface="Quicksand"/>
                <a:sym typeface="Quicksand"/>
              </a:rPr>
              <a:t>✋👆👉👍👤👦👧👨👩👪💃🏃💑❤😂😉😋😒😭👶😸🐟🍒🍔💣📌📖🔨🎃🎈🎨🏈🏰🌏🔌🔑</a:t>
            </a:r>
            <a:r>
              <a:rPr lang="en" sz="2400" dirty="0">
                <a:solidFill>
                  <a:srgbClr val="FFFFFF"/>
                </a:solidFill>
                <a:highlight>
                  <a:srgbClr val="39C0BA"/>
                </a:highlight>
                <a:latin typeface="Quicksand"/>
                <a:ea typeface="Quicksand"/>
                <a:cs typeface="Quicksand"/>
                <a:sym typeface="Quicksand"/>
              </a:rPr>
              <a:t> and many more...</a:t>
            </a:r>
          </a:p>
        </p:txBody>
      </p:sp>
      <p:sp>
        <p:nvSpPr>
          <p:cNvPr id="763" name="Shape 763"/>
          <p:cNvSpPr txBox="1"/>
          <p:nvPr/>
        </p:nvSpPr>
        <p:spPr>
          <a:xfrm>
            <a:off x="1182375" y="16946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Clr>
                <a:srgbClr val="000000"/>
              </a:buClr>
              <a:buSzPct val="25000"/>
              <a:buFont typeface="Arial"/>
              <a:buNone/>
            </a:pPr>
            <a:r>
              <a:rPr lang="en" sz="9600">
                <a:solidFill>
                  <a:srgbClr val="39C0BA"/>
                </a:solidFill>
              </a:rPr>
              <a:t>😉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1633224" y="2882400"/>
            <a:ext cx="7095139" cy="1706225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buNone/>
            </a:pPr>
            <a:r>
              <a:rPr lang="en-IN" dirty="0">
                <a:solidFill>
                  <a:srgbClr val="FFC000"/>
                </a:solidFill>
              </a:rPr>
              <a:t>Drop modesty and say to yourself,  </a:t>
            </a:r>
            <a:r>
              <a:rPr lang="en-IN" dirty="0" smtClean="0">
                <a:solidFill>
                  <a:srgbClr val="FFC000"/>
                </a:solidFill>
              </a:rPr>
              <a:t>“Yes</a:t>
            </a:r>
            <a:r>
              <a:rPr lang="en-IN" dirty="0">
                <a:solidFill>
                  <a:srgbClr val="FFC000"/>
                </a:solidFill>
              </a:rPr>
              <a:t>, I would like to do first-class work</a:t>
            </a:r>
            <a:r>
              <a:rPr lang="en-IN" dirty="0" smtClean="0">
                <a:solidFill>
                  <a:srgbClr val="FFC000"/>
                </a:solidFill>
              </a:rPr>
              <a:t>.”</a:t>
            </a:r>
          </a:p>
          <a:p>
            <a:pPr lvl="0">
              <a:buNone/>
            </a:pPr>
            <a:r>
              <a:rPr lang="en-IN" dirty="0">
                <a:solidFill>
                  <a:srgbClr val="FFC000"/>
                </a:solidFill>
              </a:rPr>
              <a:t>	</a:t>
            </a:r>
            <a:r>
              <a:rPr lang="en-IN" dirty="0" smtClean="0">
                <a:solidFill>
                  <a:srgbClr val="FFC000"/>
                </a:solidFill>
              </a:rPr>
              <a:t>			-Richard Hamming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30222" y="837270"/>
            <a:ext cx="7431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chemeClr val="accent4"/>
                </a:solidFill>
                <a:latin typeface="Quicksand" panose="020B0604020202020204" charset="0"/>
              </a:rPr>
              <a:t>The most important thing before you choose a problem…</a:t>
            </a:r>
            <a:endParaRPr lang="en-IN" sz="2800" dirty="0">
              <a:solidFill>
                <a:schemeClr val="accent4"/>
              </a:solidFill>
              <a:latin typeface="Quicksand" panose="020B0604020202020204" charset="0"/>
            </a:endParaRPr>
          </a:p>
          <a:p>
            <a:pPr algn="ctr"/>
            <a:endParaRPr lang="en-IN" sz="2800" dirty="0"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5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000" dirty="0" smtClean="0"/>
              <a:t>Dropping Modesty</a:t>
            </a:r>
            <a:endParaRPr lang="en-IN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7" y="1600200"/>
            <a:ext cx="6858000" cy="2484120"/>
          </a:xfrm>
        </p:spPr>
        <p:txBody>
          <a:bodyPr/>
          <a:lstStyle/>
          <a:p>
            <a:r>
              <a:rPr lang="en-IN" sz="2200" dirty="0" smtClean="0"/>
              <a:t> Have the </a:t>
            </a:r>
            <a:r>
              <a:rPr lang="en-IN" sz="2200" dirty="0" smtClean="0">
                <a:solidFill>
                  <a:srgbClr val="FFC000"/>
                </a:solidFill>
              </a:rPr>
              <a:t>desire</a:t>
            </a:r>
            <a:r>
              <a:rPr lang="en-IN" sz="2200" dirty="0" smtClean="0"/>
              <a:t> to do excellent work</a:t>
            </a:r>
          </a:p>
          <a:p>
            <a:endParaRPr lang="en-IN" sz="2200" dirty="0"/>
          </a:p>
          <a:p>
            <a:r>
              <a:rPr lang="en-IN" sz="2200" dirty="0" smtClean="0"/>
              <a:t> The </a:t>
            </a:r>
            <a:r>
              <a:rPr lang="en-IN" sz="2200" dirty="0" smtClean="0">
                <a:solidFill>
                  <a:srgbClr val="FFC000"/>
                </a:solidFill>
              </a:rPr>
              <a:t>faith</a:t>
            </a:r>
            <a:r>
              <a:rPr lang="en-IN" sz="2200" dirty="0" smtClean="0"/>
              <a:t> that you can</a:t>
            </a:r>
          </a:p>
          <a:p>
            <a:endParaRPr lang="en-IN" sz="2200" dirty="0"/>
          </a:p>
          <a:p>
            <a:r>
              <a:rPr lang="en-IN" sz="2200" dirty="0"/>
              <a:t> </a:t>
            </a:r>
            <a:r>
              <a:rPr lang="en-IN" sz="2200" dirty="0" smtClean="0"/>
              <a:t>The </a:t>
            </a:r>
            <a:r>
              <a:rPr lang="en-IN" sz="2200" dirty="0" smtClean="0">
                <a:solidFill>
                  <a:srgbClr val="FFC000"/>
                </a:solidFill>
              </a:rPr>
              <a:t>willingness</a:t>
            </a:r>
            <a:r>
              <a:rPr lang="en-IN" sz="2200" dirty="0" smtClean="0"/>
              <a:t> to put in what it takes (much toil, many failures and frustration, much patience)</a:t>
            </a:r>
          </a:p>
          <a:p>
            <a:pPr>
              <a:buNone/>
            </a:pPr>
            <a:endParaRPr lang="en-IN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1165475" y="4621875"/>
            <a:ext cx="70038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800" dirty="0">
                <a:solidFill>
                  <a:schemeClr val="accent4"/>
                </a:solidFill>
                <a:latin typeface="Quicksand" panose="020B0604020202020204" charset="0"/>
              </a:rPr>
              <a:t> Attitude that one starts with is important!</a:t>
            </a:r>
          </a:p>
          <a:p>
            <a:pPr algn="ctr"/>
            <a:endParaRPr lang="en-IN" sz="2800" dirty="0">
              <a:latin typeface="Quicksand" panose="020B060402020202020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6135" y="5459147"/>
            <a:ext cx="74316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800" dirty="0" smtClean="0">
                <a:solidFill>
                  <a:srgbClr val="FFC000"/>
                </a:solidFill>
                <a:latin typeface="Quicksand" panose="020B0604020202020204" charset="0"/>
              </a:rPr>
              <a:t>But this must be cultivated systematically…</a:t>
            </a:r>
            <a:endParaRPr lang="en-IN" sz="2800" dirty="0">
              <a:solidFill>
                <a:srgbClr val="FFC000"/>
              </a:solidFill>
              <a:latin typeface="Quicksand" panose="020B0604020202020204" charset="0"/>
            </a:endParaRPr>
          </a:p>
          <a:p>
            <a:pPr algn="ctr"/>
            <a:endParaRPr lang="en-IN" sz="2800" dirty="0"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21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1530175" y="3077050"/>
            <a:ext cx="6767100" cy="709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THE TWO DIMENSIONS OF PROBLEM CHOICE</a:t>
            </a:r>
            <a:endParaRPr lang="en" dirty="0"/>
          </a:p>
        </p:txBody>
      </p:sp>
      <p:sp>
        <p:nvSpPr>
          <p:cNvPr id="85" name="Shape 85"/>
          <p:cNvSpPr txBox="1"/>
          <p:nvPr/>
        </p:nvSpPr>
        <p:spPr>
          <a:xfrm>
            <a:off x="502600" y="3039900"/>
            <a:ext cx="802500" cy="786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3000">
                <a:solidFill>
                  <a:srgbClr val="2E3037"/>
                </a:solidFill>
                <a:latin typeface="Quicksand"/>
                <a:ea typeface="Quicksand"/>
                <a:cs typeface="Quicksand"/>
                <a:sym typeface="Quicksand"/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31375" y="5741323"/>
            <a:ext cx="3135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sz="2000" dirty="0" smtClean="0">
                <a:solidFill>
                  <a:srgbClr val="FFC000"/>
                </a:solidFill>
                <a:latin typeface="Quicksand" panose="020B0604020202020204" charset="0"/>
              </a:rPr>
              <a:t>(From essay by </a:t>
            </a:r>
            <a:r>
              <a:rPr lang="en" sz="2000" dirty="0">
                <a:solidFill>
                  <a:srgbClr val="FFC000"/>
                </a:solidFill>
                <a:latin typeface="Quicksand" panose="020B0604020202020204" charset="0"/>
              </a:rPr>
              <a:t>Uri Alon)</a:t>
            </a:r>
            <a:endParaRPr lang="en-IN" sz="2000" dirty="0">
              <a:solidFill>
                <a:srgbClr val="FFC000"/>
              </a:solidFill>
              <a:latin typeface="Quicksand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02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000" dirty="0" smtClean="0"/>
              <a:t>Feasibility Versus Interest</a:t>
            </a:r>
            <a:endParaRPr lang="en-IN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sz="2200" dirty="0" smtClean="0">
                <a:solidFill>
                  <a:srgbClr val="FFC000"/>
                </a:solidFill>
              </a:rPr>
              <a:t>Easy-but-not-too-interesting</a:t>
            </a:r>
            <a:r>
              <a:rPr lang="en-IN" sz="2200" dirty="0" smtClean="0"/>
              <a:t>, a.k.a. ‘‘</a:t>
            </a:r>
            <a:r>
              <a:rPr lang="en-IN" sz="2200" dirty="0"/>
              <a:t>low-hanging fruit.’’ </a:t>
            </a:r>
            <a:endParaRPr lang="en-IN" sz="2200" dirty="0"/>
          </a:p>
          <a:p>
            <a:pPr lvl="2"/>
            <a:endParaRPr lang="en-IN" sz="2200" dirty="0"/>
          </a:p>
          <a:p>
            <a:r>
              <a:rPr lang="en-IN" sz="2200" dirty="0" smtClean="0">
                <a:solidFill>
                  <a:srgbClr val="FFC000"/>
                </a:solidFill>
              </a:rPr>
              <a:t>Both difficult </a:t>
            </a:r>
            <a:r>
              <a:rPr lang="en-IN" sz="2200" dirty="0">
                <a:solidFill>
                  <a:srgbClr val="FFC000"/>
                </a:solidFill>
              </a:rPr>
              <a:t>and have </a:t>
            </a:r>
            <a:r>
              <a:rPr lang="en-IN" sz="2200" dirty="0" smtClean="0">
                <a:solidFill>
                  <a:srgbClr val="FFC000"/>
                </a:solidFill>
              </a:rPr>
              <a:t>low interest</a:t>
            </a:r>
            <a:r>
              <a:rPr lang="en-IN" sz="2200" dirty="0" smtClean="0"/>
              <a:t>: hard </a:t>
            </a:r>
            <a:r>
              <a:rPr lang="en-IN" sz="2200" dirty="0"/>
              <a:t>equals </a:t>
            </a:r>
            <a:r>
              <a:rPr lang="en-IN" sz="2200" dirty="0" smtClean="0"/>
              <a:t>good? </a:t>
            </a:r>
          </a:p>
          <a:p>
            <a:endParaRPr lang="en-IN" sz="2200" dirty="0"/>
          </a:p>
          <a:p>
            <a:r>
              <a:rPr lang="en-IN" sz="2200" dirty="0" smtClean="0">
                <a:solidFill>
                  <a:srgbClr val="FFC000"/>
                </a:solidFill>
              </a:rPr>
              <a:t>Grand </a:t>
            </a:r>
            <a:r>
              <a:rPr lang="en-IN" sz="2200" dirty="0">
                <a:solidFill>
                  <a:srgbClr val="FFC000"/>
                </a:solidFill>
              </a:rPr>
              <a:t>challenges</a:t>
            </a:r>
            <a:r>
              <a:rPr lang="en-IN" sz="2200" dirty="0"/>
              <a:t>: tough </a:t>
            </a:r>
            <a:r>
              <a:rPr lang="en-IN" sz="2200" dirty="0" smtClean="0"/>
              <a:t>problems with </a:t>
            </a:r>
            <a:r>
              <a:rPr lang="en-IN" sz="2200" dirty="0"/>
              <a:t>the potential to </a:t>
            </a:r>
            <a:r>
              <a:rPr lang="en-IN" sz="2200" dirty="0" smtClean="0"/>
              <a:t>considerably advance </a:t>
            </a:r>
            <a:r>
              <a:rPr lang="en-IN" sz="2200" dirty="0"/>
              <a:t>understanding. </a:t>
            </a:r>
            <a:endParaRPr lang="en-IN" sz="2200" dirty="0" smtClean="0"/>
          </a:p>
          <a:p>
            <a:endParaRPr lang="en-IN" sz="2200" dirty="0"/>
          </a:p>
          <a:p>
            <a:r>
              <a:rPr lang="en-IN" sz="2200" dirty="0" smtClean="0"/>
              <a:t>Desirable: </a:t>
            </a:r>
            <a:r>
              <a:rPr lang="en-IN" sz="2200" dirty="0"/>
              <a:t>feasible and with </a:t>
            </a:r>
            <a:r>
              <a:rPr lang="en-IN" sz="2200" dirty="0" smtClean="0"/>
              <a:t>high interest</a:t>
            </a:r>
            <a:r>
              <a:rPr lang="en-IN" sz="2200" dirty="0"/>
              <a:t>, likely to extend our </a:t>
            </a:r>
            <a:r>
              <a:rPr lang="en-IN" sz="2200" dirty="0" smtClean="0"/>
              <a:t>knowledge significantly</a:t>
            </a:r>
            <a:r>
              <a:rPr lang="en-IN" sz="2200" dirty="0"/>
              <a:t>.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352954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74" y="665975"/>
            <a:ext cx="7723601" cy="459900"/>
          </a:xfrm>
        </p:spPr>
        <p:txBody>
          <a:bodyPr/>
          <a:lstStyle/>
          <a:p>
            <a:r>
              <a:rPr lang="en-IN" sz="3000" dirty="0" smtClean="0"/>
              <a:t>Pareto principle of </a:t>
            </a:r>
            <a:r>
              <a:rPr lang="en-IN" sz="3000" dirty="0"/>
              <a:t>optimization theory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97" y="1600200"/>
            <a:ext cx="7573950" cy="4950229"/>
          </a:xfrm>
        </p:spPr>
        <p:txBody>
          <a:bodyPr/>
          <a:lstStyle/>
          <a:p>
            <a:r>
              <a:rPr lang="en-IN" sz="2000" dirty="0" smtClean="0"/>
              <a:t> If problem A </a:t>
            </a:r>
            <a:r>
              <a:rPr lang="en-IN" sz="2000" dirty="0"/>
              <a:t>is better on both </a:t>
            </a:r>
            <a:r>
              <a:rPr lang="en-IN" sz="2000" dirty="0" smtClean="0"/>
              <a:t>axes (feasibility and interest) than problem </a:t>
            </a:r>
            <a:r>
              <a:rPr lang="en-IN" sz="2000" dirty="0"/>
              <a:t>B, one can erase B from </a:t>
            </a:r>
            <a:r>
              <a:rPr lang="en-IN" sz="2000" dirty="0" smtClean="0"/>
              <a:t>the diagram</a:t>
            </a:r>
            <a:r>
              <a:rPr lang="en-IN" sz="2000" dirty="0"/>
              <a:t>. </a:t>
            </a:r>
            <a:endParaRPr lang="en-IN" sz="2000" dirty="0" smtClean="0"/>
          </a:p>
          <a:p>
            <a:endParaRPr lang="en-IN" sz="2000" dirty="0"/>
          </a:p>
          <a:p>
            <a:r>
              <a:rPr lang="en-IN" sz="2000" dirty="0" smtClean="0"/>
              <a:t> Applying </a:t>
            </a:r>
            <a:r>
              <a:rPr lang="en-IN" sz="2000" dirty="0"/>
              <a:t>this criterion to </a:t>
            </a:r>
            <a:r>
              <a:rPr lang="en-IN" sz="2000" dirty="0" smtClean="0"/>
              <a:t>all problems</a:t>
            </a:r>
            <a:r>
              <a:rPr lang="en-IN" sz="2000" dirty="0"/>
              <a:t>, one is left only with </a:t>
            </a:r>
            <a:r>
              <a:rPr lang="en-IN" sz="2000" dirty="0" smtClean="0"/>
              <a:t>problems for </a:t>
            </a:r>
            <a:r>
              <a:rPr lang="en-IN" sz="2000" dirty="0"/>
              <a:t>which there are no problems </a:t>
            </a:r>
            <a:r>
              <a:rPr lang="en-IN" sz="2000" dirty="0" smtClean="0"/>
              <a:t>clearly better </a:t>
            </a:r>
            <a:r>
              <a:rPr lang="en-IN" sz="2000" dirty="0"/>
              <a:t>in both feasibility and interest</a:t>
            </a:r>
            <a:r>
              <a:rPr lang="en-IN" sz="2000" dirty="0" smtClean="0"/>
              <a:t>.</a:t>
            </a:r>
          </a:p>
          <a:p>
            <a:endParaRPr lang="en-IN" sz="2000" dirty="0"/>
          </a:p>
          <a:p>
            <a:r>
              <a:rPr lang="en-IN" sz="2000" dirty="0" smtClean="0"/>
              <a:t> These </a:t>
            </a:r>
            <a:r>
              <a:rPr lang="en-IN" sz="2000" dirty="0"/>
              <a:t>remaining problems are on </a:t>
            </a:r>
            <a:r>
              <a:rPr lang="en-IN" sz="2000" dirty="0" smtClean="0"/>
              <a:t>the Pareto front</a:t>
            </a:r>
          </a:p>
          <a:p>
            <a:endParaRPr lang="en-IN" sz="2000" dirty="0"/>
          </a:p>
          <a:p>
            <a:r>
              <a:rPr lang="en-IN" sz="2000" dirty="0" smtClean="0"/>
              <a:t> Optimal </a:t>
            </a:r>
            <a:r>
              <a:rPr lang="en-IN" sz="2000" dirty="0"/>
              <a:t>problems move along the Pareto front as a function of the life stages of the scientist.</a:t>
            </a:r>
            <a:endParaRPr lang="en-IN" sz="2000" dirty="0"/>
          </a:p>
          <a:p>
            <a:pPr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65786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1165474" y="665975"/>
            <a:ext cx="7878773" cy="941152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 dirty="0" smtClean="0"/>
              <a:t>Problem Choice changes with career stage</a:t>
            </a:r>
            <a:endParaRPr lang="en" sz="3000" dirty="0">
              <a:solidFill>
                <a:srgbClr val="39C0BA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195" y="2057382"/>
            <a:ext cx="7787553" cy="308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ano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1569</Words>
  <Application>Microsoft Office PowerPoint</Application>
  <PresentationFormat>On-screen Show (4:3)</PresentationFormat>
  <Paragraphs>176</Paragraphs>
  <Slides>30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Quicksand</vt:lpstr>
      <vt:lpstr>Arial</vt:lpstr>
      <vt:lpstr>Wingdings</vt:lpstr>
      <vt:lpstr>Eleanor template</vt:lpstr>
      <vt:lpstr>How to select a research topic</vt:lpstr>
      <vt:lpstr>How to select a research topic: A  theorist’s perspective</vt:lpstr>
      <vt:lpstr>How to select a research topic: A theorist’s perspective</vt:lpstr>
      <vt:lpstr>PowerPoint Presentation</vt:lpstr>
      <vt:lpstr>Dropping Modesty</vt:lpstr>
      <vt:lpstr>THE TWO DIMENSIONS OF PROBLEM CHOICE</vt:lpstr>
      <vt:lpstr>Feasibility Versus Interest</vt:lpstr>
      <vt:lpstr>Pareto principle of optimization theory</vt:lpstr>
      <vt:lpstr>Problem Choice changes with career stage</vt:lpstr>
      <vt:lpstr>Problem choice in early stages</vt:lpstr>
      <vt:lpstr>All eggs in one basket: Personal </vt:lpstr>
      <vt:lpstr>TAKE YOUR TIME</vt:lpstr>
      <vt:lpstr>Taking the time</vt:lpstr>
      <vt:lpstr>WHAT IS INTERESTING?</vt:lpstr>
      <vt:lpstr>What is interesting?</vt:lpstr>
      <vt:lpstr>Interesting=Publishable? Personal </vt:lpstr>
      <vt:lpstr>PowerPoint Presentation</vt:lpstr>
      <vt:lpstr>BE INSPIRED</vt:lpstr>
      <vt:lpstr>Being inspired while choosing a problem</vt:lpstr>
      <vt:lpstr>PowerPoint Presentation</vt:lpstr>
      <vt:lpstr>PowerPoint Presentation</vt:lpstr>
      <vt:lpstr>Then, stop being wild and lace up!  </vt:lpstr>
      <vt:lpstr>PowerPoint Presentation</vt:lpstr>
      <vt:lpstr>PowerPoint Presentation</vt:lpstr>
      <vt:lpstr>Keep at it</vt:lpstr>
      <vt:lpstr>Being sceptical: Personal </vt:lpstr>
      <vt:lpstr>Final Thoughts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shwet</dc:creator>
  <cp:lastModifiedBy>shweta.a@gmail.com</cp:lastModifiedBy>
  <cp:revision>126</cp:revision>
  <dcterms:modified xsi:type="dcterms:W3CDTF">2018-07-06T05:29:07Z</dcterms:modified>
</cp:coreProperties>
</file>