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32"/>
  </p:notesMasterIdLst>
  <p:sldIdLst>
    <p:sldId id="256" r:id="rId2"/>
    <p:sldId id="311" r:id="rId3"/>
    <p:sldId id="312" r:id="rId4"/>
    <p:sldId id="287" r:id="rId5"/>
    <p:sldId id="302" r:id="rId6"/>
    <p:sldId id="301" r:id="rId7"/>
    <p:sldId id="285" r:id="rId8"/>
    <p:sldId id="286" r:id="rId9"/>
    <p:sldId id="284" r:id="rId10"/>
    <p:sldId id="303" r:id="rId11"/>
    <p:sldId id="304" r:id="rId12"/>
    <p:sldId id="288" r:id="rId13"/>
    <p:sldId id="289" r:id="rId14"/>
    <p:sldId id="291" r:id="rId15"/>
    <p:sldId id="290" r:id="rId16"/>
    <p:sldId id="305" r:id="rId17"/>
    <p:sldId id="292" r:id="rId18"/>
    <p:sldId id="299" r:id="rId19"/>
    <p:sldId id="297" r:id="rId20"/>
    <p:sldId id="298" r:id="rId21"/>
    <p:sldId id="260" r:id="rId22"/>
    <p:sldId id="294" r:id="rId23"/>
    <p:sldId id="310" r:id="rId24"/>
    <p:sldId id="309" r:id="rId25"/>
    <p:sldId id="300" r:id="rId26"/>
    <p:sldId id="306" r:id="rId27"/>
    <p:sldId id="308" r:id="rId28"/>
    <p:sldId id="282" r:id="rId29"/>
    <p:sldId id="307" r:id="rId30"/>
    <p:sldId id="283" r:id="rId31"/>
  </p:sldIdLst>
  <p:sldSz cx="9144000" cy="6858000" type="screen4x3"/>
  <p:notesSz cx="6858000" cy="9144000"/>
  <p:embeddedFontLst>
    <p:embeddedFont>
      <p:font typeface="Quicksand" panose="020B0604020202020204" charset="0"/>
      <p:regular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89FF09B-4B5B-44FA-B541-713CC4515F41}">
  <a:tblStyle styleId="{889FF09B-4B5B-44FA-B541-713CC4515F41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372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7-06T04:38:02.059"/>
    </inkml:context>
    <inkml:brush xml:id="br0">
      <inkml:brushProperty name="width" value="0.13333" units="cm"/>
      <inkml:brushProperty name="height" value="0.13333" units="cm"/>
      <inkml:brushProperty name="color" value="#FFC000"/>
      <inkml:brushProperty name="fitToCurve" value="1"/>
    </inkml:brush>
  </inkml:definitions>
  <inkml:traceGroup>
    <inkml:annotationXML>
      <emma:emma xmlns:emma="http://www.w3.org/2003/04/emma" version="1.0">
        <emma:interpretation id="{E18FCD29-26C5-48DB-86A6-A9667D556AB1}" emma:medium="tactile" emma:mode="ink">
          <msink:context xmlns:msink="http://schemas.microsoft.com/ink/2010/main" type="writingRegion" rotatedBoundingBox="1138,6946 6277,6155 6719,9024 1580,9815"/>
        </emma:interpretation>
      </emma:emma>
    </inkml:annotationXML>
    <inkml:traceGroup>
      <inkml:annotationXML>
        <emma:emma xmlns:emma="http://www.w3.org/2003/04/emma" version="1.0">
          <emma:interpretation id="{E548D900-D3A6-41F2-B87D-52D40EED41DA}" emma:medium="tactile" emma:mode="ink">
            <msink:context xmlns:msink="http://schemas.microsoft.com/ink/2010/main" type="paragraph" rotatedBoundingBox="1138,6946 6277,6155 6444,7238 1305,80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4080273-BFB6-42B5-AA20-3722DEAAF064}" emma:medium="tactile" emma:mode="ink">
              <msink:context xmlns:msink="http://schemas.microsoft.com/ink/2010/main" type="line" rotatedBoundingBox="1138,6946 6277,6155 6444,7238 1305,8029"/>
            </emma:interpretation>
          </emma:emma>
        </inkml:annotationXML>
        <inkml:traceGroup>
          <inkml:annotationXML>
            <emma:emma xmlns:emma="http://www.w3.org/2003/04/emma" version="1.0">
              <emma:interpretation id="{925B2FD1-AE25-4911-84F3-7C97E9E995E0}" emma:medium="tactile" emma:mode="ink">
                <msink:context xmlns:msink="http://schemas.microsoft.com/ink/2010/main" type="inkWord" rotatedBoundingBox="1138,6946 6277,6155 6444,7238 1305,8029"/>
              </emma:interpretation>
              <emma:one-of disjunction-type="recognition" id="oneOf0">
                <emma:interpretation id="interp0" emma:lang="en-IN" emma:confidence="0">
                  <emma:literal>BIASED</emma:literal>
                </emma:interpretation>
                <emma:interpretation id="interp1" emma:lang="en-IN" emma:confidence="0">
                  <emma:literal>B AS ED</emma:literal>
                </emma:interpretation>
                <emma:interpretation id="interp2" emma:lang="en-IN" emma:confidence="0">
                  <emma:literal>B ASE D</emma:literal>
                </emma:interpretation>
                <emma:interpretation id="interp3" emma:lang="en-IN" emma:confidence="0">
                  <emma:literal>BIAS ED</emma:literal>
                </emma:interpretation>
                <emma:interpretation id="interp4" emma:lang="en-IN" emma:confidence="0">
                  <emma:literal>BASE D</emma:literal>
                </emma:interpretation>
              </emma:one-of>
            </emma:emma>
          </inkml:annotationXML>
          <inkml:trace contextRef="#ctx0" brushRef="#br0">-2014-1681 164 0,'-9'-16'63'0,"9"5"-34"0,4-1-19 15,1 4 17-15,4-4-9 16,-1-3-3-16,10-1-2 15,0 1 1-15,3-5-7 16,10-3-4-16,13 3-2 0,9 1-4 16,17-5 0-16,0 9 2 15,-9 7 0-15,-8 8 5 0,-13 8 5 16,-5 11-5-16,-18 8 0 16,-12 9 0-16,-23 10 0 15,-21 17-7-15,-5 3 0 16,-5-4 1-16,1 5 3 15,4-9 0-15,9-15-1 16,9-12-2-16,8-11 1 16,5-12-4-16,13-12 1 15,9-4 2-15,17-4 1 16,9-3 1-16,22-1 0 16,9 0 0-16,-4 5 0 15,4 7 0-15,-14 4 2 16,-4 4 1-16,-8 7 1 15,-9 9 0-15,-9 15 2 16,-9 8-3-16,-9 4 0 0,-13 11 1 16,-17 5 0-16,-13 7-2 15,-19-4 1-15,-3-11-2 16,-9-12-1-16,8-16-2 16,10-15 1-16,8-12-15 15,9-4-6-15,8-8-71 16,14 0-42-1,9 4 56-15</inkml:trace>
          <inkml:trace contextRef="#ctx0" brushRef="#br0" timeOffset="-539.7001">-1926-1783 188 0,'-5'8'71'0,"10"-4"-38"0,-5 4-25 15,0-8 18-15,4 12-6 16,0 3-2-16,1 5-6 0,-1 3 0 16,5 12-7-16,0 16 1 15,-1 19 4-15,1 8-4 0,0 4 2 16,-5 0-5-16,1 4 0 15,-1-1 1-15,5-7 0 16,0-11-5-16,0-13 1 16,-1-11-5-16,1-12 1 15,-5-3-27-15,-4-20-11 16,-4-12-65 0,0-16-28-16,-1 1 67 15</inkml:trace>
          <inkml:trace contextRef="#ctx0" brushRef="#br0" timeOffset="557.7276">-952-1864 228 0,'-14'-4'88'0,"10"-4"-48"0,0 4-29 15,4 0 23-15,0 0-7 16,0 0 1-16,0 0-11 15,0 0-5-15,0 4-7 16,0 0 1-16,0 0 0 0,4 8 2 16,0 4 0-16,5 4-2 15,0 3 1-15,0 8-4 16,8 5 0-16,5 7 1 16,0 15 0-16,-4 12-2 15,-1 5-2-15,1 14 1 0,-1-3-1 16,-3-8 0-16,-1-3 2 15,0-9-1-15,0-7-1 16,-4-13-8-16,0-10-5 16,-1-17-40-16,-8-15-15 15,0-11-62 1</inkml:trace>
          <inkml:trace contextRef="#ctx0" brushRef="#br0" timeOffset="1345.0724">-435-1357 292 0,'0'-16'110'0,"13"12"-60"0,14-8-56 0,-10 5 17 16,14-5-12-16,13-4 1 15,4-7-18-15,5-4-5 16,4-9-95-16,4 1-39 16,5-15 75-16,0-5 40 15</inkml:trace>
          <inkml:trace contextRef="#ctx0" brushRef="#br0" timeOffset="1178.1797">-277-2013 244 0,'5'-23'90'0,"-1"27"-48"0,-4 11-31 15,0-7 30 1,0 23-16-16,0 12-10 0,-4 12-5 16,-1 11-6-16,5 20-5 0,0 8 0 15,0-5 1-15,5-3 0 16,-1-16 0-16,0-11 2 15,1-12-1-15,-1-24 2 16,-4-19 2 0,-4-20 0-16,-1-15 2 15,-3-23-2-15,-1-13 0 16,-4-11-1-16,4-8 2 16,0 1-1-16,0-1 0 15,5 8-3-15,0 12 1 16,4 7-2-16,0 12 2 15,4 12-4-15,5 12 0 16,4 7-1-16,9 12 0 0,9 16 0 16,8 11 0-16,1 9 2 15,3 14 0-15,6 13 2 16,-5 7 1-16,-9 8-4 16,0 0 1-16,0-3 2 15,-4-5 1-15,-1 0-8 16,-3-15-2-16,-10-16-18 15,-4-8-9-15,-13-35-62 16,0-11-29 0</inkml:trace>
          <inkml:trace contextRef="#ctx0" brushRef="#br0" timeOffset="1821.6291">842-2251 228 0,'-4'-11'88'0,"4"3"-48"0,0 0-29 15,0 4 23-15,-5 4-9 16,1-4-2-16,-1 4-9 16,-8 4-1-16,-9 4-8 15,0 4-1-15,-4 7 2 0,0 5-5 16,-5 3-1-16,-4 8-2 16,0-8 0-16,4 1 2 15,9 7 0-15,5-4-3 16,12-4 0-16,5-3-1 0,9 3 0 15,9-8 3-15,8-3 2 16,9 4-2-16,4-9-2 16,5 1 2-16,5 0 2 15,3 3 0-15,-8 5 2 16,-9 7-2-16,-8 0-1 16,-10 5 3-16,-12 7 0 15,-19 3 1-15,-8 5 2 16,-4-4 1-16,-13-8 1 15,-10-4-2-15,5-3-1 16,1-13-3-16,-1-11-2 16,4-12-6-16,10-3-4 15,8-9-27-15,13-7-14 0,4 7-77 16</inkml:trace>
          <inkml:trace contextRef="#ctx0" brushRef="#br0" timeOffset="2747.5807">1320-2231 320 0,'5'-8'121'0,"12"0"-66"0,1-11-60 16,-1 11 23-16,5 0-12 15,13-3-1-15,14-9-27 16,12 4-10-16,14-3-103 16,-1-1-44-16,1 1 90 15,-9-1 43-15</inkml:trace>
          <inkml:trace contextRef="#ctx0" brushRef="#br0" timeOffset="2297.7337">1386-2336 260 0,'4'-4'99'0,"-4"4"-54"0,9 8-42 0,-4-5 23 16,3 9-6-16,1 8 3 16,-5 11-9-16,1 8-1 15,4 15-7-15,-5 5-2 0,0 7 2 16,1 4-3-16,4 1 0 15,-5-1-3-15,5-4-3 16,4-7 4-16,0-13 1 0,5-10 0 16,4-13-2-16,4-11 3 15,5-8 2 1,-1-8-2-16,10-8 0 16,-5 0-1-16,4 1-2 0,1-1-2 15,-5 4 1-15,0 0-1 16,0 0 0-16,-4 1-7 15,0-1-2-15,-1 0-14 16,-3-4-4-16,-1 1-16 16,0-5-4-16,-4-3-64 15</inkml:trace>
          <inkml:trace contextRef="#ctx0" brushRef="#br0" timeOffset="2561.081">1500-1942 272 0,'-4'3'104'0,"4"-6"-56"0,4 3-43 0,5 0 24 16,4-8-16-16,5-8-4 15,8 1-6-15,9-1-3 16,13 0 1-16,-13 5-1 0,22-17 0 15,-4-3-36-15,-5 0-15 16,-8 4-71 0</inkml:trace>
          <inkml:trace contextRef="#ctx0" brushRef="#br0" timeOffset="3485.6275">2070-2204 332 0,'-8'-15'123'0,"3"3"-66"0,5-8-47 0,0 13 28 15,5-5-17-15,8 0-2 16,4 1-11-16,5-5-5 15,13 0-2-15,14-7-1 0,21 3 2 16,9-3-3-16,4 4-2 16,9 3-9-16,14 4-5 15,-1 12 0-15,-4 12 0 0,-9 7 5 16,-17 13 3 0,-14 7 2-16,-13 11 3 0,-8 9 6 15,-23 11 4-15,-17-8 3 16,-13 5 2-16,-22 7 1 15,-18-8 0-15,-8 4-2 16,-9 1-1-16,-5-5-1 16,-4-8 0-16,0-7-4 15,5 0-3-15,3-16-3 16,10-4-1-16,4-8-23 16,9-15-7-16,8-4-24 15,9-4-9-15,14-4-66 16</inkml:trace>
          <inkml:trace contextRef="#ctx0" brushRef="#br0" timeOffset="3112.9998">2474-2418 208 0,'-4'-28'79'0,"4"28"-42"0,0 4-17 0,0-4 44 15,-5 12-18-15,1 4-12 16,-1 3-7-16,5 8-16 15,0 12-7-15,5 12 0 0,-1 15-3 16,1 9-1-16,-1-1 3 16,9 0 0-16,0-8-4 15,1-4-1-15,-1-3-8 16,-5-12-2-16,1-12-24 16,-4-16-11-16,-5-19-34 15,-5-7-11-15,-12-17-4 16</inkml:trace>
        </inkml:traceGroup>
      </inkml:traceGroup>
    </inkml:traceGroup>
    <inkml:traceGroup>
      <inkml:annotationXML>
        <emma:emma xmlns:emma="http://www.w3.org/2003/04/emma" version="1.0">
          <emma:interpretation id="{AC4E08C8-AC52-462A-AEBD-E074A2271C7B}" emma:medium="tactile" emma:mode="ink">
            <msink:context xmlns:msink="http://schemas.microsoft.com/ink/2010/main" type="paragraph" rotatedBoundingBox="3650,8707 3921,9455 3257,9696 2985,894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0081D1C-98F3-4223-8510-1EB188093717}" emma:medium="tactile" emma:mode="ink">
              <msink:context xmlns:msink="http://schemas.microsoft.com/ink/2010/main" type="line" rotatedBoundingBox="3650,8707 3922,9455 3257,9696 2985,8949"/>
            </emma:interpretation>
          </emma:emma>
        </inkml:annotationXML>
        <inkml:traceGroup>
          <inkml:annotationXML>
            <emma:emma xmlns:emma="http://www.w3.org/2003/04/emma" version="1.0">
              <emma:interpretation id="{AD0A6078-54DE-487C-8B36-810A3206FCBC}" emma:medium="tactile" emma:mode="ink">
                <msink:context xmlns:msink="http://schemas.microsoft.com/ink/2010/main" type="inkWord" rotatedBoundingBox="3650,8707 3922,9455 3257,9696 2985,8949"/>
              </emma:interpretation>
              <emma:one-of disjunction-type="recognition" id="oneOf1">
                <emma:interpretation id="interp5" emma:lang="en-IN" emma:confidence="0">
                  <emma:literal>x</emma:literal>
                </emma:interpretation>
                <emma:interpretation id="interp6" emma:lang="en-IN" emma:confidence="0">
                  <emma:literal>X</emma:literal>
                </emma:interpretation>
                <emma:interpretation id="interp7" emma:lang="en-IN" emma:confidence="0">
                  <emma:literal>t</emma:literal>
                </emma:interpretation>
                <emma:interpretation id="interp8" emma:lang="en-IN" emma:confidence="0">
                  <emma:literal>T</emma:literal>
                </emma:interpretation>
                <emma:interpretation id="interp9" emma:lang="en-IN" emma:confidence="0">
                  <emma:literal>+</emma:literal>
                </emma:interpretation>
              </emma:one-of>
            </emma:emma>
          </inkml:annotationXML>
          <inkml:trace contextRef="#ctx0" brushRef="#br0" timeOffset="-2910.3975">210 19 128 0,'0'-8'49'0,"0"16"-26"0,5-8-5 0,-1-8 18 0,-4 8-7 16,0 0 0-16,4-7-1 16,-4 3 0-1,0 11 0-15,0 1 0 0,0 4-7 16,-4 4 0-16,0-1-10 16,-5 5-2-16,0-1-5 15,0 5-3-15,1 3 0 16,-1 8 1-16,-4 0-3 15,-1 12 0-15,-3 7 1 16,-1 9 2-16,5 3-3 16,-4 0 0-16,-1-3 1 0,5-12 2 15,0-12-3-15,0-8 0 16,-1-24-65 0,6-10-66-1</inkml:trace>
          <inkml:trace contextRef="#ctx0" brushRef="#br0" timeOffset="-2235.9356">171 54 224 0,'0'4'85'0,"0"-12"-46"0,0 8-39 0,0 0 16 0,0 0-9 16,4 8 1-16,5 0 4 15,0 4 2-15,-1-1-7 16,1 9 0-16,4-5 0 0,5 9 1 16,4-1 2-16,4 5-5 15,5 3-3-15,13 12 1 16,8 11 0-16,-3 1 1 16,3 3 0-16,1-3-5 15,-5-4 1-15,-8-12 2 16,-5-4 1-16,-9-12-72 15,-8-7-32-15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24499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4502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3993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4460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2556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88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8280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336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Shape 7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Shape 7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474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IN" dirty="0" smtClean="0"/>
              <a:t>It’s good to start with a disclaimer. Everything I am about to say may be false</a:t>
            </a:r>
            <a:r>
              <a:rPr lang="en-IN" baseline="0" dirty="0" smtClean="0"/>
              <a:t> </a:t>
            </a:r>
            <a:r>
              <a:rPr lang="en-IN" baseline="0" dirty="0" smtClean="0">
                <a:sym typeface="Wingdings" panose="05000000000000000000" pitchFamily="2" charset="2"/>
              </a:rPr>
              <a:t>. A talk like this must necessarily be subjective, and everything I say must be interpreted at most as a broad rule of thumb. There are plenty of exceptions to everything I say. The aim is to make you aware of some common challenges and pitfalls that I have encountered as a young researcher</a:t>
            </a:r>
            <a:r>
              <a:rPr lang="en" dirty="0" smtClean="0">
                <a:solidFill>
                  <a:srgbClr val="FFC000"/>
                </a:solidFill>
              </a:rPr>
              <a:t>biased</a:t>
            </a:r>
            <a:r>
              <a:rPr lang="en" dirty="0" smtClean="0"/>
              <a:t> </a:t>
            </a:r>
            <a:r>
              <a:rPr lang="en-IN" baseline="0" dirty="0" smtClean="0">
                <a:sym typeface="Wingdings" panose="05000000000000000000" pitchFamily="2" charset="2"/>
              </a:rPr>
              <a:t>, so that you are better prepared.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7772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IN" dirty="0" smtClean="0"/>
              <a:t>It’s good to start with a disclaimer. Everything I am about to say may be false</a:t>
            </a:r>
            <a:r>
              <a:rPr lang="en-IN" baseline="0" dirty="0" smtClean="0"/>
              <a:t> </a:t>
            </a:r>
            <a:r>
              <a:rPr lang="en-IN" baseline="0" dirty="0" smtClean="0">
                <a:sym typeface="Wingdings" panose="05000000000000000000" pitchFamily="2" charset="2"/>
              </a:rPr>
              <a:t>. A talk like this must necessarily be subjective, and everything I say must be interpreted at most as a broad rule of thumb. There are plenty of exceptions to everything I say. The aim is to make you aware of some common challenges and pitfalls that I have encountered as a young researcher</a:t>
            </a:r>
            <a:r>
              <a:rPr lang="en" smtClean="0">
                <a:solidFill>
                  <a:srgbClr val="FFC000"/>
                </a:solidFill>
              </a:rPr>
              <a:t>biased</a:t>
            </a:r>
            <a:r>
              <a:rPr lang="en" smtClean="0"/>
              <a:t> </a:t>
            </a:r>
            <a:r>
              <a:rPr lang="en-IN" baseline="0" smtClean="0">
                <a:sym typeface="Wingdings" panose="05000000000000000000" pitchFamily="2" charset="2"/>
              </a:rPr>
              <a:t>, </a:t>
            </a:r>
            <a:r>
              <a:rPr lang="en-IN" baseline="0" dirty="0" smtClean="0">
                <a:sym typeface="Wingdings" panose="05000000000000000000" pitchFamily="2" charset="2"/>
              </a:rPr>
              <a:t>so that you are better prepared.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547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6533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1805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5859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Why</a:t>
            </a:r>
            <a:r>
              <a:rPr lang="en-IN" baseline="0" dirty="0" smtClean="0"/>
              <a:t> am I telling you this? It is not because I have regrets, actually I don’t. It was an amazing learning experience. But that is in hindsight. I am telling you this to illustrate that these things can and do happen. So if you choose to do it, go in with your eyes open.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6584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1023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342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319175" y="2876425"/>
            <a:ext cx="66803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633225" y="2882400"/>
            <a:ext cx="6700500" cy="1093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9pPr>
          </a:lstStyle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" name="Shape 20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3096171"/>
            <a:ext cx="1306200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3" name="Shape 53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key color">
    <p:bg>
      <p:bgPr>
        <a:solidFill>
          <a:srgbClr val="39C0BA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03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6" r:id="rId5"/>
    <p:sldLayoutId id="214748365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izmann.ac.il/mcb/UriAlon/nurturing/How_to_choose_a_good_sc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googledocs/status/73008724015664332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258216" y="537778"/>
            <a:ext cx="7691820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How to select a research topic</a:t>
            </a:r>
            <a:endParaRPr lang="en" dirty="0"/>
          </a:p>
        </p:txBody>
      </p:sp>
      <p:sp>
        <p:nvSpPr>
          <p:cNvPr id="8" name="Shape 103"/>
          <p:cNvSpPr txBox="1">
            <a:spLocks/>
          </p:cNvSpPr>
          <p:nvPr/>
        </p:nvSpPr>
        <p:spPr>
          <a:xfrm>
            <a:off x="1443605" y="4049415"/>
            <a:ext cx="6028199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Quicksand"/>
              <a:buChar char="◦"/>
              <a:defRPr sz="30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Quicksand"/>
              <a:buChar char="▫"/>
              <a:defRPr sz="24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Quicksand"/>
              <a:buNone/>
              <a:defRPr sz="24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Quicksand"/>
              <a:buNone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Quicksand"/>
              <a:buNone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Quicksand"/>
              <a:buNone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Quicksand"/>
              <a:buNone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Quicksand"/>
              <a:buNone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Quicksand"/>
              <a:buNone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>
              <a:spcBef>
                <a:spcPts val="0"/>
              </a:spcBef>
              <a:buFont typeface="Quicksand"/>
              <a:buNone/>
            </a:pPr>
            <a:r>
              <a:rPr lang="en" sz="2400" dirty="0" smtClean="0"/>
              <a:t>Shweta Agrawal</a:t>
            </a:r>
          </a:p>
          <a:p>
            <a:pPr>
              <a:spcBef>
                <a:spcPts val="0"/>
              </a:spcBef>
              <a:buFont typeface="Quicksand"/>
              <a:buNone/>
            </a:pPr>
            <a:r>
              <a:rPr lang="en" sz="2400" dirty="0" smtClean="0"/>
              <a:t>IIT Madras</a:t>
            </a:r>
            <a:endParaRPr lang="e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3431" y="1213658"/>
            <a:ext cx="7585034" cy="3459480"/>
          </a:xfrm>
        </p:spPr>
        <p:txBody>
          <a:bodyPr/>
          <a:lstStyle/>
          <a:p>
            <a:r>
              <a:rPr lang="en-IN" sz="2400" dirty="0" smtClean="0"/>
              <a:t> Maintain healthy balance between </a:t>
            </a:r>
            <a:r>
              <a:rPr lang="en-IN" sz="2400" dirty="0" smtClean="0">
                <a:solidFill>
                  <a:srgbClr val="FFC000"/>
                </a:solidFill>
              </a:rPr>
              <a:t>hard and reachable</a:t>
            </a:r>
            <a:endParaRPr lang="en-IN" sz="18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IN" sz="2400" dirty="0" smtClean="0">
              <a:solidFill>
                <a:srgbClr val="FFC000"/>
              </a:solidFill>
            </a:endParaRPr>
          </a:p>
          <a:p>
            <a:r>
              <a:rPr lang="en-IN" sz="2400" dirty="0"/>
              <a:t> </a:t>
            </a:r>
            <a:r>
              <a:rPr lang="en-IN" sz="2400" dirty="0">
                <a:solidFill>
                  <a:srgbClr val="FFC000"/>
                </a:solidFill>
              </a:rPr>
              <a:t>Don’t prematurely obsess </a:t>
            </a:r>
            <a:r>
              <a:rPr lang="en-IN" sz="2400" dirty="0"/>
              <a:t>on a single “big problem” or “big theory” – Terry </a:t>
            </a:r>
            <a:r>
              <a:rPr lang="en-IN" sz="2400" dirty="0" smtClean="0"/>
              <a:t>Tao</a:t>
            </a:r>
            <a:endParaRPr lang="en-IN" sz="2400" dirty="0" smtClean="0">
              <a:solidFill>
                <a:srgbClr val="FFC000"/>
              </a:solidFill>
            </a:endParaRPr>
          </a:p>
          <a:p>
            <a:endParaRPr lang="en-IN" sz="2400" dirty="0" smtClean="0"/>
          </a:p>
          <a:p>
            <a:r>
              <a:rPr lang="en-IN" sz="2400" dirty="0"/>
              <a:t> </a:t>
            </a:r>
            <a:r>
              <a:rPr lang="en-IN" sz="2400" dirty="0" smtClean="0"/>
              <a:t>Try to </a:t>
            </a:r>
            <a:r>
              <a:rPr lang="en-IN" sz="2400" dirty="0"/>
              <a:t>work with other </a:t>
            </a:r>
            <a:r>
              <a:rPr lang="en-IN" sz="2400" dirty="0" smtClean="0">
                <a:solidFill>
                  <a:srgbClr val="FFC000"/>
                </a:solidFill>
              </a:rPr>
              <a:t>people</a:t>
            </a:r>
          </a:p>
          <a:p>
            <a:pPr>
              <a:buNone/>
            </a:pPr>
            <a:endParaRPr lang="en-IN" sz="2400" dirty="0"/>
          </a:p>
          <a:p>
            <a:r>
              <a:rPr lang="en-IN" sz="2400" dirty="0" smtClean="0"/>
              <a:t> </a:t>
            </a:r>
            <a:r>
              <a:rPr lang="en-IN" sz="2400" dirty="0" smtClean="0">
                <a:solidFill>
                  <a:srgbClr val="FFC000"/>
                </a:solidFill>
              </a:rPr>
              <a:t>Do not be shy</a:t>
            </a:r>
            <a:r>
              <a:rPr lang="en-IN" sz="2400" dirty="0" smtClean="0"/>
              <a:t> to ask for help if things are not working out</a:t>
            </a:r>
            <a:endParaRPr lang="en-IN" sz="2400" dirty="0"/>
          </a:p>
          <a:p>
            <a:pPr lvl="4"/>
            <a:endParaRPr lang="en-IN" sz="2000" dirty="0" smtClean="0"/>
          </a:p>
          <a:p>
            <a:pPr lvl="1">
              <a:buNone/>
            </a:pPr>
            <a:r>
              <a:rPr lang="en-IN" sz="1800" dirty="0" smtClean="0"/>
              <a:t>	 </a:t>
            </a:r>
          </a:p>
          <a:p>
            <a:pPr lvl="1">
              <a:buNone/>
            </a:pPr>
            <a:endParaRPr lang="en-IN" sz="1800" dirty="0"/>
          </a:p>
        </p:txBody>
      </p:sp>
      <p:sp>
        <p:nvSpPr>
          <p:cNvPr id="4" name="Shape 95"/>
          <p:cNvSpPr txBox="1">
            <a:spLocks noGrp="1"/>
          </p:cNvSpPr>
          <p:nvPr>
            <p:ph type="title"/>
          </p:nvPr>
        </p:nvSpPr>
        <p:spPr>
          <a:xfrm>
            <a:off x="1093431" y="139503"/>
            <a:ext cx="7878773" cy="94115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 smtClean="0"/>
              <a:t>Problem </a:t>
            </a:r>
            <a:r>
              <a:rPr lang="en" sz="3000" dirty="0"/>
              <a:t>c</a:t>
            </a:r>
            <a:r>
              <a:rPr lang="en" sz="3000" dirty="0" smtClean="0"/>
              <a:t>hoice in early stages</a:t>
            </a:r>
            <a:endParaRPr lang="en" sz="3000" dirty="0">
              <a:solidFill>
                <a:srgbClr val="39C0B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7757" y="5614290"/>
            <a:ext cx="7862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chemeClr val="accent4"/>
                </a:solidFill>
                <a:latin typeface="Quicksand" panose="020B0604020202020204" charset="0"/>
              </a:rPr>
              <a:t>These are things I learned the hard way</a:t>
            </a:r>
            <a:endParaRPr lang="en-IN" sz="2800" dirty="0">
              <a:solidFill>
                <a:schemeClr val="accent4"/>
              </a:solidFill>
              <a:latin typeface="Quicks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5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97" y="1600200"/>
            <a:ext cx="7585034" cy="3459480"/>
          </a:xfrm>
        </p:spPr>
        <p:txBody>
          <a:bodyPr/>
          <a:lstStyle/>
          <a:p>
            <a:r>
              <a:rPr lang="en-IN" sz="2400" dirty="0" smtClean="0">
                <a:solidFill>
                  <a:schemeClr val="bg1"/>
                </a:solidFill>
                <a:latin typeface="Quicksand" panose="020B0604020202020204" charset="0"/>
              </a:rPr>
              <a:t> When I started my </a:t>
            </a:r>
            <a:r>
              <a:rPr lang="en-IN" sz="2400" dirty="0">
                <a:solidFill>
                  <a:schemeClr val="bg1"/>
                </a:solidFill>
                <a:latin typeface="Quicksand" panose="020B0604020202020204" charset="0"/>
              </a:rPr>
              <a:t>postdoc, I </a:t>
            </a:r>
            <a:r>
              <a:rPr lang="en-IN" sz="2400" dirty="0" smtClean="0">
                <a:solidFill>
                  <a:schemeClr val="bg1"/>
                </a:solidFill>
                <a:latin typeface="Quicksand" panose="020B0604020202020204" charset="0"/>
              </a:rPr>
              <a:t>worked essentially </a:t>
            </a:r>
            <a:r>
              <a:rPr lang="en-IN" sz="2400" dirty="0">
                <a:solidFill>
                  <a:schemeClr val="bg1"/>
                </a:solidFill>
                <a:latin typeface="Quicksand" panose="020B0604020202020204" charset="0"/>
              </a:rPr>
              <a:t>alone for </a:t>
            </a:r>
            <a:r>
              <a:rPr lang="en-IN" sz="2400" dirty="0" smtClean="0">
                <a:solidFill>
                  <a:schemeClr val="bg1"/>
                </a:solidFill>
                <a:latin typeface="Quicksand" panose="020B0604020202020204" charset="0"/>
              </a:rPr>
              <a:t>&gt; 1 year almost exclusively </a:t>
            </a:r>
            <a:r>
              <a:rPr lang="en-IN" sz="2400" dirty="0">
                <a:solidFill>
                  <a:schemeClr val="bg1"/>
                </a:solidFill>
                <a:latin typeface="Quicksand" panose="020B0604020202020204" charset="0"/>
              </a:rPr>
              <a:t>on two big </a:t>
            </a:r>
            <a:r>
              <a:rPr lang="en-IN" sz="2400" dirty="0" smtClean="0">
                <a:solidFill>
                  <a:schemeClr val="bg1"/>
                </a:solidFill>
                <a:latin typeface="Quicksand" panose="020B0604020202020204" charset="0"/>
              </a:rPr>
              <a:t>problems</a:t>
            </a:r>
          </a:p>
          <a:p>
            <a:endParaRPr lang="en-IN" sz="2400" dirty="0">
              <a:solidFill>
                <a:schemeClr val="bg1"/>
              </a:solidFill>
              <a:latin typeface="Quicksand" panose="020B0604020202020204" charset="0"/>
            </a:endParaRPr>
          </a:p>
          <a:p>
            <a:r>
              <a:rPr lang="en-IN" sz="2400" dirty="0" smtClean="0">
                <a:solidFill>
                  <a:schemeClr val="bg1"/>
                </a:solidFill>
                <a:latin typeface="Quicksand" panose="020B0604020202020204" charset="0"/>
              </a:rPr>
              <a:t> </a:t>
            </a:r>
            <a:r>
              <a:rPr lang="en-IN" sz="2400" dirty="0">
                <a:solidFill>
                  <a:schemeClr val="bg1"/>
                </a:solidFill>
                <a:latin typeface="Quicksand" panose="020B0604020202020204" charset="0"/>
              </a:rPr>
              <a:t>One was solved by another group, one remains open to this day (5 years later</a:t>
            </a:r>
            <a:r>
              <a:rPr lang="en-IN" sz="2400" dirty="0" smtClean="0">
                <a:solidFill>
                  <a:schemeClr val="bg1"/>
                </a:solidFill>
                <a:latin typeface="Quicksand" panose="020B0604020202020204" charset="0"/>
              </a:rPr>
              <a:t>)</a:t>
            </a:r>
          </a:p>
          <a:p>
            <a:endParaRPr lang="en-IN" sz="2400" dirty="0">
              <a:solidFill>
                <a:schemeClr val="bg1"/>
              </a:solidFill>
              <a:latin typeface="Quicksand" panose="020B0604020202020204" charset="0"/>
            </a:endParaRPr>
          </a:p>
          <a:p>
            <a:r>
              <a:rPr lang="en-IN" sz="2400" dirty="0" smtClean="0">
                <a:solidFill>
                  <a:schemeClr val="bg1"/>
                </a:solidFill>
                <a:latin typeface="Quicksand" panose="020B0604020202020204" charset="0"/>
              </a:rPr>
              <a:t> I felt I was doing something wrong, didn’t discuss</a:t>
            </a:r>
          </a:p>
          <a:p>
            <a:endParaRPr lang="en-IN" sz="2400" dirty="0">
              <a:solidFill>
                <a:schemeClr val="bg1"/>
              </a:solidFill>
              <a:latin typeface="Quicksand" panose="020B0604020202020204" charset="0"/>
            </a:endParaRPr>
          </a:p>
          <a:p>
            <a:r>
              <a:rPr lang="en-IN" sz="2400" dirty="0" smtClean="0">
                <a:solidFill>
                  <a:schemeClr val="bg1"/>
                </a:solidFill>
                <a:latin typeface="Quicksand" panose="020B0604020202020204" charset="0"/>
              </a:rPr>
              <a:t> Lost confidence, came close to quitting</a:t>
            </a:r>
            <a:endParaRPr lang="en-IN" sz="2400" dirty="0">
              <a:solidFill>
                <a:schemeClr val="bg1"/>
              </a:solidFill>
              <a:latin typeface="Quicksand" panose="020B0604020202020204" charset="0"/>
            </a:endParaRPr>
          </a:p>
          <a:p>
            <a:endParaRPr lang="en-IN" sz="2400" dirty="0">
              <a:solidFill>
                <a:schemeClr val="bg1"/>
              </a:solidFill>
              <a:latin typeface="Quicksand" panose="020B0604020202020204" charset="0"/>
            </a:endParaRPr>
          </a:p>
        </p:txBody>
      </p:sp>
      <p:sp>
        <p:nvSpPr>
          <p:cNvPr id="4" name="Shape 95"/>
          <p:cNvSpPr txBox="1">
            <a:spLocks noGrp="1"/>
          </p:cNvSpPr>
          <p:nvPr>
            <p:ph type="title"/>
          </p:nvPr>
        </p:nvSpPr>
        <p:spPr>
          <a:xfrm>
            <a:off x="1093431" y="272506"/>
            <a:ext cx="7878773" cy="94115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 smtClean="0"/>
              <a:t>All eggs in one basket: Personal </a:t>
            </a:r>
            <a:endParaRPr lang="en" sz="3000" dirty="0">
              <a:solidFill>
                <a:srgbClr val="39C0B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5731" y="5957525"/>
            <a:ext cx="8224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rgbClr val="FFC000"/>
                </a:solidFill>
                <a:latin typeface="Quicksand" panose="020B0604020202020204" charset="0"/>
              </a:rPr>
              <a:t>Upside: Research was never so hard after that </a:t>
            </a:r>
            <a:r>
              <a:rPr lang="en-IN" sz="2800" dirty="0" smtClean="0">
                <a:solidFill>
                  <a:srgbClr val="FFC000"/>
                </a:solidFill>
                <a:latin typeface="Quicksand" panose="020B0604020202020204" charset="0"/>
                <a:sym typeface="Wingdings" panose="05000000000000000000" pitchFamily="2" charset="2"/>
              </a:rPr>
              <a:t></a:t>
            </a:r>
            <a:endParaRPr lang="en-IN" sz="2800" dirty="0">
              <a:latin typeface="Quicksand" panose="020B0604020202020204" charset="0"/>
            </a:endParaRPr>
          </a:p>
        </p:txBody>
      </p:sp>
      <p:grpSp>
        <p:nvGrpSpPr>
          <p:cNvPr id="9" name="Shape 474"/>
          <p:cNvGrpSpPr/>
          <p:nvPr/>
        </p:nvGrpSpPr>
        <p:grpSpPr>
          <a:xfrm>
            <a:off x="7003131" y="753615"/>
            <a:ext cx="342881" cy="350068"/>
            <a:chOff x="3951850" y="2985350"/>
            <a:chExt cx="407950" cy="416500"/>
          </a:xfrm>
        </p:grpSpPr>
        <p:sp>
          <p:nvSpPr>
            <p:cNvPr id="10" name="Shape 475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476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47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478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5524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TAKE YOUR TIME</a:t>
            </a:r>
            <a:endParaRPr lang="en" dirty="0"/>
          </a:p>
        </p:txBody>
      </p:sp>
      <p:sp>
        <p:nvSpPr>
          <p:cNvPr id="85" name="Shape 85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dirty="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lang="en" sz="3000" dirty="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27500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000" dirty="0" smtClean="0"/>
              <a:t>Taking the time</a:t>
            </a:r>
            <a:endParaRPr lang="en-IN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96" y="1600200"/>
            <a:ext cx="7806707" cy="4967700"/>
          </a:xfrm>
        </p:spPr>
        <p:txBody>
          <a:bodyPr/>
          <a:lstStyle/>
          <a:p>
            <a:r>
              <a:rPr lang="en-IN" sz="2400" dirty="0" smtClean="0"/>
              <a:t> </a:t>
            </a:r>
            <a:r>
              <a:rPr lang="en-IN" sz="2400" dirty="0"/>
              <a:t>It </a:t>
            </a:r>
            <a:r>
              <a:rPr lang="en-IN" sz="2400" dirty="0">
                <a:solidFill>
                  <a:srgbClr val="FFC000"/>
                </a:solidFill>
              </a:rPr>
              <a:t>takes</a:t>
            </a:r>
            <a:r>
              <a:rPr lang="en-IN" sz="2400" dirty="0"/>
              <a:t> </a:t>
            </a:r>
            <a:r>
              <a:rPr lang="en-IN" sz="2400" dirty="0">
                <a:solidFill>
                  <a:srgbClr val="FFC000"/>
                </a:solidFill>
              </a:rPr>
              <a:t>time </a:t>
            </a:r>
            <a:r>
              <a:rPr lang="en-IN" sz="2400" dirty="0">
                <a:solidFill>
                  <a:schemeClr val="bg1"/>
                </a:solidFill>
              </a:rPr>
              <a:t>to find a good </a:t>
            </a:r>
            <a:r>
              <a:rPr lang="en-IN" sz="2400" dirty="0" smtClean="0">
                <a:solidFill>
                  <a:schemeClr val="bg1"/>
                </a:solidFill>
              </a:rPr>
              <a:t>problem</a:t>
            </a:r>
          </a:p>
          <a:p>
            <a:endParaRPr lang="en-IN" sz="2400" dirty="0">
              <a:solidFill>
                <a:schemeClr val="bg1"/>
              </a:solidFill>
            </a:endParaRPr>
          </a:p>
          <a:p>
            <a:r>
              <a:rPr lang="en-IN" sz="2400" dirty="0" smtClean="0"/>
              <a:t> Do </a:t>
            </a:r>
            <a:r>
              <a:rPr lang="en-IN" sz="2400" dirty="0"/>
              <a:t>not be in a </a:t>
            </a:r>
            <a:r>
              <a:rPr lang="en-IN" sz="2400" dirty="0">
                <a:solidFill>
                  <a:schemeClr val="bg1"/>
                </a:solidFill>
              </a:rPr>
              <a:t>hurry </a:t>
            </a:r>
            <a:r>
              <a:rPr lang="en-IN" sz="2400" dirty="0"/>
              <a:t>to “get to work”. </a:t>
            </a:r>
            <a:r>
              <a:rPr lang="en-IN" sz="2400" dirty="0">
                <a:solidFill>
                  <a:srgbClr val="FFC000"/>
                </a:solidFill>
              </a:rPr>
              <a:t>Savour</a:t>
            </a:r>
            <a:r>
              <a:rPr lang="en-IN" sz="2400" dirty="0"/>
              <a:t> the process of finding a nice problem.</a:t>
            </a:r>
          </a:p>
          <a:p>
            <a:pPr>
              <a:buNone/>
            </a:pPr>
            <a:endParaRPr lang="en-IN" sz="2400" dirty="0"/>
          </a:p>
          <a:p>
            <a:r>
              <a:rPr lang="en-IN" sz="2400" dirty="0" smtClean="0"/>
              <a:t> Be </a:t>
            </a:r>
            <a:r>
              <a:rPr lang="en-IN" sz="2400" dirty="0" smtClean="0">
                <a:solidFill>
                  <a:srgbClr val="FFC000"/>
                </a:solidFill>
              </a:rPr>
              <a:t>creative</a:t>
            </a:r>
            <a:r>
              <a:rPr lang="en-IN" sz="2400" dirty="0" smtClean="0"/>
              <a:t> in how you choose the problem. Don’t rush for the first, most obvious question (it gets crowded out there)</a:t>
            </a:r>
          </a:p>
          <a:p>
            <a:endParaRPr lang="en-IN" sz="2400" dirty="0"/>
          </a:p>
          <a:p>
            <a:r>
              <a:rPr lang="en-IN" sz="2400" dirty="0" smtClean="0"/>
              <a:t> Be original. What *you* like is important. Stay </a:t>
            </a:r>
            <a:r>
              <a:rPr lang="en-IN" sz="2400" dirty="0" smtClean="0">
                <a:solidFill>
                  <a:schemeClr val="bg1"/>
                </a:solidFill>
              </a:rPr>
              <a:t>committed </a:t>
            </a:r>
            <a:r>
              <a:rPr lang="en-IN" sz="2400" dirty="0" smtClean="0"/>
              <a:t>to </a:t>
            </a:r>
            <a:r>
              <a:rPr lang="en-IN" sz="2400" dirty="0" smtClean="0">
                <a:solidFill>
                  <a:srgbClr val="FFC000"/>
                </a:solidFill>
              </a:rPr>
              <a:t>what is interesting</a:t>
            </a:r>
            <a:r>
              <a:rPr lang="en-IN" sz="2400" dirty="0" smtClean="0"/>
              <a:t> to you.</a:t>
            </a:r>
          </a:p>
          <a:p>
            <a:endParaRPr lang="en-IN" sz="2400" dirty="0"/>
          </a:p>
          <a:p>
            <a:r>
              <a:rPr lang="en-IN" sz="2400" dirty="0" smtClean="0"/>
              <a:t> </a:t>
            </a:r>
            <a:endParaRPr lang="en-IN" sz="2400" dirty="0"/>
          </a:p>
          <a:p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264076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WHAT IS INTERESTING?</a:t>
            </a:r>
            <a:endParaRPr lang="en" dirty="0"/>
          </a:p>
        </p:txBody>
      </p:sp>
      <p:sp>
        <p:nvSpPr>
          <p:cNvPr id="85" name="Shape 85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dirty="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lang="en" sz="3000" dirty="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10493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000" dirty="0" smtClean="0"/>
              <a:t>What is interesting?</a:t>
            </a:r>
            <a:endParaRPr lang="en-IN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9242" y="1353089"/>
            <a:ext cx="7900918" cy="4967700"/>
          </a:xfrm>
        </p:spPr>
        <p:txBody>
          <a:bodyPr/>
          <a:lstStyle/>
          <a:p>
            <a:r>
              <a:rPr lang="en-IN" sz="2400" dirty="0" smtClean="0"/>
              <a:t> In the early stages, </a:t>
            </a:r>
            <a:r>
              <a:rPr lang="en-IN" sz="2400" dirty="0" smtClean="0">
                <a:solidFill>
                  <a:srgbClr val="FFC000"/>
                </a:solidFill>
              </a:rPr>
              <a:t>if you want to be safe</a:t>
            </a:r>
            <a:r>
              <a:rPr lang="en-IN" sz="2400" dirty="0" smtClean="0"/>
              <a:t>, you can tackle modest improvements over papers that appeared in reputable venues</a:t>
            </a:r>
          </a:p>
          <a:p>
            <a:endParaRPr lang="en-IN" sz="2400" dirty="0"/>
          </a:p>
          <a:p>
            <a:r>
              <a:rPr lang="en-IN" sz="2400" dirty="0" smtClean="0"/>
              <a:t> As you </a:t>
            </a:r>
            <a:r>
              <a:rPr lang="en-IN" sz="2400" dirty="0" smtClean="0">
                <a:solidFill>
                  <a:srgbClr val="FFC000"/>
                </a:solidFill>
              </a:rPr>
              <a:t>gain confidence</a:t>
            </a:r>
            <a:r>
              <a:rPr lang="en-IN" sz="2400" dirty="0" smtClean="0"/>
              <a:t>, branch out to more creative questions</a:t>
            </a:r>
          </a:p>
          <a:p>
            <a:endParaRPr lang="en-IN" sz="2400" dirty="0"/>
          </a:p>
          <a:p>
            <a:r>
              <a:rPr lang="en-IN" sz="2400" dirty="0" smtClean="0">
                <a:solidFill>
                  <a:schemeClr val="accent2"/>
                </a:solidFill>
              </a:rPr>
              <a:t> </a:t>
            </a:r>
            <a:r>
              <a:rPr lang="en-IN" sz="2400" dirty="0" smtClean="0">
                <a:solidFill>
                  <a:srgbClr val="FFC000"/>
                </a:solidFill>
              </a:rPr>
              <a:t>Interesting = publishable? Who decides? </a:t>
            </a:r>
            <a:r>
              <a:rPr lang="en-IN" sz="2400" dirty="0" smtClean="0"/>
              <a:t>What others</a:t>
            </a:r>
            <a:r>
              <a:rPr lang="en-IN" sz="2400" dirty="0" smtClean="0">
                <a:solidFill>
                  <a:schemeClr val="bg1"/>
                </a:solidFill>
              </a:rPr>
              <a:t> </a:t>
            </a:r>
            <a:r>
              <a:rPr lang="en-IN" sz="2400" dirty="0" smtClean="0"/>
              <a:t>think is important but not as important as what you think.</a:t>
            </a:r>
          </a:p>
          <a:p>
            <a:endParaRPr lang="en-IN" sz="2400" dirty="0" smtClean="0"/>
          </a:p>
          <a:p>
            <a:r>
              <a:rPr lang="en-IN" sz="2400" i="1" dirty="0" smtClean="0"/>
              <a:t> </a:t>
            </a:r>
            <a:r>
              <a:rPr lang="en-IN" sz="2400" dirty="0" smtClean="0"/>
              <a:t>If we are </a:t>
            </a:r>
            <a:r>
              <a:rPr lang="en-IN" sz="2400" dirty="0" smtClean="0">
                <a:solidFill>
                  <a:srgbClr val="FFC000"/>
                </a:solidFill>
              </a:rPr>
              <a:t>genuinely interested</a:t>
            </a:r>
            <a:r>
              <a:rPr lang="en-IN" sz="2400" dirty="0" smtClean="0"/>
              <a:t>, then failures and setbacks (inevitable and plentiful) do not seem so bad</a:t>
            </a:r>
          </a:p>
          <a:p>
            <a:pPr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42467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097" y="1286267"/>
            <a:ext cx="7878772" cy="3459480"/>
          </a:xfrm>
        </p:spPr>
        <p:txBody>
          <a:bodyPr/>
          <a:lstStyle/>
          <a:p>
            <a:r>
              <a:rPr lang="en-IN" sz="2000" dirty="0" smtClean="0">
                <a:solidFill>
                  <a:schemeClr val="bg1"/>
                </a:solidFill>
                <a:latin typeface="Quicksand" panose="020B0604020202020204" charset="0"/>
              </a:rPr>
              <a:t> Once I got involved in a project because I confused interesting (to me) with publishable</a:t>
            </a:r>
          </a:p>
          <a:p>
            <a:pPr>
              <a:buNone/>
            </a:pPr>
            <a:endParaRPr lang="en-IN" sz="2000" dirty="0">
              <a:solidFill>
                <a:schemeClr val="bg1"/>
              </a:solidFill>
              <a:latin typeface="Quicksand" panose="020B0604020202020204" charset="0"/>
            </a:endParaRPr>
          </a:p>
          <a:p>
            <a:r>
              <a:rPr lang="en-IN" sz="2000" dirty="0" smtClean="0">
                <a:solidFill>
                  <a:schemeClr val="bg1"/>
                </a:solidFill>
                <a:latin typeface="Quicksand" panose="020B0604020202020204" charset="0"/>
              </a:rPr>
              <a:t> Paper was rejected multiple times. Didn’t really like the question but had to keep coming up with new ways to “sell” it.</a:t>
            </a:r>
          </a:p>
          <a:p>
            <a:pPr>
              <a:buNone/>
            </a:pPr>
            <a:endParaRPr lang="en-IN" sz="2000" dirty="0">
              <a:solidFill>
                <a:schemeClr val="bg1"/>
              </a:solidFill>
              <a:latin typeface="Quicksand" panose="020B0604020202020204" charset="0"/>
            </a:endParaRPr>
          </a:p>
          <a:p>
            <a:r>
              <a:rPr lang="en-IN" sz="2000" dirty="0" smtClean="0">
                <a:solidFill>
                  <a:schemeClr val="bg1"/>
                </a:solidFill>
                <a:latin typeface="Quicksand" panose="020B0604020202020204" charset="0"/>
              </a:rPr>
              <a:t> Another paper that took equally long to publish but I liked and believed in it. Rewriting helped improve it. Satisfied in the end.</a:t>
            </a:r>
            <a:endParaRPr lang="en-IN" sz="2000" dirty="0">
              <a:solidFill>
                <a:schemeClr val="bg1"/>
              </a:solidFill>
              <a:latin typeface="Quicksand" panose="020B0604020202020204" charset="0"/>
            </a:endParaRPr>
          </a:p>
        </p:txBody>
      </p:sp>
      <p:sp>
        <p:nvSpPr>
          <p:cNvPr id="4" name="Shape 95"/>
          <p:cNvSpPr txBox="1">
            <a:spLocks noGrp="1"/>
          </p:cNvSpPr>
          <p:nvPr>
            <p:ph type="title"/>
          </p:nvPr>
        </p:nvSpPr>
        <p:spPr>
          <a:xfrm>
            <a:off x="1093431" y="154742"/>
            <a:ext cx="7878773" cy="94115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 smtClean="0"/>
              <a:t>Interesting=Publishable? Personal </a:t>
            </a:r>
            <a:endParaRPr lang="en" sz="3000" dirty="0">
              <a:solidFill>
                <a:srgbClr val="39C0BA"/>
              </a:solidFill>
            </a:endParaRPr>
          </a:p>
        </p:txBody>
      </p:sp>
      <p:grpSp>
        <p:nvGrpSpPr>
          <p:cNvPr id="5" name="Shape 474"/>
          <p:cNvGrpSpPr/>
          <p:nvPr/>
        </p:nvGrpSpPr>
        <p:grpSpPr>
          <a:xfrm>
            <a:off x="7341181" y="602236"/>
            <a:ext cx="342881" cy="350068"/>
            <a:chOff x="3951850" y="2985350"/>
            <a:chExt cx="407950" cy="416500"/>
          </a:xfrm>
        </p:grpSpPr>
        <p:sp>
          <p:nvSpPr>
            <p:cNvPr id="6" name="Shape 475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476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47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478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92480" y="5303591"/>
            <a:ext cx="82240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600" dirty="0" smtClean="0">
                <a:solidFill>
                  <a:srgbClr val="FFC000"/>
                </a:solidFill>
                <a:latin typeface="Quicksand" panose="020B0604020202020204" charset="0"/>
              </a:rPr>
              <a:t>Don’t work on things just because you think they are interesting to others.</a:t>
            </a:r>
            <a:endParaRPr lang="en-IN" sz="2600" dirty="0">
              <a:latin typeface="Quicks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5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633224" y="2882400"/>
            <a:ext cx="7095139" cy="170622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IN" dirty="0" smtClean="0"/>
              <a:t>There is </a:t>
            </a:r>
            <a:r>
              <a:rPr lang="en-IN" dirty="0"/>
              <a:t>confusion </a:t>
            </a:r>
            <a:r>
              <a:rPr lang="en-IN" dirty="0" smtClean="0"/>
              <a:t>due </a:t>
            </a:r>
            <a:r>
              <a:rPr lang="en-IN" dirty="0"/>
              <a:t>to the mixing of two voices—one is a loud voice of the interests of those around us, in conferences, in our department, etc. The other is a faint voice in our breast, that says, this is interesting to </a:t>
            </a:r>
            <a:r>
              <a:rPr lang="en-IN" dirty="0" smtClean="0"/>
              <a:t>me. </a:t>
            </a:r>
            <a:r>
              <a:rPr lang="en-IN" dirty="0"/>
              <a:t>L</a:t>
            </a:r>
            <a:r>
              <a:rPr lang="en-IN" dirty="0" smtClean="0"/>
              <a:t>istening </a:t>
            </a:r>
            <a:r>
              <a:rPr lang="en-IN" dirty="0"/>
              <a:t>to our </a:t>
            </a:r>
            <a:r>
              <a:rPr lang="en-IN" dirty="0" smtClean="0"/>
              <a:t>own idiosyncratic </a:t>
            </a:r>
            <a:r>
              <a:rPr lang="en-IN" dirty="0"/>
              <a:t>voice leads to better </a:t>
            </a:r>
            <a:r>
              <a:rPr lang="en-IN" dirty="0" smtClean="0"/>
              <a:t>science.</a:t>
            </a:r>
            <a:r>
              <a:rPr lang="en-IN" dirty="0"/>
              <a:t>	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	</a:t>
            </a:r>
          </a:p>
          <a:p>
            <a:pPr>
              <a:buNone/>
            </a:pPr>
            <a:r>
              <a:rPr lang="en-IN" dirty="0" smtClean="0"/>
              <a:t>-Uri </a:t>
            </a:r>
            <a:r>
              <a:rPr lang="en-IN" dirty="0" err="1" smtClean="0"/>
              <a:t>Alon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763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BE INSPIRED</a:t>
            </a:r>
            <a:endParaRPr lang="en" dirty="0"/>
          </a:p>
        </p:txBody>
      </p:sp>
      <p:sp>
        <p:nvSpPr>
          <p:cNvPr id="85" name="Shape 85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dirty="0" smtClean="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lang="en" sz="3000" dirty="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16377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96" y="1600200"/>
            <a:ext cx="7684787" cy="4967700"/>
          </a:xfrm>
        </p:spPr>
        <p:txBody>
          <a:bodyPr/>
          <a:lstStyle/>
          <a:p>
            <a:r>
              <a:rPr lang="en-IN" sz="2400" dirty="0" smtClean="0"/>
              <a:t> A concrete method I have is to maintain a stash of papers that I have found </a:t>
            </a:r>
            <a:r>
              <a:rPr lang="en-IN" sz="2400" dirty="0" smtClean="0">
                <a:solidFill>
                  <a:srgbClr val="FFC000"/>
                </a:solidFill>
              </a:rPr>
              <a:t>innovative, inspiring and cool</a:t>
            </a:r>
          </a:p>
          <a:p>
            <a:endParaRPr lang="en-IN" sz="2400" dirty="0" smtClean="0"/>
          </a:p>
          <a:p>
            <a:r>
              <a:rPr lang="en-IN" sz="2400" dirty="0"/>
              <a:t> </a:t>
            </a:r>
            <a:r>
              <a:rPr lang="en-IN" sz="2400" dirty="0" smtClean="0"/>
              <a:t>I periodically look at these to </a:t>
            </a:r>
            <a:r>
              <a:rPr lang="en-IN" sz="2400" dirty="0" smtClean="0">
                <a:solidFill>
                  <a:srgbClr val="FFC000"/>
                </a:solidFill>
              </a:rPr>
              <a:t>rediscover what I love </a:t>
            </a:r>
            <a:r>
              <a:rPr lang="en-IN" sz="2400" dirty="0" smtClean="0"/>
              <a:t>about my research area. Keep adding to this stash.</a:t>
            </a:r>
          </a:p>
          <a:p>
            <a:endParaRPr lang="en-IN" sz="2400" dirty="0"/>
          </a:p>
          <a:p>
            <a:r>
              <a:rPr lang="en-IN" sz="2400" dirty="0" smtClean="0"/>
              <a:t>When I </a:t>
            </a:r>
            <a:r>
              <a:rPr lang="en-IN" sz="2400" dirty="0" smtClean="0">
                <a:solidFill>
                  <a:srgbClr val="FFC000"/>
                </a:solidFill>
              </a:rPr>
              <a:t>feel inspired, I try to think</a:t>
            </a:r>
            <a:r>
              <a:rPr lang="en-IN" sz="2400" dirty="0" smtClean="0"/>
              <a:t> of open directions</a:t>
            </a:r>
          </a:p>
          <a:p>
            <a:endParaRPr lang="en-IN" sz="2400" dirty="0"/>
          </a:p>
          <a:p>
            <a:r>
              <a:rPr lang="en-IN" sz="2400" dirty="0" smtClean="0"/>
              <a:t> Choose problems with a </a:t>
            </a:r>
            <a:r>
              <a:rPr lang="en-IN" sz="2400" dirty="0" smtClean="0">
                <a:solidFill>
                  <a:srgbClr val="FFC000"/>
                </a:solidFill>
              </a:rPr>
              <a:t>fresh mind</a:t>
            </a:r>
            <a:r>
              <a:rPr lang="en-IN" sz="2400" dirty="0" smtClean="0"/>
              <a:t>, e.g. morning</a:t>
            </a:r>
            <a:endParaRPr lang="en-IN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65474" y="665975"/>
            <a:ext cx="7745769" cy="459900"/>
          </a:xfrm>
        </p:spPr>
        <p:txBody>
          <a:bodyPr/>
          <a:lstStyle/>
          <a:p>
            <a:r>
              <a:rPr lang="en-IN" sz="3000" dirty="0" smtClean="0"/>
              <a:t>Being inspired while choosing a problem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73813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258216" y="537778"/>
            <a:ext cx="7691820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How to select a research topic: A </a:t>
            </a:r>
            <a:r>
              <a:rPr lang="en" dirty="0" smtClean="0">
                <a:solidFill>
                  <a:srgbClr val="FFC000"/>
                </a:solidFill>
              </a:rPr>
              <a:t> theorist’s</a:t>
            </a:r>
            <a:r>
              <a:rPr lang="en" dirty="0" smtClean="0"/>
              <a:t> perspective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168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96" y="1113905"/>
            <a:ext cx="7978503" cy="5453995"/>
          </a:xfrm>
        </p:spPr>
        <p:txBody>
          <a:bodyPr/>
          <a:lstStyle/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Useful to </a:t>
            </a:r>
            <a:r>
              <a:rPr lang="en-IN" sz="2400" dirty="0" smtClean="0">
                <a:solidFill>
                  <a:srgbClr val="FFC000"/>
                </a:solidFill>
              </a:rPr>
              <a:t>read </a:t>
            </a:r>
            <a:r>
              <a:rPr lang="en-IN" sz="2400" dirty="0">
                <a:solidFill>
                  <a:srgbClr val="FFC000"/>
                </a:solidFill>
              </a:rPr>
              <a:t>abstracts</a:t>
            </a:r>
            <a:r>
              <a:rPr lang="en-IN" sz="2400" dirty="0"/>
              <a:t> of many </a:t>
            </a:r>
            <a:r>
              <a:rPr lang="en-IN" sz="2400" dirty="0" smtClean="0"/>
              <a:t>papers, to know landscape</a:t>
            </a:r>
          </a:p>
          <a:p>
            <a:endParaRPr lang="en-IN" sz="2400" dirty="0"/>
          </a:p>
          <a:p>
            <a:r>
              <a:rPr lang="en-IN" sz="2400" dirty="0" smtClean="0"/>
              <a:t> See many </a:t>
            </a:r>
            <a:r>
              <a:rPr lang="en-IN" sz="2400" dirty="0" smtClean="0">
                <a:solidFill>
                  <a:srgbClr val="FFC000"/>
                </a:solidFill>
              </a:rPr>
              <a:t>talks/slides</a:t>
            </a:r>
            <a:r>
              <a:rPr lang="en-IN" sz="2400" dirty="0" smtClean="0"/>
              <a:t> to have high level idea of work across the space</a:t>
            </a:r>
          </a:p>
          <a:p>
            <a:endParaRPr lang="en-IN" sz="2400" dirty="0"/>
          </a:p>
          <a:p>
            <a:r>
              <a:rPr lang="en-IN" sz="2400" dirty="0" smtClean="0"/>
              <a:t> Think </a:t>
            </a:r>
            <a:r>
              <a:rPr lang="en-IN" sz="2400" dirty="0" smtClean="0">
                <a:solidFill>
                  <a:srgbClr val="FFC000"/>
                </a:solidFill>
              </a:rPr>
              <a:t>wild</a:t>
            </a:r>
            <a:r>
              <a:rPr lang="en-IN" sz="2400" dirty="0" smtClean="0"/>
              <a:t> </a:t>
            </a:r>
            <a:r>
              <a:rPr lang="en-IN" sz="2400" dirty="0" smtClean="0">
                <a:sym typeface="Wingdings" panose="05000000000000000000" pitchFamily="2" charset="2"/>
              </a:rPr>
              <a:t></a:t>
            </a:r>
            <a:r>
              <a:rPr lang="en-IN" sz="2400" dirty="0" smtClean="0"/>
              <a:t>. Forget about  details, hurdles etc. Allow the craziest of ideas. Listen to music. Have fun. </a:t>
            </a:r>
          </a:p>
          <a:p>
            <a:endParaRPr lang="en-IN" sz="2400" dirty="0"/>
          </a:p>
          <a:p>
            <a:pPr>
              <a:buNone/>
            </a:pPr>
            <a:endParaRPr lang="en-IN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17875" y="8183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r>
              <a:rPr lang="en-IN" sz="3000" dirty="0" smtClean="0"/>
              <a:t>Seeking new problems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116239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633224" y="2882400"/>
            <a:ext cx="7095139" cy="170622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IN" dirty="0"/>
              <a:t>It is six in the morning. The house is asleep. Nice music is playing. I prove and conjecture. </a:t>
            </a: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-</a:t>
            </a:r>
            <a:r>
              <a:rPr lang="en-IN" dirty="0"/>
              <a:t>Paul </a:t>
            </a:r>
            <a:r>
              <a:rPr lang="en-IN" dirty="0" err="1" smtClean="0"/>
              <a:t>Erdos</a:t>
            </a:r>
            <a:r>
              <a:rPr lang="en-IN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000" dirty="0" smtClean="0"/>
              <a:t>Then, stop being wild and lace up! 	</a:t>
            </a:r>
            <a:endParaRPr lang="en-IN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75" y="1317567"/>
            <a:ext cx="7668161" cy="4967700"/>
          </a:xfrm>
        </p:spPr>
        <p:txBody>
          <a:bodyPr/>
          <a:lstStyle/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After the dreamy phase where all ideas are welcome, </a:t>
            </a:r>
            <a:r>
              <a:rPr lang="en-IN" sz="2400" dirty="0" smtClean="0">
                <a:solidFill>
                  <a:srgbClr val="FFC000"/>
                </a:solidFill>
              </a:rPr>
              <a:t>play devil’s advocate </a:t>
            </a:r>
            <a:r>
              <a:rPr lang="en-IN" sz="2400" dirty="0" smtClean="0"/>
              <a:t>and try to look at why any one would make sense</a:t>
            </a:r>
          </a:p>
          <a:p>
            <a:endParaRPr lang="en-IN" sz="2400" dirty="0"/>
          </a:p>
          <a:p>
            <a:r>
              <a:rPr lang="en-IN" sz="2400" dirty="0" smtClean="0"/>
              <a:t> Do thorough </a:t>
            </a:r>
            <a:r>
              <a:rPr lang="en-IN" sz="2400" dirty="0" smtClean="0">
                <a:solidFill>
                  <a:srgbClr val="FFC000"/>
                </a:solidFill>
              </a:rPr>
              <a:t>literature survey</a:t>
            </a:r>
            <a:r>
              <a:rPr lang="en-IN" sz="2400" dirty="0" smtClean="0"/>
              <a:t>. Keep abreast.</a:t>
            </a:r>
          </a:p>
          <a:p>
            <a:endParaRPr lang="en-IN" sz="2400" dirty="0"/>
          </a:p>
          <a:p>
            <a:r>
              <a:rPr lang="en-IN" sz="2400" dirty="0" smtClean="0"/>
              <a:t> </a:t>
            </a:r>
            <a:r>
              <a:rPr lang="en-IN" sz="2400" dirty="0" smtClean="0">
                <a:solidFill>
                  <a:srgbClr val="FFC000"/>
                </a:solidFill>
              </a:rPr>
              <a:t>Stop reading and start moving</a:t>
            </a:r>
            <a:r>
              <a:rPr lang="en-IN" sz="2400" dirty="0" smtClean="0"/>
              <a:t>. Knowing all the details of all science done is unnecessary (and impossible)</a:t>
            </a:r>
          </a:p>
          <a:p>
            <a:pPr>
              <a:buNone/>
            </a:pPr>
            <a:endParaRPr lang="en-IN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3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633224" y="2882400"/>
            <a:ext cx="7095139" cy="170622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IN" dirty="0"/>
              <a:t>When I got (PhD) I knew almost nothing about physics. But I did learn one big thing: that no one knows everything, and you don’t have to.</a:t>
            </a:r>
            <a:endParaRPr lang="en-IN" dirty="0">
              <a:solidFill>
                <a:srgbClr val="FFC000"/>
              </a:solidFill>
            </a:endParaRP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-Steven Weinberg			</a:t>
            </a:r>
          </a:p>
        </p:txBody>
      </p:sp>
    </p:spTree>
    <p:extLst>
      <p:ext uri="{BB962C8B-B14F-4D97-AF65-F5344CB8AC3E}">
        <p14:creationId xmlns:p14="http://schemas.microsoft.com/office/powerpoint/2010/main" val="8203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96" y="1113905"/>
            <a:ext cx="7978503" cy="5453995"/>
          </a:xfrm>
        </p:spPr>
        <p:txBody>
          <a:bodyPr/>
          <a:lstStyle/>
          <a:p>
            <a:endParaRPr lang="en-IN" sz="2400" dirty="0"/>
          </a:p>
          <a:p>
            <a:r>
              <a:rPr lang="en-IN" sz="2400" dirty="0"/>
              <a:t> My advice is to </a:t>
            </a:r>
            <a:r>
              <a:rPr lang="en-IN" sz="2400" dirty="0">
                <a:solidFill>
                  <a:srgbClr val="FFC000"/>
                </a:solidFill>
              </a:rPr>
              <a:t>go for the messes </a:t>
            </a:r>
            <a:r>
              <a:rPr lang="en-IN" sz="2400" dirty="0"/>
              <a:t>- that’s where the action </a:t>
            </a:r>
            <a:r>
              <a:rPr lang="en-IN" sz="2400" dirty="0" smtClean="0"/>
              <a:t>is</a:t>
            </a:r>
            <a:r>
              <a:rPr lang="en-IN" sz="2400" dirty="0"/>
              <a:t> </a:t>
            </a:r>
            <a:r>
              <a:rPr lang="en-IN" sz="2400" dirty="0" smtClean="0"/>
              <a:t>–Steven Weinberg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Once </a:t>
            </a:r>
            <a:r>
              <a:rPr lang="en-IN" sz="2400" dirty="0"/>
              <a:t>chosen, be </a:t>
            </a:r>
            <a:r>
              <a:rPr lang="en-IN" sz="2400" dirty="0">
                <a:solidFill>
                  <a:srgbClr val="FFC000"/>
                </a:solidFill>
              </a:rPr>
              <a:t>diligent</a:t>
            </a:r>
            <a:r>
              <a:rPr lang="en-IN" sz="2400" dirty="0"/>
              <a:t>. Don’t give up till you </a:t>
            </a:r>
            <a:r>
              <a:rPr lang="en-IN" sz="2400" dirty="0" smtClean="0"/>
              <a:t>have tried enough, and understand </a:t>
            </a:r>
            <a:r>
              <a:rPr lang="en-IN" sz="2400" dirty="0"/>
              <a:t>why you are not able to make progress (</a:t>
            </a:r>
            <a:r>
              <a:rPr lang="en-IN" sz="2400" dirty="0" err="1"/>
              <a:t>eg</a:t>
            </a:r>
            <a:r>
              <a:rPr lang="en-IN" sz="2400" dirty="0"/>
              <a:t> techniques not enough</a:t>
            </a:r>
            <a:r>
              <a:rPr lang="en-IN" sz="2400" dirty="0" smtClean="0"/>
              <a:t>?)</a:t>
            </a:r>
          </a:p>
          <a:p>
            <a:endParaRPr lang="en-IN" sz="2400" dirty="0"/>
          </a:p>
          <a:p>
            <a:r>
              <a:rPr lang="en-IN" sz="2400" dirty="0" smtClean="0"/>
              <a:t>Even if you have to abandon a problem, make sure you </a:t>
            </a:r>
            <a:r>
              <a:rPr lang="en-IN" sz="2400" dirty="0" smtClean="0">
                <a:solidFill>
                  <a:srgbClr val="FFC000"/>
                </a:solidFill>
              </a:rPr>
              <a:t>learn</a:t>
            </a:r>
            <a:r>
              <a:rPr lang="en-IN" sz="2400" dirty="0" smtClean="0"/>
              <a:t> something from it. Quantify this and write it down.</a:t>
            </a:r>
          </a:p>
          <a:p>
            <a:endParaRPr lang="en-IN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17875" y="8183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r>
              <a:rPr lang="en-IN" sz="3000" dirty="0" smtClean="0"/>
              <a:t>Going for the mess (and sticking on)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2537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000" dirty="0" smtClean="0"/>
              <a:t>Keep at it</a:t>
            </a:r>
            <a:endParaRPr lang="en-IN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96" y="1600200"/>
            <a:ext cx="7668161" cy="4967700"/>
          </a:xfrm>
        </p:spPr>
        <p:txBody>
          <a:bodyPr/>
          <a:lstStyle/>
          <a:p>
            <a:r>
              <a:rPr lang="en-IN" sz="2400" dirty="0" smtClean="0"/>
              <a:t> </a:t>
            </a:r>
            <a:r>
              <a:rPr lang="en-IN" sz="2400" dirty="0" smtClean="0">
                <a:solidFill>
                  <a:srgbClr val="FFC000"/>
                </a:solidFill>
              </a:rPr>
              <a:t>Talk</a:t>
            </a:r>
            <a:r>
              <a:rPr lang="en-IN" sz="2400" dirty="0" smtClean="0"/>
              <a:t> about research to peers. You’ll get ideas.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/>
              <a:t> </a:t>
            </a:r>
            <a:r>
              <a:rPr lang="en-IN" sz="2400" dirty="0" smtClean="0"/>
              <a:t>Attend and give many talks. </a:t>
            </a:r>
            <a:r>
              <a:rPr lang="en-IN" sz="2400" dirty="0" smtClean="0">
                <a:solidFill>
                  <a:srgbClr val="FFC000"/>
                </a:solidFill>
              </a:rPr>
              <a:t>Ask many questions. This leads to new problems.</a:t>
            </a:r>
          </a:p>
          <a:p>
            <a:endParaRPr lang="en-IN" sz="2400" dirty="0"/>
          </a:p>
          <a:p>
            <a:r>
              <a:rPr lang="en-IN" sz="2400" dirty="0" smtClean="0"/>
              <a:t> </a:t>
            </a:r>
            <a:r>
              <a:rPr lang="en-IN" sz="2400" dirty="0" smtClean="0">
                <a:solidFill>
                  <a:srgbClr val="FFC000"/>
                </a:solidFill>
              </a:rPr>
              <a:t>Be sceptical when choosing a problem</a:t>
            </a:r>
            <a:r>
              <a:rPr lang="en-IN" sz="2400" dirty="0" smtClean="0"/>
              <a:t>. Place any question on the map of known results and check if it is surprising. 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226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627" y="885305"/>
            <a:ext cx="7585034" cy="3459480"/>
          </a:xfrm>
        </p:spPr>
        <p:txBody>
          <a:bodyPr/>
          <a:lstStyle/>
          <a:p>
            <a:pPr marL="342900" indent="-342900"/>
            <a:r>
              <a:rPr lang="en-IN" sz="1900" dirty="0" smtClean="0">
                <a:solidFill>
                  <a:schemeClr val="bg1"/>
                </a:solidFill>
                <a:latin typeface="Quicksand" panose="020B0604020202020204" charset="0"/>
              </a:rPr>
              <a:t> </a:t>
            </a:r>
            <a:r>
              <a:rPr lang="en-IN" sz="1900" dirty="0">
                <a:solidFill>
                  <a:schemeClr val="bg1"/>
                </a:solidFill>
                <a:latin typeface="Quicksand" panose="020B0604020202020204" charset="0"/>
              </a:rPr>
              <a:t>In crypto, we prove security against adversaries </a:t>
            </a:r>
            <a:r>
              <a:rPr lang="en-IN" sz="1900" dirty="0" smtClean="0">
                <a:solidFill>
                  <a:schemeClr val="bg1"/>
                </a:solidFill>
                <a:latin typeface="Quicksand" panose="020B0604020202020204" charset="0"/>
              </a:rPr>
              <a:t>(modelled as algorithms)</a:t>
            </a:r>
          </a:p>
          <a:p>
            <a:pPr marL="342900" indent="-342900"/>
            <a:endParaRPr lang="en-IN" sz="1900" dirty="0" smtClean="0">
              <a:solidFill>
                <a:schemeClr val="bg1"/>
              </a:solidFill>
              <a:latin typeface="Quicksand" panose="020B0604020202020204" charset="0"/>
            </a:endParaRPr>
          </a:p>
          <a:p>
            <a:pPr marL="342900" indent="-342900"/>
            <a:r>
              <a:rPr lang="en-IN" sz="1900" dirty="0" smtClean="0">
                <a:solidFill>
                  <a:schemeClr val="bg1"/>
                </a:solidFill>
                <a:latin typeface="Quicksand" panose="020B0604020202020204" charset="0"/>
              </a:rPr>
              <a:t>In one paper in 2011, I could only prove a weaker property than I wanted. The adversary in my proof was limited</a:t>
            </a:r>
          </a:p>
          <a:p>
            <a:pPr marL="342900" indent="-342900"/>
            <a:endParaRPr lang="en-IN" sz="1900" dirty="0">
              <a:solidFill>
                <a:schemeClr val="bg1"/>
              </a:solidFill>
              <a:latin typeface="Quicksand" panose="020B0604020202020204" charset="0"/>
            </a:endParaRPr>
          </a:p>
          <a:p>
            <a:pPr marL="342900" indent="-342900"/>
            <a:r>
              <a:rPr lang="en-IN" sz="1900" dirty="0" smtClean="0">
                <a:solidFill>
                  <a:schemeClr val="bg1"/>
                </a:solidFill>
                <a:latin typeface="Quicksand" panose="020B0604020202020204" charset="0"/>
              </a:rPr>
              <a:t>I kept trying to generalize the proof and failed each time</a:t>
            </a:r>
          </a:p>
          <a:p>
            <a:pPr marL="342900" indent="-342900"/>
            <a:endParaRPr lang="en-IN" sz="1900" dirty="0">
              <a:solidFill>
                <a:schemeClr val="bg1"/>
              </a:solidFill>
              <a:latin typeface="Quicksand" panose="020B0604020202020204" charset="0"/>
            </a:endParaRPr>
          </a:p>
          <a:p>
            <a:pPr marL="342900" indent="-342900"/>
            <a:r>
              <a:rPr lang="en-IN" sz="1900" dirty="0" smtClean="0">
                <a:solidFill>
                  <a:schemeClr val="bg1"/>
                </a:solidFill>
                <a:latin typeface="Quicksand" panose="020B0604020202020204" charset="0"/>
              </a:rPr>
              <a:t>In 2016, it occurred to me, is it actually true that the proof can be generalized?</a:t>
            </a:r>
          </a:p>
          <a:p>
            <a:pPr marL="342900" indent="-342900"/>
            <a:endParaRPr lang="en-IN" sz="1900" dirty="0" smtClean="0">
              <a:solidFill>
                <a:schemeClr val="bg1"/>
              </a:solidFill>
              <a:latin typeface="Quicksand" panose="020B0604020202020204" charset="0"/>
            </a:endParaRPr>
          </a:p>
          <a:p>
            <a:pPr marL="342900" indent="-342900"/>
            <a:r>
              <a:rPr lang="en-IN" sz="1900" dirty="0" smtClean="0">
                <a:solidFill>
                  <a:schemeClr val="bg1"/>
                </a:solidFill>
                <a:latin typeface="Quicksand" panose="020B0604020202020204" charset="0"/>
              </a:rPr>
              <a:t>Within half an hour, I had an attack against the scheme, if a general adversary was considered</a:t>
            </a:r>
          </a:p>
        </p:txBody>
      </p:sp>
      <p:sp>
        <p:nvSpPr>
          <p:cNvPr id="4" name="Shape 95"/>
          <p:cNvSpPr txBox="1">
            <a:spLocks noGrp="1"/>
          </p:cNvSpPr>
          <p:nvPr>
            <p:ph type="title"/>
          </p:nvPr>
        </p:nvSpPr>
        <p:spPr>
          <a:xfrm>
            <a:off x="1093431" y="0"/>
            <a:ext cx="7878773" cy="94115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 smtClean="0"/>
              <a:t>Being sceptical: Personal </a:t>
            </a:r>
            <a:endParaRPr lang="en" sz="3000" dirty="0">
              <a:solidFill>
                <a:srgbClr val="39C0B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757" y="5724769"/>
            <a:ext cx="786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FFC000"/>
                </a:solidFill>
                <a:latin typeface="Quicksand" panose="020B0604020202020204" charset="0"/>
              </a:rPr>
              <a:t>Always ask: can what I am trying to prove true actually be false </a:t>
            </a:r>
            <a:r>
              <a:rPr lang="en-IN" sz="2400" dirty="0" smtClean="0">
                <a:solidFill>
                  <a:srgbClr val="FFC000"/>
                </a:solidFill>
                <a:latin typeface="Quicksand" panose="020B0604020202020204" charset="0"/>
                <a:sym typeface="Wingdings" panose="05000000000000000000" pitchFamily="2" charset="2"/>
              </a:rPr>
              <a:t></a:t>
            </a:r>
            <a:r>
              <a:rPr lang="en-IN" sz="2400" dirty="0" smtClean="0">
                <a:solidFill>
                  <a:srgbClr val="FFC000"/>
                </a:solidFill>
                <a:latin typeface="Quicksand" panose="020B0604020202020204" charset="0"/>
              </a:rPr>
              <a:t>?</a:t>
            </a:r>
            <a:endParaRPr lang="en-IN" sz="2400" dirty="0">
              <a:latin typeface="Quicksand" panose="020B0604020202020204" charset="0"/>
            </a:endParaRPr>
          </a:p>
        </p:txBody>
      </p:sp>
      <p:grpSp>
        <p:nvGrpSpPr>
          <p:cNvPr id="6" name="Shape 474"/>
          <p:cNvGrpSpPr/>
          <p:nvPr/>
        </p:nvGrpSpPr>
        <p:grpSpPr>
          <a:xfrm>
            <a:off x="6110898" y="376365"/>
            <a:ext cx="342881" cy="350068"/>
            <a:chOff x="3951850" y="2985350"/>
            <a:chExt cx="407950" cy="416500"/>
          </a:xfrm>
        </p:grpSpPr>
        <p:sp>
          <p:nvSpPr>
            <p:cNvPr id="7" name="Shape 475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476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47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478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4798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2400" dirty="0" smtClean="0"/>
              <a:t> In choosing and later, try to </a:t>
            </a:r>
            <a:r>
              <a:rPr lang="en-IN" sz="2400" dirty="0" smtClean="0">
                <a:solidFill>
                  <a:srgbClr val="FFC000"/>
                </a:solidFill>
              </a:rPr>
              <a:t>keep the fun alive</a:t>
            </a:r>
          </a:p>
          <a:p>
            <a:endParaRPr lang="en-IN" sz="2400" dirty="0"/>
          </a:p>
          <a:p>
            <a:r>
              <a:rPr lang="en-IN" sz="2400" dirty="0" smtClean="0"/>
              <a:t> Should not become all about </a:t>
            </a:r>
            <a:r>
              <a:rPr lang="en-IN" sz="2400" dirty="0" smtClean="0">
                <a:solidFill>
                  <a:srgbClr val="FFC000"/>
                </a:solidFill>
              </a:rPr>
              <a:t>slog</a:t>
            </a:r>
            <a:r>
              <a:rPr lang="en-IN" sz="2400" dirty="0" smtClean="0"/>
              <a:t> (though you’ll need to work very hard)</a:t>
            </a:r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Work hard, but work </a:t>
            </a:r>
            <a:r>
              <a:rPr lang="en-IN" sz="2400" dirty="0" smtClean="0">
                <a:solidFill>
                  <a:srgbClr val="FFC000"/>
                </a:solidFill>
              </a:rPr>
              <a:t>smart</a:t>
            </a:r>
          </a:p>
          <a:p>
            <a:pPr>
              <a:buNone/>
            </a:pPr>
            <a:endParaRPr lang="en-IN" sz="2400" dirty="0"/>
          </a:p>
          <a:p>
            <a:r>
              <a:rPr lang="en-IN" sz="2400" dirty="0" smtClean="0"/>
              <a:t> </a:t>
            </a:r>
            <a:r>
              <a:rPr lang="en-IN" sz="2400" dirty="0" smtClean="0">
                <a:solidFill>
                  <a:srgbClr val="FFC000"/>
                </a:solidFill>
              </a:rPr>
              <a:t>Get used to failure</a:t>
            </a:r>
            <a:r>
              <a:rPr lang="en-IN" sz="2400" dirty="0" smtClean="0"/>
              <a:t>. Keep learning.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</p:spPr>
        <p:txBody>
          <a:bodyPr/>
          <a:lstStyle/>
          <a:p>
            <a:r>
              <a:rPr lang="en-IN" sz="3000" dirty="0" smtClean="0"/>
              <a:t>Final Thoughts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19739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C0BA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0184" y="1374371"/>
            <a:ext cx="2137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000" dirty="0" smtClean="0">
                <a:latin typeface="Quicksand" panose="020B0604020202020204" charset="0"/>
              </a:rPr>
              <a:t>Thank you!</a:t>
            </a:r>
            <a:endParaRPr lang="en-IN" sz="3000" dirty="0">
              <a:latin typeface="Quicksand" panose="020B060402020202020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209912" y="2537764"/>
            <a:ext cx="594424" cy="463607"/>
            <a:chOff x="4215454" y="3812382"/>
            <a:chExt cx="594424" cy="463607"/>
          </a:xfrm>
        </p:grpSpPr>
        <p:grpSp>
          <p:nvGrpSpPr>
            <p:cNvPr id="760" name="Shape 745"/>
            <p:cNvGrpSpPr/>
            <p:nvPr/>
          </p:nvGrpSpPr>
          <p:grpSpPr>
            <a:xfrm>
              <a:off x="4215454" y="3812382"/>
              <a:ext cx="433992" cy="422729"/>
              <a:chOff x="5916675" y="927975"/>
              <a:chExt cx="516350" cy="502950"/>
            </a:xfrm>
          </p:grpSpPr>
          <p:sp>
            <p:nvSpPr>
              <p:cNvPr id="761" name="Shape 746"/>
              <p:cNvSpPr/>
              <p:nvPr/>
            </p:nvSpPr>
            <p:spPr>
              <a:xfrm>
                <a:off x="5916675" y="927975"/>
                <a:ext cx="516350" cy="502950"/>
              </a:xfrm>
              <a:custGeom>
                <a:avLst/>
                <a:gdLst/>
                <a:ahLst/>
                <a:cxnLst/>
                <a:rect l="0" t="0" r="0" b="0"/>
                <a:pathLst>
                  <a:path w="20654" h="20118" fill="none" extrusionOk="0">
                    <a:moveTo>
                      <a:pt x="20654" y="10059"/>
                    </a:moveTo>
                    <a:lnTo>
                      <a:pt x="18486" y="8183"/>
                    </a:lnTo>
                    <a:lnTo>
                      <a:pt x="19631" y="5577"/>
                    </a:lnTo>
                    <a:lnTo>
                      <a:pt x="16879" y="4847"/>
                    </a:lnTo>
                    <a:lnTo>
                      <a:pt x="16757" y="1997"/>
                    </a:lnTo>
                    <a:lnTo>
                      <a:pt x="13956" y="2509"/>
                    </a:lnTo>
                    <a:lnTo>
                      <a:pt x="12616" y="0"/>
                    </a:lnTo>
                    <a:lnTo>
                      <a:pt x="10327" y="1681"/>
                    </a:lnTo>
                    <a:lnTo>
                      <a:pt x="8038" y="0"/>
                    </a:lnTo>
                    <a:lnTo>
                      <a:pt x="6698" y="2509"/>
                    </a:lnTo>
                    <a:lnTo>
                      <a:pt x="3897" y="1997"/>
                    </a:lnTo>
                    <a:lnTo>
                      <a:pt x="3776" y="4847"/>
                    </a:lnTo>
                    <a:lnTo>
                      <a:pt x="1023" y="5577"/>
                    </a:lnTo>
                    <a:lnTo>
                      <a:pt x="2168" y="8183"/>
                    </a:lnTo>
                    <a:lnTo>
                      <a:pt x="1" y="10059"/>
                    </a:lnTo>
                    <a:lnTo>
                      <a:pt x="2168" y="11934"/>
                    </a:lnTo>
                    <a:lnTo>
                      <a:pt x="1023" y="14540"/>
                    </a:lnTo>
                    <a:lnTo>
                      <a:pt x="3776" y="15271"/>
                    </a:lnTo>
                    <a:lnTo>
                      <a:pt x="3897" y="18120"/>
                    </a:lnTo>
                    <a:lnTo>
                      <a:pt x="6698" y="17609"/>
                    </a:lnTo>
                    <a:lnTo>
                      <a:pt x="8038" y="20117"/>
                    </a:lnTo>
                    <a:lnTo>
                      <a:pt x="10327" y="18437"/>
                    </a:lnTo>
                    <a:lnTo>
                      <a:pt x="12616" y="20117"/>
                    </a:lnTo>
                    <a:lnTo>
                      <a:pt x="13956" y="17609"/>
                    </a:lnTo>
                    <a:lnTo>
                      <a:pt x="16757" y="18120"/>
                    </a:lnTo>
                    <a:lnTo>
                      <a:pt x="16879" y="15271"/>
                    </a:lnTo>
                    <a:lnTo>
                      <a:pt x="19631" y="14540"/>
                    </a:lnTo>
                    <a:lnTo>
                      <a:pt x="18486" y="11934"/>
                    </a:lnTo>
                    <a:lnTo>
                      <a:pt x="20654" y="10059"/>
                    </a:lnTo>
                    <a:close/>
                  </a:path>
                </a:pathLst>
              </a:custGeom>
              <a:noFill/>
              <a:ln w="38100" cap="rnd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62" name="Shape 747"/>
              <p:cNvSpPr/>
              <p:nvPr/>
            </p:nvSpPr>
            <p:spPr>
              <a:xfrm>
                <a:off x="6006800" y="1011375"/>
                <a:ext cx="336125" cy="336125"/>
              </a:xfrm>
              <a:custGeom>
                <a:avLst/>
                <a:gdLst/>
                <a:ahLst/>
                <a:cxnLst/>
                <a:rect l="0" t="0" r="0" b="0"/>
                <a:pathLst>
                  <a:path w="13445" h="13445" fill="none" extrusionOk="0">
                    <a:moveTo>
                      <a:pt x="6722" y="13445"/>
                    </a:moveTo>
                    <a:lnTo>
                      <a:pt x="6722" y="13445"/>
                    </a:lnTo>
                    <a:lnTo>
                      <a:pt x="6381" y="13420"/>
                    </a:lnTo>
                    <a:lnTo>
                      <a:pt x="6040" y="13396"/>
                    </a:lnTo>
                    <a:lnTo>
                      <a:pt x="5699" y="13347"/>
                    </a:lnTo>
                    <a:lnTo>
                      <a:pt x="5383" y="13299"/>
                    </a:lnTo>
                    <a:lnTo>
                      <a:pt x="5042" y="13226"/>
                    </a:lnTo>
                    <a:lnTo>
                      <a:pt x="4725" y="13128"/>
                    </a:lnTo>
                    <a:lnTo>
                      <a:pt x="4408" y="13031"/>
                    </a:lnTo>
                    <a:lnTo>
                      <a:pt x="4116" y="12909"/>
                    </a:lnTo>
                    <a:lnTo>
                      <a:pt x="3824" y="12763"/>
                    </a:lnTo>
                    <a:lnTo>
                      <a:pt x="3532" y="12617"/>
                    </a:lnTo>
                    <a:lnTo>
                      <a:pt x="3239" y="12471"/>
                    </a:lnTo>
                    <a:lnTo>
                      <a:pt x="2971" y="12276"/>
                    </a:lnTo>
                    <a:lnTo>
                      <a:pt x="2703" y="12105"/>
                    </a:lnTo>
                    <a:lnTo>
                      <a:pt x="2460" y="11910"/>
                    </a:lnTo>
                    <a:lnTo>
                      <a:pt x="2216" y="11691"/>
                    </a:lnTo>
                    <a:lnTo>
                      <a:pt x="1973" y="11472"/>
                    </a:lnTo>
                    <a:lnTo>
                      <a:pt x="1754" y="11228"/>
                    </a:lnTo>
                    <a:lnTo>
                      <a:pt x="1534" y="10985"/>
                    </a:lnTo>
                    <a:lnTo>
                      <a:pt x="1340" y="10741"/>
                    </a:lnTo>
                    <a:lnTo>
                      <a:pt x="1169" y="10473"/>
                    </a:lnTo>
                    <a:lnTo>
                      <a:pt x="974" y="10206"/>
                    </a:lnTo>
                    <a:lnTo>
                      <a:pt x="828" y="9913"/>
                    </a:lnTo>
                    <a:lnTo>
                      <a:pt x="682" y="9621"/>
                    </a:lnTo>
                    <a:lnTo>
                      <a:pt x="536" y="9329"/>
                    </a:lnTo>
                    <a:lnTo>
                      <a:pt x="414" y="9036"/>
                    </a:lnTo>
                    <a:lnTo>
                      <a:pt x="317" y="8720"/>
                    </a:lnTo>
                    <a:lnTo>
                      <a:pt x="219" y="8403"/>
                    </a:lnTo>
                    <a:lnTo>
                      <a:pt x="146" y="8062"/>
                    </a:lnTo>
                    <a:lnTo>
                      <a:pt x="98" y="7746"/>
                    </a:lnTo>
                    <a:lnTo>
                      <a:pt x="49" y="7405"/>
                    </a:lnTo>
                    <a:lnTo>
                      <a:pt x="24" y="7064"/>
                    </a:lnTo>
                    <a:lnTo>
                      <a:pt x="0" y="6723"/>
                    </a:lnTo>
                    <a:lnTo>
                      <a:pt x="0" y="6723"/>
                    </a:lnTo>
                    <a:lnTo>
                      <a:pt x="24" y="6382"/>
                    </a:lnTo>
                    <a:lnTo>
                      <a:pt x="49" y="6041"/>
                    </a:lnTo>
                    <a:lnTo>
                      <a:pt x="98" y="5700"/>
                    </a:lnTo>
                    <a:lnTo>
                      <a:pt x="146" y="5383"/>
                    </a:lnTo>
                    <a:lnTo>
                      <a:pt x="219" y="5042"/>
                    </a:lnTo>
                    <a:lnTo>
                      <a:pt x="317" y="4726"/>
                    </a:lnTo>
                    <a:lnTo>
                      <a:pt x="414" y="4409"/>
                    </a:lnTo>
                    <a:lnTo>
                      <a:pt x="536" y="4117"/>
                    </a:lnTo>
                    <a:lnTo>
                      <a:pt x="682" y="3825"/>
                    </a:lnTo>
                    <a:lnTo>
                      <a:pt x="828" y="3532"/>
                    </a:lnTo>
                    <a:lnTo>
                      <a:pt x="974" y="3240"/>
                    </a:lnTo>
                    <a:lnTo>
                      <a:pt x="1169" y="2972"/>
                    </a:lnTo>
                    <a:lnTo>
                      <a:pt x="1340" y="2704"/>
                    </a:lnTo>
                    <a:lnTo>
                      <a:pt x="1534" y="2461"/>
                    </a:lnTo>
                    <a:lnTo>
                      <a:pt x="1754" y="2217"/>
                    </a:lnTo>
                    <a:lnTo>
                      <a:pt x="1973" y="1974"/>
                    </a:lnTo>
                    <a:lnTo>
                      <a:pt x="2216" y="1754"/>
                    </a:lnTo>
                    <a:lnTo>
                      <a:pt x="2460" y="1535"/>
                    </a:lnTo>
                    <a:lnTo>
                      <a:pt x="2703" y="1340"/>
                    </a:lnTo>
                    <a:lnTo>
                      <a:pt x="2971" y="1170"/>
                    </a:lnTo>
                    <a:lnTo>
                      <a:pt x="3239" y="975"/>
                    </a:lnTo>
                    <a:lnTo>
                      <a:pt x="3532" y="829"/>
                    </a:lnTo>
                    <a:lnTo>
                      <a:pt x="3824" y="683"/>
                    </a:lnTo>
                    <a:lnTo>
                      <a:pt x="4116" y="537"/>
                    </a:lnTo>
                    <a:lnTo>
                      <a:pt x="4408" y="415"/>
                    </a:lnTo>
                    <a:lnTo>
                      <a:pt x="4725" y="317"/>
                    </a:lnTo>
                    <a:lnTo>
                      <a:pt x="5042" y="220"/>
                    </a:lnTo>
                    <a:lnTo>
                      <a:pt x="5383" y="147"/>
                    </a:lnTo>
                    <a:lnTo>
                      <a:pt x="5699" y="98"/>
                    </a:lnTo>
                    <a:lnTo>
                      <a:pt x="6040" y="49"/>
                    </a:lnTo>
                    <a:lnTo>
                      <a:pt x="6381" y="25"/>
                    </a:lnTo>
                    <a:lnTo>
                      <a:pt x="6722" y="1"/>
                    </a:lnTo>
                    <a:lnTo>
                      <a:pt x="6722" y="1"/>
                    </a:lnTo>
                    <a:lnTo>
                      <a:pt x="7063" y="25"/>
                    </a:lnTo>
                    <a:lnTo>
                      <a:pt x="7404" y="49"/>
                    </a:lnTo>
                    <a:lnTo>
                      <a:pt x="7745" y="98"/>
                    </a:lnTo>
                    <a:lnTo>
                      <a:pt x="8062" y="147"/>
                    </a:lnTo>
                    <a:lnTo>
                      <a:pt x="8403" y="220"/>
                    </a:lnTo>
                    <a:lnTo>
                      <a:pt x="8719" y="317"/>
                    </a:lnTo>
                    <a:lnTo>
                      <a:pt x="9036" y="415"/>
                    </a:lnTo>
                    <a:lnTo>
                      <a:pt x="9328" y="537"/>
                    </a:lnTo>
                    <a:lnTo>
                      <a:pt x="9620" y="683"/>
                    </a:lnTo>
                    <a:lnTo>
                      <a:pt x="9913" y="829"/>
                    </a:lnTo>
                    <a:lnTo>
                      <a:pt x="10205" y="975"/>
                    </a:lnTo>
                    <a:lnTo>
                      <a:pt x="10473" y="1170"/>
                    </a:lnTo>
                    <a:lnTo>
                      <a:pt x="10741" y="1340"/>
                    </a:lnTo>
                    <a:lnTo>
                      <a:pt x="10984" y="1535"/>
                    </a:lnTo>
                    <a:lnTo>
                      <a:pt x="11228" y="1754"/>
                    </a:lnTo>
                    <a:lnTo>
                      <a:pt x="11471" y="1974"/>
                    </a:lnTo>
                    <a:lnTo>
                      <a:pt x="11690" y="2217"/>
                    </a:lnTo>
                    <a:lnTo>
                      <a:pt x="11910" y="2461"/>
                    </a:lnTo>
                    <a:lnTo>
                      <a:pt x="12105" y="2704"/>
                    </a:lnTo>
                    <a:lnTo>
                      <a:pt x="12275" y="2972"/>
                    </a:lnTo>
                    <a:lnTo>
                      <a:pt x="12470" y="3240"/>
                    </a:lnTo>
                    <a:lnTo>
                      <a:pt x="12616" y="3532"/>
                    </a:lnTo>
                    <a:lnTo>
                      <a:pt x="12762" y="3825"/>
                    </a:lnTo>
                    <a:lnTo>
                      <a:pt x="12908" y="4117"/>
                    </a:lnTo>
                    <a:lnTo>
                      <a:pt x="13030" y="4409"/>
                    </a:lnTo>
                    <a:lnTo>
                      <a:pt x="13127" y="4726"/>
                    </a:lnTo>
                    <a:lnTo>
                      <a:pt x="13225" y="5042"/>
                    </a:lnTo>
                    <a:lnTo>
                      <a:pt x="13298" y="5383"/>
                    </a:lnTo>
                    <a:lnTo>
                      <a:pt x="13347" y="5700"/>
                    </a:lnTo>
                    <a:lnTo>
                      <a:pt x="13395" y="6041"/>
                    </a:lnTo>
                    <a:lnTo>
                      <a:pt x="13420" y="6382"/>
                    </a:lnTo>
                    <a:lnTo>
                      <a:pt x="13444" y="6723"/>
                    </a:lnTo>
                    <a:lnTo>
                      <a:pt x="13444" y="6723"/>
                    </a:lnTo>
                    <a:lnTo>
                      <a:pt x="13420" y="7064"/>
                    </a:lnTo>
                    <a:lnTo>
                      <a:pt x="13395" y="7405"/>
                    </a:lnTo>
                    <a:lnTo>
                      <a:pt x="13347" y="7746"/>
                    </a:lnTo>
                    <a:lnTo>
                      <a:pt x="13298" y="8062"/>
                    </a:lnTo>
                    <a:lnTo>
                      <a:pt x="13225" y="8403"/>
                    </a:lnTo>
                    <a:lnTo>
                      <a:pt x="13127" y="8720"/>
                    </a:lnTo>
                    <a:lnTo>
                      <a:pt x="13030" y="9036"/>
                    </a:lnTo>
                    <a:lnTo>
                      <a:pt x="12908" y="9329"/>
                    </a:lnTo>
                    <a:lnTo>
                      <a:pt x="12762" y="9621"/>
                    </a:lnTo>
                    <a:lnTo>
                      <a:pt x="12616" y="9913"/>
                    </a:lnTo>
                    <a:lnTo>
                      <a:pt x="12470" y="10206"/>
                    </a:lnTo>
                    <a:lnTo>
                      <a:pt x="12275" y="10473"/>
                    </a:lnTo>
                    <a:lnTo>
                      <a:pt x="12105" y="10741"/>
                    </a:lnTo>
                    <a:lnTo>
                      <a:pt x="11910" y="10985"/>
                    </a:lnTo>
                    <a:lnTo>
                      <a:pt x="11690" y="11228"/>
                    </a:lnTo>
                    <a:lnTo>
                      <a:pt x="11471" y="11472"/>
                    </a:lnTo>
                    <a:lnTo>
                      <a:pt x="11228" y="11691"/>
                    </a:lnTo>
                    <a:lnTo>
                      <a:pt x="10984" y="11910"/>
                    </a:lnTo>
                    <a:lnTo>
                      <a:pt x="10741" y="12105"/>
                    </a:lnTo>
                    <a:lnTo>
                      <a:pt x="10473" y="12276"/>
                    </a:lnTo>
                    <a:lnTo>
                      <a:pt x="10205" y="12471"/>
                    </a:lnTo>
                    <a:lnTo>
                      <a:pt x="9913" y="12617"/>
                    </a:lnTo>
                    <a:lnTo>
                      <a:pt x="9620" y="12763"/>
                    </a:lnTo>
                    <a:lnTo>
                      <a:pt x="9328" y="12909"/>
                    </a:lnTo>
                    <a:lnTo>
                      <a:pt x="9036" y="13031"/>
                    </a:lnTo>
                    <a:lnTo>
                      <a:pt x="8719" y="13128"/>
                    </a:lnTo>
                    <a:lnTo>
                      <a:pt x="8403" y="13226"/>
                    </a:lnTo>
                    <a:lnTo>
                      <a:pt x="8062" y="13299"/>
                    </a:lnTo>
                    <a:lnTo>
                      <a:pt x="7745" y="13347"/>
                    </a:lnTo>
                    <a:lnTo>
                      <a:pt x="7404" y="13396"/>
                    </a:lnTo>
                    <a:lnTo>
                      <a:pt x="7063" y="13420"/>
                    </a:lnTo>
                    <a:lnTo>
                      <a:pt x="6722" y="13445"/>
                    </a:lnTo>
                    <a:lnTo>
                      <a:pt x="6722" y="13445"/>
                    </a:lnTo>
                    <a:close/>
                  </a:path>
                </a:pathLst>
              </a:custGeom>
              <a:noFill/>
              <a:ln w="38100" cap="rnd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sp>
          <p:nvSpPr>
            <p:cNvPr id="763" name="Shape 754"/>
            <p:cNvSpPr/>
            <p:nvPr/>
          </p:nvSpPr>
          <p:spPr>
            <a:xfrm>
              <a:off x="4407615" y="4048760"/>
              <a:ext cx="402263" cy="227229"/>
            </a:xfrm>
            <a:custGeom>
              <a:avLst/>
              <a:gdLst/>
              <a:ahLst/>
              <a:cxnLst/>
              <a:rect l="0" t="0" r="0" b="0"/>
              <a:pathLst>
                <a:path w="19144" h="10814" fill="none" extrusionOk="0">
                  <a:moveTo>
                    <a:pt x="16124" y="4774"/>
                  </a:moveTo>
                  <a:lnTo>
                    <a:pt x="15369" y="4774"/>
                  </a:lnTo>
                  <a:lnTo>
                    <a:pt x="15369" y="4774"/>
                  </a:lnTo>
                  <a:lnTo>
                    <a:pt x="15393" y="4482"/>
                  </a:lnTo>
                  <a:lnTo>
                    <a:pt x="15393" y="4482"/>
                  </a:lnTo>
                  <a:lnTo>
                    <a:pt x="15369" y="4189"/>
                  </a:lnTo>
                  <a:lnTo>
                    <a:pt x="15344" y="3921"/>
                  </a:lnTo>
                  <a:lnTo>
                    <a:pt x="15271" y="3654"/>
                  </a:lnTo>
                  <a:lnTo>
                    <a:pt x="15174" y="3410"/>
                  </a:lnTo>
                  <a:lnTo>
                    <a:pt x="15052" y="3166"/>
                  </a:lnTo>
                  <a:lnTo>
                    <a:pt x="14930" y="2947"/>
                  </a:lnTo>
                  <a:lnTo>
                    <a:pt x="14760" y="2728"/>
                  </a:lnTo>
                  <a:lnTo>
                    <a:pt x="14589" y="2533"/>
                  </a:lnTo>
                  <a:lnTo>
                    <a:pt x="14394" y="2363"/>
                  </a:lnTo>
                  <a:lnTo>
                    <a:pt x="14175" y="2192"/>
                  </a:lnTo>
                  <a:lnTo>
                    <a:pt x="13956" y="2070"/>
                  </a:lnTo>
                  <a:lnTo>
                    <a:pt x="13712" y="1949"/>
                  </a:lnTo>
                  <a:lnTo>
                    <a:pt x="13469" y="1851"/>
                  </a:lnTo>
                  <a:lnTo>
                    <a:pt x="13201" y="1778"/>
                  </a:lnTo>
                  <a:lnTo>
                    <a:pt x="12933" y="1754"/>
                  </a:lnTo>
                  <a:lnTo>
                    <a:pt x="12641" y="1729"/>
                  </a:lnTo>
                  <a:lnTo>
                    <a:pt x="12641" y="1729"/>
                  </a:lnTo>
                  <a:lnTo>
                    <a:pt x="12300" y="1754"/>
                  </a:lnTo>
                  <a:lnTo>
                    <a:pt x="11959" y="1827"/>
                  </a:lnTo>
                  <a:lnTo>
                    <a:pt x="11618" y="1924"/>
                  </a:lnTo>
                  <a:lnTo>
                    <a:pt x="11326" y="2070"/>
                  </a:lnTo>
                  <a:lnTo>
                    <a:pt x="11326" y="2070"/>
                  </a:lnTo>
                  <a:lnTo>
                    <a:pt x="11155" y="1851"/>
                  </a:lnTo>
                  <a:lnTo>
                    <a:pt x="10985" y="1632"/>
                  </a:lnTo>
                  <a:lnTo>
                    <a:pt x="10814" y="1413"/>
                  </a:lnTo>
                  <a:lnTo>
                    <a:pt x="10619" y="1218"/>
                  </a:lnTo>
                  <a:lnTo>
                    <a:pt x="10425" y="1048"/>
                  </a:lnTo>
                  <a:lnTo>
                    <a:pt x="10205" y="877"/>
                  </a:lnTo>
                  <a:lnTo>
                    <a:pt x="9962" y="707"/>
                  </a:lnTo>
                  <a:lnTo>
                    <a:pt x="9718" y="560"/>
                  </a:lnTo>
                  <a:lnTo>
                    <a:pt x="9475" y="439"/>
                  </a:lnTo>
                  <a:lnTo>
                    <a:pt x="9231" y="317"/>
                  </a:lnTo>
                  <a:lnTo>
                    <a:pt x="8963" y="219"/>
                  </a:lnTo>
                  <a:lnTo>
                    <a:pt x="8695" y="146"/>
                  </a:lnTo>
                  <a:lnTo>
                    <a:pt x="8403" y="73"/>
                  </a:lnTo>
                  <a:lnTo>
                    <a:pt x="8135" y="25"/>
                  </a:lnTo>
                  <a:lnTo>
                    <a:pt x="7843" y="0"/>
                  </a:lnTo>
                  <a:lnTo>
                    <a:pt x="7551" y="0"/>
                  </a:lnTo>
                  <a:lnTo>
                    <a:pt x="7551" y="0"/>
                  </a:lnTo>
                  <a:lnTo>
                    <a:pt x="7088" y="25"/>
                  </a:lnTo>
                  <a:lnTo>
                    <a:pt x="6650" y="98"/>
                  </a:lnTo>
                  <a:lnTo>
                    <a:pt x="6211" y="195"/>
                  </a:lnTo>
                  <a:lnTo>
                    <a:pt x="5797" y="341"/>
                  </a:lnTo>
                  <a:lnTo>
                    <a:pt x="5407" y="536"/>
                  </a:lnTo>
                  <a:lnTo>
                    <a:pt x="5042" y="755"/>
                  </a:lnTo>
                  <a:lnTo>
                    <a:pt x="4701" y="1023"/>
                  </a:lnTo>
                  <a:lnTo>
                    <a:pt x="4385" y="1315"/>
                  </a:lnTo>
                  <a:lnTo>
                    <a:pt x="4092" y="1632"/>
                  </a:lnTo>
                  <a:lnTo>
                    <a:pt x="3824" y="1973"/>
                  </a:lnTo>
                  <a:lnTo>
                    <a:pt x="3605" y="2338"/>
                  </a:lnTo>
                  <a:lnTo>
                    <a:pt x="3410" y="2728"/>
                  </a:lnTo>
                  <a:lnTo>
                    <a:pt x="3264" y="3142"/>
                  </a:lnTo>
                  <a:lnTo>
                    <a:pt x="3142" y="3580"/>
                  </a:lnTo>
                  <a:lnTo>
                    <a:pt x="3094" y="4019"/>
                  </a:lnTo>
                  <a:lnTo>
                    <a:pt x="3069" y="4482"/>
                  </a:lnTo>
                  <a:lnTo>
                    <a:pt x="3069" y="4482"/>
                  </a:lnTo>
                  <a:lnTo>
                    <a:pt x="3069" y="4774"/>
                  </a:lnTo>
                  <a:lnTo>
                    <a:pt x="3021" y="4774"/>
                  </a:lnTo>
                  <a:lnTo>
                    <a:pt x="3021" y="4774"/>
                  </a:lnTo>
                  <a:lnTo>
                    <a:pt x="2704" y="4774"/>
                  </a:lnTo>
                  <a:lnTo>
                    <a:pt x="2412" y="4823"/>
                  </a:lnTo>
                  <a:lnTo>
                    <a:pt x="2120" y="4896"/>
                  </a:lnTo>
                  <a:lnTo>
                    <a:pt x="1827" y="5017"/>
                  </a:lnTo>
                  <a:lnTo>
                    <a:pt x="1584" y="5139"/>
                  </a:lnTo>
                  <a:lnTo>
                    <a:pt x="1316" y="5285"/>
                  </a:lnTo>
                  <a:lnTo>
                    <a:pt x="1097" y="5456"/>
                  </a:lnTo>
                  <a:lnTo>
                    <a:pt x="877" y="5651"/>
                  </a:lnTo>
                  <a:lnTo>
                    <a:pt x="683" y="5870"/>
                  </a:lnTo>
                  <a:lnTo>
                    <a:pt x="512" y="6113"/>
                  </a:lnTo>
                  <a:lnTo>
                    <a:pt x="366" y="6357"/>
                  </a:lnTo>
                  <a:lnTo>
                    <a:pt x="220" y="6625"/>
                  </a:lnTo>
                  <a:lnTo>
                    <a:pt x="122" y="6893"/>
                  </a:lnTo>
                  <a:lnTo>
                    <a:pt x="49" y="7185"/>
                  </a:lnTo>
                  <a:lnTo>
                    <a:pt x="1" y="7477"/>
                  </a:lnTo>
                  <a:lnTo>
                    <a:pt x="1" y="7794"/>
                  </a:lnTo>
                  <a:lnTo>
                    <a:pt x="1" y="7794"/>
                  </a:lnTo>
                  <a:lnTo>
                    <a:pt x="1" y="8110"/>
                  </a:lnTo>
                  <a:lnTo>
                    <a:pt x="49" y="8403"/>
                  </a:lnTo>
                  <a:lnTo>
                    <a:pt x="122" y="8695"/>
                  </a:lnTo>
                  <a:lnTo>
                    <a:pt x="220" y="8963"/>
                  </a:lnTo>
                  <a:lnTo>
                    <a:pt x="366" y="9231"/>
                  </a:lnTo>
                  <a:lnTo>
                    <a:pt x="512" y="9474"/>
                  </a:lnTo>
                  <a:lnTo>
                    <a:pt x="683" y="9718"/>
                  </a:lnTo>
                  <a:lnTo>
                    <a:pt x="877" y="9937"/>
                  </a:lnTo>
                  <a:lnTo>
                    <a:pt x="1097" y="10132"/>
                  </a:lnTo>
                  <a:lnTo>
                    <a:pt x="1316" y="10302"/>
                  </a:lnTo>
                  <a:lnTo>
                    <a:pt x="1584" y="10449"/>
                  </a:lnTo>
                  <a:lnTo>
                    <a:pt x="1827" y="10570"/>
                  </a:lnTo>
                  <a:lnTo>
                    <a:pt x="2120" y="10692"/>
                  </a:lnTo>
                  <a:lnTo>
                    <a:pt x="2412" y="10765"/>
                  </a:lnTo>
                  <a:lnTo>
                    <a:pt x="2704" y="10814"/>
                  </a:lnTo>
                  <a:lnTo>
                    <a:pt x="3021" y="10814"/>
                  </a:lnTo>
                  <a:lnTo>
                    <a:pt x="16124" y="10814"/>
                  </a:lnTo>
                  <a:lnTo>
                    <a:pt x="16124" y="10814"/>
                  </a:lnTo>
                  <a:lnTo>
                    <a:pt x="16440" y="10814"/>
                  </a:lnTo>
                  <a:lnTo>
                    <a:pt x="16732" y="10765"/>
                  </a:lnTo>
                  <a:lnTo>
                    <a:pt x="17025" y="10692"/>
                  </a:lnTo>
                  <a:lnTo>
                    <a:pt x="17317" y="10570"/>
                  </a:lnTo>
                  <a:lnTo>
                    <a:pt x="17561" y="10449"/>
                  </a:lnTo>
                  <a:lnTo>
                    <a:pt x="17828" y="10302"/>
                  </a:lnTo>
                  <a:lnTo>
                    <a:pt x="18048" y="10132"/>
                  </a:lnTo>
                  <a:lnTo>
                    <a:pt x="18267" y="9937"/>
                  </a:lnTo>
                  <a:lnTo>
                    <a:pt x="18462" y="9718"/>
                  </a:lnTo>
                  <a:lnTo>
                    <a:pt x="18632" y="9474"/>
                  </a:lnTo>
                  <a:lnTo>
                    <a:pt x="18778" y="9231"/>
                  </a:lnTo>
                  <a:lnTo>
                    <a:pt x="18924" y="8963"/>
                  </a:lnTo>
                  <a:lnTo>
                    <a:pt x="19022" y="8695"/>
                  </a:lnTo>
                  <a:lnTo>
                    <a:pt x="19095" y="8403"/>
                  </a:lnTo>
                  <a:lnTo>
                    <a:pt x="19144" y="8110"/>
                  </a:lnTo>
                  <a:lnTo>
                    <a:pt x="19144" y="7794"/>
                  </a:lnTo>
                  <a:lnTo>
                    <a:pt x="19144" y="7794"/>
                  </a:lnTo>
                  <a:lnTo>
                    <a:pt x="19144" y="7477"/>
                  </a:lnTo>
                  <a:lnTo>
                    <a:pt x="19095" y="7185"/>
                  </a:lnTo>
                  <a:lnTo>
                    <a:pt x="19022" y="6893"/>
                  </a:lnTo>
                  <a:lnTo>
                    <a:pt x="18924" y="6625"/>
                  </a:lnTo>
                  <a:lnTo>
                    <a:pt x="18778" y="6357"/>
                  </a:lnTo>
                  <a:lnTo>
                    <a:pt x="18632" y="6113"/>
                  </a:lnTo>
                  <a:lnTo>
                    <a:pt x="18462" y="5870"/>
                  </a:lnTo>
                  <a:lnTo>
                    <a:pt x="18267" y="5651"/>
                  </a:lnTo>
                  <a:lnTo>
                    <a:pt x="18048" y="5456"/>
                  </a:lnTo>
                  <a:lnTo>
                    <a:pt x="17828" y="5285"/>
                  </a:lnTo>
                  <a:lnTo>
                    <a:pt x="17561" y="5139"/>
                  </a:lnTo>
                  <a:lnTo>
                    <a:pt x="17317" y="5017"/>
                  </a:lnTo>
                  <a:lnTo>
                    <a:pt x="17025" y="4896"/>
                  </a:lnTo>
                  <a:lnTo>
                    <a:pt x="16732" y="4823"/>
                  </a:lnTo>
                  <a:lnTo>
                    <a:pt x="16440" y="4774"/>
                  </a:lnTo>
                  <a:lnTo>
                    <a:pt x="16124" y="4774"/>
                  </a:lnTo>
                  <a:lnTo>
                    <a:pt x="16124" y="4774"/>
                  </a:lnTo>
                  <a:close/>
                </a:path>
              </a:pathLst>
            </a:custGeom>
            <a:noFill/>
            <a:ln w="381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16727" y="4195156"/>
            <a:ext cx="41360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References:</a:t>
            </a:r>
          </a:p>
          <a:p>
            <a:endParaRPr lang="en-IN" dirty="0"/>
          </a:p>
          <a:p>
            <a:r>
              <a:rPr lang="en-IN" dirty="0" smtClean="0"/>
              <a:t>Richard Hamming: You and your research</a:t>
            </a:r>
          </a:p>
          <a:p>
            <a:r>
              <a:rPr lang="en-IN" dirty="0"/>
              <a:t>Uri </a:t>
            </a:r>
            <a:r>
              <a:rPr lang="en-IN" dirty="0" err="1"/>
              <a:t>Alon</a:t>
            </a:r>
            <a:r>
              <a:rPr lang="en-IN" dirty="0"/>
              <a:t>: </a:t>
            </a:r>
            <a:r>
              <a:rPr lang="en-IN" dirty="0">
                <a:hlinkClick r:id="rId3"/>
              </a:rPr>
              <a:t>How to choose a good scientific </a:t>
            </a:r>
            <a:r>
              <a:rPr lang="en-IN" dirty="0" smtClean="0">
                <a:hlinkClick r:id="rId3"/>
              </a:rPr>
              <a:t>problem</a:t>
            </a:r>
            <a:endParaRPr lang="en-IN" dirty="0" smtClean="0"/>
          </a:p>
          <a:p>
            <a:r>
              <a:rPr lang="en-IN" dirty="0" smtClean="0"/>
              <a:t>Steven Weinberg: Four Golden Lessons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/>
        </p:nvSpPr>
        <p:spPr>
          <a:xfrm>
            <a:off x="7104950" y="1305425"/>
            <a:ext cx="1712700" cy="152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122222"/>
              <a:buFont typeface="Arial"/>
              <a:buNone/>
            </a:pPr>
            <a:r>
              <a:rPr lang="en" sz="900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9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122222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This means that you can:</a:t>
            </a:r>
          </a:p>
          <a:p>
            <a:pPr marL="45720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Quicksand"/>
              <a:buChar char="●"/>
            </a:pPr>
            <a:r>
              <a:rPr lang="en" sz="9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Resize them without losing quality.</a:t>
            </a:r>
          </a:p>
          <a:p>
            <a:pPr marL="45720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Quicksand"/>
              <a:buChar char="●"/>
            </a:pPr>
            <a:r>
              <a:rPr lang="en" sz="9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Change line color, width and style.</a:t>
            </a: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Isn’t that nice? :)</a:t>
            </a: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Examples: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9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310" name="Shape 310"/>
          <p:cNvGrpSpPr/>
          <p:nvPr/>
        </p:nvGrpSpPr>
        <p:grpSpPr>
          <a:xfrm>
            <a:off x="1399371" y="1242994"/>
            <a:ext cx="342902" cy="447293"/>
            <a:chOff x="590250" y="244200"/>
            <a:chExt cx="407975" cy="532175"/>
          </a:xfrm>
        </p:grpSpPr>
        <p:sp>
          <p:nvSpPr>
            <p:cNvPr id="311" name="Shape 311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25" name="Shape 325"/>
          <p:cNvGrpSpPr/>
          <p:nvPr/>
        </p:nvGrpSpPr>
        <p:grpSpPr>
          <a:xfrm>
            <a:off x="1942863" y="1309015"/>
            <a:ext cx="372593" cy="310144"/>
            <a:chOff x="1247825" y="322750"/>
            <a:chExt cx="443300" cy="369000"/>
          </a:xfrm>
        </p:grpSpPr>
        <p:sp>
          <p:nvSpPr>
            <p:cNvPr id="326" name="Shape 326"/>
            <p:cNvSpPr/>
            <p:nvPr/>
          </p:nvSpPr>
          <p:spPr>
            <a:xfrm>
              <a:off x="1247825" y="322750"/>
              <a:ext cx="443300" cy="369000"/>
            </a:xfrm>
            <a:custGeom>
              <a:avLst/>
              <a:gdLst/>
              <a:ahLst/>
              <a:cxnLst/>
              <a:rect l="0" t="0" r="0" b="0"/>
              <a:pathLst>
                <a:path w="17732" h="14760" fill="none" extrusionOk="0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398225" y="386675"/>
              <a:ext cx="142500" cy="25"/>
            </a:xfrm>
            <a:custGeom>
              <a:avLst/>
              <a:gdLst/>
              <a:ahLst/>
              <a:cxnLst/>
              <a:rect l="0" t="0" r="0" b="0"/>
              <a:pathLst>
                <a:path w="5700" h="1" fill="none" extrusionOk="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1370225" y="450000"/>
              <a:ext cx="198500" cy="197900"/>
            </a:xfrm>
            <a:custGeom>
              <a:avLst/>
              <a:gdLst/>
              <a:ahLst/>
              <a:cxnLst/>
              <a:rect l="0" t="0" r="0" b="0"/>
              <a:pathLst>
                <a:path w="7940" h="7916" fill="none" extrusionOk="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1403100" y="482875"/>
              <a:ext cx="132750" cy="132150"/>
            </a:xfrm>
            <a:custGeom>
              <a:avLst/>
              <a:gdLst/>
              <a:ahLst/>
              <a:cxnLst/>
              <a:rect l="0" t="0" r="0" b="0"/>
              <a:pathLst>
                <a:path w="5310" h="5286" fill="none" extrusionOk="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1588800" y="435400"/>
              <a:ext cx="66400" cy="43850"/>
            </a:xfrm>
            <a:custGeom>
              <a:avLst/>
              <a:gdLst/>
              <a:ahLst/>
              <a:cxnLst/>
              <a:rect l="0" t="0" r="0" b="0"/>
              <a:pathLst>
                <a:path w="2656" h="1754" fill="none" extrusionOk="0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31" name="Shape 331"/>
          <p:cNvGrpSpPr/>
          <p:nvPr/>
        </p:nvGrpSpPr>
        <p:grpSpPr>
          <a:xfrm>
            <a:off x="2516042" y="1307481"/>
            <a:ext cx="356203" cy="313212"/>
            <a:chOff x="1929775" y="320925"/>
            <a:chExt cx="423800" cy="372650"/>
          </a:xfrm>
        </p:grpSpPr>
        <p:sp>
          <p:nvSpPr>
            <p:cNvPr id="332" name="Shape 332"/>
            <p:cNvSpPr/>
            <p:nvPr/>
          </p:nvSpPr>
          <p:spPr>
            <a:xfrm>
              <a:off x="1929775" y="320925"/>
              <a:ext cx="423800" cy="372650"/>
            </a:xfrm>
            <a:custGeom>
              <a:avLst/>
              <a:gdLst/>
              <a:ahLst/>
              <a:cxnLst/>
              <a:rect l="0" t="0" r="0" b="0"/>
              <a:pathLst>
                <a:path w="16952" h="14906" fill="none" extrusionOk="0">
                  <a:moveTo>
                    <a:pt x="16172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3"/>
                  </a:lnTo>
                  <a:lnTo>
                    <a:pt x="341" y="146"/>
                  </a:lnTo>
                  <a:lnTo>
                    <a:pt x="220" y="244"/>
                  </a:lnTo>
                  <a:lnTo>
                    <a:pt x="122" y="341"/>
                  </a:lnTo>
                  <a:lnTo>
                    <a:pt x="74" y="487"/>
                  </a:lnTo>
                  <a:lnTo>
                    <a:pt x="25" y="634"/>
                  </a:lnTo>
                  <a:lnTo>
                    <a:pt x="0" y="780"/>
                  </a:lnTo>
                  <a:lnTo>
                    <a:pt x="0" y="14126"/>
                  </a:lnTo>
                  <a:lnTo>
                    <a:pt x="0" y="14126"/>
                  </a:lnTo>
                  <a:lnTo>
                    <a:pt x="25" y="14272"/>
                  </a:lnTo>
                  <a:lnTo>
                    <a:pt x="74" y="14418"/>
                  </a:lnTo>
                  <a:lnTo>
                    <a:pt x="122" y="14565"/>
                  </a:lnTo>
                  <a:lnTo>
                    <a:pt x="220" y="14662"/>
                  </a:lnTo>
                  <a:lnTo>
                    <a:pt x="341" y="14759"/>
                  </a:lnTo>
                  <a:lnTo>
                    <a:pt x="488" y="14832"/>
                  </a:lnTo>
                  <a:lnTo>
                    <a:pt x="634" y="14881"/>
                  </a:lnTo>
                  <a:lnTo>
                    <a:pt x="780" y="14906"/>
                  </a:lnTo>
                  <a:lnTo>
                    <a:pt x="16172" y="14906"/>
                  </a:lnTo>
                  <a:lnTo>
                    <a:pt x="16172" y="14906"/>
                  </a:lnTo>
                  <a:lnTo>
                    <a:pt x="16318" y="14881"/>
                  </a:lnTo>
                  <a:lnTo>
                    <a:pt x="16464" y="14832"/>
                  </a:lnTo>
                  <a:lnTo>
                    <a:pt x="16611" y="14759"/>
                  </a:lnTo>
                  <a:lnTo>
                    <a:pt x="16732" y="14662"/>
                  </a:lnTo>
                  <a:lnTo>
                    <a:pt x="16830" y="14565"/>
                  </a:lnTo>
                  <a:lnTo>
                    <a:pt x="16878" y="14418"/>
                  </a:lnTo>
                  <a:lnTo>
                    <a:pt x="16927" y="14272"/>
                  </a:lnTo>
                  <a:lnTo>
                    <a:pt x="16952" y="14126"/>
                  </a:lnTo>
                  <a:lnTo>
                    <a:pt x="16952" y="780"/>
                  </a:lnTo>
                  <a:lnTo>
                    <a:pt x="16952" y="780"/>
                  </a:lnTo>
                  <a:lnTo>
                    <a:pt x="16927" y="634"/>
                  </a:lnTo>
                  <a:lnTo>
                    <a:pt x="16878" y="487"/>
                  </a:lnTo>
                  <a:lnTo>
                    <a:pt x="16830" y="341"/>
                  </a:lnTo>
                  <a:lnTo>
                    <a:pt x="16732" y="244"/>
                  </a:lnTo>
                  <a:lnTo>
                    <a:pt x="16611" y="146"/>
                  </a:lnTo>
                  <a:lnTo>
                    <a:pt x="16464" y="73"/>
                  </a:lnTo>
                  <a:lnTo>
                    <a:pt x="16318" y="25"/>
                  </a:lnTo>
                  <a:lnTo>
                    <a:pt x="16172" y="0"/>
                  </a:lnTo>
                  <a:lnTo>
                    <a:pt x="1617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1954125" y="345275"/>
              <a:ext cx="375100" cy="323950"/>
            </a:xfrm>
            <a:custGeom>
              <a:avLst/>
              <a:gdLst/>
              <a:ahLst/>
              <a:cxnLst/>
              <a:rect l="0" t="0" r="0" b="0"/>
              <a:pathLst>
                <a:path w="15004" h="12958" fill="none" extrusionOk="0">
                  <a:moveTo>
                    <a:pt x="15003" y="12957"/>
                  </a:moveTo>
                  <a:lnTo>
                    <a:pt x="1" y="12957"/>
                  </a:lnTo>
                  <a:lnTo>
                    <a:pt x="1" y="0"/>
                  </a:lnTo>
                  <a:lnTo>
                    <a:pt x="15003" y="0"/>
                  </a:lnTo>
                  <a:lnTo>
                    <a:pt x="15003" y="12957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2162375" y="534625"/>
              <a:ext cx="146750" cy="113275"/>
            </a:xfrm>
            <a:custGeom>
              <a:avLst/>
              <a:gdLst/>
              <a:ahLst/>
              <a:cxnLst/>
              <a:rect l="0" t="0" r="0" b="0"/>
              <a:pathLst>
                <a:path w="5870" h="4531" fill="none" extrusionOk="0">
                  <a:moveTo>
                    <a:pt x="0" y="2266"/>
                  </a:moveTo>
                  <a:lnTo>
                    <a:pt x="1534" y="244"/>
                  </a:lnTo>
                  <a:lnTo>
                    <a:pt x="1534" y="244"/>
                  </a:lnTo>
                  <a:lnTo>
                    <a:pt x="1632" y="147"/>
                  </a:lnTo>
                  <a:lnTo>
                    <a:pt x="1754" y="50"/>
                  </a:lnTo>
                  <a:lnTo>
                    <a:pt x="1875" y="1"/>
                  </a:lnTo>
                  <a:lnTo>
                    <a:pt x="2022" y="1"/>
                  </a:lnTo>
                  <a:lnTo>
                    <a:pt x="2143" y="1"/>
                  </a:lnTo>
                  <a:lnTo>
                    <a:pt x="2289" y="50"/>
                  </a:lnTo>
                  <a:lnTo>
                    <a:pt x="2411" y="147"/>
                  </a:lnTo>
                  <a:lnTo>
                    <a:pt x="2509" y="244"/>
                  </a:lnTo>
                  <a:lnTo>
                    <a:pt x="5870" y="453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1974225" y="468875"/>
              <a:ext cx="232600" cy="179025"/>
            </a:xfrm>
            <a:custGeom>
              <a:avLst/>
              <a:gdLst/>
              <a:ahLst/>
              <a:cxnLst/>
              <a:rect l="0" t="0" r="0" b="0"/>
              <a:pathLst>
                <a:path w="9304" h="7161" fill="none" extrusionOk="0">
                  <a:moveTo>
                    <a:pt x="0" y="3995"/>
                  </a:moveTo>
                  <a:lnTo>
                    <a:pt x="2923" y="244"/>
                  </a:lnTo>
                  <a:lnTo>
                    <a:pt x="2923" y="244"/>
                  </a:lnTo>
                  <a:lnTo>
                    <a:pt x="3020" y="147"/>
                  </a:lnTo>
                  <a:lnTo>
                    <a:pt x="3142" y="49"/>
                  </a:lnTo>
                  <a:lnTo>
                    <a:pt x="3264" y="1"/>
                  </a:lnTo>
                  <a:lnTo>
                    <a:pt x="3410" y="1"/>
                  </a:lnTo>
                  <a:lnTo>
                    <a:pt x="3532" y="1"/>
                  </a:lnTo>
                  <a:lnTo>
                    <a:pt x="3678" y="49"/>
                  </a:lnTo>
                  <a:lnTo>
                    <a:pt x="3800" y="147"/>
                  </a:lnTo>
                  <a:lnTo>
                    <a:pt x="3897" y="244"/>
                  </a:lnTo>
                  <a:lnTo>
                    <a:pt x="9304" y="716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2169675" y="396425"/>
              <a:ext cx="97450" cy="97450"/>
            </a:xfrm>
            <a:custGeom>
              <a:avLst/>
              <a:gdLst/>
              <a:ahLst/>
              <a:cxnLst/>
              <a:rect l="0" t="0" r="0" b="0"/>
              <a:pathLst>
                <a:path w="3898" h="3898" fill="none" extrusionOk="0">
                  <a:moveTo>
                    <a:pt x="1949" y="3897"/>
                  </a:moveTo>
                  <a:lnTo>
                    <a:pt x="1949" y="3897"/>
                  </a:lnTo>
                  <a:lnTo>
                    <a:pt x="1754" y="3897"/>
                  </a:lnTo>
                  <a:lnTo>
                    <a:pt x="1559" y="3873"/>
                  </a:lnTo>
                  <a:lnTo>
                    <a:pt x="1364" y="3824"/>
                  </a:lnTo>
                  <a:lnTo>
                    <a:pt x="1194" y="3751"/>
                  </a:lnTo>
                  <a:lnTo>
                    <a:pt x="1023" y="3678"/>
                  </a:lnTo>
                  <a:lnTo>
                    <a:pt x="853" y="3580"/>
                  </a:lnTo>
                  <a:lnTo>
                    <a:pt x="707" y="3459"/>
                  </a:lnTo>
                  <a:lnTo>
                    <a:pt x="560" y="3337"/>
                  </a:lnTo>
                  <a:lnTo>
                    <a:pt x="439" y="3191"/>
                  </a:lnTo>
                  <a:lnTo>
                    <a:pt x="317" y="3045"/>
                  </a:lnTo>
                  <a:lnTo>
                    <a:pt x="220" y="2874"/>
                  </a:lnTo>
                  <a:lnTo>
                    <a:pt x="146" y="2704"/>
                  </a:lnTo>
                  <a:lnTo>
                    <a:pt x="73" y="2533"/>
                  </a:lnTo>
                  <a:lnTo>
                    <a:pt x="25" y="2338"/>
                  </a:lnTo>
                  <a:lnTo>
                    <a:pt x="0" y="2168"/>
                  </a:lnTo>
                  <a:lnTo>
                    <a:pt x="0" y="1949"/>
                  </a:lnTo>
                  <a:lnTo>
                    <a:pt x="0" y="1949"/>
                  </a:lnTo>
                  <a:lnTo>
                    <a:pt x="0" y="1754"/>
                  </a:lnTo>
                  <a:lnTo>
                    <a:pt x="25" y="1559"/>
                  </a:lnTo>
                  <a:lnTo>
                    <a:pt x="73" y="1389"/>
                  </a:lnTo>
                  <a:lnTo>
                    <a:pt x="146" y="1194"/>
                  </a:lnTo>
                  <a:lnTo>
                    <a:pt x="220" y="1023"/>
                  </a:lnTo>
                  <a:lnTo>
                    <a:pt x="317" y="877"/>
                  </a:lnTo>
                  <a:lnTo>
                    <a:pt x="439" y="707"/>
                  </a:lnTo>
                  <a:lnTo>
                    <a:pt x="560" y="585"/>
                  </a:lnTo>
                  <a:lnTo>
                    <a:pt x="707" y="463"/>
                  </a:lnTo>
                  <a:lnTo>
                    <a:pt x="853" y="341"/>
                  </a:lnTo>
                  <a:lnTo>
                    <a:pt x="1023" y="244"/>
                  </a:lnTo>
                  <a:lnTo>
                    <a:pt x="1194" y="171"/>
                  </a:lnTo>
                  <a:lnTo>
                    <a:pt x="1364" y="98"/>
                  </a:lnTo>
                  <a:lnTo>
                    <a:pt x="1559" y="49"/>
                  </a:lnTo>
                  <a:lnTo>
                    <a:pt x="1754" y="25"/>
                  </a:lnTo>
                  <a:lnTo>
                    <a:pt x="1949" y="0"/>
                  </a:lnTo>
                  <a:lnTo>
                    <a:pt x="1949" y="0"/>
                  </a:lnTo>
                  <a:lnTo>
                    <a:pt x="2144" y="25"/>
                  </a:lnTo>
                  <a:lnTo>
                    <a:pt x="2338" y="49"/>
                  </a:lnTo>
                  <a:lnTo>
                    <a:pt x="2533" y="98"/>
                  </a:lnTo>
                  <a:lnTo>
                    <a:pt x="2704" y="171"/>
                  </a:lnTo>
                  <a:lnTo>
                    <a:pt x="2874" y="244"/>
                  </a:lnTo>
                  <a:lnTo>
                    <a:pt x="3020" y="341"/>
                  </a:lnTo>
                  <a:lnTo>
                    <a:pt x="3191" y="463"/>
                  </a:lnTo>
                  <a:lnTo>
                    <a:pt x="3313" y="585"/>
                  </a:lnTo>
                  <a:lnTo>
                    <a:pt x="3459" y="707"/>
                  </a:lnTo>
                  <a:lnTo>
                    <a:pt x="3556" y="877"/>
                  </a:lnTo>
                  <a:lnTo>
                    <a:pt x="3654" y="1023"/>
                  </a:lnTo>
                  <a:lnTo>
                    <a:pt x="3727" y="1194"/>
                  </a:lnTo>
                  <a:lnTo>
                    <a:pt x="3800" y="1389"/>
                  </a:lnTo>
                  <a:lnTo>
                    <a:pt x="3848" y="1559"/>
                  </a:lnTo>
                  <a:lnTo>
                    <a:pt x="3873" y="1754"/>
                  </a:lnTo>
                  <a:lnTo>
                    <a:pt x="3897" y="1949"/>
                  </a:lnTo>
                  <a:lnTo>
                    <a:pt x="3897" y="1949"/>
                  </a:lnTo>
                  <a:lnTo>
                    <a:pt x="3873" y="2168"/>
                  </a:lnTo>
                  <a:lnTo>
                    <a:pt x="3848" y="2338"/>
                  </a:lnTo>
                  <a:lnTo>
                    <a:pt x="3800" y="2533"/>
                  </a:lnTo>
                  <a:lnTo>
                    <a:pt x="3727" y="2704"/>
                  </a:lnTo>
                  <a:lnTo>
                    <a:pt x="3654" y="2874"/>
                  </a:lnTo>
                  <a:lnTo>
                    <a:pt x="3556" y="3045"/>
                  </a:lnTo>
                  <a:lnTo>
                    <a:pt x="3459" y="3191"/>
                  </a:lnTo>
                  <a:lnTo>
                    <a:pt x="3313" y="3337"/>
                  </a:lnTo>
                  <a:lnTo>
                    <a:pt x="3191" y="3459"/>
                  </a:lnTo>
                  <a:lnTo>
                    <a:pt x="3020" y="3580"/>
                  </a:lnTo>
                  <a:lnTo>
                    <a:pt x="2874" y="3678"/>
                  </a:lnTo>
                  <a:lnTo>
                    <a:pt x="2704" y="3751"/>
                  </a:lnTo>
                  <a:lnTo>
                    <a:pt x="2533" y="3824"/>
                  </a:lnTo>
                  <a:lnTo>
                    <a:pt x="2338" y="3873"/>
                  </a:lnTo>
                  <a:lnTo>
                    <a:pt x="2144" y="3897"/>
                  </a:lnTo>
                  <a:lnTo>
                    <a:pt x="1949" y="3897"/>
                  </a:lnTo>
                  <a:lnTo>
                    <a:pt x="1949" y="389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37" name="Shape 337"/>
          <p:cNvSpPr/>
          <p:nvPr/>
        </p:nvSpPr>
        <p:spPr>
          <a:xfrm>
            <a:off x="3113344" y="1296228"/>
            <a:ext cx="291716" cy="335737"/>
          </a:xfrm>
          <a:custGeom>
            <a:avLst/>
            <a:gdLst/>
            <a:ahLst/>
            <a:cxnLst/>
            <a:rect l="0" t="0" r="0" b="0"/>
            <a:pathLst>
              <a:path w="13883" h="15978" fill="none" extrusionOk="0">
                <a:moveTo>
                  <a:pt x="3240" y="3240"/>
                </a:moveTo>
                <a:lnTo>
                  <a:pt x="3240" y="12616"/>
                </a:lnTo>
                <a:lnTo>
                  <a:pt x="3240" y="12616"/>
                </a:lnTo>
                <a:lnTo>
                  <a:pt x="2899" y="12592"/>
                </a:lnTo>
                <a:lnTo>
                  <a:pt x="2558" y="12592"/>
                </a:lnTo>
                <a:lnTo>
                  <a:pt x="2193" y="12641"/>
                </a:lnTo>
                <a:lnTo>
                  <a:pt x="1827" y="12738"/>
                </a:lnTo>
                <a:lnTo>
                  <a:pt x="1827" y="12738"/>
                </a:lnTo>
                <a:lnTo>
                  <a:pt x="1608" y="12811"/>
                </a:lnTo>
                <a:lnTo>
                  <a:pt x="1389" y="12909"/>
                </a:lnTo>
                <a:lnTo>
                  <a:pt x="1194" y="13030"/>
                </a:lnTo>
                <a:lnTo>
                  <a:pt x="999" y="13128"/>
                </a:lnTo>
                <a:lnTo>
                  <a:pt x="804" y="13274"/>
                </a:lnTo>
                <a:lnTo>
                  <a:pt x="658" y="13396"/>
                </a:lnTo>
                <a:lnTo>
                  <a:pt x="512" y="13542"/>
                </a:lnTo>
                <a:lnTo>
                  <a:pt x="390" y="13688"/>
                </a:lnTo>
                <a:lnTo>
                  <a:pt x="269" y="13858"/>
                </a:lnTo>
                <a:lnTo>
                  <a:pt x="171" y="14005"/>
                </a:lnTo>
                <a:lnTo>
                  <a:pt x="98" y="14175"/>
                </a:lnTo>
                <a:lnTo>
                  <a:pt x="49" y="14346"/>
                </a:lnTo>
                <a:lnTo>
                  <a:pt x="25" y="14492"/>
                </a:lnTo>
                <a:lnTo>
                  <a:pt x="1" y="14662"/>
                </a:lnTo>
                <a:lnTo>
                  <a:pt x="25" y="14833"/>
                </a:lnTo>
                <a:lnTo>
                  <a:pt x="49" y="14979"/>
                </a:lnTo>
                <a:lnTo>
                  <a:pt x="49" y="14979"/>
                </a:lnTo>
                <a:lnTo>
                  <a:pt x="122" y="15149"/>
                </a:lnTo>
                <a:lnTo>
                  <a:pt x="196" y="15295"/>
                </a:lnTo>
                <a:lnTo>
                  <a:pt x="293" y="15417"/>
                </a:lnTo>
                <a:lnTo>
                  <a:pt x="415" y="15539"/>
                </a:lnTo>
                <a:lnTo>
                  <a:pt x="561" y="15636"/>
                </a:lnTo>
                <a:lnTo>
                  <a:pt x="707" y="15734"/>
                </a:lnTo>
                <a:lnTo>
                  <a:pt x="877" y="15807"/>
                </a:lnTo>
                <a:lnTo>
                  <a:pt x="1072" y="15880"/>
                </a:lnTo>
                <a:lnTo>
                  <a:pt x="1243" y="15929"/>
                </a:lnTo>
                <a:lnTo>
                  <a:pt x="1462" y="15953"/>
                </a:lnTo>
                <a:lnTo>
                  <a:pt x="1657" y="15977"/>
                </a:lnTo>
                <a:lnTo>
                  <a:pt x="1876" y="15977"/>
                </a:lnTo>
                <a:lnTo>
                  <a:pt x="2095" y="15953"/>
                </a:lnTo>
                <a:lnTo>
                  <a:pt x="2339" y="15929"/>
                </a:lnTo>
                <a:lnTo>
                  <a:pt x="2558" y="15880"/>
                </a:lnTo>
                <a:lnTo>
                  <a:pt x="2801" y="15831"/>
                </a:lnTo>
                <a:lnTo>
                  <a:pt x="2801" y="15831"/>
                </a:lnTo>
                <a:lnTo>
                  <a:pt x="3216" y="15661"/>
                </a:lnTo>
                <a:lnTo>
                  <a:pt x="3581" y="15466"/>
                </a:lnTo>
                <a:lnTo>
                  <a:pt x="3897" y="15247"/>
                </a:lnTo>
                <a:lnTo>
                  <a:pt x="4165" y="14979"/>
                </a:lnTo>
                <a:lnTo>
                  <a:pt x="4360" y="14711"/>
                </a:lnTo>
                <a:lnTo>
                  <a:pt x="4458" y="14565"/>
                </a:lnTo>
                <a:lnTo>
                  <a:pt x="4531" y="14419"/>
                </a:lnTo>
                <a:lnTo>
                  <a:pt x="4579" y="14272"/>
                </a:lnTo>
                <a:lnTo>
                  <a:pt x="4604" y="14126"/>
                </a:lnTo>
                <a:lnTo>
                  <a:pt x="4628" y="13980"/>
                </a:lnTo>
                <a:lnTo>
                  <a:pt x="4628" y="13834"/>
                </a:lnTo>
                <a:lnTo>
                  <a:pt x="4628" y="6187"/>
                </a:lnTo>
                <a:lnTo>
                  <a:pt x="12470" y="3727"/>
                </a:lnTo>
                <a:lnTo>
                  <a:pt x="12470" y="10108"/>
                </a:lnTo>
                <a:lnTo>
                  <a:pt x="12470" y="10108"/>
                </a:lnTo>
                <a:lnTo>
                  <a:pt x="12154" y="10083"/>
                </a:lnTo>
                <a:lnTo>
                  <a:pt x="11813" y="10083"/>
                </a:lnTo>
                <a:lnTo>
                  <a:pt x="11447" y="10132"/>
                </a:lnTo>
                <a:lnTo>
                  <a:pt x="11082" y="10230"/>
                </a:lnTo>
                <a:lnTo>
                  <a:pt x="11082" y="10230"/>
                </a:lnTo>
                <a:lnTo>
                  <a:pt x="10863" y="10303"/>
                </a:lnTo>
                <a:lnTo>
                  <a:pt x="10644" y="10400"/>
                </a:lnTo>
                <a:lnTo>
                  <a:pt x="10425" y="10522"/>
                </a:lnTo>
                <a:lnTo>
                  <a:pt x="10254" y="10619"/>
                </a:lnTo>
                <a:lnTo>
                  <a:pt x="10059" y="10765"/>
                </a:lnTo>
                <a:lnTo>
                  <a:pt x="9913" y="10887"/>
                </a:lnTo>
                <a:lnTo>
                  <a:pt x="9767" y="11033"/>
                </a:lnTo>
                <a:lnTo>
                  <a:pt x="9621" y="11179"/>
                </a:lnTo>
                <a:lnTo>
                  <a:pt x="9523" y="11350"/>
                </a:lnTo>
                <a:lnTo>
                  <a:pt x="9426" y="11496"/>
                </a:lnTo>
                <a:lnTo>
                  <a:pt x="9353" y="11666"/>
                </a:lnTo>
                <a:lnTo>
                  <a:pt x="9304" y="11837"/>
                </a:lnTo>
                <a:lnTo>
                  <a:pt x="9280" y="11983"/>
                </a:lnTo>
                <a:lnTo>
                  <a:pt x="9256" y="12154"/>
                </a:lnTo>
                <a:lnTo>
                  <a:pt x="9280" y="12324"/>
                </a:lnTo>
                <a:lnTo>
                  <a:pt x="9304" y="12470"/>
                </a:lnTo>
                <a:lnTo>
                  <a:pt x="9304" y="12470"/>
                </a:lnTo>
                <a:lnTo>
                  <a:pt x="9377" y="12641"/>
                </a:lnTo>
                <a:lnTo>
                  <a:pt x="9450" y="12787"/>
                </a:lnTo>
                <a:lnTo>
                  <a:pt x="9548" y="12909"/>
                </a:lnTo>
                <a:lnTo>
                  <a:pt x="9670" y="13030"/>
                </a:lnTo>
                <a:lnTo>
                  <a:pt x="9816" y="13128"/>
                </a:lnTo>
                <a:lnTo>
                  <a:pt x="9962" y="13225"/>
                </a:lnTo>
                <a:lnTo>
                  <a:pt x="10132" y="13298"/>
                </a:lnTo>
                <a:lnTo>
                  <a:pt x="10303" y="13371"/>
                </a:lnTo>
                <a:lnTo>
                  <a:pt x="10498" y="13420"/>
                </a:lnTo>
                <a:lnTo>
                  <a:pt x="10717" y="13444"/>
                </a:lnTo>
                <a:lnTo>
                  <a:pt x="10912" y="13469"/>
                </a:lnTo>
                <a:lnTo>
                  <a:pt x="11131" y="13469"/>
                </a:lnTo>
                <a:lnTo>
                  <a:pt x="11350" y="13444"/>
                </a:lnTo>
                <a:lnTo>
                  <a:pt x="11594" y="13420"/>
                </a:lnTo>
                <a:lnTo>
                  <a:pt x="11813" y="13371"/>
                </a:lnTo>
                <a:lnTo>
                  <a:pt x="12056" y="13323"/>
                </a:lnTo>
                <a:lnTo>
                  <a:pt x="12056" y="13323"/>
                </a:lnTo>
                <a:lnTo>
                  <a:pt x="12422" y="13176"/>
                </a:lnTo>
                <a:lnTo>
                  <a:pt x="12763" y="13006"/>
                </a:lnTo>
                <a:lnTo>
                  <a:pt x="13055" y="12787"/>
                </a:lnTo>
                <a:lnTo>
                  <a:pt x="13323" y="12568"/>
                </a:lnTo>
                <a:lnTo>
                  <a:pt x="13542" y="12324"/>
                </a:lnTo>
                <a:lnTo>
                  <a:pt x="13713" y="12056"/>
                </a:lnTo>
                <a:lnTo>
                  <a:pt x="13810" y="11788"/>
                </a:lnTo>
                <a:lnTo>
                  <a:pt x="13859" y="11642"/>
                </a:lnTo>
                <a:lnTo>
                  <a:pt x="13883" y="11520"/>
                </a:lnTo>
                <a:lnTo>
                  <a:pt x="13883" y="0"/>
                </a:lnTo>
                <a:lnTo>
                  <a:pt x="3240" y="3240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3698312" y="1297258"/>
            <a:ext cx="251792" cy="333678"/>
          </a:xfrm>
          <a:custGeom>
            <a:avLst/>
            <a:gdLst/>
            <a:ahLst/>
            <a:cxnLst/>
            <a:rect l="0" t="0" r="0" b="0"/>
            <a:pathLst>
              <a:path w="11983" h="15880" fill="none" extrusionOk="0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39" name="Shape 339"/>
          <p:cNvGrpSpPr/>
          <p:nvPr/>
        </p:nvGrpSpPr>
        <p:grpSpPr>
          <a:xfrm>
            <a:off x="4785686" y="1272159"/>
            <a:ext cx="336767" cy="383835"/>
            <a:chOff x="4630125" y="278900"/>
            <a:chExt cx="400675" cy="456675"/>
          </a:xfrm>
        </p:grpSpPr>
        <p:sp>
          <p:nvSpPr>
            <p:cNvPr id="340" name="Shape 340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0" t="0" r="0" b="0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0" t="0" r="0" b="0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0" t="0" r="0" b="0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0" t="0" r="0" b="0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4" name="Shape 344"/>
          <p:cNvSpPr/>
          <p:nvPr/>
        </p:nvSpPr>
        <p:spPr>
          <a:xfrm>
            <a:off x="5326276" y="1295724"/>
            <a:ext cx="385894" cy="336746"/>
          </a:xfrm>
          <a:custGeom>
            <a:avLst/>
            <a:gdLst/>
            <a:ahLst/>
            <a:cxnLst/>
            <a:rect l="0" t="0" r="0" b="0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45" name="Shape 345"/>
          <p:cNvGrpSpPr/>
          <p:nvPr/>
        </p:nvGrpSpPr>
        <p:grpSpPr>
          <a:xfrm>
            <a:off x="1395298" y="1818715"/>
            <a:ext cx="342881" cy="418127"/>
            <a:chOff x="596350" y="929175"/>
            <a:chExt cx="407950" cy="497475"/>
          </a:xfrm>
        </p:grpSpPr>
        <p:sp>
          <p:nvSpPr>
            <p:cNvPr id="346" name="Shape 346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53" name="Shape 353"/>
          <p:cNvGrpSpPr/>
          <p:nvPr/>
        </p:nvGrpSpPr>
        <p:grpSpPr>
          <a:xfrm>
            <a:off x="2519614" y="1879631"/>
            <a:ext cx="349059" cy="298881"/>
            <a:chOff x="1934025" y="1001650"/>
            <a:chExt cx="415300" cy="355600"/>
          </a:xfrm>
        </p:grpSpPr>
        <p:sp>
          <p:nvSpPr>
            <p:cNvPr id="354" name="Shape 354"/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0" t="0" r="0" b="0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0" t="0" r="0" b="0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0" t="0" r="0" b="0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0" t="0" r="0" b="0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8" name="Shape 358"/>
          <p:cNvSpPr/>
          <p:nvPr/>
        </p:nvSpPr>
        <p:spPr>
          <a:xfrm>
            <a:off x="3083673" y="1854573"/>
            <a:ext cx="351076" cy="349038"/>
          </a:xfrm>
          <a:custGeom>
            <a:avLst/>
            <a:gdLst/>
            <a:ahLst/>
            <a:cxnLst/>
            <a:rect l="0" t="0" r="0" b="0"/>
            <a:pathLst>
              <a:path w="16708" h="16611" fill="none" extrusionOk="0">
                <a:moveTo>
                  <a:pt x="414" y="8842"/>
                </a:moveTo>
                <a:lnTo>
                  <a:pt x="8403" y="1048"/>
                </a:lnTo>
                <a:lnTo>
                  <a:pt x="8403" y="1048"/>
                </a:lnTo>
                <a:lnTo>
                  <a:pt x="8500" y="951"/>
                </a:lnTo>
                <a:lnTo>
                  <a:pt x="8597" y="829"/>
                </a:lnTo>
                <a:lnTo>
                  <a:pt x="8865" y="658"/>
                </a:lnTo>
                <a:lnTo>
                  <a:pt x="9158" y="488"/>
                </a:lnTo>
                <a:lnTo>
                  <a:pt x="9450" y="317"/>
                </a:lnTo>
                <a:lnTo>
                  <a:pt x="9450" y="317"/>
                </a:lnTo>
                <a:lnTo>
                  <a:pt x="9839" y="171"/>
                </a:lnTo>
                <a:lnTo>
                  <a:pt x="10180" y="74"/>
                </a:lnTo>
                <a:lnTo>
                  <a:pt x="10497" y="25"/>
                </a:lnTo>
                <a:lnTo>
                  <a:pt x="10814" y="1"/>
                </a:lnTo>
                <a:lnTo>
                  <a:pt x="15344" y="1"/>
                </a:lnTo>
                <a:lnTo>
                  <a:pt x="15344" y="1"/>
                </a:lnTo>
                <a:lnTo>
                  <a:pt x="15465" y="1"/>
                </a:lnTo>
                <a:lnTo>
                  <a:pt x="15587" y="49"/>
                </a:lnTo>
                <a:lnTo>
                  <a:pt x="15855" y="122"/>
                </a:lnTo>
                <a:lnTo>
                  <a:pt x="16099" y="269"/>
                </a:lnTo>
                <a:lnTo>
                  <a:pt x="16294" y="415"/>
                </a:lnTo>
                <a:lnTo>
                  <a:pt x="16294" y="415"/>
                </a:lnTo>
                <a:lnTo>
                  <a:pt x="16391" y="537"/>
                </a:lnTo>
                <a:lnTo>
                  <a:pt x="16488" y="658"/>
                </a:lnTo>
                <a:lnTo>
                  <a:pt x="16561" y="780"/>
                </a:lnTo>
                <a:lnTo>
                  <a:pt x="16610" y="902"/>
                </a:lnTo>
                <a:lnTo>
                  <a:pt x="16659" y="1048"/>
                </a:lnTo>
                <a:lnTo>
                  <a:pt x="16683" y="1170"/>
                </a:lnTo>
                <a:lnTo>
                  <a:pt x="16708" y="1486"/>
                </a:lnTo>
                <a:lnTo>
                  <a:pt x="16708" y="5992"/>
                </a:lnTo>
                <a:lnTo>
                  <a:pt x="16708" y="5992"/>
                </a:lnTo>
                <a:lnTo>
                  <a:pt x="16683" y="6309"/>
                </a:lnTo>
                <a:lnTo>
                  <a:pt x="16635" y="6625"/>
                </a:lnTo>
                <a:lnTo>
                  <a:pt x="16537" y="6942"/>
                </a:lnTo>
                <a:lnTo>
                  <a:pt x="16391" y="7258"/>
                </a:lnTo>
                <a:lnTo>
                  <a:pt x="16391" y="7258"/>
                </a:lnTo>
                <a:lnTo>
                  <a:pt x="16342" y="7453"/>
                </a:lnTo>
                <a:lnTo>
                  <a:pt x="16294" y="7624"/>
                </a:lnTo>
                <a:lnTo>
                  <a:pt x="16196" y="7770"/>
                </a:lnTo>
                <a:lnTo>
                  <a:pt x="16123" y="7916"/>
                </a:lnTo>
                <a:lnTo>
                  <a:pt x="15928" y="8160"/>
                </a:lnTo>
                <a:lnTo>
                  <a:pt x="15758" y="8403"/>
                </a:lnTo>
                <a:lnTo>
                  <a:pt x="7891" y="16197"/>
                </a:lnTo>
                <a:lnTo>
                  <a:pt x="7891" y="16197"/>
                </a:lnTo>
                <a:lnTo>
                  <a:pt x="7794" y="16294"/>
                </a:lnTo>
                <a:lnTo>
                  <a:pt x="7696" y="16392"/>
                </a:lnTo>
                <a:lnTo>
                  <a:pt x="7574" y="16465"/>
                </a:lnTo>
                <a:lnTo>
                  <a:pt x="7453" y="16513"/>
                </a:lnTo>
                <a:lnTo>
                  <a:pt x="7185" y="16586"/>
                </a:lnTo>
                <a:lnTo>
                  <a:pt x="6941" y="16611"/>
                </a:lnTo>
                <a:lnTo>
                  <a:pt x="6941" y="16611"/>
                </a:lnTo>
                <a:lnTo>
                  <a:pt x="6649" y="16586"/>
                </a:lnTo>
                <a:lnTo>
                  <a:pt x="6503" y="16562"/>
                </a:lnTo>
                <a:lnTo>
                  <a:pt x="6381" y="16513"/>
                </a:lnTo>
                <a:lnTo>
                  <a:pt x="6235" y="16465"/>
                </a:lnTo>
                <a:lnTo>
                  <a:pt x="6113" y="16392"/>
                </a:lnTo>
                <a:lnTo>
                  <a:pt x="5991" y="16294"/>
                </a:lnTo>
                <a:lnTo>
                  <a:pt x="5894" y="16197"/>
                </a:lnTo>
                <a:lnTo>
                  <a:pt x="414" y="10839"/>
                </a:lnTo>
                <a:lnTo>
                  <a:pt x="414" y="10839"/>
                </a:lnTo>
                <a:lnTo>
                  <a:pt x="268" y="10595"/>
                </a:lnTo>
                <a:lnTo>
                  <a:pt x="122" y="10352"/>
                </a:lnTo>
                <a:lnTo>
                  <a:pt x="24" y="10108"/>
                </a:lnTo>
                <a:lnTo>
                  <a:pt x="0" y="10011"/>
                </a:lnTo>
                <a:lnTo>
                  <a:pt x="0" y="9889"/>
                </a:lnTo>
                <a:lnTo>
                  <a:pt x="0" y="9889"/>
                </a:lnTo>
                <a:lnTo>
                  <a:pt x="0" y="9718"/>
                </a:lnTo>
                <a:lnTo>
                  <a:pt x="24" y="9597"/>
                </a:lnTo>
                <a:lnTo>
                  <a:pt x="122" y="9329"/>
                </a:lnTo>
                <a:lnTo>
                  <a:pt x="268" y="9061"/>
                </a:lnTo>
                <a:lnTo>
                  <a:pt x="414" y="8842"/>
                </a:lnTo>
                <a:lnTo>
                  <a:pt x="414" y="8842"/>
                </a:lnTo>
                <a:close/>
                <a:moveTo>
                  <a:pt x="12519" y="4190"/>
                </a:moveTo>
                <a:lnTo>
                  <a:pt x="12519" y="4190"/>
                </a:lnTo>
                <a:lnTo>
                  <a:pt x="12689" y="4336"/>
                </a:lnTo>
                <a:lnTo>
                  <a:pt x="12859" y="4433"/>
                </a:lnTo>
                <a:lnTo>
                  <a:pt x="13030" y="4482"/>
                </a:lnTo>
                <a:lnTo>
                  <a:pt x="13249" y="4482"/>
                </a:lnTo>
                <a:lnTo>
                  <a:pt x="13249" y="4482"/>
                </a:lnTo>
                <a:lnTo>
                  <a:pt x="13444" y="4482"/>
                </a:lnTo>
                <a:lnTo>
                  <a:pt x="13615" y="4433"/>
                </a:lnTo>
                <a:lnTo>
                  <a:pt x="13761" y="4336"/>
                </a:lnTo>
                <a:lnTo>
                  <a:pt x="13882" y="4190"/>
                </a:lnTo>
                <a:lnTo>
                  <a:pt x="13882" y="4190"/>
                </a:lnTo>
                <a:lnTo>
                  <a:pt x="14029" y="4044"/>
                </a:lnTo>
                <a:lnTo>
                  <a:pt x="14102" y="3873"/>
                </a:lnTo>
                <a:lnTo>
                  <a:pt x="14150" y="3727"/>
                </a:lnTo>
                <a:lnTo>
                  <a:pt x="14175" y="3557"/>
                </a:lnTo>
                <a:lnTo>
                  <a:pt x="14175" y="3557"/>
                </a:lnTo>
                <a:lnTo>
                  <a:pt x="14150" y="3362"/>
                </a:lnTo>
                <a:lnTo>
                  <a:pt x="14102" y="3167"/>
                </a:lnTo>
                <a:lnTo>
                  <a:pt x="14029" y="2996"/>
                </a:lnTo>
                <a:lnTo>
                  <a:pt x="13882" y="2850"/>
                </a:lnTo>
                <a:lnTo>
                  <a:pt x="13882" y="2850"/>
                </a:lnTo>
                <a:lnTo>
                  <a:pt x="13761" y="2728"/>
                </a:lnTo>
                <a:lnTo>
                  <a:pt x="13615" y="2655"/>
                </a:lnTo>
                <a:lnTo>
                  <a:pt x="13444" y="2582"/>
                </a:lnTo>
                <a:lnTo>
                  <a:pt x="13249" y="2558"/>
                </a:lnTo>
                <a:lnTo>
                  <a:pt x="13249" y="2558"/>
                </a:lnTo>
                <a:lnTo>
                  <a:pt x="13030" y="2582"/>
                </a:lnTo>
                <a:lnTo>
                  <a:pt x="12859" y="2655"/>
                </a:lnTo>
                <a:lnTo>
                  <a:pt x="12689" y="2728"/>
                </a:lnTo>
                <a:lnTo>
                  <a:pt x="12519" y="2850"/>
                </a:lnTo>
                <a:lnTo>
                  <a:pt x="12519" y="2850"/>
                </a:lnTo>
                <a:lnTo>
                  <a:pt x="12445" y="2996"/>
                </a:lnTo>
                <a:lnTo>
                  <a:pt x="12372" y="3167"/>
                </a:lnTo>
                <a:lnTo>
                  <a:pt x="12324" y="3362"/>
                </a:lnTo>
                <a:lnTo>
                  <a:pt x="12324" y="3557"/>
                </a:lnTo>
                <a:lnTo>
                  <a:pt x="12324" y="3557"/>
                </a:lnTo>
                <a:lnTo>
                  <a:pt x="12324" y="3727"/>
                </a:lnTo>
                <a:lnTo>
                  <a:pt x="12372" y="3873"/>
                </a:lnTo>
                <a:lnTo>
                  <a:pt x="12445" y="4044"/>
                </a:lnTo>
                <a:lnTo>
                  <a:pt x="12519" y="4190"/>
                </a:lnTo>
                <a:lnTo>
                  <a:pt x="12519" y="4190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3649183" y="1871972"/>
            <a:ext cx="350068" cy="314241"/>
          </a:xfrm>
          <a:custGeom>
            <a:avLst/>
            <a:gdLst/>
            <a:ahLst/>
            <a:cxnLst/>
            <a:rect l="0" t="0" r="0" b="0"/>
            <a:pathLst>
              <a:path w="16660" h="14955" fill="none" extrusionOk="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4219295" y="1874535"/>
            <a:ext cx="339835" cy="309114"/>
          </a:xfrm>
          <a:custGeom>
            <a:avLst/>
            <a:gdLst/>
            <a:ahLst/>
            <a:cxnLst/>
            <a:rect l="0" t="0" r="0" b="0"/>
            <a:pathLst>
              <a:path w="16173" h="14711" fill="none" extrusionOk="0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4795564" y="1877603"/>
            <a:ext cx="317309" cy="30297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62" name="Shape 362"/>
          <p:cNvGrpSpPr/>
          <p:nvPr/>
        </p:nvGrpSpPr>
        <p:grpSpPr>
          <a:xfrm>
            <a:off x="5344009" y="1857105"/>
            <a:ext cx="350068" cy="350572"/>
            <a:chOff x="5294400" y="974850"/>
            <a:chExt cx="416500" cy="417100"/>
          </a:xfrm>
        </p:grpSpPr>
        <p:sp>
          <p:nvSpPr>
            <p:cNvPr id="363" name="Shape 363"/>
            <p:cNvSpPr/>
            <p:nvPr/>
          </p:nvSpPr>
          <p:spPr>
            <a:xfrm>
              <a:off x="5325450" y="997975"/>
              <a:ext cx="151650" cy="154700"/>
            </a:xfrm>
            <a:custGeom>
              <a:avLst/>
              <a:gdLst/>
              <a:ahLst/>
              <a:cxnLst/>
              <a:rect l="0" t="0" r="0" b="0"/>
              <a:pathLst>
                <a:path w="6066" h="6188" fill="none" extrusionOk="0">
                  <a:moveTo>
                    <a:pt x="2680" y="74"/>
                  </a:moveTo>
                  <a:lnTo>
                    <a:pt x="2680" y="74"/>
                  </a:lnTo>
                  <a:lnTo>
                    <a:pt x="2607" y="1"/>
                  </a:lnTo>
                  <a:lnTo>
                    <a:pt x="2534" y="1"/>
                  </a:lnTo>
                  <a:lnTo>
                    <a:pt x="2461" y="25"/>
                  </a:lnTo>
                  <a:lnTo>
                    <a:pt x="2436" y="147"/>
                  </a:lnTo>
                  <a:lnTo>
                    <a:pt x="2095" y="1803"/>
                  </a:lnTo>
                  <a:lnTo>
                    <a:pt x="2095" y="1803"/>
                  </a:lnTo>
                  <a:lnTo>
                    <a:pt x="2047" y="1925"/>
                  </a:lnTo>
                  <a:lnTo>
                    <a:pt x="1974" y="2047"/>
                  </a:lnTo>
                  <a:lnTo>
                    <a:pt x="1852" y="2169"/>
                  </a:lnTo>
                  <a:lnTo>
                    <a:pt x="1730" y="2217"/>
                  </a:lnTo>
                  <a:lnTo>
                    <a:pt x="123" y="2753"/>
                  </a:lnTo>
                  <a:lnTo>
                    <a:pt x="123" y="2753"/>
                  </a:lnTo>
                  <a:lnTo>
                    <a:pt x="25" y="2826"/>
                  </a:lnTo>
                  <a:lnTo>
                    <a:pt x="1" y="2875"/>
                  </a:lnTo>
                  <a:lnTo>
                    <a:pt x="25" y="2948"/>
                  </a:lnTo>
                  <a:lnTo>
                    <a:pt x="98" y="3021"/>
                  </a:lnTo>
                  <a:lnTo>
                    <a:pt x="1584" y="3849"/>
                  </a:lnTo>
                  <a:lnTo>
                    <a:pt x="1584" y="3849"/>
                  </a:lnTo>
                  <a:lnTo>
                    <a:pt x="1706" y="3922"/>
                  </a:lnTo>
                  <a:lnTo>
                    <a:pt x="1803" y="4044"/>
                  </a:lnTo>
                  <a:lnTo>
                    <a:pt x="1852" y="4190"/>
                  </a:lnTo>
                  <a:lnTo>
                    <a:pt x="1876" y="4312"/>
                  </a:lnTo>
                  <a:lnTo>
                    <a:pt x="1901" y="6017"/>
                  </a:lnTo>
                  <a:lnTo>
                    <a:pt x="1901" y="6017"/>
                  </a:lnTo>
                  <a:lnTo>
                    <a:pt x="1925" y="6114"/>
                  </a:lnTo>
                  <a:lnTo>
                    <a:pt x="1974" y="6187"/>
                  </a:lnTo>
                  <a:lnTo>
                    <a:pt x="2047" y="6187"/>
                  </a:lnTo>
                  <a:lnTo>
                    <a:pt x="2120" y="6114"/>
                  </a:lnTo>
                  <a:lnTo>
                    <a:pt x="3362" y="4969"/>
                  </a:lnTo>
                  <a:lnTo>
                    <a:pt x="3362" y="4969"/>
                  </a:lnTo>
                  <a:lnTo>
                    <a:pt x="3484" y="4872"/>
                  </a:lnTo>
                  <a:lnTo>
                    <a:pt x="3630" y="4823"/>
                  </a:lnTo>
                  <a:lnTo>
                    <a:pt x="3776" y="4823"/>
                  </a:lnTo>
                  <a:lnTo>
                    <a:pt x="3922" y="4848"/>
                  </a:lnTo>
                  <a:lnTo>
                    <a:pt x="5530" y="5335"/>
                  </a:lnTo>
                  <a:lnTo>
                    <a:pt x="5530" y="5335"/>
                  </a:lnTo>
                  <a:lnTo>
                    <a:pt x="5651" y="5359"/>
                  </a:lnTo>
                  <a:lnTo>
                    <a:pt x="5700" y="5335"/>
                  </a:lnTo>
                  <a:lnTo>
                    <a:pt x="5724" y="5262"/>
                  </a:lnTo>
                  <a:lnTo>
                    <a:pt x="5700" y="5164"/>
                  </a:lnTo>
                  <a:lnTo>
                    <a:pt x="4994" y="3606"/>
                  </a:lnTo>
                  <a:lnTo>
                    <a:pt x="4994" y="3606"/>
                  </a:lnTo>
                  <a:lnTo>
                    <a:pt x="4945" y="3484"/>
                  </a:lnTo>
                  <a:lnTo>
                    <a:pt x="4945" y="3338"/>
                  </a:lnTo>
                  <a:lnTo>
                    <a:pt x="4969" y="3191"/>
                  </a:lnTo>
                  <a:lnTo>
                    <a:pt x="5042" y="3070"/>
                  </a:lnTo>
                  <a:lnTo>
                    <a:pt x="6017" y="1681"/>
                  </a:lnTo>
                  <a:lnTo>
                    <a:pt x="6017" y="1681"/>
                  </a:lnTo>
                  <a:lnTo>
                    <a:pt x="6065" y="1584"/>
                  </a:lnTo>
                  <a:lnTo>
                    <a:pt x="6065" y="1511"/>
                  </a:lnTo>
                  <a:lnTo>
                    <a:pt x="5992" y="1462"/>
                  </a:lnTo>
                  <a:lnTo>
                    <a:pt x="5895" y="1462"/>
                  </a:lnTo>
                  <a:lnTo>
                    <a:pt x="4190" y="1657"/>
                  </a:lnTo>
                  <a:lnTo>
                    <a:pt x="4190" y="1657"/>
                  </a:lnTo>
                  <a:lnTo>
                    <a:pt x="4068" y="1657"/>
                  </a:lnTo>
                  <a:lnTo>
                    <a:pt x="3922" y="1608"/>
                  </a:lnTo>
                  <a:lnTo>
                    <a:pt x="3800" y="1535"/>
                  </a:lnTo>
                  <a:lnTo>
                    <a:pt x="3703" y="1438"/>
                  </a:lnTo>
                  <a:lnTo>
                    <a:pt x="2680" y="74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5294400" y="974850"/>
              <a:ext cx="416500" cy="417100"/>
            </a:xfrm>
            <a:custGeom>
              <a:avLst/>
              <a:gdLst/>
              <a:ahLst/>
              <a:cxnLst/>
              <a:rect l="0" t="0" r="0" b="0"/>
              <a:pathLst>
                <a:path w="16660" h="16684" fill="none" extrusionOk="0">
                  <a:moveTo>
                    <a:pt x="4872" y="12202"/>
                  </a:moveTo>
                  <a:lnTo>
                    <a:pt x="4872" y="12202"/>
                  </a:lnTo>
                  <a:lnTo>
                    <a:pt x="5261" y="12178"/>
                  </a:lnTo>
                  <a:lnTo>
                    <a:pt x="5627" y="12154"/>
                  </a:lnTo>
                  <a:lnTo>
                    <a:pt x="5992" y="12105"/>
                  </a:lnTo>
                  <a:lnTo>
                    <a:pt x="6357" y="12032"/>
                  </a:lnTo>
                  <a:lnTo>
                    <a:pt x="6698" y="11959"/>
                  </a:lnTo>
                  <a:lnTo>
                    <a:pt x="7039" y="11861"/>
                  </a:lnTo>
                  <a:lnTo>
                    <a:pt x="7380" y="11740"/>
                  </a:lnTo>
                  <a:lnTo>
                    <a:pt x="7721" y="11618"/>
                  </a:lnTo>
                  <a:lnTo>
                    <a:pt x="8038" y="11472"/>
                  </a:lnTo>
                  <a:lnTo>
                    <a:pt x="8355" y="11301"/>
                  </a:lnTo>
                  <a:lnTo>
                    <a:pt x="8671" y="11131"/>
                  </a:lnTo>
                  <a:lnTo>
                    <a:pt x="8963" y="10936"/>
                  </a:lnTo>
                  <a:lnTo>
                    <a:pt x="9256" y="10741"/>
                  </a:lnTo>
                  <a:lnTo>
                    <a:pt x="9524" y="10522"/>
                  </a:lnTo>
                  <a:lnTo>
                    <a:pt x="9792" y="10303"/>
                  </a:lnTo>
                  <a:lnTo>
                    <a:pt x="10035" y="10059"/>
                  </a:lnTo>
                  <a:lnTo>
                    <a:pt x="10279" y="9791"/>
                  </a:lnTo>
                  <a:lnTo>
                    <a:pt x="10522" y="9523"/>
                  </a:lnTo>
                  <a:lnTo>
                    <a:pt x="10741" y="9255"/>
                  </a:lnTo>
                  <a:lnTo>
                    <a:pt x="10936" y="8963"/>
                  </a:lnTo>
                  <a:lnTo>
                    <a:pt x="11131" y="8671"/>
                  </a:lnTo>
                  <a:lnTo>
                    <a:pt x="11302" y="8379"/>
                  </a:lnTo>
                  <a:lnTo>
                    <a:pt x="11472" y="8062"/>
                  </a:lnTo>
                  <a:lnTo>
                    <a:pt x="11618" y="7721"/>
                  </a:lnTo>
                  <a:lnTo>
                    <a:pt x="11740" y="7404"/>
                  </a:lnTo>
                  <a:lnTo>
                    <a:pt x="11862" y="7063"/>
                  </a:lnTo>
                  <a:lnTo>
                    <a:pt x="11959" y="6722"/>
                  </a:lnTo>
                  <a:lnTo>
                    <a:pt x="12032" y="6357"/>
                  </a:lnTo>
                  <a:lnTo>
                    <a:pt x="12105" y="5992"/>
                  </a:lnTo>
                  <a:lnTo>
                    <a:pt x="12154" y="5626"/>
                  </a:lnTo>
                  <a:lnTo>
                    <a:pt x="12178" y="5261"/>
                  </a:lnTo>
                  <a:lnTo>
                    <a:pt x="12178" y="4896"/>
                  </a:lnTo>
                  <a:lnTo>
                    <a:pt x="12178" y="4896"/>
                  </a:lnTo>
                  <a:lnTo>
                    <a:pt x="12178" y="4531"/>
                  </a:lnTo>
                  <a:lnTo>
                    <a:pt x="12154" y="4190"/>
                  </a:lnTo>
                  <a:lnTo>
                    <a:pt x="12105" y="3849"/>
                  </a:lnTo>
                  <a:lnTo>
                    <a:pt x="12057" y="3508"/>
                  </a:lnTo>
                  <a:lnTo>
                    <a:pt x="11983" y="3191"/>
                  </a:lnTo>
                  <a:lnTo>
                    <a:pt x="11886" y="2850"/>
                  </a:lnTo>
                  <a:lnTo>
                    <a:pt x="11789" y="2533"/>
                  </a:lnTo>
                  <a:lnTo>
                    <a:pt x="11691" y="2217"/>
                  </a:lnTo>
                  <a:lnTo>
                    <a:pt x="11545" y="1925"/>
                  </a:lnTo>
                  <a:lnTo>
                    <a:pt x="11423" y="1632"/>
                  </a:lnTo>
                  <a:lnTo>
                    <a:pt x="11253" y="1340"/>
                  </a:lnTo>
                  <a:lnTo>
                    <a:pt x="11107" y="1048"/>
                  </a:lnTo>
                  <a:lnTo>
                    <a:pt x="10912" y="780"/>
                  </a:lnTo>
                  <a:lnTo>
                    <a:pt x="10717" y="512"/>
                  </a:lnTo>
                  <a:lnTo>
                    <a:pt x="10303" y="0"/>
                  </a:lnTo>
                  <a:lnTo>
                    <a:pt x="10303" y="0"/>
                  </a:lnTo>
                  <a:lnTo>
                    <a:pt x="10644" y="98"/>
                  </a:lnTo>
                  <a:lnTo>
                    <a:pt x="10985" y="220"/>
                  </a:lnTo>
                  <a:lnTo>
                    <a:pt x="11642" y="463"/>
                  </a:lnTo>
                  <a:lnTo>
                    <a:pt x="12251" y="780"/>
                  </a:lnTo>
                  <a:lnTo>
                    <a:pt x="12836" y="1121"/>
                  </a:lnTo>
                  <a:lnTo>
                    <a:pt x="13396" y="1535"/>
                  </a:lnTo>
                  <a:lnTo>
                    <a:pt x="13932" y="1973"/>
                  </a:lnTo>
                  <a:lnTo>
                    <a:pt x="14419" y="2460"/>
                  </a:lnTo>
                  <a:lnTo>
                    <a:pt x="14857" y="2972"/>
                  </a:lnTo>
                  <a:lnTo>
                    <a:pt x="15271" y="3532"/>
                  </a:lnTo>
                  <a:lnTo>
                    <a:pt x="15612" y="4116"/>
                  </a:lnTo>
                  <a:lnTo>
                    <a:pt x="15929" y="4750"/>
                  </a:lnTo>
                  <a:lnTo>
                    <a:pt x="16197" y="5383"/>
                  </a:lnTo>
                  <a:lnTo>
                    <a:pt x="16294" y="5724"/>
                  </a:lnTo>
                  <a:lnTo>
                    <a:pt x="16392" y="6065"/>
                  </a:lnTo>
                  <a:lnTo>
                    <a:pt x="16465" y="6406"/>
                  </a:lnTo>
                  <a:lnTo>
                    <a:pt x="16538" y="6771"/>
                  </a:lnTo>
                  <a:lnTo>
                    <a:pt x="16587" y="7112"/>
                  </a:lnTo>
                  <a:lnTo>
                    <a:pt x="16635" y="7477"/>
                  </a:lnTo>
                  <a:lnTo>
                    <a:pt x="16660" y="7843"/>
                  </a:lnTo>
                  <a:lnTo>
                    <a:pt x="16660" y="8208"/>
                  </a:lnTo>
                  <a:lnTo>
                    <a:pt x="16660" y="8208"/>
                  </a:lnTo>
                  <a:lnTo>
                    <a:pt x="16660" y="8647"/>
                  </a:lnTo>
                  <a:lnTo>
                    <a:pt x="16611" y="9061"/>
                  </a:lnTo>
                  <a:lnTo>
                    <a:pt x="16562" y="9499"/>
                  </a:lnTo>
                  <a:lnTo>
                    <a:pt x="16489" y="9913"/>
                  </a:lnTo>
                  <a:lnTo>
                    <a:pt x="16392" y="10327"/>
                  </a:lnTo>
                  <a:lnTo>
                    <a:pt x="16294" y="10717"/>
                  </a:lnTo>
                  <a:lnTo>
                    <a:pt x="16148" y="11131"/>
                  </a:lnTo>
                  <a:lnTo>
                    <a:pt x="16002" y="11496"/>
                  </a:lnTo>
                  <a:lnTo>
                    <a:pt x="15832" y="11886"/>
                  </a:lnTo>
                  <a:lnTo>
                    <a:pt x="15637" y="12251"/>
                  </a:lnTo>
                  <a:lnTo>
                    <a:pt x="15442" y="12592"/>
                  </a:lnTo>
                  <a:lnTo>
                    <a:pt x="15223" y="12933"/>
                  </a:lnTo>
                  <a:lnTo>
                    <a:pt x="14979" y="13274"/>
                  </a:lnTo>
                  <a:lnTo>
                    <a:pt x="14736" y="13591"/>
                  </a:lnTo>
                  <a:lnTo>
                    <a:pt x="14468" y="13907"/>
                  </a:lnTo>
                  <a:lnTo>
                    <a:pt x="14175" y="14199"/>
                  </a:lnTo>
                  <a:lnTo>
                    <a:pt x="13883" y="14467"/>
                  </a:lnTo>
                  <a:lnTo>
                    <a:pt x="13591" y="14735"/>
                  </a:lnTo>
                  <a:lnTo>
                    <a:pt x="13274" y="15003"/>
                  </a:lnTo>
                  <a:lnTo>
                    <a:pt x="12933" y="15222"/>
                  </a:lnTo>
                  <a:lnTo>
                    <a:pt x="12592" y="15442"/>
                  </a:lnTo>
                  <a:lnTo>
                    <a:pt x="12227" y="15661"/>
                  </a:lnTo>
                  <a:lnTo>
                    <a:pt x="11862" y="15831"/>
                  </a:lnTo>
                  <a:lnTo>
                    <a:pt x="11496" y="16002"/>
                  </a:lnTo>
                  <a:lnTo>
                    <a:pt x="11107" y="16172"/>
                  </a:lnTo>
                  <a:lnTo>
                    <a:pt x="10717" y="16294"/>
                  </a:lnTo>
                  <a:lnTo>
                    <a:pt x="10303" y="16416"/>
                  </a:lnTo>
                  <a:lnTo>
                    <a:pt x="9913" y="16513"/>
                  </a:lnTo>
                  <a:lnTo>
                    <a:pt x="9475" y="16586"/>
                  </a:lnTo>
                  <a:lnTo>
                    <a:pt x="9061" y="16635"/>
                  </a:lnTo>
                  <a:lnTo>
                    <a:pt x="8622" y="16659"/>
                  </a:lnTo>
                  <a:lnTo>
                    <a:pt x="8208" y="16684"/>
                  </a:lnTo>
                  <a:lnTo>
                    <a:pt x="8208" y="16684"/>
                  </a:lnTo>
                  <a:lnTo>
                    <a:pt x="7819" y="16659"/>
                  </a:lnTo>
                  <a:lnTo>
                    <a:pt x="7453" y="16635"/>
                  </a:lnTo>
                  <a:lnTo>
                    <a:pt x="7112" y="16611"/>
                  </a:lnTo>
                  <a:lnTo>
                    <a:pt x="6747" y="16562"/>
                  </a:lnTo>
                  <a:lnTo>
                    <a:pt x="6406" y="16489"/>
                  </a:lnTo>
                  <a:lnTo>
                    <a:pt x="6065" y="16391"/>
                  </a:lnTo>
                  <a:lnTo>
                    <a:pt x="5724" y="16294"/>
                  </a:lnTo>
                  <a:lnTo>
                    <a:pt x="5383" y="16197"/>
                  </a:lnTo>
                  <a:lnTo>
                    <a:pt x="4726" y="15929"/>
                  </a:lnTo>
                  <a:lnTo>
                    <a:pt x="4117" y="15636"/>
                  </a:lnTo>
                  <a:lnTo>
                    <a:pt x="3532" y="15271"/>
                  </a:lnTo>
                  <a:lnTo>
                    <a:pt x="2972" y="14857"/>
                  </a:lnTo>
                  <a:lnTo>
                    <a:pt x="2436" y="14419"/>
                  </a:lnTo>
                  <a:lnTo>
                    <a:pt x="1974" y="13932"/>
                  </a:lnTo>
                  <a:lnTo>
                    <a:pt x="1511" y="13420"/>
                  </a:lnTo>
                  <a:lnTo>
                    <a:pt x="1121" y="12860"/>
                  </a:lnTo>
                  <a:lnTo>
                    <a:pt x="756" y="12275"/>
                  </a:lnTo>
                  <a:lnTo>
                    <a:pt x="464" y="11642"/>
                  </a:lnTo>
                  <a:lnTo>
                    <a:pt x="196" y="10985"/>
                  </a:lnTo>
                  <a:lnTo>
                    <a:pt x="98" y="10668"/>
                  </a:lnTo>
                  <a:lnTo>
                    <a:pt x="1" y="10327"/>
                  </a:lnTo>
                  <a:lnTo>
                    <a:pt x="1" y="10327"/>
                  </a:lnTo>
                  <a:lnTo>
                    <a:pt x="488" y="10741"/>
                  </a:lnTo>
                  <a:lnTo>
                    <a:pt x="756" y="10936"/>
                  </a:lnTo>
                  <a:lnTo>
                    <a:pt x="1048" y="11106"/>
                  </a:lnTo>
                  <a:lnTo>
                    <a:pt x="1316" y="11277"/>
                  </a:lnTo>
                  <a:lnTo>
                    <a:pt x="1608" y="11423"/>
                  </a:lnTo>
                  <a:lnTo>
                    <a:pt x="1901" y="11569"/>
                  </a:lnTo>
                  <a:lnTo>
                    <a:pt x="2217" y="11691"/>
                  </a:lnTo>
                  <a:lnTo>
                    <a:pt x="2534" y="11813"/>
                  </a:lnTo>
                  <a:lnTo>
                    <a:pt x="2850" y="11910"/>
                  </a:lnTo>
                  <a:lnTo>
                    <a:pt x="3167" y="11983"/>
                  </a:lnTo>
                  <a:lnTo>
                    <a:pt x="3508" y="12056"/>
                  </a:lnTo>
                  <a:lnTo>
                    <a:pt x="3849" y="12129"/>
                  </a:lnTo>
                  <a:lnTo>
                    <a:pt x="4190" y="12154"/>
                  </a:lnTo>
                  <a:lnTo>
                    <a:pt x="4531" y="12178"/>
                  </a:lnTo>
                  <a:lnTo>
                    <a:pt x="4872" y="12202"/>
                  </a:lnTo>
                  <a:lnTo>
                    <a:pt x="4872" y="122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65" name="Shape 365"/>
          <p:cNvGrpSpPr/>
          <p:nvPr/>
        </p:nvGrpSpPr>
        <p:grpSpPr>
          <a:xfrm>
            <a:off x="5867031" y="1817707"/>
            <a:ext cx="433992" cy="422729"/>
            <a:chOff x="5916675" y="927975"/>
            <a:chExt cx="516350" cy="502950"/>
          </a:xfrm>
        </p:grpSpPr>
        <p:sp>
          <p:nvSpPr>
            <p:cNvPr id="366" name="Shape 366"/>
            <p:cNvSpPr/>
            <p:nvPr/>
          </p:nvSpPr>
          <p:spPr>
            <a:xfrm>
              <a:off x="5916675" y="927975"/>
              <a:ext cx="516350" cy="502950"/>
            </a:xfrm>
            <a:custGeom>
              <a:avLst/>
              <a:gdLst/>
              <a:ahLst/>
              <a:cxnLst/>
              <a:rect l="0" t="0" r="0" b="0"/>
              <a:pathLst>
                <a:path w="20654" h="20118" fill="none" extrusionOk="0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6006800" y="1011375"/>
              <a:ext cx="336125" cy="336125"/>
            </a:xfrm>
            <a:custGeom>
              <a:avLst/>
              <a:gdLst/>
              <a:ahLst/>
              <a:cxnLst/>
              <a:rect l="0" t="0" r="0" b="0"/>
              <a:pathLst>
                <a:path w="13445" h="13445" fill="none" extrusionOk="0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68" name="Shape 368"/>
          <p:cNvGrpSpPr/>
          <p:nvPr/>
        </p:nvGrpSpPr>
        <p:grpSpPr>
          <a:xfrm>
            <a:off x="1368675" y="2467119"/>
            <a:ext cx="391000" cy="264085"/>
            <a:chOff x="564675" y="1700625"/>
            <a:chExt cx="465200" cy="314200"/>
          </a:xfrm>
        </p:grpSpPr>
        <p:sp>
          <p:nvSpPr>
            <p:cNvPr id="369" name="Shape 369"/>
            <p:cNvSpPr/>
            <p:nvPr/>
          </p:nvSpPr>
          <p:spPr>
            <a:xfrm>
              <a:off x="564675" y="1700625"/>
              <a:ext cx="465200" cy="29250"/>
            </a:xfrm>
            <a:custGeom>
              <a:avLst/>
              <a:gdLst/>
              <a:ahLst/>
              <a:cxnLst/>
              <a:rect l="0" t="0" r="0" b="0"/>
              <a:pathLst>
                <a:path w="18608" h="1170" fill="none" extrusionOk="0">
                  <a:moveTo>
                    <a:pt x="18608" y="1170"/>
                  </a:moveTo>
                  <a:lnTo>
                    <a:pt x="18608" y="488"/>
                  </a:lnTo>
                  <a:lnTo>
                    <a:pt x="18608" y="488"/>
                  </a:lnTo>
                  <a:lnTo>
                    <a:pt x="18608" y="390"/>
                  </a:lnTo>
                  <a:lnTo>
                    <a:pt x="18559" y="293"/>
                  </a:lnTo>
                  <a:lnTo>
                    <a:pt x="18535" y="220"/>
                  </a:lnTo>
                  <a:lnTo>
                    <a:pt x="18462" y="147"/>
                  </a:lnTo>
                  <a:lnTo>
                    <a:pt x="18389" y="74"/>
                  </a:lnTo>
                  <a:lnTo>
                    <a:pt x="18316" y="49"/>
                  </a:lnTo>
                  <a:lnTo>
                    <a:pt x="18218" y="1"/>
                  </a:lnTo>
                  <a:lnTo>
                    <a:pt x="18121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49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0"/>
                  </a:lnTo>
                  <a:lnTo>
                    <a:pt x="1" y="488"/>
                  </a:lnTo>
                  <a:lnTo>
                    <a:pt x="1" y="117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564675" y="1732300"/>
              <a:ext cx="465200" cy="272175"/>
            </a:xfrm>
            <a:custGeom>
              <a:avLst/>
              <a:gdLst/>
              <a:ahLst/>
              <a:cxnLst/>
              <a:rect l="0" t="0" r="0" b="0"/>
              <a:pathLst>
                <a:path w="18608" h="10887" fill="none" extrusionOk="0">
                  <a:moveTo>
                    <a:pt x="13493" y="7209"/>
                  </a:moveTo>
                  <a:lnTo>
                    <a:pt x="18608" y="10887"/>
                  </a:lnTo>
                  <a:lnTo>
                    <a:pt x="18608" y="10887"/>
                  </a:lnTo>
                  <a:lnTo>
                    <a:pt x="18608" y="10814"/>
                  </a:lnTo>
                  <a:lnTo>
                    <a:pt x="18608" y="0"/>
                  </a:lnTo>
                  <a:lnTo>
                    <a:pt x="9450" y="6625"/>
                  </a:lnTo>
                  <a:lnTo>
                    <a:pt x="9450" y="6625"/>
                  </a:lnTo>
                  <a:lnTo>
                    <a:pt x="9377" y="6673"/>
                  </a:lnTo>
                  <a:lnTo>
                    <a:pt x="9304" y="6673"/>
                  </a:lnTo>
                  <a:lnTo>
                    <a:pt x="9304" y="6673"/>
                  </a:lnTo>
                  <a:lnTo>
                    <a:pt x="9231" y="6673"/>
                  </a:lnTo>
                  <a:lnTo>
                    <a:pt x="9158" y="6625"/>
                  </a:lnTo>
                  <a:lnTo>
                    <a:pt x="1" y="0"/>
                  </a:lnTo>
                  <a:lnTo>
                    <a:pt x="1" y="10814"/>
                  </a:lnTo>
                  <a:lnTo>
                    <a:pt x="1" y="10814"/>
                  </a:lnTo>
                  <a:lnTo>
                    <a:pt x="1" y="10887"/>
                  </a:lnTo>
                  <a:lnTo>
                    <a:pt x="5115" y="720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572600" y="201420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25"/>
                  </a:lnTo>
                  <a:lnTo>
                    <a:pt x="171" y="25"/>
                  </a:lnTo>
                  <a:lnTo>
                    <a:pt x="17804" y="25"/>
                  </a:lnTo>
                  <a:lnTo>
                    <a:pt x="17804" y="25"/>
                  </a:lnTo>
                  <a:lnTo>
                    <a:pt x="17877" y="25"/>
                  </a:lnTo>
                  <a:lnTo>
                    <a:pt x="1797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72" name="Shape 372"/>
          <p:cNvGrpSpPr/>
          <p:nvPr/>
        </p:nvGrpSpPr>
        <p:grpSpPr>
          <a:xfrm>
            <a:off x="1933660" y="2402632"/>
            <a:ext cx="391000" cy="382826"/>
            <a:chOff x="1236875" y="1623900"/>
            <a:chExt cx="465200" cy="455475"/>
          </a:xfrm>
        </p:grpSpPr>
        <p:sp>
          <p:nvSpPr>
            <p:cNvPr id="373" name="Shape 373"/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0" t="0" r="0" b="0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1236875" y="1791950"/>
              <a:ext cx="465200" cy="171725"/>
            </a:xfrm>
            <a:custGeom>
              <a:avLst/>
              <a:gdLst/>
              <a:ahLst/>
              <a:cxnLst/>
              <a:rect l="0" t="0" r="0" b="0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0" t="0" r="0" b="0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0" t="0" r="0" b="0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80" name="Shape 380"/>
          <p:cNvGrpSpPr/>
          <p:nvPr/>
        </p:nvGrpSpPr>
        <p:grpSpPr>
          <a:xfrm>
            <a:off x="2510915" y="2410827"/>
            <a:ext cx="366457" cy="366436"/>
            <a:chOff x="1923675" y="1633650"/>
            <a:chExt cx="436000" cy="435975"/>
          </a:xfrm>
        </p:grpSpPr>
        <p:sp>
          <p:nvSpPr>
            <p:cNvPr id="381" name="Shape 381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87" name="Shape 387"/>
          <p:cNvGrpSpPr/>
          <p:nvPr/>
        </p:nvGrpSpPr>
        <p:grpSpPr>
          <a:xfrm>
            <a:off x="3074365" y="2409293"/>
            <a:ext cx="369504" cy="369504"/>
            <a:chOff x="2594050" y="1631825"/>
            <a:chExt cx="439625" cy="439625"/>
          </a:xfrm>
        </p:grpSpPr>
        <p:sp>
          <p:nvSpPr>
            <p:cNvPr id="388" name="Shape 388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2" name="Shape 392"/>
          <p:cNvSpPr/>
          <p:nvPr/>
        </p:nvSpPr>
        <p:spPr>
          <a:xfrm>
            <a:off x="3655823" y="2425714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3" name="Shape 393"/>
          <p:cNvGrpSpPr/>
          <p:nvPr/>
        </p:nvGrpSpPr>
        <p:grpSpPr>
          <a:xfrm>
            <a:off x="4239130" y="2381661"/>
            <a:ext cx="299911" cy="424767"/>
            <a:chOff x="3979850" y="1598950"/>
            <a:chExt cx="356825" cy="505375"/>
          </a:xfrm>
        </p:grpSpPr>
        <p:sp>
          <p:nvSpPr>
            <p:cNvPr id="394" name="Shape 394"/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96" name="Shape 396"/>
          <p:cNvGrpSpPr/>
          <p:nvPr/>
        </p:nvGrpSpPr>
        <p:grpSpPr>
          <a:xfrm>
            <a:off x="4756521" y="2472750"/>
            <a:ext cx="395098" cy="242589"/>
            <a:chOff x="4595425" y="1707325"/>
            <a:chExt cx="470075" cy="288625"/>
          </a:xfrm>
        </p:grpSpPr>
        <p:sp>
          <p:nvSpPr>
            <p:cNvPr id="397" name="Shape 397"/>
            <p:cNvSpPr/>
            <p:nvPr/>
          </p:nvSpPr>
          <p:spPr>
            <a:xfrm>
              <a:off x="4809750" y="1707325"/>
              <a:ext cx="41425" cy="41425"/>
            </a:xfrm>
            <a:custGeom>
              <a:avLst/>
              <a:gdLst/>
              <a:ahLst/>
              <a:cxnLst/>
              <a:rect l="0" t="0" r="0" b="0"/>
              <a:pathLst>
                <a:path w="1657" h="1657" fill="none" extrusionOk="0">
                  <a:moveTo>
                    <a:pt x="0" y="829"/>
                  </a:moveTo>
                  <a:lnTo>
                    <a:pt x="0" y="829"/>
                  </a:lnTo>
                  <a:lnTo>
                    <a:pt x="25" y="658"/>
                  </a:lnTo>
                  <a:lnTo>
                    <a:pt x="73" y="512"/>
                  </a:lnTo>
                  <a:lnTo>
                    <a:pt x="146" y="366"/>
                  </a:lnTo>
                  <a:lnTo>
                    <a:pt x="244" y="244"/>
                  </a:lnTo>
                  <a:lnTo>
                    <a:pt x="366" y="147"/>
                  </a:lnTo>
                  <a:lnTo>
                    <a:pt x="512" y="74"/>
                  </a:lnTo>
                  <a:lnTo>
                    <a:pt x="658" y="25"/>
                  </a:lnTo>
                  <a:lnTo>
                    <a:pt x="828" y="1"/>
                  </a:lnTo>
                  <a:lnTo>
                    <a:pt x="828" y="1"/>
                  </a:lnTo>
                  <a:lnTo>
                    <a:pt x="999" y="25"/>
                  </a:lnTo>
                  <a:lnTo>
                    <a:pt x="1145" y="74"/>
                  </a:lnTo>
                  <a:lnTo>
                    <a:pt x="1291" y="147"/>
                  </a:lnTo>
                  <a:lnTo>
                    <a:pt x="1413" y="244"/>
                  </a:lnTo>
                  <a:lnTo>
                    <a:pt x="1510" y="366"/>
                  </a:lnTo>
                  <a:lnTo>
                    <a:pt x="1583" y="512"/>
                  </a:lnTo>
                  <a:lnTo>
                    <a:pt x="1632" y="658"/>
                  </a:lnTo>
                  <a:lnTo>
                    <a:pt x="1656" y="829"/>
                  </a:lnTo>
                  <a:lnTo>
                    <a:pt x="1656" y="829"/>
                  </a:lnTo>
                  <a:lnTo>
                    <a:pt x="1632" y="999"/>
                  </a:lnTo>
                  <a:lnTo>
                    <a:pt x="1583" y="1170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5"/>
                  </a:lnTo>
                  <a:lnTo>
                    <a:pt x="1145" y="1608"/>
                  </a:lnTo>
                  <a:lnTo>
                    <a:pt x="999" y="1657"/>
                  </a:lnTo>
                  <a:lnTo>
                    <a:pt x="828" y="1657"/>
                  </a:lnTo>
                  <a:lnTo>
                    <a:pt x="828" y="1657"/>
                  </a:lnTo>
                  <a:lnTo>
                    <a:pt x="658" y="1657"/>
                  </a:lnTo>
                  <a:lnTo>
                    <a:pt x="512" y="1608"/>
                  </a:lnTo>
                  <a:lnTo>
                    <a:pt x="366" y="1535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70"/>
                  </a:lnTo>
                  <a:lnTo>
                    <a:pt x="25" y="999"/>
                  </a:lnTo>
                  <a:lnTo>
                    <a:pt x="0" y="829"/>
                  </a:lnTo>
                  <a:lnTo>
                    <a:pt x="0" y="82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5024075" y="1761525"/>
              <a:ext cx="41425" cy="41425"/>
            </a:xfrm>
            <a:custGeom>
              <a:avLst/>
              <a:gdLst/>
              <a:ahLst/>
              <a:cxnLst/>
              <a:rect l="0" t="0" r="0" b="0"/>
              <a:pathLst>
                <a:path w="1657" h="1657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6" y="828"/>
                  </a:lnTo>
                  <a:lnTo>
                    <a:pt x="1656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4628900" y="1760300"/>
              <a:ext cx="403100" cy="177825"/>
            </a:xfrm>
            <a:custGeom>
              <a:avLst/>
              <a:gdLst/>
              <a:ahLst/>
              <a:cxnLst/>
              <a:rect l="0" t="0" r="0" b="0"/>
              <a:pathLst>
                <a:path w="16124" h="7113" fill="none" extrusionOk="0">
                  <a:moveTo>
                    <a:pt x="14663" y="7112"/>
                  </a:moveTo>
                  <a:lnTo>
                    <a:pt x="16124" y="2095"/>
                  </a:lnTo>
                  <a:lnTo>
                    <a:pt x="16124" y="2095"/>
                  </a:lnTo>
                  <a:lnTo>
                    <a:pt x="16002" y="2046"/>
                  </a:lnTo>
                  <a:lnTo>
                    <a:pt x="15880" y="1973"/>
                  </a:lnTo>
                  <a:lnTo>
                    <a:pt x="15759" y="1876"/>
                  </a:lnTo>
                  <a:lnTo>
                    <a:pt x="15661" y="1778"/>
                  </a:lnTo>
                  <a:lnTo>
                    <a:pt x="11131" y="3434"/>
                  </a:lnTo>
                  <a:lnTo>
                    <a:pt x="8403" y="0"/>
                  </a:lnTo>
                  <a:lnTo>
                    <a:pt x="8403" y="0"/>
                  </a:lnTo>
                  <a:lnTo>
                    <a:pt x="8233" y="25"/>
                  </a:lnTo>
                  <a:lnTo>
                    <a:pt x="8062" y="25"/>
                  </a:lnTo>
                  <a:lnTo>
                    <a:pt x="8062" y="25"/>
                  </a:lnTo>
                  <a:lnTo>
                    <a:pt x="7892" y="25"/>
                  </a:lnTo>
                  <a:lnTo>
                    <a:pt x="7721" y="0"/>
                  </a:lnTo>
                  <a:lnTo>
                    <a:pt x="4994" y="3434"/>
                  </a:lnTo>
                  <a:lnTo>
                    <a:pt x="464" y="1778"/>
                  </a:lnTo>
                  <a:lnTo>
                    <a:pt x="464" y="1778"/>
                  </a:lnTo>
                  <a:lnTo>
                    <a:pt x="366" y="1876"/>
                  </a:lnTo>
                  <a:lnTo>
                    <a:pt x="244" y="1973"/>
                  </a:lnTo>
                  <a:lnTo>
                    <a:pt x="123" y="2046"/>
                  </a:lnTo>
                  <a:lnTo>
                    <a:pt x="1" y="2095"/>
                  </a:lnTo>
                  <a:lnTo>
                    <a:pt x="1462" y="711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4595425" y="1761525"/>
              <a:ext cx="41425" cy="41425"/>
            </a:xfrm>
            <a:custGeom>
              <a:avLst/>
              <a:gdLst/>
              <a:ahLst/>
              <a:cxnLst/>
              <a:rect l="0" t="0" r="0" b="0"/>
              <a:pathLst>
                <a:path w="1657" h="1657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7" y="828"/>
                  </a:lnTo>
                  <a:lnTo>
                    <a:pt x="1657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4667275" y="1951475"/>
              <a:ext cx="326375" cy="44475"/>
            </a:xfrm>
            <a:custGeom>
              <a:avLst/>
              <a:gdLst/>
              <a:ahLst/>
              <a:cxnLst/>
              <a:rect l="0" t="0" r="0" b="0"/>
              <a:pathLst>
                <a:path w="13055" h="1779" fill="none" extrusionOk="0">
                  <a:moveTo>
                    <a:pt x="6527" y="1535"/>
                  </a:moveTo>
                  <a:lnTo>
                    <a:pt x="6527" y="1535"/>
                  </a:lnTo>
                  <a:lnTo>
                    <a:pt x="8232" y="1535"/>
                  </a:lnTo>
                  <a:lnTo>
                    <a:pt x="9815" y="1584"/>
                  </a:lnTo>
                  <a:lnTo>
                    <a:pt x="11252" y="1657"/>
                  </a:lnTo>
                  <a:lnTo>
                    <a:pt x="12543" y="1779"/>
                  </a:lnTo>
                  <a:lnTo>
                    <a:pt x="13054" y="1"/>
                  </a:lnTo>
                  <a:lnTo>
                    <a:pt x="0" y="1"/>
                  </a:lnTo>
                  <a:lnTo>
                    <a:pt x="512" y="1779"/>
                  </a:lnTo>
                  <a:lnTo>
                    <a:pt x="512" y="1779"/>
                  </a:lnTo>
                  <a:lnTo>
                    <a:pt x="1803" y="1681"/>
                  </a:lnTo>
                  <a:lnTo>
                    <a:pt x="3239" y="1584"/>
                  </a:lnTo>
                  <a:lnTo>
                    <a:pt x="4823" y="1535"/>
                  </a:lnTo>
                  <a:lnTo>
                    <a:pt x="6527" y="1535"/>
                  </a:lnTo>
                  <a:lnTo>
                    <a:pt x="6527" y="153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02" name="Shape 402"/>
          <p:cNvGrpSpPr/>
          <p:nvPr/>
        </p:nvGrpSpPr>
        <p:grpSpPr>
          <a:xfrm>
            <a:off x="5340437" y="2413390"/>
            <a:ext cx="357233" cy="361309"/>
            <a:chOff x="5290150" y="1636700"/>
            <a:chExt cx="425025" cy="429875"/>
          </a:xfrm>
        </p:grpSpPr>
        <p:sp>
          <p:nvSpPr>
            <p:cNvPr id="403" name="Shape 403"/>
            <p:cNvSpPr/>
            <p:nvPr/>
          </p:nvSpPr>
          <p:spPr>
            <a:xfrm>
              <a:off x="5396700" y="1939925"/>
              <a:ext cx="211900" cy="126650"/>
            </a:xfrm>
            <a:custGeom>
              <a:avLst/>
              <a:gdLst/>
              <a:ahLst/>
              <a:cxnLst/>
              <a:rect l="0" t="0" r="0" b="0"/>
              <a:pathLst>
                <a:path w="8476" h="5066" fill="none" extrusionOk="0">
                  <a:moveTo>
                    <a:pt x="3167" y="0"/>
                  </a:moveTo>
                  <a:lnTo>
                    <a:pt x="3167" y="2825"/>
                  </a:lnTo>
                  <a:lnTo>
                    <a:pt x="3167" y="2825"/>
                  </a:lnTo>
                  <a:lnTo>
                    <a:pt x="2606" y="2947"/>
                  </a:lnTo>
                  <a:lnTo>
                    <a:pt x="2071" y="3093"/>
                  </a:lnTo>
                  <a:lnTo>
                    <a:pt x="1584" y="3288"/>
                  </a:lnTo>
                  <a:lnTo>
                    <a:pt x="1145" y="3483"/>
                  </a:lnTo>
                  <a:lnTo>
                    <a:pt x="780" y="3702"/>
                  </a:lnTo>
                  <a:lnTo>
                    <a:pt x="609" y="3848"/>
                  </a:lnTo>
                  <a:lnTo>
                    <a:pt x="463" y="3970"/>
                  </a:lnTo>
                  <a:lnTo>
                    <a:pt x="317" y="4116"/>
                  </a:lnTo>
                  <a:lnTo>
                    <a:pt x="195" y="4262"/>
                  </a:lnTo>
                  <a:lnTo>
                    <a:pt x="74" y="4408"/>
                  </a:lnTo>
                  <a:lnTo>
                    <a:pt x="0" y="4579"/>
                  </a:lnTo>
                  <a:lnTo>
                    <a:pt x="0" y="4579"/>
                  </a:lnTo>
                  <a:lnTo>
                    <a:pt x="171" y="4652"/>
                  </a:lnTo>
                  <a:lnTo>
                    <a:pt x="414" y="4725"/>
                  </a:lnTo>
                  <a:lnTo>
                    <a:pt x="780" y="4822"/>
                  </a:lnTo>
                  <a:lnTo>
                    <a:pt x="1340" y="4895"/>
                  </a:lnTo>
                  <a:lnTo>
                    <a:pt x="2095" y="4993"/>
                  </a:lnTo>
                  <a:lnTo>
                    <a:pt x="3045" y="5042"/>
                  </a:lnTo>
                  <a:lnTo>
                    <a:pt x="4238" y="5066"/>
                  </a:lnTo>
                  <a:lnTo>
                    <a:pt x="4238" y="5066"/>
                  </a:lnTo>
                  <a:lnTo>
                    <a:pt x="5432" y="5042"/>
                  </a:lnTo>
                  <a:lnTo>
                    <a:pt x="6381" y="4993"/>
                  </a:lnTo>
                  <a:lnTo>
                    <a:pt x="7136" y="4895"/>
                  </a:lnTo>
                  <a:lnTo>
                    <a:pt x="7697" y="4822"/>
                  </a:lnTo>
                  <a:lnTo>
                    <a:pt x="8062" y="4725"/>
                  </a:lnTo>
                  <a:lnTo>
                    <a:pt x="8305" y="4652"/>
                  </a:lnTo>
                  <a:lnTo>
                    <a:pt x="8476" y="4579"/>
                  </a:lnTo>
                  <a:lnTo>
                    <a:pt x="8476" y="4579"/>
                  </a:lnTo>
                  <a:lnTo>
                    <a:pt x="8403" y="4408"/>
                  </a:lnTo>
                  <a:lnTo>
                    <a:pt x="8281" y="4262"/>
                  </a:lnTo>
                  <a:lnTo>
                    <a:pt x="8159" y="4116"/>
                  </a:lnTo>
                  <a:lnTo>
                    <a:pt x="8013" y="3970"/>
                  </a:lnTo>
                  <a:lnTo>
                    <a:pt x="7867" y="3848"/>
                  </a:lnTo>
                  <a:lnTo>
                    <a:pt x="7697" y="3702"/>
                  </a:lnTo>
                  <a:lnTo>
                    <a:pt x="7331" y="3483"/>
                  </a:lnTo>
                  <a:lnTo>
                    <a:pt x="6893" y="3288"/>
                  </a:lnTo>
                  <a:lnTo>
                    <a:pt x="6406" y="3093"/>
                  </a:lnTo>
                  <a:lnTo>
                    <a:pt x="5870" y="2947"/>
                  </a:lnTo>
                  <a:lnTo>
                    <a:pt x="5310" y="2825"/>
                  </a:lnTo>
                  <a:lnTo>
                    <a:pt x="531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5290150" y="1636700"/>
              <a:ext cx="425025" cy="294100"/>
            </a:xfrm>
            <a:custGeom>
              <a:avLst/>
              <a:gdLst/>
              <a:ahLst/>
              <a:cxnLst/>
              <a:rect l="0" t="0" r="0" b="0"/>
              <a:pathLst>
                <a:path w="17001" h="11764" fill="none" extrusionOk="0">
                  <a:moveTo>
                    <a:pt x="15928" y="1072"/>
                  </a:moveTo>
                  <a:lnTo>
                    <a:pt x="13785" y="1072"/>
                  </a:lnTo>
                  <a:lnTo>
                    <a:pt x="13785" y="1072"/>
                  </a:lnTo>
                  <a:lnTo>
                    <a:pt x="13810" y="487"/>
                  </a:lnTo>
                  <a:lnTo>
                    <a:pt x="13810" y="487"/>
                  </a:lnTo>
                  <a:lnTo>
                    <a:pt x="13785" y="390"/>
                  </a:lnTo>
                  <a:lnTo>
                    <a:pt x="13761" y="293"/>
                  </a:lnTo>
                  <a:lnTo>
                    <a:pt x="13688" y="220"/>
                  </a:lnTo>
                  <a:lnTo>
                    <a:pt x="13639" y="146"/>
                  </a:lnTo>
                  <a:lnTo>
                    <a:pt x="13566" y="98"/>
                  </a:lnTo>
                  <a:lnTo>
                    <a:pt x="13469" y="49"/>
                  </a:lnTo>
                  <a:lnTo>
                    <a:pt x="13371" y="25"/>
                  </a:lnTo>
                  <a:lnTo>
                    <a:pt x="13274" y="0"/>
                  </a:lnTo>
                  <a:lnTo>
                    <a:pt x="8500" y="0"/>
                  </a:lnTo>
                  <a:lnTo>
                    <a:pt x="3727" y="0"/>
                  </a:lnTo>
                  <a:lnTo>
                    <a:pt x="3727" y="0"/>
                  </a:lnTo>
                  <a:lnTo>
                    <a:pt x="3629" y="25"/>
                  </a:lnTo>
                  <a:lnTo>
                    <a:pt x="3532" y="49"/>
                  </a:lnTo>
                  <a:lnTo>
                    <a:pt x="3434" y="98"/>
                  </a:lnTo>
                  <a:lnTo>
                    <a:pt x="3361" y="146"/>
                  </a:lnTo>
                  <a:lnTo>
                    <a:pt x="3313" y="220"/>
                  </a:lnTo>
                  <a:lnTo>
                    <a:pt x="3240" y="293"/>
                  </a:lnTo>
                  <a:lnTo>
                    <a:pt x="3215" y="390"/>
                  </a:lnTo>
                  <a:lnTo>
                    <a:pt x="3191" y="487"/>
                  </a:lnTo>
                  <a:lnTo>
                    <a:pt x="3191" y="487"/>
                  </a:lnTo>
                  <a:lnTo>
                    <a:pt x="3215" y="1072"/>
                  </a:lnTo>
                  <a:lnTo>
                    <a:pt x="1072" y="1072"/>
                  </a:lnTo>
                  <a:lnTo>
                    <a:pt x="1072" y="1072"/>
                  </a:lnTo>
                  <a:lnTo>
                    <a:pt x="853" y="1096"/>
                  </a:lnTo>
                  <a:lnTo>
                    <a:pt x="658" y="1145"/>
                  </a:lnTo>
                  <a:lnTo>
                    <a:pt x="487" y="1242"/>
                  </a:lnTo>
                  <a:lnTo>
                    <a:pt x="317" y="1389"/>
                  </a:lnTo>
                  <a:lnTo>
                    <a:pt x="195" y="1535"/>
                  </a:lnTo>
                  <a:lnTo>
                    <a:pt x="98" y="1730"/>
                  </a:lnTo>
                  <a:lnTo>
                    <a:pt x="25" y="1924"/>
                  </a:lnTo>
                  <a:lnTo>
                    <a:pt x="0" y="2144"/>
                  </a:lnTo>
                  <a:lnTo>
                    <a:pt x="0" y="2144"/>
                  </a:lnTo>
                  <a:lnTo>
                    <a:pt x="25" y="2606"/>
                  </a:lnTo>
                  <a:lnTo>
                    <a:pt x="49" y="3069"/>
                  </a:lnTo>
                  <a:lnTo>
                    <a:pt x="98" y="3507"/>
                  </a:lnTo>
                  <a:lnTo>
                    <a:pt x="171" y="3946"/>
                  </a:lnTo>
                  <a:lnTo>
                    <a:pt x="268" y="4336"/>
                  </a:lnTo>
                  <a:lnTo>
                    <a:pt x="366" y="4725"/>
                  </a:lnTo>
                  <a:lnTo>
                    <a:pt x="487" y="5115"/>
                  </a:lnTo>
                  <a:lnTo>
                    <a:pt x="634" y="5480"/>
                  </a:lnTo>
                  <a:lnTo>
                    <a:pt x="780" y="5821"/>
                  </a:lnTo>
                  <a:lnTo>
                    <a:pt x="926" y="6138"/>
                  </a:lnTo>
                  <a:lnTo>
                    <a:pt x="1096" y="6454"/>
                  </a:lnTo>
                  <a:lnTo>
                    <a:pt x="1291" y="6747"/>
                  </a:lnTo>
                  <a:lnTo>
                    <a:pt x="1462" y="7039"/>
                  </a:lnTo>
                  <a:lnTo>
                    <a:pt x="1656" y="7307"/>
                  </a:lnTo>
                  <a:lnTo>
                    <a:pt x="2071" y="7794"/>
                  </a:lnTo>
                  <a:lnTo>
                    <a:pt x="2509" y="8232"/>
                  </a:lnTo>
                  <a:lnTo>
                    <a:pt x="2923" y="8598"/>
                  </a:lnTo>
                  <a:lnTo>
                    <a:pt x="3337" y="8914"/>
                  </a:lnTo>
                  <a:lnTo>
                    <a:pt x="3751" y="9158"/>
                  </a:lnTo>
                  <a:lnTo>
                    <a:pt x="4141" y="9353"/>
                  </a:lnTo>
                  <a:lnTo>
                    <a:pt x="4506" y="9499"/>
                  </a:lnTo>
                  <a:lnTo>
                    <a:pt x="4823" y="9596"/>
                  </a:lnTo>
                  <a:lnTo>
                    <a:pt x="5091" y="9645"/>
                  </a:lnTo>
                  <a:lnTo>
                    <a:pt x="5091" y="9645"/>
                  </a:lnTo>
                  <a:lnTo>
                    <a:pt x="5407" y="10108"/>
                  </a:lnTo>
                  <a:lnTo>
                    <a:pt x="5748" y="10546"/>
                  </a:lnTo>
                  <a:lnTo>
                    <a:pt x="5919" y="10717"/>
                  </a:lnTo>
                  <a:lnTo>
                    <a:pt x="6113" y="10887"/>
                  </a:lnTo>
                  <a:lnTo>
                    <a:pt x="6308" y="11057"/>
                  </a:lnTo>
                  <a:lnTo>
                    <a:pt x="6527" y="11204"/>
                  </a:lnTo>
                  <a:lnTo>
                    <a:pt x="6747" y="11325"/>
                  </a:lnTo>
                  <a:lnTo>
                    <a:pt x="6966" y="11447"/>
                  </a:lnTo>
                  <a:lnTo>
                    <a:pt x="7209" y="11545"/>
                  </a:lnTo>
                  <a:lnTo>
                    <a:pt x="7453" y="11618"/>
                  </a:lnTo>
                  <a:lnTo>
                    <a:pt x="7697" y="11691"/>
                  </a:lnTo>
                  <a:lnTo>
                    <a:pt x="7964" y="11739"/>
                  </a:lnTo>
                  <a:lnTo>
                    <a:pt x="8232" y="11764"/>
                  </a:lnTo>
                  <a:lnTo>
                    <a:pt x="8500" y="11764"/>
                  </a:lnTo>
                  <a:lnTo>
                    <a:pt x="8500" y="11764"/>
                  </a:lnTo>
                  <a:lnTo>
                    <a:pt x="8768" y="11764"/>
                  </a:lnTo>
                  <a:lnTo>
                    <a:pt x="9036" y="11739"/>
                  </a:lnTo>
                  <a:lnTo>
                    <a:pt x="9304" y="11691"/>
                  </a:lnTo>
                  <a:lnTo>
                    <a:pt x="9547" y="11618"/>
                  </a:lnTo>
                  <a:lnTo>
                    <a:pt x="9791" y="11545"/>
                  </a:lnTo>
                  <a:lnTo>
                    <a:pt x="10035" y="11447"/>
                  </a:lnTo>
                  <a:lnTo>
                    <a:pt x="10254" y="11325"/>
                  </a:lnTo>
                  <a:lnTo>
                    <a:pt x="10473" y="11204"/>
                  </a:lnTo>
                  <a:lnTo>
                    <a:pt x="10692" y="11057"/>
                  </a:lnTo>
                  <a:lnTo>
                    <a:pt x="10887" y="10887"/>
                  </a:lnTo>
                  <a:lnTo>
                    <a:pt x="11082" y="10717"/>
                  </a:lnTo>
                  <a:lnTo>
                    <a:pt x="11252" y="10546"/>
                  </a:lnTo>
                  <a:lnTo>
                    <a:pt x="11593" y="10108"/>
                  </a:lnTo>
                  <a:lnTo>
                    <a:pt x="11910" y="9645"/>
                  </a:lnTo>
                  <a:lnTo>
                    <a:pt x="11910" y="9645"/>
                  </a:lnTo>
                  <a:lnTo>
                    <a:pt x="12178" y="9596"/>
                  </a:lnTo>
                  <a:lnTo>
                    <a:pt x="12494" y="9523"/>
                  </a:lnTo>
                  <a:lnTo>
                    <a:pt x="12860" y="9377"/>
                  </a:lnTo>
                  <a:lnTo>
                    <a:pt x="13249" y="9182"/>
                  </a:lnTo>
                  <a:lnTo>
                    <a:pt x="13663" y="8939"/>
                  </a:lnTo>
                  <a:lnTo>
                    <a:pt x="14077" y="8622"/>
                  </a:lnTo>
                  <a:lnTo>
                    <a:pt x="14516" y="8257"/>
                  </a:lnTo>
                  <a:lnTo>
                    <a:pt x="14930" y="7843"/>
                  </a:lnTo>
                  <a:lnTo>
                    <a:pt x="15344" y="7356"/>
                  </a:lnTo>
                  <a:lnTo>
                    <a:pt x="15539" y="7088"/>
                  </a:lnTo>
                  <a:lnTo>
                    <a:pt x="15709" y="6795"/>
                  </a:lnTo>
                  <a:lnTo>
                    <a:pt x="15904" y="6503"/>
                  </a:lnTo>
                  <a:lnTo>
                    <a:pt x="16075" y="6186"/>
                  </a:lnTo>
                  <a:lnTo>
                    <a:pt x="16221" y="5870"/>
                  </a:lnTo>
                  <a:lnTo>
                    <a:pt x="16367" y="5505"/>
                  </a:lnTo>
                  <a:lnTo>
                    <a:pt x="16513" y="5164"/>
                  </a:lnTo>
                  <a:lnTo>
                    <a:pt x="16635" y="4774"/>
                  </a:lnTo>
                  <a:lnTo>
                    <a:pt x="16732" y="4384"/>
                  </a:lnTo>
                  <a:lnTo>
                    <a:pt x="16830" y="3970"/>
                  </a:lnTo>
                  <a:lnTo>
                    <a:pt x="16903" y="3532"/>
                  </a:lnTo>
                  <a:lnTo>
                    <a:pt x="16951" y="3093"/>
                  </a:lnTo>
                  <a:lnTo>
                    <a:pt x="16976" y="2606"/>
                  </a:lnTo>
                  <a:lnTo>
                    <a:pt x="17000" y="2144"/>
                  </a:lnTo>
                  <a:lnTo>
                    <a:pt x="17000" y="2144"/>
                  </a:lnTo>
                  <a:lnTo>
                    <a:pt x="16976" y="1924"/>
                  </a:lnTo>
                  <a:lnTo>
                    <a:pt x="16903" y="1730"/>
                  </a:lnTo>
                  <a:lnTo>
                    <a:pt x="16805" y="1535"/>
                  </a:lnTo>
                  <a:lnTo>
                    <a:pt x="16683" y="1389"/>
                  </a:lnTo>
                  <a:lnTo>
                    <a:pt x="16513" y="1242"/>
                  </a:lnTo>
                  <a:lnTo>
                    <a:pt x="16343" y="1145"/>
                  </a:lnTo>
                  <a:lnTo>
                    <a:pt x="16148" y="1096"/>
                  </a:lnTo>
                  <a:lnTo>
                    <a:pt x="15928" y="1072"/>
                  </a:lnTo>
                  <a:lnTo>
                    <a:pt x="15928" y="1072"/>
                  </a:lnTo>
                  <a:close/>
                  <a:moveTo>
                    <a:pt x="1072" y="2144"/>
                  </a:moveTo>
                  <a:lnTo>
                    <a:pt x="3240" y="2144"/>
                  </a:lnTo>
                  <a:lnTo>
                    <a:pt x="3240" y="2144"/>
                  </a:lnTo>
                  <a:lnTo>
                    <a:pt x="3288" y="3118"/>
                  </a:lnTo>
                  <a:lnTo>
                    <a:pt x="3361" y="4019"/>
                  </a:lnTo>
                  <a:lnTo>
                    <a:pt x="3483" y="4823"/>
                  </a:lnTo>
                  <a:lnTo>
                    <a:pt x="3605" y="5602"/>
                  </a:lnTo>
                  <a:lnTo>
                    <a:pt x="3775" y="6333"/>
                  </a:lnTo>
                  <a:lnTo>
                    <a:pt x="3995" y="7039"/>
                  </a:lnTo>
                  <a:lnTo>
                    <a:pt x="4214" y="7745"/>
                  </a:lnTo>
                  <a:lnTo>
                    <a:pt x="4506" y="8451"/>
                  </a:lnTo>
                  <a:lnTo>
                    <a:pt x="4506" y="8451"/>
                  </a:lnTo>
                  <a:lnTo>
                    <a:pt x="4262" y="8378"/>
                  </a:lnTo>
                  <a:lnTo>
                    <a:pt x="4043" y="8281"/>
                  </a:lnTo>
                  <a:lnTo>
                    <a:pt x="3824" y="8159"/>
                  </a:lnTo>
                  <a:lnTo>
                    <a:pt x="3629" y="8037"/>
                  </a:lnTo>
                  <a:lnTo>
                    <a:pt x="3434" y="7891"/>
                  </a:lnTo>
                  <a:lnTo>
                    <a:pt x="3240" y="7745"/>
                  </a:lnTo>
                  <a:lnTo>
                    <a:pt x="2899" y="7404"/>
                  </a:lnTo>
                  <a:lnTo>
                    <a:pt x="2582" y="7015"/>
                  </a:lnTo>
                  <a:lnTo>
                    <a:pt x="2290" y="6601"/>
                  </a:lnTo>
                  <a:lnTo>
                    <a:pt x="2046" y="6186"/>
                  </a:lnTo>
                  <a:lnTo>
                    <a:pt x="1827" y="5724"/>
                  </a:lnTo>
                  <a:lnTo>
                    <a:pt x="1632" y="5237"/>
                  </a:lnTo>
                  <a:lnTo>
                    <a:pt x="1486" y="4774"/>
                  </a:lnTo>
                  <a:lnTo>
                    <a:pt x="1340" y="4287"/>
                  </a:lnTo>
                  <a:lnTo>
                    <a:pt x="1242" y="3824"/>
                  </a:lnTo>
                  <a:lnTo>
                    <a:pt x="1169" y="3361"/>
                  </a:lnTo>
                  <a:lnTo>
                    <a:pt x="1121" y="2923"/>
                  </a:lnTo>
                  <a:lnTo>
                    <a:pt x="1072" y="2509"/>
                  </a:lnTo>
                  <a:lnTo>
                    <a:pt x="1072" y="2144"/>
                  </a:lnTo>
                  <a:lnTo>
                    <a:pt x="1072" y="2144"/>
                  </a:lnTo>
                  <a:close/>
                  <a:moveTo>
                    <a:pt x="10595" y="4628"/>
                  </a:moveTo>
                  <a:lnTo>
                    <a:pt x="9718" y="5407"/>
                  </a:lnTo>
                  <a:lnTo>
                    <a:pt x="9718" y="5407"/>
                  </a:lnTo>
                  <a:lnTo>
                    <a:pt x="9669" y="5480"/>
                  </a:lnTo>
                  <a:lnTo>
                    <a:pt x="9621" y="5578"/>
                  </a:lnTo>
                  <a:lnTo>
                    <a:pt x="9596" y="5675"/>
                  </a:lnTo>
                  <a:lnTo>
                    <a:pt x="9596" y="5772"/>
                  </a:lnTo>
                  <a:lnTo>
                    <a:pt x="9864" y="6941"/>
                  </a:lnTo>
                  <a:lnTo>
                    <a:pt x="9864" y="6941"/>
                  </a:lnTo>
                  <a:lnTo>
                    <a:pt x="9864" y="7015"/>
                  </a:lnTo>
                  <a:lnTo>
                    <a:pt x="9840" y="7063"/>
                  </a:lnTo>
                  <a:lnTo>
                    <a:pt x="9791" y="7063"/>
                  </a:lnTo>
                  <a:lnTo>
                    <a:pt x="9718" y="7039"/>
                  </a:lnTo>
                  <a:lnTo>
                    <a:pt x="8695" y="6454"/>
                  </a:lnTo>
                  <a:lnTo>
                    <a:pt x="8695" y="6454"/>
                  </a:lnTo>
                  <a:lnTo>
                    <a:pt x="8598" y="6406"/>
                  </a:lnTo>
                  <a:lnTo>
                    <a:pt x="8500" y="6406"/>
                  </a:lnTo>
                  <a:lnTo>
                    <a:pt x="8403" y="6406"/>
                  </a:lnTo>
                  <a:lnTo>
                    <a:pt x="8305" y="6454"/>
                  </a:lnTo>
                  <a:lnTo>
                    <a:pt x="7282" y="7039"/>
                  </a:lnTo>
                  <a:lnTo>
                    <a:pt x="7282" y="7039"/>
                  </a:lnTo>
                  <a:lnTo>
                    <a:pt x="7209" y="7063"/>
                  </a:lnTo>
                  <a:lnTo>
                    <a:pt x="7161" y="7063"/>
                  </a:lnTo>
                  <a:lnTo>
                    <a:pt x="7136" y="7015"/>
                  </a:lnTo>
                  <a:lnTo>
                    <a:pt x="7136" y="6941"/>
                  </a:lnTo>
                  <a:lnTo>
                    <a:pt x="7404" y="5772"/>
                  </a:lnTo>
                  <a:lnTo>
                    <a:pt x="7404" y="5772"/>
                  </a:lnTo>
                  <a:lnTo>
                    <a:pt x="7404" y="5675"/>
                  </a:lnTo>
                  <a:lnTo>
                    <a:pt x="7380" y="5578"/>
                  </a:lnTo>
                  <a:lnTo>
                    <a:pt x="7331" y="5480"/>
                  </a:lnTo>
                  <a:lnTo>
                    <a:pt x="7282" y="5407"/>
                  </a:lnTo>
                  <a:lnTo>
                    <a:pt x="6406" y="4628"/>
                  </a:lnTo>
                  <a:lnTo>
                    <a:pt x="6406" y="4628"/>
                  </a:lnTo>
                  <a:lnTo>
                    <a:pt x="6357" y="4579"/>
                  </a:lnTo>
                  <a:lnTo>
                    <a:pt x="6333" y="4506"/>
                  </a:lnTo>
                  <a:lnTo>
                    <a:pt x="6381" y="4482"/>
                  </a:lnTo>
                  <a:lnTo>
                    <a:pt x="6454" y="4457"/>
                  </a:lnTo>
                  <a:lnTo>
                    <a:pt x="7623" y="4336"/>
                  </a:lnTo>
                  <a:lnTo>
                    <a:pt x="7623" y="4336"/>
                  </a:lnTo>
                  <a:lnTo>
                    <a:pt x="7721" y="4311"/>
                  </a:lnTo>
                  <a:lnTo>
                    <a:pt x="7818" y="4262"/>
                  </a:lnTo>
                  <a:lnTo>
                    <a:pt x="7891" y="4189"/>
                  </a:lnTo>
                  <a:lnTo>
                    <a:pt x="7940" y="4116"/>
                  </a:lnTo>
                  <a:lnTo>
                    <a:pt x="8403" y="3045"/>
                  </a:lnTo>
                  <a:lnTo>
                    <a:pt x="8403" y="3045"/>
                  </a:lnTo>
                  <a:lnTo>
                    <a:pt x="8452" y="2972"/>
                  </a:lnTo>
                  <a:lnTo>
                    <a:pt x="8500" y="2947"/>
                  </a:lnTo>
                  <a:lnTo>
                    <a:pt x="8549" y="2972"/>
                  </a:lnTo>
                  <a:lnTo>
                    <a:pt x="8598" y="3045"/>
                  </a:lnTo>
                  <a:lnTo>
                    <a:pt x="9060" y="4116"/>
                  </a:lnTo>
                  <a:lnTo>
                    <a:pt x="9060" y="4116"/>
                  </a:lnTo>
                  <a:lnTo>
                    <a:pt x="9109" y="4189"/>
                  </a:lnTo>
                  <a:lnTo>
                    <a:pt x="9182" y="4262"/>
                  </a:lnTo>
                  <a:lnTo>
                    <a:pt x="9280" y="4311"/>
                  </a:lnTo>
                  <a:lnTo>
                    <a:pt x="9377" y="4336"/>
                  </a:lnTo>
                  <a:lnTo>
                    <a:pt x="10546" y="4457"/>
                  </a:lnTo>
                  <a:lnTo>
                    <a:pt x="10546" y="4457"/>
                  </a:lnTo>
                  <a:lnTo>
                    <a:pt x="10619" y="4482"/>
                  </a:lnTo>
                  <a:lnTo>
                    <a:pt x="10668" y="4506"/>
                  </a:lnTo>
                  <a:lnTo>
                    <a:pt x="10643" y="4579"/>
                  </a:lnTo>
                  <a:lnTo>
                    <a:pt x="10595" y="4628"/>
                  </a:lnTo>
                  <a:lnTo>
                    <a:pt x="10595" y="4628"/>
                  </a:lnTo>
                  <a:close/>
                  <a:moveTo>
                    <a:pt x="12494" y="8451"/>
                  </a:moveTo>
                  <a:lnTo>
                    <a:pt x="12494" y="8451"/>
                  </a:lnTo>
                  <a:lnTo>
                    <a:pt x="12787" y="7745"/>
                  </a:lnTo>
                  <a:lnTo>
                    <a:pt x="13006" y="7039"/>
                  </a:lnTo>
                  <a:lnTo>
                    <a:pt x="13225" y="6333"/>
                  </a:lnTo>
                  <a:lnTo>
                    <a:pt x="13396" y="5602"/>
                  </a:lnTo>
                  <a:lnTo>
                    <a:pt x="13517" y="4823"/>
                  </a:lnTo>
                  <a:lnTo>
                    <a:pt x="13639" y="4019"/>
                  </a:lnTo>
                  <a:lnTo>
                    <a:pt x="13712" y="3118"/>
                  </a:lnTo>
                  <a:lnTo>
                    <a:pt x="13761" y="2144"/>
                  </a:lnTo>
                  <a:lnTo>
                    <a:pt x="15928" y="2144"/>
                  </a:lnTo>
                  <a:lnTo>
                    <a:pt x="15928" y="2144"/>
                  </a:lnTo>
                  <a:lnTo>
                    <a:pt x="15928" y="2509"/>
                  </a:lnTo>
                  <a:lnTo>
                    <a:pt x="15880" y="2923"/>
                  </a:lnTo>
                  <a:lnTo>
                    <a:pt x="15831" y="3361"/>
                  </a:lnTo>
                  <a:lnTo>
                    <a:pt x="15758" y="3824"/>
                  </a:lnTo>
                  <a:lnTo>
                    <a:pt x="15661" y="4287"/>
                  </a:lnTo>
                  <a:lnTo>
                    <a:pt x="15514" y="4774"/>
                  </a:lnTo>
                  <a:lnTo>
                    <a:pt x="15368" y="5237"/>
                  </a:lnTo>
                  <a:lnTo>
                    <a:pt x="15173" y="5724"/>
                  </a:lnTo>
                  <a:lnTo>
                    <a:pt x="14954" y="6186"/>
                  </a:lnTo>
                  <a:lnTo>
                    <a:pt x="14711" y="6601"/>
                  </a:lnTo>
                  <a:lnTo>
                    <a:pt x="14418" y="7015"/>
                  </a:lnTo>
                  <a:lnTo>
                    <a:pt x="14102" y="7404"/>
                  </a:lnTo>
                  <a:lnTo>
                    <a:pt x="13761" y="7745"/>
                  </a:lnTo>
                  <a:lnTo>
                    <a:pt x="13566" y="7891"/>
                  </a:lnTo>
                  <a:lnTo>
                    <a:pt x="13371" y="8037"/>
                  </a:lnTo>
                  <a:lnTo>
                    <a:pt x="13176" y="8159"/>
                  </a:lnTo>
                  <a:lnTo>
                    <a:pt x="12957" y="8281"/>
                  </a:lnTo>
                  <a:lnTo>
                    <a:pt x="12738" y="8378"/>
                  </a:lnTo>
                  <a:lnTo>
                    <a:pt x="12494" y="8451"/>
                  </a:lnTo>
                  <a:lnTo>
                    <a:pt x="12494" y="845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05" name="Shape 405"/>
          <p:cNvGrpSpPr/>
          <p:nvPr/>
        </p:nvGrpSpPr>
        <p:grpSpPr>
          <a:xfrm>
            <a:off x="5904392" y="2402632"/>
            <a:ext cx="359271" cy="376691"/>
            <a:chOff x="5961125" y="1623900"/>
            <a:chExt cx="427450" cy="448175"/>
          </a:xfrm>
        </p:grpSpPr>
        <p:sp>
          <p:nvSpPr>
            <p:cNvPr id="406" name="Shape 406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13" name="Shape 413"/>
          <p:cNvGrpSpPr/>
          <p:nvPr/>
        </p:nvGrpSpPr>
        <p:grpSpPr>
          <a:xfrm>
            <a:off x="6457083" y="2412361"/>
            <a:ext cx="383835" cy="363369"/>
            <a:chOff x="6618700" y="1635475"/>
            <a:chExt cx="456675" cy="432325"/>
          </a:xfrm>
        </p:grpSpPr>
        <p:sp>
          <p:nvSpPr>
            <p:cNvPr id="414" name="Shape 414"/>
            <p:cNvSpPr/>
            <p:nvPr/>
          </p:nvSpPr>
          <p:spPr>
            <a:xfrm>
              <a:off x="6663775" y="1904000"/>
              <a:ext cx="117525" cy="163800"/>
            </a:xfrm>
            <a:custGeom>
              <a:avLst/>
              <a:gdLst/>
              <a:ahLst/>
              <a:cxnLst/>
              <a:rect l="0" t="0" r="0" b="0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5" name="Shape 415"/>
            <p:cNvSpPr/>
            <p:nvPr/>
          </p:nvSpPr>
          <p:spPr>
            <a:xfrm>
              <a:off x="7046125" y="1775525"/>
              <a:ext cx="29250" cy="99275"/>
            </a:xfrm>
            <a:custGeom>
              <a:avLst/>
              <a:gdLst/>
              <a:ahLst/>
              <a:cxnLst/>
              <a:rect l="0" t="0" r="0" b="0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6618700" y="1751775"/>
              <a:ext cx="96850" cy="146750"/>
            </a:xfrm>
            <a:custGeom>
              <a:avLst/>
              <a:gdLst/>
              <a:ahLst/>
              <a:cxnLst/>
              <a:rect l="0" t="0" r="0" b="0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7" name="Shape 417"/>
            <p:cNvSpPr/>
            <p:nvPr/>
          </p:nvSpPr>
          <p:spPr>
            <a:xfrm>
              <a:off x="6721600" y="1660450"/>
              <a:ext cx="278900" cy="329425"/>
            </a:xfrm>
            <a:custGeom>
              <a:avLst/>
              <a:gdLst/>
              <a:ahLst/>
              <a:cxnLst/>
              <a:rect l="0" t="0" r="0" b="0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7006550" y="1635475"/>
              <a:ext cx="34750" cy="378750"/>
            </a:xfrm>
            <a:custGeom>
              <a:avLst/>
              <a:gdLst/>
              <a:ahLst/>
              <a:cxnLst/>
              <a:rect l="0" t="0" r="0" b="0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19" name="Shape 419"/>
          <p:cNvGrpSpPr/>
          <p:nvPr/>
        </p:nvGrpSpPr>
        <p:grpSpPr>
          <a:xfrm>
            <a:off x="1412171" y="2995773"/>
            <a:ext cx="304008" cy="326513"/>
            <a:chOff x="616425" y="2329600"/>
            <a:chExt cx="361700" cy="388475"/>
          </a:xfrm>
        </p:grpSpPr>
        <p:sp>
          <p:nvSpPr>
            <p:cNvPr id="420" name="Shape 420"/>
            <p:cNvSpPr/>
            <p:nvPr/>
          </p:nvSpPr>
          <p:spPr>
            <a:xfrm>
              <a:off x="616425" y="2329600"/>
              <a:ext cx="361700" cy="388475"/>
            </a:xfrm>
            <a:custGeom>
              <a:avLst/>
              <a:gdLst/>
              <a:ahLst/>
              <a:cxnLst/>
              <a:rect l="0" t="0" r="0" b="0"/>
              <a:pathLst>
                <a:path w="14468" h="15539" fill="none" extrusionOk="0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704725" y="2545750"/>
              <a:ext cx="185125" cy="25"/>
            </a:xfrm>
            <a:custGeom>
              <a:avLst/>
              <a:gdLst/>
              <a:ahLst/>
              <a:cxnLst/>
              <a:rect l="0" t="0" r="0" b="0"/>
              <a:pathLst>
                <a:path w="7405" h="1" fill="none" extrusionOk="0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811875" y="2626125"/>
              <a:ext cx="31075" cy="31075"/>
            </a:xfrm>
            <a:custGeom>
              <a:avLst/>
              <a:gdLst/>
              <a:ahLst/>
              <a:cxnLst/>
              <a:rect l="0" t="0" r="0" b="0"/>
              <a:pathLst>
                <a:path w="1243" h="1243" fill="none" extrusionOk="0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751000" y="2568275"/>
              <a:ext cx="54200" cy="53600"/>
            </a:xfrm>
            <a:custGeom>
              <a:avLst/>
              <a:gdLst/>
              <a:ahLst/>
              <a:cxnLst/>
              <a:rect l="0" t="0" r="0" b="0"/>
              <a:pathLst>
                <a:path w="2168" h="2144" fill="none" extrusionOk="0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769875" y="2662650"/>
              <a:ext cx="23775" cy="23775"/>
            </a:xfrm>
            <a:custGeom>
              <a:avLst/>
              <a:gdLst/>
              <a:ahLst/>
              <a:cxnLst/>
              <a:rect l="0" t="0" r="0" b="0"/>
              <a:pathLst>
                <a:path w="951" h="951" fill="none" extrusionOk="0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799700" y="2503125"/>
              <a:ext cx="24375" cy="23775"/>
            </a:xfrm>
            <a:custGeom>
              <a:avLst/>
              <a:gdLst/>
              <a:ahLst/>
              <a:cxnLst/>
              <a:rect l="0" t="0" r="0" b="0"/>
              <a:pathLst>
                <a:path w="975" h="951" fill="none" extrusionOk="0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766825" y="2388050"/>
              <a:ext cx="60925" cy="25"/>
            </a:xfrm>
            <a:custGeom>
              <a:avLst/>
              <a:gdLst/>
              <a:ahLst/>
              <a:cxnLst/>
              <a:rect l="0" t="0" r="0" b="0"/>
              <a:pathLst>
                <a:path w="2437" h="1" fill="none" extrusionOk="0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769875" y="2456250"/>
              <a:ext cx="31075" cy="31075"/>
            </a:xfrm>
            <a:custGeom>
              <a:avLst/>
              <a:gdLst/>
              <a:ahLst/>
              <a:cxnLst/>
              <a:rect l="0" t="0" r="0" b="0"/>
              <a:pathLst>
                <a:path w="1243" h="1243" fill="none" extrusionOk="0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28" name="Shape 428"/>
          <p:cNvGrpSpPr/>
          <p:nvPr/>
        </p:nvGrpSpPr>
        <p:grpSpPr>
          <a:xfrm>
            <a:off x="1968982" y="2998840"/>
            <a:ext cx="320377" cy="320377"/>
            <a:chOff x="1278900" y="2333250"/>
            <a:chExt cx="381175" cy="381175"/>
          </a:xfrm>
        </p:grpSpPr>
        <p:sp>
          <p:nvSpPr>
            <p:cNvPr id="429" name="Shape 429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0" t="0" r="0" b="0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0" t="0" r="0" b="0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3" name="Shape 433"/>
          <p:cNvGrpSpPr/>
          <p:nvPr/>
        </p:nvGrpSpPr>
        <p:grpSpPr>
          <a:xfrm>
            <a:off x="2533945" y="2998840"/>
            <a:ext cx="320398" cy="320377"/>
            <a:chOff x="1951075" y="2333250"/>
            <a:chExt cx="381200" cy="381175"/>
          </a:xfrm>
        </p:grpSpPr>
        <p:sp>
          <p:nvSpPr>
            <p:cNvPr id="434" name="Shape 434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0" t="0" r="0" b="0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0" t="0" r="0" b="0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8" name="Shape 438"/>
          <p:cNvGrpSpPr/>
          <p:nvPr/>
        </p:nvGrpSpPr>
        <p:grpSpPr>
          <a:xfrm>
            <a:off x="3098929" y="2998840"/>
            <a:ext cx="320377" cy="320377"/>
            <a:chOff x="2623275" y="2333250"/>
            <a:chExt cx="381175" cy="381175"/>
          </a:xfrm>
        </p:grpSpPr>
        <p:sp>
          <p:nvSpPr>
            <p:cNvPr id="439" name="Shape 439"/>
            <p:cNvSpPr/>
            <p:nvPr/>
          </p:nvSpPr>
          <p:spPr>
            <a:xfrm>
              <a:off x="2623275" y="2333250"/>
              <a:ext cx="381175" cy="381175"/>
            </a:xfrm>
            <a:custGeom>
              <a:avLst/>
              <a:gdLst/>
              <a:ahLst/>
              <a:cxnLst/>
              <a:rect l="0" t="0" r="0" b="0"/>
              <a:pathLst>
                <a:path w="15247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4" y="49"/>
                  </a:lnTo>
                  <a:lnTo>
                    <a:pt x="6455" y="98"/>
                  </a:lnTo>
                  <a:lnTo>
                    <a:pt x="6089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3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49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49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3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89" y="15100"/>
                  </a:lnTo>
                  <a:lnTo>
                    <a:pt x="6455" y="15149"/>
                  </a:lnTo>
                  <a:lnTo>
                    <a:pt x="6844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1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3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3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1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28698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4" y="171"/>
                  </a:lnTo>
                  <a:lnTo>
                    <a:pt x="1510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0" y="1632"/>
                  </a:lnTo>
                  <a:lnTo>
                    <a:pt x="1364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0" y="950"/>
                  </a:lnTo>
                  <a:lnTo>
                    <a:pt x="0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27140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7" y="1900"/>
                  </a:move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2810200" y="2595675"/>
              <a:ext cx="99875" cy="31075"/>
            </a:xfrm>
            <a:custGeom>
              <a:avLst/>
              <a:gdLst/>
              <a:ahLst/>
              <a:cxnLst/>
              <a:rect l="0" t="0" r="0" b="0"/>
              <a:pathLst>
                <a:path w="3995" h="1243" fill="none" extrusionOk="0">
                  <a:moveTo>
                    <a:pt x="1" y="1242"/>
                  </a:moveTo>
                  <a:lnTo>
                    <a:pt x="3995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43" name="Shape 443"/>
          <p:cNvGrpSpPr/>
          <p:nvPr/>
        </p:nvGrpSpPr>
        <p:grpSpPr>
          <a:xfrm>
            <a:off x="3738633" y="2943578"/>
            <a:ext cx="170936" cy="426826"/>
            <a:chOff x="3384375" y="2267500"/>
            <a:chExt cx="203375" cy="507825"/>
          </a:xfrm>
        </p:grpSpPr>
        <p:sp>
          <p:nvSpPr>
            <p:cNvPr id="444" name="Shape 444"/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0" t="0" r="0" b="0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0" t="0" r="0" b="0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46" name="Shape 446"/>
          <p:cNvGrpSpPr/>
          <p:nvPr/>
        </p:nvGrpSpPr>
        <p:grpSpPr>
          <a:xfrm>
            <a:off x="4883941" y="2997811"/>
            <a:ext cx="140237" cy="318339"/>
            <a:chOff x="4747025" y="2332025"/>
            <a:chExt cx="166850" cy="378750"/>
          </a:xfrm>
        </p:grpSpPr>
        <p:sp>
          <p:nvSpPr>
            <p:cNvPr id="447" name="Shape 447"/>
            <p:cNvSpPr/>
            <p:nvPr/>
          </p:nvSpPr>
          <p:spPr>
            <a:xfrm>
              <a:off x="4747025" y="2427025"/>
              <a:ext cx="166850" cy="283750"/>
            </a:xfrm>
            <a:custGeom>
              <a:avLst/>
              <a:gdLst/>
              <a:ahLst/>
              <a:cxnLst/>
              <a:rect l="0" t="0" r="0" b="0"/>
              <a:pathLst>
                <a:path w="6674" h="11350" fill="none" extrusionOk="0">
                  <a:moveTo>
                    <a:pt x="4019" y="0"/>
                  </a:moveTo>
                  <a:lnTo>
                    <a:pt x="4019" y="0"/>
                  </a:lnTo>
                  <a:lnTo>
                    <a:pt x="3873" y="73"/>
                  </a:lnTo>
                  <a:lnTo>
                    <a:pt x="3703" y="122"/>
                  </a:lnTo>
                  <a:lnTo>
                    <a:pt x="3508" y="171"/>
                  </a:lnTo>
                  <a:lnTo>
                    <a:pt x="3337" y="171"/>
                  </a:lnTo>
                  <a:lnTo>
                    <a:pt x="3337" y="171"/>
                  </a:lnTo>
                  <a:lnTo>
                    <a:pt x="3167" y="171"/>
                  </a:lnTo>
                  <a:lnTo>
                    <a:pt x="2996" y="146"/>
                  </a:lnTo>
                  <a:lnTo>
                    <a:pt x="2826" y="73"/>
                  </a:lnTo>
                  <a:lnTo>
                    <a:pt x="2655" y="24"/>
                  </a:lnTo>
                  <a:lnTo>
                    <a:pt x="2655" y="24"/>
                  </a:lnTo>
                  <a:lnTo>
                    <a:pt x="2412" y="24"/>
                  </a:lnTo>
                  <a:lnTo>
                    <a:pt x="2168" y="97"/>
                  </a:lnTo>
                  <a:lnTo>
                    <a:pt x="1949" y="171"/>
                  </a:lnTo>
                  <a:lnTo>
                    <a:pt x="1706" y="317"/>
                  </a:lnTo>
                  <a:lnTo>
                    <a:pt x="1486" y="487"/>
                  </a:lnTo>
                  <a:lnTo>
                    <a:pt x="1243" y="682"/>
                  </a:lnTo>
                  <a:lnTo>
                    <a:pt x="1048" y="926"/>
                  </a:lnTo>
                  <a:lnTo>
                    <a:pt x="853" y="1193"/>
                  </a:lnTo>
                  <a:lnTo>
                    <a:pt x="658" y="1510"/>
                  </a:lnTo>
                  <a:lnTo>
                    <a:pt x="512" y="1851"/>
                  </a:lnTo>
                  <a:lnTo>
                    <a:pt x="366" y="2216"/>
                  </a:lnTo>
                  <a:lnTo>
                    <a:pt x="244" y="2630"/>
                  </a:lnTo>
                  <a:lnTo>
                    <a:pt x="123" y="3093"/>
                  </a:lnTo>
                  <a:lnTo>
                    <a:pt x="49" y="3580"/>
                  </a:lnTo>
                  <a:lnTo>
                    <a:pt x="1" y="4092"/>
                  </a:lnTo>
                  <a:lnTo>
                    <a:pt x="1" y="4652"/>
                  </a:lnTo>
                  <a:lnTo>
                    <a:pt x="1" y="4652"/>
                  </a:lnTo>
                  <a:lnTo>
                    <a:pt x="1" y="4774"/>
                  </a:lnTo>
                  <a:lnTo>
                    <a:pt x="25" y="4895"/>
                  </a:lnTo>
                  <a:lnTo>
                    <a:pt x="74" y="4993"/>
                  </a:lnTo>
                  <a:lnTo>
                    <a:pt x="147" y="5090"/>
                  </a:lnTo>
                  <a:lnTo>
                    <a:pt x="220" y="5163"/>
                  </a:lnTo>
                  <a:lnTo>
                    <a:pt x="317" y="5236"/>
                  </a:lnTo>
                  <a:lnTo>
                    <a:pt x="415" y="5261"/>
                  </a:lnTo>
                  <a:lnTo>
                    <a:pt x="537" y="5285"/>
                  </a:lnTo>
                  <a:lnTo>
                    <a:pt x="537" y="5285"/>
                  </a:lnTo>
                  <a:lnTo>
                    <a:pt x="658" y="5261"/>
                  </a:lnTo>
                  <a:lnTo>
                    <a:pt x="756" y="5236"/>
                  </a:lnTo>
                  <a:lnTo>
                    <a:pt x="853" y="5163"/>
                  </a:lnTo>
                  <a:lnTo>
                    <a:pt x="926" y="5090"/>
                  </a:lnTo>
                  <a:lnTo>
                    <a:pt x="999" y="4993"/>
                  </a:lnTo>
                  <a:lnTo>
                    <a:pt x="1024" y="4895"/>
                  </a:lnTo>
                  <a:lnTo>
                    <a:pt x="1048" y="4774"/>
                  </a:lnTo>
                  <a:lnTo>
                    <a:pt x="1072" y="4652"/>
                  </a:lnTo>
                  <a:lnTo>
                    <a:pt x="1072" y="4652"/>
                  </a:lnTo>
                  <a:lnTo>
                    <a:pt x="1097" y="4189"/>
                  </a:lnTo>
                  <a:lnTo>
                    <a:pt x="1145" y="3726"/>
                  </a:lnTo>
                  <a:lnTo>
                    <a:pt x="1218" y="3312"/>
                  </a:lnTo>
                  <a:lnTo>
                    <a:pt x="1316" y="2923"/>
                  </a:lnTo>
                  <a:lnTo>
                    <a:pt x="1438" y="2582"/>
                  </a:lnTo>
                  <a:lnTo>
                    <a:pt x="1535" y="2338"/>
                  </a:lnTo>
                  <a:lnTo>
                    <a:pt x="1633" y="2168"/>
                  </a:lnTo>
                  <a:lnTo>
                    <a:pt x="1681" y="2143"/>
                  </a:lnTo>
                  <a:lnTo>
                    <a:pt x="1706" y="2143"/>
                  </a:lnTo>
                  <a:lnTo>
                    <a:pt x="1706" y="2143"/>
                  </a:lnTo>
                  <a:lnTo>
                    <a:pt x="1730" y="2241"/>
                  </a:lnTo>
                  <a:lnTo>
                    <a:pt x="1730" y="2509"/>
                  </a:lnTo>
                  <a:lnTo>
                    <a:pt x="1681" y="3483"/>
                  </a:lnTo>
                  <a:lnTo>
                    <a:pt x="1608" y="4822"/>
                  </a:lnTo>
                  <a:lnTo>
                    <a:pt x="1486" y="6357"/>
                  </a:lnTo>
                  <a:lnTo>
                    <a:pt x="1243" y="9231"/>
                  </a:lnTo>
                  <a:lnTo>
                    <a:pt x="1145" y="10521"/>
                  </a:lnTo>
                  <a:lnTo>
                    <a:pt x="1145" y="10521"/>
                  </a:lnTo>
                  <a:lnTo>
                    <a:pt x="1145" y="10668"/>
                  </a:lnTo>
                  <a:lnTo>
                    <a:pt x="1145" y="10814"/>
                  </a:lnTo>
                  <a:lnTo>
                    <a:pt x="1194" y="10935"/>
                  </a:lnTo>
                  <a:lnTo>
                    <a:pt x="1267" y="11057"/>
                  </a:lnTo>
                  <a:lnTo>
                    <a:pt x="1340" y="11155"/>
                  </a:lnTo>
                  <a:lnTo>
                    <a:pt x="1462" y="11252"/>
                  </a:lnTo>
                  <a:lnTo>
                    <a:pt x="1584" y="11325"/>
                  </a:lnTo>
                  <a:lnTo>
                    <a:pt x="1706" y="11349"/>
                  </a:lnTo>
                  <a:lnTo>
                    <a:pt x="1706" y="11349"/>
                  </a:lnTo>
                  <a:lnTo>
                    <a:pt x="1827" y="11349"/>
                  </a:lnTo>
                  <a:lnTo>
                    <a:pt x="1827" y="11349"/>
                  </a:lnTo>
                  <a:lnTo>
                    <a:pt x="1949" y="11349"/>
                  </a:lnTo>
                  <a:lnTo>
                    <a:pt x="2071" y="11325"/>
                  </a:lnTo>
                  <a:lnTo>
                    <a:pt x="2168" y="11252"/>
                  </a:lnTo>
                  <a:lnTo>
                    <a:pt x="2266" y="11179"/>
                  </a:lnTo>
                  <a:lnTo>
                    <a:pt x="2339" y="11106"/>
                  </a:lnTo>
                  <a:lnTo>
                    <a:pt x="2412" y="11008"/>
                  </a:lnTo>
                  <a:lnTo>
                    <a:pt x="2461" y="10887"/>
                  </a:lnTo>
                  <a:lnTo>
                    <a:pt x="2509" y="10765"/>
                  </a:lnTo>
                  <a:lnTo>
                    <a:pt x="3045" y="7014"/>
                  </a:lnTo>
                  <a:lnTo>
                    <a:pt x="3045" y="7014"/>
                  </a:lnTo>
                  <a:lnTo>
                    <a:pt x="3045" y="6966"/>
                  </a:lnTo>
                  <a:lnTo>
                    <a:pt x="3094" y="6868"/>
                  </a:lnTo>
                  <a:lnTo>
                    <a:pt x="3143" y="6819"/>
                  </a:lnTo>
                  <a:lnTo>
                    <a:pt x="3191" y="6771"/>
                  </a:lnTo>
                  <a:lnTo>
                    <a:pt x="3264" y="6746"/>
                  </a:lnTo>
                  <a:lnTo>
                    <a:pt x="3337" y="6722"/>
                  </a:lnTo>
                  <a:lnTo>
                    <a:pt x="3337" y="6722"/>
                  </a:lnTo>
                  <a:lnTo>
                    <a:pt x="3410" y="6746"/>
                  </a:lnTo>
                  <a:lnTo>
                    <a:pt x="3484" y="6771"/>
                  </a:lnTo>
                  <a:lnTo>
                    <a:pt x="3532" y="6819"/>
                  </a:lnTo>
                  <a:lnTo>
                    <a:pt x="3581" y="6868"/>
                  </a:lnTo>
                  <a:lnTo>
                    <a:pt x="3630" y="6966"/>
                  </a:lnTo>
                  <a:lnTo>
                    <a:pt x="3630" y="7014"/>
                  </a:lnTo>
                  <a:lnTo>
                    <a:pt x="4165" y="10765"/>
                  </a:lnTo>
                  <a:lnTo>
                    <a:pt x="4165" y="10765"/>
                  </a:lnTo>
                  <a:lnTo>
                    <a:pt x="4214" y="10887"/>
                  </a:lnTo>
                  <a:lnTo>
                    <a:pt x="4263" y="11008"/>
                  </a:lnTo>
                  <a:lnTo>
                    <a:pt x="4336" y="11106"/>
                  </a:lnTo>
                  <a:lnTo>
                    <a:pt x="4409" y="11179"/>
                  </a:lnTo>
                  <a:lnTo>
                    <a:pt x="4506" y="11252"/>
                  </a:lnTo>
                  <a:lnTo>
                    <a:pt x="4604" y="11325"/>
                  </a:lnTo>
                  <a:lnTo>
                    <a:pt x="4726" y="11349"/>
                  </a:lnTo>
                  <a:lnTo>
                    <a:pt x="4847" y="11349"/>
                  </a:lnTo>
                  <a:lnTo>
                    <a:pt x="4847" y="11349"/>
                  </a:lnTo>
                  <a:lnTo>
                    <a:pt x="4969" y="11349"/>
                  </a:lnTo>
                  <a:lnTo>
                    <a:pt x="4969" y="11349"/>
                  </a:lnTo>
                  <a:lnTo>
                    <a:pt x="5091" y="11325"/>
                  </a:lnTo>
                  <a:lnTo>
                    <a:pt x="5213" y="11252"/>
                  </a:lnTo>
                  <a:lnTo>
                    <a:pt x="5334" y="11155"/>
                  </a:lnTo>
                  <a:lnTo>
                    <a:pt x="5408" y="11057"/>
                  </a:lnTo>
                  <a:lnTo>
                    <a:pt x="5481" y="10935"/>
                  </a:lnTo>
                  <a:lnTo>
                    <a:pt x="5529" y="10814"/>
                  </a:lnTo>
                  <a:lnTo>
                    <a:pt x="5529" y="10668"/>
                  </a:lnTo>
                  <a:lnTo>
                    <a:pt x="5529" y="10521"/>
                  </a:lnTo>
                  <a:lnTo>
                    <a:pt x="5529" y="10521"/>
                  </a:lnTo>
                  <a:lnTo>
                    <a:pt x="5188" y="6381"/>
                  </a:lnTo>
                  <a:lnTo>
                    <a:pt x="4994" y="3507"/>
                  </a:lnTo>
                  <a:lnTo>
                    <a:pt x="4945" y="2533"/>
                  </a:lnTo>
                  <a:lnTo>
                    <a:pt x="4945" y="2241"/>
                  </a:lnTo>
                  <a:lnTo>
                    <a:pt x="4969" y="2143"/>
                  </a:lnTo>
                  <a:lnTo>
                    <a:pt x="4969" y="2143"/>
                  </a:lnTo>
                  <a:lnTo>
                    <a:pt x="4994" y="2143"/>
                  </a:lnTo>
                  <a:lnTo>
                    <a:pt x="5042" y="2168"/>
                  </a:lnTo>
                  <a:lnTo>
                    <a:pt x="5140" y="2314"/>
                  </a:lnTo>
                  <a:lnTo>
                    <a:pt x="5237" y="2557"/>
                  </a:lnTo>
                  <a:lnTo>
                    <a:pt x="5334" y="2898"/>
                  </a:lnTo>
                  <a:lnTo>
                    <a:pt x="5432" y="3288"/>
                  </a:lnTo>
                  <a:lnTo>
                    <a:pt x="5529" y="3726"/>
                  </a:lnTo>
                  <a:lnTo>
                    <a:pt x="5578" y="4189"/>
                  </a:lnTo>
                  <a:lnTo>
                    <a:pt x="5602" y="4652"/>
                  </a:lnTo>
                  <a:lnTo>
                    <a:pt x="5602" y="4652"/>
                  </a:lnTo>
                  <a:lnTo>
                    <a:pt x="5627" y="4774"/>
                  </a:lnTo>
                  <a:lnTo>
                    <a:pt x="5651" y="4895"/>
                  </a:lnTo>
                  <a:lnTo>
                    <a:pt x="5675" y="4993"/>
                  </a:lnTo>
                  <a:lnTo>
                    <a:pt x="5749" y="5090"/>
                  </a:lnTo>
                  <a:lnTo>
                    <a:pt x="5822" y="5163"/>
                  </a:lnTo>
                  <a:lnTo>
                    <a:pt x="5919" y="5236"/>
                  </a:lnTo>
                  <a:lnTo>
                    <a:pt x="6016" y="5261"/>
                  </a:lnTo>
                  <a:lnTo>
                    <a:pt x="6138" y="5285"/>
                  </a:lnTo>
                  <a:lnTo>
                    <a:pt x="6138" y="5285"/>
                  </a:lnTo>
                  <a:lnTo>
                    <a:pt x="6260" y="5261"/>
                  </a:lnTo>
                  <a:lnTo>
                    <a:pt x="6357" y="5236"/>
                  </a:lnTo>
                  <a:lnTo>
                    <a:pt x="6455" y="5163"/>
                  </a:lnTo>
                  <a:lnTo>
                    <a:pt x="6528" y="5090"/>
                  </a:lnTo>
                  <a:lnTo>
                    <a:pt x="6601" y="4993"/>
                  </a:lnTo>
                  <a:lnTo>
                    <a:pt x="6650" y="4895"/>
                  </a:lnTo>
                  <a:lnTo>
                    <a:pt x="6674" y="4774"/>
                  </a:lnTo>
                  <a:lnTo>
                    <a:pt x="6674" y="4652"/>
                  </a:lnTo>
                  <a:lnTo>
                    <a:pt x="6674" y="4652"/>
                  </a:lnTo>
                  <a:lnTo>
                    <a:pt x="6674" y="4092"/>
                  </a:lnTo>
                  <a:lnTo>
                    <a:pt x="6625" y="3556"/>
                  </a:lnTo>
                  <a:lnTo>
                    <a:pt x="6552" y="3069"/>
                  </a:lnTo>
                  <a:lnTo>
                    <a:pt x="6455" y="2630"/>
                  </a:lnTo>
                  <a:lnTo>
                    <a:pt x="6357" y="2216"/>
                  </a:lnTo>
                  <a:lnTo>
                    <a:pt x="6211" y="1827"/>
                  </a:lnTo>
                  <a:lnTo>
                    <a:pt x="6065" y="1486"/>
                  </a:lnTo>
                  <a:lnTo>
                    <a:pt x="5895" y="1169"/>
                  </a:lnTo>
                  <a:lnTo>
                    <a:pt x="5700" y="901"/>
                  </a:lnTo>
                  <a:lnTo>
                    <a:pt x="5505" y="658"/>
                  </a:lnTo>
                  <a:lnTo>
                    <a:pt x="5286" y="463"/>
                  </a:lnTo>
                  <a:lnTo>
                    <a:pt x="5042" y="292"/>
                  </a:lnTo>
                  <a:lnTo>
                    <a:pt x="4799" y="171"/>
                  </a:lnTo>
                  <a:lnTo>
                    <a:pt x="4555" y="73"/>
                  </a:lnTo>
                  <a:lnTo>
                    <a:pt x="4287" y="24"/>
                  </a:lnTo>
                  <a:lnTo>
                    <a:pt x="4019" y="0"/>
                  </a:lnTo>
                  <a:lnTo>
                    <a:pt x="40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4792100" y="2332025"/>
              <a:ext cx="76725" cy="84050"/>
            </a:xfrm>
            <a:custGeom>
              <a:avLst/>
              <a:gdLst/>
              <a:ahLst/>
              <a:cxnLst/>
              <a:rect l="0" t="0" r="0" b="0"/>
              <a:pathLst>
                <a:path w="3069" h="3362" fill="none" extrusionOk="0">
                  <a:moveTo>
                    <a:pt x="0" y="1511"/>
                  </a:moveTo>
                  <a:lnTo>
                    <a:pt x="0" y="1511"/>
                  </a:lnTo>
                  <a:lnTo>
                    <a:pt x="24" y="1340"/>
                  </a:lnTo>
                  <a:lnTo>
                    <a:pt x="49" y="1170"/>
                  </a:lnTo>
                  <a:lnTo>
                    <a:pt x="73" y="1024"/>
                  </a:lnTo>
                  <a:lnTo>
                    <a:pt x="122" y="877"/>
                  </a:lnTo>
                  <a:lnTo>
                    <a:pt x="195" y="756"/>
                  </a:lnTo>
                  <a:lnTo>
                    <a:pt x="268" y="634"/>
                  </a:lnTo>
                  <a:lnTo>
                    <a:pt x="365" y="512"/>
                  </a:lnTo>
                  <a:lnTo>
                    <a:pt x="463" y="415"/>
                  </a:lnTo>
                  <a:lnTo>
                    <a:pt x="682" y="220"/>
                  </a:lnTo>
                  <a:lnTo>
                    <a:pt x="950" y="98"/>
                  </a:lnTo>
                  <a:lnTo>
                    <a:pt x="1218" y="25"/>
                  </a:lnTo>
                  <a:lnTo>
                    <a:pt x="1534" y="1"/>
                  </a:lnTo>
                  <a:lnTo>
                    <a:pt x="1534" y="1"/>
                  </a:lnTo>
                  <a:lnTo>
                    <a:pt x="1851" y="25"/>
                  </a:lnTo>
                  <a:lnTo>
                    <a:pt x="2119" y="98"/>
                  </a:lnTo>
                  <a:lnTo>
                    <a:pt x="2387" y="220"/>
                  </a:lnTo>
                  <a:lnTo>
                    <a:pt x="2606" y="415"/>
                  </a:lnTo>
                  <a:lnTo>
                    <a:pt x="2703" y="512"/>
                  </a:lnTo>
                  <a:lnTo>
                    <a:pt x="2801" y="634"/>
                  </a:lnTo>
                  <a:lnTo>
                    <a:pt x="2874" y="756"/>
                  </a:lnTo>
                  <a:lnTo>
                    <a:pt x="2947" y="877"/>
                  </a:lnTo>
                  <a:lnTo>
                    <a:pt x="2996" y="1024"/>
                  </a:lnTo>
                  <a:lnTo>
                    <a:pt x="3020" y="1170"/>
                  </a:lnTo>
                  <a:lnTo>
                    <a:pt x="3044" y="1340"/>
                  </a:lnTo>
                  <a:lnTo>
                    <a:pt x="3069" y="1511"/>
                  </a:lnTo>
                  <a:lnTo>
                    <a:pt x="3069" y="1511"/>
                  </a:lnTo>
                  <a:lnTo>
                    <a:pt x="3044" y="1681"/>
                  </a:lnTo>
                  <a:lnTo>
                    <a:pt x="3020" y="1852"/>
                  </a:lnTo>
                  <a:lnTo>
                    <a:pt x="2947" y="2193"/>
                  </a:lnTo>
                  <a:lnTo>
                    <a:pt x="2801" y="2509"/>
                  </a:lnTo>
                  <a:lnTo>
                    <a:pt x="2606" y="2777"/>
                  </a:lnTo>
                  <a:lnTo>
                    <a:pt x="2509" y="2899"/>
                  </a:lnTo>
                  <a:lnTo>
                    <a:pt x="2387" y="3021"/>
                  </a:lnTo>
                  <a:lnTo>
                    <a:pt x="2265" y="3118"/>
                  </a:lnTo>
                  <a:lnTo>
                    <a:pt x="2119" y="3191"/>
                  </a:lnTo>
                  <a:lnTo>
                    <a:pt x="1997" y="3264"/>
                  </a:lnTo>
                  <a:lnTo>
                    <a:pt x="1851" y="3313"/>
                  </a:lnTo>
                  <a:lnTo>
                    <a:pt x="1681" y="3337"/>
                  </a:lnTo>
                  <a:lnTo>
                    <a:pt x="1534" y="3362"/>
                  </a:lnTo>
                  <a:lnTo>
                    <a:pt x="1534" y="3362"/>
                  </a:lnTo>
                  <a:lnTo>
                    <a:pt x="1388" y="3337"/>
                  </a:lnTo>
                  <a:lnTo>
                    <a:pt x="1218" y="3313"/>
                  </a:lnTo>
                  <a:lnTo>
                    <a:pt x="1072" y="3264"/>
                  </a:lnTo>
                  <a:lnTo>
                    <a:pt x="950" y="3191"/>
                  </a:lnTo>
                  <a:lnTo>
                    <a:pt x="804" y="3118"/>
                  </a:lnTo>
                  <a:lnTo>
                    <a:pt x="682" y="3021"/>
                  </a:lnTo>
                  <a:lnTo>
                    <a:pt x="560" y="2899"/>
                  </a:lnTo>
                  <a:lnTo>
                    <a:pt x="463" y="2777"/>
                  </a:lnTo>
                  <a:lnTo>
                    <a:pt x="268" y="2509"/>
                  </a:lnTo>
                  <a:lnTo>
                    <a:pt x="122" y="2193"/>
                  </a:lnTo>
                  <a:lnTo>
                    <a:pt x="49" y="1852"/>
                  </a:lnTo>
                  <a:lnTo>
                    <a:pt x="24" y="1681"/>
                  </a:lnTo>
                  <a:lnTo>
                    <a:pt x="0" y="1511"/>
                  </a:lnTo>
                  <a:lnTo>
                    <a:pt x="0" y="15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49" name="Shape 449"/>
          <p:cNvGrpSpPr/>
          <p:nvPr/>
        </p:nvGrpSpPr>
        <p:grpSpPr>
          <a:xfrm>
            <a:off x="4316414" y="2945616"/>
            <a:ext cx="145343" cy="422729"/>
            <a:chOff x="4071800" y="2269925"/>
            <a:chExt cx="172925" cy="502950"/>
          </a:xfrm>
        </p:grpSpPr>
        <p:sp>
          <p:nvSpPr>
            <p:cNvPr id="450" name="Shape 450"/>
            <p:cNvSpPr/>
            <p:nvPr/>
          </p:nvSpPr>
          <p:spPr>
            <a:xfrm>
              <a:off x="4118075" y="2269925"/>
              <a:ext cx="80375" cy="9135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4071800" y="2372825"/>
              <a:ext cx="172925" cy="400050"/>
            </a:xfrm>
            <a:custGeom>
              <a:avLst/>
              <a:gdLst/>
              <a:ahLst/>
              <a:cxnLst/>
              <a:rect l="0" t="0" r="0" b="0"/>
              <a:pathLst>
                <a:path w="6917" h="16002" fill="none" extrusionOk="0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2" name="Shape 452"/>
          <p:cNvSpPr/>
          <p:nvPr/>
        </p:nvSpPr>
        <p:spPr>
          <a:xfrm>
            <a:off x="5359035" y="2990216"/>
            <a:ext cx="320377" cy="337775"/>
          </a:xfrm>
          <a:custGeom>
            <a:avLst/>
            <a:gdLst/>
            <a:ahLst/>
            <a:cxnLst/>
            <a:rect l="0" t="0" r="0" b="0"/>
            <a:pathLst>
              <a:path w="15247" h="16075" fill="none" extrusionOk="0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53" name="Shape 453"/>
          <p:cNvGrpSpPr/>
          <p:nvPr/>
        </p:nvGrpSpPr>
        <p:grpSpPr>
          <a:xfrm>
            <a:off x="5914120" y="2996277"/>
            <a:ext cx="345970" cy="325504"/>
            <a:chOff x="5972700" y="2330200"/>
            <a:chExt cx="411625" cy="387275"/>
          </a:xfrm>
        </p:grpSpPr>
        <p:sp>
          <p:nvSpPr>
            <p:cNvPr id="454" name="Shape 45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56" name="Shape 456"/>
          <p:cNvGrpSpPr/>
          <p:nvPr/>
        </p:nvGrpSpPr>
        <p:grpSpPr>
          <a:xfrm>
            <a:off x="1509417" y="3524405"/>
            <a:ext cx="109538" cy="399195"/>
            <a:chOff x="732125" y="2958550"/>
            <a:chExt cx="130325" cy="474950"/>
          </a:xfrm>
        </p:grpSpPr>
        <p:sp>
          <p:nvSpPr>
            <p:cNvPr id="457" name="Shape 457"/>
            <p:cNvSpPr/>
            <p:nvPr/>
          </p:nvSpPr>
          <p:spPr>
            <a:xfrm>
              <a:off x="732125" y="2958550"/>
              <a:ext cx="130325" cy="474950"/>
            </a:xfrm>
            <a:custGeom>
              <a:avLst/>
              <a:gdLst/>
              <a:ahLst/>
              <a:cxnLst/>
              <a:rect l="0" t="0" r="0" b="0"/>
              <a:pathLst>
                <a:path w="5213" h="18998" fill="none" extrusionOk="0">
                  <a:moveTo>
                    <a:pt x="4336" y="14443"/>
                  </a:moveTo>
                  <a:lnTo>
                    <a:pt x="4336" y="1754"/>
                  </a:lnTo>
                  <a:lnTo>
                    <a:pt x="4336" y="1754"/>
                  </a:lnTo>
                  <a:lnTo>
                    <a:pt x="4336" y="1584"/>
                  </a:lnTo>
                  <a:lnTo>
                    <a:pt x="4311" y="1389"/>
                  </a:lnTo>
                  <a:lnTo>
                    <a:pt x="4262" y="1243"/>
                  </a:lnTo>
                  <a:lnTo>
                    <a:pt x="4214" y="1073"/>
                  </a:lnTo>
                  <a:lnTo>
                    <a:pt x="4141" y="926"/>
                  </a:lnTo>
                  <a:lnTo>
                    <a:pt x="4043" y="780"/>
                  </a:lnTo>
                  <a:lnTo>
                    <a:pt x="3946" y="634"/>
                  </a:lnTo>
                  <a:lnTo>
                    <a:pt x="3824" y="512"/>
                  </a:lnTo>
                  <a:lnTo>
                    <a:pt x="3702" y="415"/>
                  </a:lnTo>
                  <a:lnTo>
                    <a:pt x="3580" y="318"/>
                  </a:lnTo>
                  <a:lnTo>
                    <a:pt x="3434" y="220"/>
                  </a:lnTo>
                  <a:lnTo>
                    <a:pt x="3288" y="147"/>
                  </a:lnTo>
                  <a:lnTo>
                    <a:pt x="3118" y="98"/>
                  </a:lnTo>
                  <a:lnTo>
                    <a:pt x="2947" y="50"/>
                  </a:lnTo>
                  <a:lnTo>
                    <a:pt x="2777" y="25"/>
                  </a:lnTo>
                  <a:lnTo>
                    <a:pt x="2606" y="1"/>
                  </a:lnTo>
                  <a:lnTo>
                    <a:pt x="2606" y="1"/>
                  </a:lnTo>
                  <a:lnTo>
                    <a:pt x="2436" y="25"/>
                  </a:lnTo>
                  <a:lnTo>
                    <a:pt x="2265" y="50"/>
                  </a:lnTo>
                  <a:lnTo>
                    <a:pt x="2095" y="98"/>
                  </a:lnTo>
                  <a:lnTo>
                    <a:pt x="1924" y="147"/>
                  </a:lnTo>
                  <a:lnTo>
                    <a:pt x="1778" y="220"/>
                  </a:lnTo>
                  <a:lnTo>
                    <a:pt x="1632" y="318"/>
                  </a:lnTo>
                  <a:lnTo>
                    <a:pt x="1510" y="415"/>
                  </a:lnTo>
                  <a:lnTo>
                    <a:pt x="1389" y="512"/>
                  </a:lnTo>
                  <a:lnTo>
                    <a:pt x="1267" y="634"/>
                  </a:lnTo>
                  <a:lnTo>
                    <a:pt x="1169" y="780"/>
                  </a:lnTo>
                  <a:lnTo>
                    <a:pt x="1072" y="926"/>
                  </a:lnTo>
                  <a:lnTo>
                    <a:pt x="999" y="1073"/>
                  </a:lnTo>
                  <a:lnTo>
                    <a:pt x="950" y="1243"/>
                  </a:lnTo>
                  <a:lnTo>
                    <a:pt x="901" y="1389"/>
                  </a:lnTo>
                  <a:lnTo>
                    <a:pt x="877" y="1584"/>
                  </a:lnTo>
                  <a:lnTo>
                    <a:pt x="877" y="1754"/>
                  </a:lnTo>
                  <a:lnTo>
                    <a:pt x="877" y="14443"/>
                  </a:lnTo>
                  <a:lnTo>
                    <a:pt x="877" y="14443"/>
                  </a:lnTo>
                  <a:lnTo>
                    <a:pt x="682" y="14638"/>
                  </a:lnTo>
                  <a:lnTo>
                    <a:pt x="512" y="14833"/>
                  </a:lnTo>
                  <a:lnTo>
                    <a:pt x="366" y="15052"/>
                  </a:lnTo>
                  <a:lnTo>
                    <a:pt x="244" y="15296"/>
                  </a:lnTo>
                  <a:lnTo>
                    <a:pt x="146" y="15564"/>
                  </a:lnTo>
                  <a:lnTo>
                    <a:pt x="73" y="15832"/>
                  </a:lnTo>
                  <a:lnTo>
                    <a:pt x="25" y="16100"/>
                  </a:lnTo>
                  <a:lnTo>
                    <a:pt x="0" y="16392"/>
                  </a:lnTo>
                  <a:lnTo>
                    <a:pt x="0" y="16392"/>
                  </a:lnTo>
                  <a:lnTo>
                    <a:pt x="25" y="16635"/>
                  </a:lnTo>
                  <a:lnTo>
                    <a:pt x="49" y="16903"/>
                  </a:lnTo>
                  <a:lnTo>
                    <a:pt x="122" y="17147"/>
                  </a:lnTo>
                  <a:lnTo>
                    <a:pt x="195" y="17390"/>
                  </a:lnTo>
                  <a:lnTo>
                    <a:pt x="317" y="17634"/>
                  </a:lnTo>
                  <a:lnTo>
                    <a:pt x="439" y="17829"/>
                  </a:lnTo>
                  <a:lnTo>
                    <a:pt x="609" y="18048"/>
                  </a:lnTo>
                  <a:lnTo>
                    <a:pt x="755" y="18218"/>
                  </a:lnTo>
                  <a:lnTo>
                    <a:pt x="950" y="18389"/>
                  </a:lnTo>
                  <a:lnTo>
                    <a:pt x="1145" y="18535"/>
                  </a:lnTo>
                  <a:lnTo>
                    <a:pt x="1364" y="18681"/>
                  </a:lnTo>
                  <a:lnTo>
                    <a:pt x="1583" y="18779"/>
                  </a:lnTo>
                  <a:lnTo>
                    <a:pt x="1827" y="18876"/>
                  </a:lnTo>
                  <a:lnTo>
                    <a:pt x="2070" y="18925"/>
                  </a:lnTo>
                  <a:lnTo>
                    <a:pt x="2338" y="18973"/>
                  </a:lnTo>
                  <a:lnTo>
                    <a:pt x="2606" y="18998"/>
                  </a:lnTo>
                  <a:lnTo>
                    <a:pt x="2606" y="18998"/>
                  </a:lnTo>
                  <a:lnTo>
                    <a:pt x="2874" y="18973"/>
                  </a:lnTo>
                  <a:lnTo>
                    <a:pt x="3142" y="18925"/>
                  </a:lnTo>
                  <a:lnTo>
                    <a:pt x="3386" y="18876"/>
                  </a:lnTo>
                  <a:lnTo>
                    <a:pt x="3629" y="18779"/>
                  </a:lnTo>
                  <a:lnTo>
                    <a:pt x="3848" y="18681"/>
                  </a:lnTo>
                  <a:lnTo>
                    <a:pt x="4068" y="18535"/>
                  </a:lnTo>
                  <a:lnTo>
                    <a:pt x="4262" y="18389"/>
                  </a:lnTo>
                  <a:lnTo>
                    <a:pt x="4457" y="18218"/>
                  </a:lnTo>
                  <a:lnTo>
                    <a:pt x="4603" y="18048"/>
                  </a:lnTo>
                  <a:lnTo>
                    <a:pt x="4774" y="17829"/>
                  </a:lnTo>
                  <a:lnTo>
                    <a:pt x="4896" y="17634"/>
                  </a:lnTo>
                  <a:lnTo>
                    <a:pt x="5017" y="17390"/>
                  </a:lnTo>
                  <a:lnTo>
                    <a:pt x="5091" y="17147"/>
                  </a:lnTo>
                  <a:lnTo>
                    <a:pt x="5164" y="16903"/>
                  </a:lnTo>
                  <a:lnTo>
                    <a:pt x="5188" y="16635"/>
                  </a:lnTo>
                  <a:lnTo>
                    <a:pt x="5212" y="16392"/>
                  </a:lnTo>
                  <a:lnTo>
                    <a:pt x="5212" y="16392"/>
                  </a:lnTo>
                  <a:lnTo>
                    <a:pt x="5188" y="16100"/>
                  </a:lnTo>
                  <a:lnTo>
                    <a:pt x="5139" y="15832"/>
                  </a:lnTo>
                  <a:lnTo>
                    <a:pt x="5066" y="15564"/>
                  </a:lnTo>
                  <a:lnTo>
                    <a:pt x="4969" y="15296"/>
                  </a:lnTo>
                  <a:lnTo>
                    <a:pt x="4847" y="15052"/>
                  </a:lnTo>
                  <a:lnTo>
                    <a:pt x="4701" y="14833"/>
                  </a:lnTo>
                  <a:lnTo>
                    <a:pt x="4530" y="14638"/>
                  </a:lnTo>
                  <a:lnTo>
                    <a:pt x="4336" y="14443"/>
                  </a:lnTo>
                  <a:lnTo>
                    <a:pt x="4336" y="14443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756475" y="3090675"/>
              <a:ext cx="81625" cy="318475"/>
            </a:xfrm>
            <a:custGeom>
              <a:avLst/>
              <a:gdLst/>
              <a:ahLst/>
              <a:cxnLst/>
              <a:rect l="0" t="0" r="0" b="0"/>
              <a:pathLst>
                <a:path w="3265" h="12739" fill="none" extrusionOk="0">
                  <a:moveTo>
                    <a:pt x="2387" y="1"/>
                  </a:moveTo>
                  <a:lnTo>
                    <a:pt x="877" y="1"/>
                  </a:lnTo>
                  <a:lnTo>
                    <a:pt x="877" y="9158"/>
                  </a:lnTo>
                  <a:lnTo>
                    <a:pt x="877" y="9158"/>
                  </a:lnTo>
                  <a:lnTo>
                    <a:pt x="853" y="9353"/>
                  </a:lnTo>
                  <a:lnTo>
                    <a:pt x="780" y="9548"/>
                  </a:lnTo>
                  <a:lnTo>
                    <a:pt x="682" y="9719"/>
                  </a:lnTo>
                  <a:lnTo>
                    <a:pt x="536" y="9889"/>
                  </a:lnTo>
                  <a:lnTo>
                    <a:pt x="536" y="9889"/>
                  </a:lnTo>
                  <a:lnTo>
                    <a:pt x="415" y="10011"/>
                  </a:lnTo>
                  <a:lnTo>
                    <a:pt x="317" y="10133"/>
                  </a:lnTo>
                  <a:lnTo>
                    <a:pt x="220" y="10279"/>
                  </a:lnTo>
                  <a:lnTo>
                    <a:pt x="147" y="10425"/>
                  </a:lnTo>
                  <a:lnTo>
                    <a:pt x="74" y="10595"/>
                  </a:lnTo>
                  <a:lnTo>
                    <a:pt x="49" y="10766"/>
                  </a:lnTo>
                  <a:lnTo>
                    <a:pt x="1" y="10936"/>
                  </a:lnTo>
                  <a:lnTo>
                    <a:pt x="1" y="11107"/>
                  </a:lnTo>
                  <a:lnTo>
                    <a:pt x="1" y="11107"/>
                  </a:lnTo>
                  <a:lnTo>
                    <a:pt x="1" y="11253"/>
                  </a:lnTo>
                  <a:lnTo>
                    <a:pt x="25" y="11423"/>
                  </a:lnTo>
                  <a:lnTo>
                    <a:pt x="74" y="11570"/>
                  </a:lnTo>
                  <a:lnTo>
                    <a:pt x="122" y="11740"/>
                  </a:lnTo>
                  <a:lnTo>
                    <a:pt x="195" y="11862"/>
                  </a:lnTo>
                  <a:lnTo>
                    <a:pt x="293" y="12008"/>
                  </a:lnTo>
                  <a:lnTo>
                    <a:pt x="366" y="12130"/>
                  </a:lnTo>
                  <a:lnTo>
                    <a:pt x="488" y="12251"/>
                  </a:lnTo>
                  <a:lnTo>
                    <a:pt x="585" y="12349"/>
                  </a:lnTo>
                  <a:lnTo>
                    <a:pt x="731" y="12446"/>
                  </a:lnTo>
                  <a:lnTo>
                    <a:pt x="853" y="12519"/>
                  </a:lnTo>
                  <a:lnTo>
                    <a:pt x="999" y="12592"/>
                  </a:lnTo>
                  <a:lnTo>
                    <a:pt x="1145" y="12666"/>
                  </a:lnTo>
                  <a:lnTo>
                    <a:pt x="1316" y="12690"/>
                  </a:lnTo>
                  <a:lnTo>
                    <a:pt x="1462" y="12714"/>
                  </a:lnTo>
                  <a:lnTo>
                    <a:pt x="1632" y="12739"/>
                  </a:lnTo>
                  <a:lnTo>
                    <a:pt x="1632" y="12739"/>
                  </a:lnTo>
                  <a:lnTo>
                    <a:pt x="1803" y="12714"/>
                  </a:lnTo>
                  <a:lnTo>
                    <a:pt x="1949" y="12690"/>
                  </a:lnTo>
                  <a:lnTo>
                    <a:pt x="2119" y="12666"/>
                  </a:lnTo>
                  <a:lnTo>
                    <a:pt x="2266" y="12592"/>
                  </a:lnTo>
                  <a:lnTo>
                    <a:pt x="2412" y="12519"/>
                  </a:lnTo>
                  <a:lnTo>
                    <a:pt x="2533" y="12446"/>
                  </a:lnTo>
                  <a:lnTo>
                    <a:pt x="2680" y="12349"/>
                  </a:lnTo>
                  <a:lnTo>
                    <a:pt x="2777" y="12251"/>
                  </a:lnTo>
                  <a:lnTo>
                    <a:pt x="2899" y="12130"/>
                  </a:lnTo>
                  <a:lnTo>
                    <a:pt x="2972" y="12008"/>
                  </a:lnTo>
                  <a:lnTo>
                    <a:pt x="3069" y="11862"/>
                  </a:lnTo>
                  <a:lnTo>
                    <a:pt x="3142" y="11740"/>
                  </a:lnTo>
                  <a:lnTo>
                    <a:pt x="3191" y="11570"/>
                  </a:lnTo>
                  <a:lnTo>
                    <a:pt x="3240" y="11423"/>
                  </a:lnTo>
                  <a:lnTo>
                    <a:pt x="3264" y="11253"/>
                  </a:lnTo>
                  <a:lnTo>
                    <a:pt x="3264" y="11107"/>
                  </a:lnTo>
                  <a:lnTo>
                    <a:pt x="3264" y="11107"/>
                  </a:lnTo>
                  <a:lnTo>
                    <a:pt x="3264" y="10936"/>
                  </a:lnTo>
                  <a:lnTo>
                    <a:pt x="3215" y="10766"/>
                  </a:lnTo>
                  <a:lnTo>
                    <a:pt x="3191" y="10595"/>
                  </a:lnTo>
                  <a:lnTo>
                    <a:pt x="3118" y="10425"/>
                  </a:lnTo>
                  <a:lnTo>
                    <a:pt x="3045" y="10279"/>
                  </a:lnTo>
                  <a:lnTo>
                    <a:pt x="2947" y="10133"/>
                  </a:lnTo>
                  <a:lnTo>
                    <a:pt x="2850" y="10011"/>
                  </a:lnTo>
                  <a:lnTo>
                    <a:pt x="2728" y="9889"/>
                  </a:lnTo>
                  <a:lnTo>
                    <a:pt x="2728" y="9889"/>
                  </a:lnTo>
                  <a:lnTo>
                    <a:pt x="2582" y="9719"/>
                  </a:lnTo>
                  <a:lnTo>
                    <a:pt x="2485" y="9548"/>
                  </a:lnTo>
                  <a:lnTo>
                    <a:pt x="2412" y="9353"/>
                  </a:lnTo>
                  <a:lnTo>
                    <a:pt x="2387" y="9158"/>
                  </a:lnTo>
                  <a:lnTo>
                    <a:pt x="2387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802750" y="3129050"/>
              <a:ext cx="13425" cy="25"/>
            </a:xfrm>
            <a:custGeom>
              <a:avLst/>
              <a:gdLst/>
              <a:ahLst/>
              <a:cxnLst/>
              <a:rect l="0" t="0" r="0" b="0"/>
              <a:pathLst>
                <a:path w="537" h="1" fill="none" extrusionOk="0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802750" y="3162525"/>
              <a:ext cx="13425" cy="25"/>
            </a:xfrm>
            <a:custGeom>
              <a:avLst/>
              <a:gdLst/>
              <a:ahLst/>
              <a:cxnLst/>
              <a:rect l="0" t="0" r="0" b="0"/>
              <a:pathLst>
                <a:path w="537" h="1" fill="none" extrusionOk="0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802750" y="3196025"/>
              <a:ext cx="13425" cy="25"/>
            </a:xfrm>
            <a:custGeom>
              <a:avLst/>
              <a:gdLst/>
              <a:ahLst/>
              <a:cxnLst/>
              <a:rect l="0" t="0" r="0" b="0"/>
              <a:pathLst>
                <a:path w="537" h="1" fill="none" extrusionOk="0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802750" y="3229500"/>
              <a:ext cx="13425" cy="25"/>
            </a:xfrm>
            <a:custGeom>
              <a:avLst/>
              <a:gdLst/>
              <a:ahLst/>
              <a:cxnLst/>
              <a:rect l="0" t="0" r="0" b="0"/>
              <a:pathLst>
                <a:path w="537" h="1" fill="none" extrusionOk="0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802750" y="3263000"/>
              <a:ext cx="13425" cy="25"/>
            </a:xfrm>
            <a:custGeom>
              <a:avLst/>
              <a:gdLst/>
              <a:ahLst/>
              <a:cxnLst/>
              <a:rect l="0" t="0" r="0" b="0"/>
              <a:pathLst>
                <a:path w="537" h="1" fill="none" extrusionOk="0">
                  <a:moveTo>
                    <a:pt x="536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802750" y="3296475"/>
              <a:ext cx="13425" cy="25"/>
            </a:xfrm>
            <a:custGeom>
              <a:avLst/>
              <a:gdLst/>
              <a:ahLst/>
              <a:cxnLst/>
              <a:rect l="0" t="0" r="0" b="0"/>
              <a:pathLst>
                <a:path w="537" h="1" fill="none" extrusionOk="0">
                  <a:moveTo>
                    <a:pt x="536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65" name="Shape 465"/>
          <p:cNvSpPr/>
          <p:nvPr/>
        </p:nvSpPr>
        <p:spPr>
          <a:xfrm>
            <a:off x="2526337" y="3508635"/>
            <a:ext cx="335737" cy="430924"/>
          </a:xfrm>
          <a:custGeom>
            <a:avLst/>
            <a:gdLst/>
            <a:ahLst/>
            <a:cxnLst/>
            <a:rect l="0" t="0" r="0" b="0"/>
            <a:pathLst>
              <a:path w="15978" h="20508" fill="none" extrusionOk="0">
                <a:moveTo>
                  <a:pt x="15977" y="1292"/>
                </a:moveTo>
                <a:lnTo>
                  <a:pt x="15977" y="19217"/>
                </a:lnTo>
                <a:lnTo>
                  <a:pt x="15977" y="19217"/>
                </a:lnTo>
                <a:lnTo>
                  <a:pt x="15953" y="19485"/>
                </a:lnTo>
                <a:lnTo>
                  <a:pt x="15880" y="19728"/>
                </a:lnTo>
                <a:lnTo>
                  <a:pt x="15758" y="19948"/>
                </a:lnTo>
                <a:lnTo>
                  <a:pt x="15612" y="20142"/>
                </a:lnTo>
                <a:lnTo>
                  <a:pt x="15417" y="20289"/>
                </a:lnTo>
                <a:lnTo>
                  <a:pt x="15198" y="20410"/>
                </a:lnTo>
                <a:lnTo>
                  <a:pt x="14955" y="20483"/>
                </a:lnTo>
                <a:lnTo>
                  <a:pt x="14711" y="20508"/>
                </a:lnTo>
                <a:lnTo>
                  <a:pt x="1267" y="20508"/>
                </a:lnTo>
                <a:lnTo>
                  <a:pt x="1267" y="20508"/>
                </a:lnTo>
                <a:lnTo>
                  <a:pt x="1023" y="20483"/>
                </a:lnTo>
                <a:lnTo>
                  <a:pt x="780" y="20410"/>
                </a:lnTo>
                <a:lnTo>
                  <a:pt x="561" y="20289"/>
                </a:lnTo>
                <a:lnTo>
                  <a:pt x="366" y="20142"/>
                </a:lnTo>
                <a:lnTo>
                  <a:pt x="220" y="19948"/>
                </a:lnTo>
                <a:lnTo>
                  <a:pt x="98" y="19728"/>
                </a:lnTo>
                <a:lnTo>
                  <a:pt x="25" y="19485"/>
                </a:lnTo>
                <a:lnTo>
                  <a:pt x="1" y="19217"/>
                </a:lnTo>
                <a:lnTo>
                  <a:pt x="1" y="1292"/>
                </a:lnTo>
                <a:lnTo>
                  <a:pt x="1" y="1292"/>
                </a:lnTo>
                <a:lnTo>
                  <a:pt x="25" y="1024"/>
                </a:lnTo>
                <a:lnTo>
                  <a:pt x="98" y="780"/>
                </a:lnTo>
                <a:lnTo>
                  <a:pt x="220" y="561"/>
                </a:lnTo>
                <a:lnTo>
                  <a:pt x="366" y="366"/>
                </a:lnTo>
                <a:lnTo>
                  <a:pt x="561" y="220"/>
                </a:lnTo>
                <a:lnTo>
                  <a:pt x="780" y="98"/>
                </a:lnTo>
                <a:lnTo>
                  <a:pt x="1023" y="25"/>
                </a:lnTo>
                <a:lnTo>
                  <a:pt x="1267" y="1"/>
                </a:lnTo>
                <a:lnTo>
                  <a:pt x="14711" y="1"/>
                </a:lnTo>
                <a:lnTo>
                  <a:pt x="14711" y="1"/>
                </a:lnTo>
                <a:lnTo>
                  <a:pt x="14955" y="25"/>
                </a:lnTo>
                <a:lnTo>
                  <a:pt x="15198" y="98"/>
                </a:lnTo>
                <a:lnTo>
                  <a:pt x="15417" y="220"/>
                </a:lnTo>
                <a:lnTo>
                  <a:pt x="15612" y="366"/>
                </a:lnTo>
                <a:lnTo>
                  <a:pt x="15758" y="561"/>
                </a:lnTo>
                <a:lnTo>
                  <a:pt x="15880" y="780"/>
                </a:lnTo>
                <a:lnTo>
                  <a:pt x="15953" y="1024"/>
                </a:lnTo>
                <a:lnTo>
                  <a:pt x="15977" y="1292"/>
                </a:lnTo>
                <a:lnTo>
                  <a:pt x="15977" y="1292"/>
                </a:lnTo>
                <a:close/>
                <a:moveTo>
                  <a:pt x="7989" y="19899"/>
                </a:moveTo>
                <a:lnTo>
                  <a:pt x="7989" y="19899"/>
                </a:lnTo>
                <a:lnTo>
                  <a:pt x="8159" y="19875"/>
                </a:lnTo>
                <a:lnTo>
                  <a:pt x="8306" y="19826"/>
                </a:lnTo>
                <a:lnTo>
                  <a:pt x="8452" y="19753"/>
                </a:lnTo>
                <a:lnTo>
                  <a:pt x="8574" y="19655"/>
                </a:lnTo>
                <a:lnTo>
                  <a:pt x="8671" y="19534"/>
                </a:lnTo>
                <a:lnTo>
                  <a:pt x="8744" y="19387"/>
                </a:lnTo>
                <a:lnTo>
                  <a:pt x="8793" y="19241"/>
                </a:lnTo>
                <a:lnTo>
                  <a:pt x="8817" y="19071"/>
                </a:lnTo>
                <a:lnTo>
                  <a:pt x="8817" y="19071"/>
                </a:lnTo>
                <a:lnTo>
                  <a:pt x="8793" y="18900"/>
                </a:lnTo>
                <a:lnTo>
                  <a:pt x="8744" y="18754"/>
                </a:lnTo>
                <a:lnTo>
                  <a:pt x="8671" y="18608"/>
                </a:lnTo>
                <a:lnTo>
                  <a:pt x="8574" y="18486"/>
                </a:lnTo>
                <a:lnTo>
                  <a:pt x="8452" y="18389"/>
                </a:lnTo>
                <a:lnTo>
                  <a:pt x="8306" y="18316"/>
                </a:lnTo>
                <a:lnTo>
                  <a:pt x="8159" y="18267"/>
                </a:lnTo>
                <a:lnTo>
                  <a:pt x="7989" y="18243"/>
                </a:lnTo>
                <a:lnTo>
                  <a:pt x="7989" y="18243"/>
                </a:lnTo>
                <a:lnTo>
                  <a:pt x="7819" y="18267"/>
                </a:lnTo>
                <a:lnTo>
                  <a:pt x="7672" y="18316"/>
                </a:lnTo>
                <a:lnTo>
                  <a:pt x="7526" y="18389"/>
                </a:lnTo>
                <a:lnTo>
                  <a:pt x="7404" y="18486"/>
                </a:lnTo>
                <a:lnTo>
                  <a:pt x="7307" y="18608"/>
                </a:lnTo>
                <a:lnTo>
                  <a:pt x="7234" y="18754"/>
                </a:lnTo>
                <a:lnTo>
                  <a:pt x="7185" y="18900"/>
                </a:lnTo>
                <a:lnTo>
                  <a:pt x="7161" y="19071"/>
                </a:lnTo>
                <a:lnTo>
                  <a:pt x="7161" y="19071"/>
                </a:lnTo>
                <a:lnTo>
                  <a:pt x="7185" y="19241"/>
                </a:lnTo>
                <a:lnTo>
                  <a:pt x="7234" y="19387"/>
                </a:lnTo>
                <a:lnTo>
                  <a:pt x="7307" y="19534"/>
                </a:lnTo>
                <a:lnTo>
                  <a:pt x="7404" y="19655"/>
                </a:lnTo>
                <a:lnTo>
                  <a:pt x="7526" y="19753"/>
                </a:lnTo>
                <a:lnTo>
                  <a:pt x="7672" y="19826"/>
                </a:lnTo>
                <a:lnTo>
                  <a:pt x="7819" y="19875"/>
                </a:lnTo>
                <a:lnTo>
                  <a:pt x="7989" y="19899"/>
                </a:lnTo>
                <a:lnTo>
                  <a:pt x="7989" y="19899"/>
                </a:lnTo>
                <a:close/>
                <a:moveTo>
                  <a:pt x="14394" y="1584"/>
                </a:moveTo>
                <a:lnTo>
                  <a:pt x="1584" y="1584"/>
                </a:lnTo>
                <a:lnTo>
                  <a:pt x="1584" y="17634"/>
                </a:lnTo>
                <a:lnTo>
                  <a:pt x="14394" y="17634"/>
                </a:lnTo>
                <a:lnTo>
                  <a:pt x="14394" y="1584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/>
          <p:nvPr/>
        </p:nvSpPr>
        <p:spPr>
          <a:xfrm>
            <a:off x="2004829" y="3508635"/>
            <a:ext cx="248745" cy="430924"/>
          </a:xfrm>
          <a:custGeom>
            <a:avLst/>
            <a:gdLst/>
            <a:ahLst/>
            <a:cxnLst/>
            <a:rect l="0" t="0" r="0" b="0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67" name="Shape 467"/>
          <p:cNvGrpSpPr/>
          <p:nvPr/>
        </p:nvGrpSpPr>
        <p:grpSpPr>
          <a:xfrm>
            <a:off x="3065162" y="3537202"/>
            <a:ext cx="387932" cy="367466"/>
            <a:chOff x="2583100" y="2973775"/>
            <a:chExt cx="461550" cy="437200"/>
          </a:xfrm>
        </p:grpSpPr>
        <p:sp>
          <p:nvSpPr>
            <p:cNvPr id="468" name="Shape 468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70" name="Shape 470"/>
          <p:cNvSpPr/>
          <p:nvPr/>
        </p:nvSpPr>
        <p:spPr>
          <a:xfrm>
            <a:off x="4776106" y="3545996"/>
            <a:ext cx="356203" cy="356203"/>
          </a:xfrm>
          <a:custGeom>
            <a:avLst/>
            <a:gdLst/>
            <a:ahLst/>
            <a:cxnLst/>
            <a:rect l="0" t="0" r="0" b="0"/>
            <a:pathLst>
              <a:path w="16952" h="16952" fill="none" extrusionOk="0">
                <a:moveTo>
                  <a:pt x="16173" y="7015"/>
                </a:moveTo>
                <a:lnTo>
                  <a:pt x="14419" y="6820"/>
                </a:lnTo>
                <a:lnTo>
                  <a:pt x="14419" y="6820"/>
                </a:lnTo>
                <a:lnTo>
                  <a:pt x="14322" y="6479"/>
                </a:lnTo>
                <a:lnTo>
                  <a:pt x="14175" y="6114"/>
                </a:lnTo>
                <a:lnTo>
                  <a:pt x="14029" y="5773"/>
                </a:lnTo>
                <a:lnTo>
                  <a:pt x="13859" y="5432"/>
                </a:lnTo>
                <a:lnTo>
                  <a:pt x="14955" y="4068"/>
                </a:lnTo>
                <a:lnTo>
                  <a:pt x="14955" y="4068"/>
                </a:lnTo>
                <a:lnTo>
                  <a:pt x="15028" y="3922"/>
                </a:lnTo>
                <a:lnTo>
                  <a:pt x="15077" y="3776"/>
                </a:lnTo>
                <a:lnTo>
                  <a:pt x="15125" y="3630"/>
                </a:lnTo>
                <a:lnTo>
                  <a:pt x="15125" y="3484"/>
                </a:lnTo>
                <a:lnTo>
                  <a:pt x="15101" y="3313"/>
                </a:lnTo>
                <a:lnTo>
                  <a:pt x="15052" y="3167"/>
                </a:lnTo>
                <a:lnTo>
                  <a:pt x="14979" y="3021"/>
                </a:lnTo>
                <a:lnTo>
                  <a:pt x="14882" y="2899"/>
                </a:lnTo>
                <a:lnTo>
                  <a:pt x="14054" y="2071"/>
                </a:lnTo>
                <a:lnTo>
                  <a:pt x="14054" y="2071"/>
                </a:lnTo>
                <a:lnTo>
                  <a:pt x="13932" y="1974"/>
                </a:lnTo>
                <a:lnTo>
                  <a:pt x="13786" y="1901"/>
                </a:lnTo>
                <a:lnTo>
                  <a:pt x="13640" y="1852"/>
                </a:lnTo>
                <a:lnTo>
                  <a:pt x="13469" y="1827"/>
                </a:lnTo>
                <a:lnTo>
                  <a:pt x="13323" y="1827"/>
                </a:lnTo>
                <a:lnTo>
                  <a:pt x="13177" y="1876"/>
                </a:lnTo>
                <a:lnTo>
                  <a:pt x="13031" y="1925"/>
                </a:lnTo>
                <a:lnTo>
                  <a:pt x="12885" y="2022"/>
                </a:lnTo>
                <a:lnTo>
                  <a:pt x="11521" y="3094"/>
                </a:lnTo>
                <a:lnTo>
                  <a:pt x="11521" y="3094"/>
                </a:lnTo>
                <a:lnTo>
                  <a:pt x="11180" y="2923"/>
                </a:lnTo>
                <a:lnTo>
                  <a:pt x="10839" y="2777"/>
                </a:lnTo>
                <a:lnTo>
                  <a:pt x="10473" y="2631"/>
                </a:lnTo>
                <a:lnTo>
                  <a:pt x="10133" y="2534"/>
                </a:lnTo>
                <a:lnTo>
                  <a:pt x="9938" y="780"/>
                </a:lnTo>
                <a:lnTo>
                  <a:pt x="9938" y="780"/>
                </a:lnTo>
                <a:lnTo>
                  <a:pt x="9889" y="634"/>
                </a:lnTo>
                <a:lnTo>
                  <a:pt x="9840" y="488"/>
                </a:lnTo>
                <a:lnTo>
                  <a:pt x="9743" y="342"/>
                </a:lnTo>
                <a:lnTo>
                  <a:pt x="9645" y="244"/>
                </a:lnTo>
                <a:lnTo>
                  <a:pt x="9499" y="147"/>
                </a:lnTo>
                <a:lnTo>
                  <a:pt x="9378" y="74"/>
                </a:lnTo>
                <a:lnTo>
                  <a:pt x="9231" y="25"/>
                </a:lnTo>
                <a:lnTo>
                  <a:pt x="9061" y="1"/>
                </a:lnTo>
                <a:lnTo>
                  <a:pt x="7892" y="1"/>
                </a:lnTo>
                <a:lnTo>
                  <a:pt x="7892" y="1"/>
                </a:lnTo>
                <a:lnTo>
                  <a:pt x="7721" y="25"/>
                </a:lnTo>
                <a:lnTo>
                  <a:pt x="7575" y="74"/>
                </a:lnTo>
                <a:lnTo>
                  <a:pt x="7453" y="147"/>
                </a:lnTo>
                <a:lnTo>
                  <a:pt x="7307" y="244"/>
                </a:lnTo>
                <a:lnTo>
                  <a:pt x="7210" y="342"/>
                </a:lnTo>
                <a:lnTo>
                  <a:pt x="7112" y="488"/>
                </a:lnTo>
                <a:lnTo>
                  <a:pt x="7064" y="634"/>
                </a:lnTo>
                <a:lnTo>
                  <a:pt x="7015" y="780"/>
                </a:lnTo>
                <a:lnTo>
                  <a:pt x="6820" y="2534"/>
                </a:lnTo>
                <a:lnTo>
                  <a:pt x="6820" y="2534"/>
                </a:lnTo>
                <a:lnTo>
                  <a:pt x="6479" y="2631"/>
                </a:lnTo>
                <a:lnTo>
                  <a:pt x="6114" y="2777"/>
                </a:lnTo>
                <a:lnTo>
                  <a:pt x="5773" y="2923"/>
                </a:lnTo>
                <a:lnTo>
                  <a:pt x="5432" y="3094"/>
                </a:lnTo>
                <a:lnTo>
                  <a:pt x="4068" y="2022"/>
                </a:lnTo>
                <a:lnTo>
                  <a:pt x="4068" y="2022"/>
                </a:lnTo>
                <a:lnTo>
                  <a:pt x="3922" y="1925"/>
                </a:lnTo>
                <a:lnTo>
                  <a:pt x="3776" y="1876"/>
                </a:lnTo>
                <a:lnTo>
                  <a:pt x="3630" y="1827"/>
                </a:lnTo>
                <a:lnTo>
                  <a:pt x="3484" y="1827"/>
                </a:lnTo>
                <a:lnTo>
                  <a:pt x="3313" y="1852"/>
                </a:lnTo>
                <a:lnTo>
                  <a:pt x="3167" y="1901"/>
                </a:lnTo>
                <a:lnTo>
                  <a:pt x="3021" y="1974"/>
                </a:lnTo>
                <a:lnTo>
                  <a:pt x="2899" y="2071"/>
                </a:lnTo>
                <a:lnTo>
                  <a:pt x="2071" y="2899"/>
                </a:lnTo>
                <a:lnTo>
                  <a:pt x="2071" y="2899"/>
                </a:lnTo>
                <a:lnTo>
                  <a:pt x="1974" y="3021"/>
                </a:lnTo>
                <a:lnTo>
                  <a:pt x="1901" y="3167"/>
                </a:lnTo>
                <a:lnTo>
                  <a:pt x="1852" y="3313"/>
                </a:lnTo>
                <a:lnTo>
                  <a:pt x="1827" y="3484"/>
                </a:lnTo>
                <a:lnTo>
                  <a:pt x="1827" y="3630"/>
                </a:lnTo>
                <a:lnTo>
                  <a:pt x="1876" y="3776"/>
                </a:lnTo>
                <a:lnTo>
                  <a:pt x="1925" y="3922"/>
                </a:lnTo>
                <a:lnTo>
                  <a:pt x="2022" y="4068"/>
                </a:lnTo>
                <a:lnTo>
                  <a:pt x="3094" y="5432"/>
                </a:lnTo>
                <a:lnTo>
                  <a:pt x="3094" y="5432"/>
                </a:lnTo>
                <a:lnTo>
                  <a:pt x="2923" y="5773"/>
                </a:lnTo>
                <a:lnTo>
                  <a:pt x="2777" y="6114"/>
                </a:lnTo>
                <a:lnTo>
                  <a:pt x="2631" y="6479"/>
                </a:lnTo>
                <a:lnTo>
                  <a:pt x="2534" y="6820"/>
                </a:lnTo>
                <a:lnTo>
                  <a:pt x="780" y="7015"/>
                </a:lnTo>
                <a:lnTo>
                  <a:pt x="780" y="7015"/>
                </a:lnTo>
                <a:lnTo>
                  <a:pt x="634" y="7064"/>
                </a:lnTo>
                <a:lnTo>
                  <a:pt x="488" y="7112"/>
                </a:lnTo>
                <a:lnTo>
                  <a:pt x="342" y="7210"/>
                </a:lnTo>
                <a:lnTo>
                  <a:pt x="244" y="7307"/>
                </a:lnTo>
                <a:lnTo>
                  <a:pt x="147" y="7453"/>
                </a:lnTo>
                <a:lnTo>
                  <a:pt x="74" y="7575"/>
                </a:lnTo>
                <a:lnTo>
                  <a:pt x="25" y="7721"/>
                </a:lnTo>
                <a:lnTo>
                  <a:pt x="1" y="7892"/>
                </a:lnTo>
                <a:lnTo>
                  <a:pt x="1" y="9061"/>
                </a:lnTo>
                <a:lnTo>
                  <a:pt x="1" y="9061"/>
                </a:lnTo>
                <a:lnTo>
                  <a:pt x="25" y="9231"/>
                </a:lnTo>
                <a:lnTo>
                  <a:pt x="74" y="9377"/>
                </a:lnTo>
                <a:lnTo>
                  <a:pt x="147" y="9499"/>
                </a:lnTo>
                <a:lnTo>
                  <a:pt x="244" y="9645"/>
                </a:lnTo>
                <a:lnTo>
                  <a:pt x="342" y="9743"/>
                </a:lnTo>
                <a:lnTo>
                  <a:pt x="488" y="9840"/>
                </a:lnTo>
                <a:lnTo>
                  <a:pt x="634" y="9889"/>
                </a:lnTo>
                <a:lnTo>
                  <a:pt x="780" y="9938"/>
                </a:lnTo>
                <a:lnTo>
                  <a:pt x="2534" y="10132"/>
                </a:lnTo>
                <a:lnTo>
                  <a:pt x="2534" y="10132"/>
                </a:lnTo>
                <a:lnTo>
                  <a:pt x="2631" y="10473"/>
                </a:lnTo>
                <a:lnTo>
                  <a:pt x="2777" y="10839"/>
                </a:lnTo>
                <a:lnTo>
                  <a:pt x="2923" y="11180"/>
                </a:lnTo>
                <a:lnTo>
                  <a:pt x="3094" y="11521"/>
                </a:lnTo>
                <a:lnTo>
                  <a:pt x="2022" y="12885"/>
                </a:lnTo>
                <a:lnTo>
                  <a:pt x="2022" y="12885"/>
                </a:lnTo>
                <a:lnTo>
                  <a:pt x="1925" y="13031"/>
                </a:lnTo>
                <a:lnTo>
                  <a:pt x="1876" y="13177"/>
                </a:lnTo>
                <a:lnTo>
                  <a:pt x="1827" y="13323"/>
                </a:lnTo>
                <a:lnTo>
                  <a:pt x="1827" y="13469"/>
                </a:lnTo>
                <a:lnTo>
                  <a:pt x="1852" y="13640"/>
                </a:lnTo>
                <a:lnTo>
                  <a:pt x="1901" y="13786"/>
                </a:lnTo>
                <a:lnTo>
                  <a:pt x="1974" y="13932"/>
                </a:lnTo>
                <a:lnTo>
                  <a:pt x="2071" y="14054"/>
                </a:lnTo>
                <a:lnTo>
                  <a:pt x="2899" y="14882"/>
                </a:lnTo>
                <a:lnTo>
                  <a:pt x="2899" y="14882"/>
                </a:lnTo>
                <a:lnTo>
                  <a:pt x="3021" y="14979"/>
                </a:lnTo>
                <a:lnTo>
                  <a:pt x="3167" y="15052"/>
                </a:lnTo>
                <a:lnTo>
                  <a:pt x="3313" y="15101"/>
                </a:lnTo>
                <a:lnTo>
                  <a:pt x="3484" y="15125"/>
                </a:lnTo>
                <a:lnTo>
                  <a:pt x="3630" y="15125"/>
                </a:lnTo>
                <a:lnTo>
                  <a:pt x="3776" y="15077"/>
                </a:lnTo>
                <a:lnTo>
                  <a:pt x="3922" y="15028"/>
                </a:lnTo>
                <a:lnTo>
                  <a:pt x="4068" y="14955"/>
                </a:lnTo>
                <a:lnTo>
                  <a:pt x="5432" y="13859"/>
                </a:lnTo>
                <a:lnTo>
                  <a:pt x="5432" y="13859"/>
                </a:lnTo>
                <a:lnTo>
                  <a:pt x="5773" y="14029"/>
                </a:lnTo>
                <a:lnTo>
                  <a:pt x="6114" y="14175"/>
                </a:lnTo>
                <a:lnTo>
                  <a:pt x="6479" y="14322"/>
                </a:lnTo>
                <a:lnTo>
                  <a:pt x="6820" y="14419"/>
                </a:lnTo>
                <a:lnTo>
                  <a:pt x="7015" y="16173"/>
                </a:lnTo>
                <a:lnTo>
                  <a:pt x="7015" y="16173"/>
                </a:lnTo>
                <a:lnTo>
                  <a:pt x="7064" y="16319"/>
                </a:lnTo>
                <a:lnTo>
                  <a:pt x="7112" y="16465"/>
                </a:lnTo>
                <a:lnTo>
                  <a:pt x="7210" y="16611"/>
                </a:lnTo>
                <a:lnTo>
                  <a:pt x="7307" y="16708"/>
                </a:lnTo>
                <a:lnTo>
                  <a:pt x="7453" y="16806"/>
                </a:lnTo>
                <a:lnTo>
                  <a:pt x="7575" y="16879"/>
                </a:lnTo>
                <a:lnTo>
                  <a:pt x="7721" y="16928"/>
                </a:lnTo>
                <a:lnTo>
                  <a:pt x="7892" y="16952"/>
                </a:lnTo>
                <a:lnTo>
                  <a:pt x="9061" y="16952"/>
                </a:lnTo>
                <a:lnTo>
                  <a:pt x="9061" y="16952"/>
                </a:lnTo>
                <a:lnTo>
                  <a:pt x="9231" y="16928"/>
                </a:lnTo>
                <a:lnTo>
                  <a:pt x="9378" y="16879"/>
                </a:lnTo>
                <a:lnTo>
                  <a:pt x="9499" y="16806"/>
                </a:lnTo>
                <a:lnTo>
                  <a:pt x="9645" y="16708"/>
                </a:lnTo>
                <a:lnTo>
                  <a:pt x="9743" y="16611"/>
                </a:lnTo>
                <a:lnTo>
                  <a:pt x="9840" y="16465"/>
                </a:lnTo>
                <a:lnTo>
                  <a:pt x="9889" y="16319"/>
                </a:lnTo>
                <a:lnTo>
                  <a:pt x="9938" y="16173"/>
                </a:lnTo>
                <a:lnTo>
                  <a:pt x="10133" y="14419"/>
                </a:lnTo>
                <a:lnTo>
                  <a:pt x="10133" y="14419"/>
                </a:lnTo>
                <a:lnTo>
                  <a:pt x="10473" y="14322"/>
                </a:lnTo>
                <a:lnTo>
                  <a:pt x="10839" y="14175"/>
                </a:lnTo>
                <a:lnTo>
                  <a:pt x="11180" y="14029"/>
                </a:lnTo>
                <a:lnTo>
                  <a:pt x="11521" y="13859"/>
                </a:lnTo>
                <a:lnTo>
                  <a:pt x="12885" y="14955"/>
                </a:lnTo>
                <a:lnTo>
                  <a:pt x="12885" y="14955"/>
                </a:lnTo>
                <a:lnTo>
                  <a:pt x="13031" y="15028"/>
                </a:lnTo>
                <a:lnTo>
                  <a:pt x="13177" y="15077"/>
                </a:lnTo>
                <a:lnTo>
                  <a:pt x="13323" y="15125"/>
                </a:lnTo>
                <a:lnTo>
                  <a:pt x="13469" y="15125"/>
                </a:lnTo>
                <a:lnTo>
                  <a:pt x="13640" y="15101"/>
                </a:lnTo>
                <a:lnTo>
                  <a:pt x="13786" y="15052"/>
                </a:lnTo>
                <a:lnTo>
                  <a:pt x="13932" y="14979"/>
                </a:lnTo>
                <a:lnTo>
                  <a:pt x="14054" y="14882"/>
                </a:lnTo>
                <a:lnTo>
                  <a:pt x="14882" y="14054"/>
                </a:lnTo>
                <a:lnTo>
                  <a:pt x="14882" y="14054"/>
                </a:lnTo>
                <a:lnTo>
                  <a:pt x="14979" y="13932"/>
                </a:lnTo>
                <a:lnTo>
                  <a:pt x="15052" y="13786"/>
                </a:lnTo>
                <a:lnTo>
                  <a:pt x="15101" y="13640"/>
                </a:lnTo>
                <a:lnTo>
                  <a:pt x="15125" y="13469"/>
                </a:lnTo>
                <a:lnTo>
                  <a:pt x="15125" y="13323"/>
                </a:lnTo>
                <a:lnTo>
                  <a:pt x="15077" y="13177"/>
                </a:lnTo>
                <a:lnTo>
                  <a:pt x="15028" y="13031"/>
                </a:lnTo>
                <a:lnTo>
                  <a:pt x="14955" y="12885"/>
                </a:lnTo>
                <a:lnTo>
                  <a:pt x="13859" y="11521"/>
                </a:lnTo>
                <a:lnTo>
                  <a:pt x="13859" y="11521"/>
                </a:lnTo>
                <a:lnTo>
                  <a:pt x="14029" y="11180"/>
                </a:lnTo>
                <a:lnTo>
                  <a:pt x="14175" y="10839"/>
                </a:lnTo>
                <a:lnTo>
                  <a:pt x="14322" y="10473"/>
                </a:lnTo>
                <a:lnTo>
                  <a:pt x="14419" y="10132"/>
                </a:lnTo>
                <a:lnTo>
                  <a:pt x="16173" y="9938"/>
                </a:lnTo>
                <a:lnTo>
                  <a:pt x="16173" y="9938"/>
                </a:lnTo>
                <a:lnTo>
                  <a:pt x="16319" y="9889"/>
                </a:lnTo>
                <a:lnTo>
                  <a:pt x="16465" y="9840"/>
                </a:lnTo>
                <a:lnTo>
                  <a:pt x="16611" y="9743"/>
                </a:lnTo>
                <a:lnTo>
                  <a:pt x="16708" y="9645"/>
                </a:lnTo>
                <a:lnTo>
                  <a:pt x="16806" y="9499"/>
                </a:lnTo>
                <a:lnTo>
                  <a:pt x="16879" y="9377"/>
                </a:lnTo>
                <a:lnTo>
                  <a:pt x="16928" y="9231"/>
                </a:lnTo>
                <a:lnTo>
                  <a:pt x="16952" y="9061"/>
                </a:lnTo>
                <a:lnTo>
                  <a:pt x="16952" y="7892"/>
                </a:lnTo>
                <a:lnTo>
                  <a:pt x="16952" y="7892"/>
                </a:lnTo>
                <a:lnTo>
                  <a:pt x="16928" y="7721"/>
                </a:lnTo>
                <a:lnTo>
                  <a:pt x="16879" y="7575"/>
                </a:lnTo>
                <a:lnTo>
                  <a:pt x="16806" y="7453"/>
                </a:lnTo>
                <a:lnTo>
                  <a:pt x="16708" y="7307"/>
                </a:lnTo>
                <a:lnTo>
                  <a:pt x="16611" y="7210"/>
                </a:lnTo>
                <a:lnTo>
                  <a:pt x="16465" y="7112"/>
                </a:lnTo>
                <a:lnTo>
                  <a:pt x="16319" y="7064"/>
                </a:lnTo>
                <a:lnTo>
                  <a:pt x="16173" y="7015"/>
                </a:lnTo>
                <a:lnTo>
                  <a:pt x="16173" y="7015"/>
                </a:lnTo>
                <a:close/>
                <a:moveTo>
                  <a:pt x="10425" y="10425"/>
                </a:moveTo>
                <a:lnTo>
                  <a:pt x="10425" y="10425"/>
                </a:lnTo>
                <a:lnTo>
                  <a:pt x="10206" y="10620"/>
                </a:lnTo>
                <a:lnTo>
                  <a:pt x="9986" y="10766"/>
                </a:lnTo>
                <a:lnTo>
                  <a:pt x="9767" y="10912"/>
                </a:lnTo>
                <a:lnTo>
                  <a:pt x="9524" y="11034"/>
                </a:lnTo>
                <a:lnTo>
                  <a:pt x="9256" y="11107"/>
                </a:lnTo>
                <a:lnTo>
                  <a:pt x="9012" y="11180"/>
                </a:lnTo>
                <a:lnTo>
                  <a:pt x="8744" y="11228"/>
                </a:lnTo>
                <a:lnTo>
                  <a:pt x="8476" y="11228"/>
                </a:lnTo>
                <a:lnTo>
                  <a:pt x="8208" y="11228"/>
                </a:lnTo>
                <a:lnTo>
                  <a:pt x="7941" y="11180"/>
                </a:lnTo>
                <a:lnTo>
                  <a:pt x="7697" y="11107"/>
                </a:lnTo>
                <a:lnTo>
                  <a:pt x="7429" y="11034"/>
                </a:lnTo>
                <a:lnTo>
                  <a:pt x="7186" y="10912"/>
                </a:lnTo>
                <a:lnTo>
                  <a:pt x="6966" y="10766"/>
                </a:lnTo>
                <a:lnTo>
                  <a:pt x="6747" y="10620"/>
                </a:lnTo>
                <a:lnTo>
                  <a:pt x="6528" y="10425"/>
                </a:lnTo>
                <a:lnTo>
                  <a:pt x="6528" y="10425"/>
                </a:lnTo>
                <a:lnTo>
                  <a:pt x="6333" y="10206"/>
                </a:lnTo>
                <a:lnTo>
                  <a:pt x="6187" y="9986"/>
                </a:lnTo>
                <a:lnTo>
                  <a:pt x="6041" y="9767"/>
                </a:lnTo>
                <a:lnTo>
                  <a:pt x="5919" y="9524"/>
                </a:lnTo>
                <a:lnTo>
                  <a:pt x="5846" y="9256"/>
                </a:lnTo>
                <a:lnTo>
                  <a:pt x="5773" y="9012"/>
                </a:lnTo>
                <a:lnTo>
                  <a:pt x="5724" y="8744"/>
                </a:lnTo>
                <a:lnTo>
                  <a:pt x="5724" y="8476"/>
                </a:lnTo>
                <a:lnTo>
                  <a:pt x="5724" y="8208"/>
                </a:lnTo>
                <a:lnTo>
                  <a:pt x="5773" y="7941"/>
                </a:lnTo>
                <a:lnTo>
                  <a:pt x="5846" y="7697"/>
                </a:lnTo>
                <a:lnTo>
                  <a:pt x="5919" y="7429"/>
                </a:lnTo>
                <a:lnTo>
                  <a:pt x="6041" y="7186"/>
                </a:lnTo>
                <a:lnTo>
                  <a:pt x="6187" y="6966"/>
                </a:lnTo>
                <a:lnTo>
                  <a:pt x="6333" y="6747"/>
                </a:lnTo>
                <a:lnTo>
                  <a:pt x="6528" y="6528"/>
                </a:lnTo>
                <a:lnTo>
                  <a:pt x="6528" y="6528"/>
                </a:lnTo>
                <a:lnTo>
                  <a:pt x="6747" y="6333"/>
                </a:lnTo>
                <a:lnTo>
                  <a:pt x="6966" y="6187"/>
                </a:lnTo>
                <a:lnTo>
                  <a:pt x="7186" y="6041"/>
                </a:lnTo>
                <a:lnTo>
                  <a:pt x="7429" y="5919"/>
                </a:lnTo>
                <a:lnTo>
                  <a:pt x="7697" y="5846"/>
                </a:lnTo>
                <a:lnTo>
                  <a:pt x="7941" y="5773"/>
                </a:lnTo>
                <a:lnTo>
                  <a:pt x="8208" y="5724"/>
                </a:lnTo>
                <a:lnTo>
                  <a:pt x="8476" y="5724"/>
                </a:lnTo>
                <a:lnTo>
                  <a:pt x="8744" y="5724"/>
                </a:lnTo>
                <a:lnTo>
                  <a:pt x="9012" y="5773"/>
                </a:lnTo>
                <a:lnTo>
                  <a:pt x="9256" y="5846"/>
                </a:lnTo>
                <a:lnTo>
                  <a:pt x="9524" y="5919"/>
                </a:lnTo>
                <a:lnTo>
                  <a:pt x="9767" y="6041"/>
                </a:lnTo>
                <a:lnTo>
                  <a:pt x="9986" y="6187"/>
                </a:lnTo>
                <a:lnTo>
                  <a:pt x="10206" y="6333"/>
                </a:lnTo>
                <a:lnTo>
                  <a:pt x="10425" y="6528"/>
                </a:lnTo>
                <a:lnTo>
                  <a:pt x="10425" y="6528"/>
                </a:lnTo>
                <a:lnTo>
                  <a:pt x="10620" y="6747"/>
                </a:lnTo>
                <a:lnTo>
                  <a:pt x="10766" y="6966"/>
                </a:lnTo>
                <a:lnTo>
                  <a:pt x="10912" y="7186"/>
                </a:lnTo>
                <a:lnTo>
                  <a:pt x="11034" y="7429"/>
                </a:lnTo>
                <a:lnTo>
                  <a:pt x="11107" y="7697"/>
                </a:lnTo>
                <a:lnTo>
                  <a:pt x="11180" y="7941"/>
                </a:lnTo>
                <a:lnTo>
                  <a:pt x="11228" y="8208"/>
                </a:lnTo>
                <a:lnTo>
                  <a:pt x="11228" y="8476"/>
                </a:lnTo>
                <a:lnTo>
                  <a:pt x="11228" y="8744"/>
                </a:lnTo>
                <a:lnTo>
                  <a:pt x="11180" y="9012"/>
                </a:lnTo>
                <a:lnTo>
                  <a:pt x="11107" y="9256"/>
                </a:lnTo>
                <a:lnTo>
                  <a:pt x="11034" y="9524"/>
                </a:lnTo>
                <a:lnTo>
                  <a:pt x="10912" y="9767"/>
                </a:lnTo>
                <a:lnTo>
                  <a:pt x="10766" y="9986"/>
                </a:lnTo>
                <a:lnTo>
                  <a:pt x="10620" y="10206"/>
                </a:lnTo>
                <a:lnTo>
                  <a:pt x="10425" y="10425"/>
                </a:lnTo>
                <a:lnTo>
                  <a:pt x="10425" y="10425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71" name="Shape 471"/>
          <p:cNvGrpSpPr/>
          <p:nvPr/>
        </p:nvGrpSpPr>
        <p:grpSpPr>
          <a:xfrm>
            <a:off x="5304611" y="3565358"/>
            <a:ext cx="435021" cy="323445"/>
            <a:chOff x="5247525" y="3007275"/>
            <a:chExt cx="517575" cy="384825"/>
          </a:xfrm>
        </p:grpSpPr>
        <p:sp>
          <p:nvSpPr>
            <p:cNvPr id="472" name="Shape 472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74" name="Shape 474"/>
          <p:cNvGrpSpPr/>
          <p:nvPr/>
        </p:nvGrpSpPr>
        <p:grpSpPr>
          <a:xfrm>
            <a:off x="4215596" y="3546931"/>
            <a:ext cx="342881" cy="350068"/>
            <a:chOff x="3951850" y="2985350"/>
            <a:chExt cx="407950" cy="416500"/>
          </a:xfrm>
        </p:grpSpPr>
        <p:sp>
          <p:nvSpPr>
            <p:cNvPr id="475" name="Shape 475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79" name="Shape 479"/>
          <p:cNvGrpSpPr/>
          <p:nvPr/>
        </p:nvGrpSpPr>
        <p:grpSpPr>
          <a:xfrm>
            <a:off x="1372269" y="4136478"/>
            <a:ext cx="397136" cy="305017"/>
            <a:chOff x="568950" y="3686775"/>
            <a:chExt cx="472500" cy="362900"/>
          </a:xfrm>
        </p:grpSpPr>
        <p:sp>
          <p:nvSpPr>
            <p:cNvPr id="480" name="Shape 480"/>
            <p:cNvSpPr/>
            <p:nvPr/>
          </p:nvSpPr>
          <p:spPr>
            <a:xfrm>
              <a:off x="568950" y="3686775"/>
              <a:ext cx="472500" cy="362900"/>
            </a:xfrm>
            <a:custGeom>
              <a:avLst/>
              <a:gdLst/>
              <a:ahLst/>
              <a:cxnLst/>
              <a:rect l="0" t="0" r="0" b="0"/>
              <a:pathLst>
                <a:path w="18900" h="14516" fill="none" extrusionOk="0">
                  <a:moveTo>
                    <a:pt x="18900" y="7989"/>
                  </a:moveTo>
                  <a:lnTo>
                    <a:pt x="18900" y="7989"/>
                  </a:lnTo>
                  <a:lnTo>
                    <a:pt x="18705" y="8111"/>
                  </a:lnTo>
                  <a:lnTo>
                    <a:pt x="18510" y="8184"/>
                  </a:lnTo>
                  <a:lnTo>
                    <a:pt x="18291" y="8232"/>
                  </a:lnTo>
                  <a:lnTo>
                    <a:pt x="18072" y="8232"/>
                  </a:lnTo>
                  <a:lnTo>
                    <a:pt x="17852" y="8184"/>
                  </a:lnTo>
                  <a:lnTo>
                    <a:pt x="17658" y="8111"/>
                  </a:lnTo>
                  <a:lnTo>
                    <a:pt x="17487" y="8013"/>
                  </a:lnTo>
                  <a:lnTo>
                    <a:pt x="17341" y="7891"/>
                  </a:lnTo>
                  <a:lnTo>
                    <a:pt x="17341" y="7891"/>
                  </a:lnTo>
                  <a:lnTo>
                    <a:pt x="17243" y="7745"/>
                  </a:lnTo>
                  <a:lnTo>
                    <a:pt x="17170" y="7575"/>
                  </a:lnTo>
                  <a:lnTo>
                    <a:pt x="17170" y="7404"/>
                  </a:lnTo>
                  <a:lnTo>
                    <a:pt x="17195" y="7234"/>
                  </a:lnTo>
                  <a:lnTo>
                    <a:pt x="17243" y="7088"/>
                  </a:lnTo>
                  <a:lnTo>
                    <a:pt x="17341" y="6942"/>
                  </a:lnTo>
                  <a:lnTo>
                    <a:pt x="17487" y="6844"/>
                  </a:lnTo>
                  <a:lnTo>
                    <a:pt x="17658" y="6795"/>
                  </a:lnTo>
                  <a:lnTo>
                    <a:pt x="17658" y="6795"/>
                  </a:lnTo>
                  <a:lnTo>
                    <a:pt x="17755" y="6771"/>
                  </a:lnTo>
                  <a:lnTo>
                    <a:pt x="17828" y="6771"/>
                  </a:lnTo>
                  <a:lnTo>
                    <a:pt x="17901" y="6795"/>
                  </a:lnTo>
                  <a:lnTo>
                    <a:pt x="17974" y="6820"/>
                  </a:lnTo>
                  <a:lnTo>
                    <a:pt x="18023" y="6869"/>
                  </a:lnTo>
                  <a:lnTo>
                    <a:pt x="18047" y="6917"/>
                  </a:lnTo>
                  <a:lnTo>
                    <a:pt x="18096" y="7063"/>
                  </a:lnTo>
                  <a:lnTo>
                    <a:pt x="18072" y="7210"/>
                  </a:lnTo>
                  <a:lnTo>
                    <a:pt x="18023" y="7356"/>
                  </a:lnTo>
                  <a:lnTo>
                    <a:pt x="17950" y="7477"/>
                  </a:lnTo>
                  <a:lnTo>
                    <a:pt x="17828" y="7599"/>
                  </a:lnTo>
                  <a:lnTo>
                    <a:pt x="17828" y="7599"/>
                  </a:lnTo>
                  <a:lnTo>
                    <a:pt x="17633" y="7697"/>
                  </a:lnTo>
                  <a:lnTo>
                    <a:pt x="17438" y="7770"/>
                  </a:lnTo>
                  <a:lnTo>
                    <a:pt x="17219" y="7794"/>
                  </a:lnTo>
                  <a:lnTo>
                    <a:pt x="17000" y="7794"/>
                  </a:lnTo>
                  <a:lnTo>
                    <a:pt x="17000" y="7794"/>
                  </a:lnTo>
                  <a:lnTo>
                    <a:pt x="16878" y="7794"/>
                  </a:lnTo>
                  <a:lnTo>
                    <a:pt x="16781" y="7770"/>
                  </a:lnTo>
                  <a:lnTo>
                    <a:pt x="16708" y="7745"/>
                  </a:lnTo>
                  <a:lnTo>
                    <a:pt x="16635" y="7697"/>
                  </a:lnTo>
                  <a:lnTo>
                    <a:pt x="16586" y="7648"/>
                  </a:lnTo>
                  <a:lnTo>
                    <a:pt x="16562" y="7550"/>
                  </a:lnTo>
                  <a:lnTo>
                    <a:pt x="16537" y="7331"/>
                  </a:lnTo>
                  <a:lnTo>
                    <a:pt x="16537" y="7331"/>
                  </a:lnTo>
                  <a:lnTo>
                    <a:pt x="16513" y="7015"/>
                  </a:lnTo>
                  <a:lnTo>
                    <a:pt x="16488" y="6698"/>
                  </a:lnTo>
                  <a:lnTo>
                    <a:pt x="16440" y="6381"/>
                  </a:lnTo>
                  <a:lnTo>
                    <a:pt x="16367" y="6065"/>
                  </a:lnTo>
                  <a:lnTo>
                    <a:pt x="16269" y="5748"/>
                  </a:lnTo>
                  <a:lnTo>
                    <a:pt x="16172" y="5456"/>
                  </a:lnTo>
                  <a:lnTo>
                    <a:pt x="16050" y="5164"/>
                  </a:lnTo>
                  <a:lnTo>
                    <a:pt x="15904" y="4871"/>
                  </a:lnTo>
                  <a:lnTo>
                    <a:pt x="15758" y="4604"/>
                  </a:lnTo>
                  <a:lnTo>
                    <a:pt x="15587" y="4311"/>
                  </a:lnTo>
                  <a:lnTo>
                    <a:pt x="15393" y="4068"/>
                  </a:lnTo>
                  <a:lnTo>
                    <a:pt x="15198" y="3800"/>
                  </a:lnTo>
                  <a:lnTo>
                    <a:pt x="14978" y="3556"/>
                  </a:lnTo>
                  <a:lnTo>
                    <a:pt x="14759" y="3313"/>
                  </a:lnTo>
                  <a:lnTo>
                    <a:pt x="14516" y="3094"/>
                  </a:lnTo>
                  <a:lnTo>
                    <a:pt x="14272" y="2874"/>
                  </a:lnTo>
                  <a:lnTo>
                    <a:pt x="14004" y="2655"/>
                  </a:lnTo>
                  <a:lnTo>
                    <a:pt x="13712" y="2460"/>
                  </a:lnTo>
                  <a:lnTo>
                    <a:pt x="13420" y="2265"/>
                  </a:lnTo>
                  <a:lnTo>
                    <a:pt x="13128" y="2095"/>
                  </a:lnTo>
                  <a:lnTo>
                    <a:pt x="12811" y="1924"/>
                  </a:lnTo>
                  <a:lnTo>
                    <a:pt x="12494" y="1778"/>
                  </a:lnTo>
                  <a:lnTo>
                    <a:pt x="12178" y="1632"/>
                  </a:lnTo>
                  <a:lnTo>
                    <a:pt x="11837" y="1510"/>
                  </a:lnTo>
                  <a:lnTo>
                    <a:pt x="11496" y="1389"/>
                  </a:lnTo>
                  <a:lnTo>
                    <a:pt x="11130" y="1291"/>
                  </a:lnTo>
                  <a:lnTo>
                    <a:pt x="10765" y="1218"/>
                  </a:lnTo>
                  <a:lnTo>
                    <a:pt x="10400" y="1145"/>
                  </a:lnTo>
                  <a:lnTo>
                    <a:pt x="10034" y="1096"/>
                  </a:lnTo>
                  <a:lnTo>
                    <a:pt x="9645" y="1048"/>
                  </a:lnTo>
                  <a:lnTo>
                    <a:pt x="9255" y="1023"/>
                  </a:lnTo>
                  <a:lnTo>
                    <a:pt x="8865" y="1023"/>
                  </a:lnTo>
                  <a:lnTo>
                    <a:pt x="8865" y="1023"/>
                  </a:lnTo>
                  <a:lnTo>
                    <a:pt x="8330" y="1023"/>
                  </a:lnTo>
                  <a:lnTo>
                    <a:pt x="7794" y="1072"/>
                  </a:lnTo>
                  <a:lnTo>
                    <a:pt x="7258" y="1145"/>
                  </a:lnTo>
                  <a:lnTo>
                    <a:pt x="6747" y="1267"/>
                  </a:lnTo>
                  <a:lnTo>
                    <a:pt x="6747" y="1267"/>
                  </a:lnTo>
                  <a:lnTo>
                    <a:pt x="6600" y="1048"/>
                  </a:lnTo>
                  <a:lnTo>
                    <a:pt x="6454" y="877"/>
                  </a:lnTo>
                  <a:lnTo>
                    <a:pt x="6284" y="707"/>
                  </a:lnTo>
                  <a:lnTo>
                    <a:pt x="6138" y="561"/>
                  </a:lnTo>
                  <a:lnTo>
                    <a:pt x="5967" y="439"/>
                  </a:lnTo>
                  <a:lnTo>
                    <a:pt x="5821" y="341"/>
                  </a:lnTo>
                  <a:lnTo>
                    <a:pt x="5504" y="195"/>
                  </a:lnTo>
                  <a:lnTo>
                    <a:pt x="5237" y="98"/>
                  </a:lnTo>
                  <a:lnTo>
                    <a:pt x="5017" y="49"/>
                  </a:lnTo>
                  <a:lnTo>
                    <a:pt x="4822" y="0"/>
                  </a:lnTo>
                  <a:lnTo>
                    <a:pt x="4822" y="0"/>
                  </a:lnTo>
                  <a:lnTo>
                    <a:pt x="4725" y="195"/>
                  </a:lnTo>
                  <a:lnTo>
                    <a:pt x="4628" y="390"/>
                  </a:lnTo>
                  <a:lnTo>
                    <a:pt x="4530" y="682"/>
                  </a:lnTo>
                  <a:lnTo>
                    <a:pt x="4433" y="999"/>
                  </a:lnTo>
                  <a:lnTo>
                    <a:pt x="4384" y="1389"/>
                  </a:lnTo>
                  <a:lnTo>
                    <a:pt x="4360" y="1778"/>
                  </a:lnTo>
                  <a:lnTo>
                    <a:pt x="4360" y="1998"/>
                  </a:lnTo>
                  <a:lnTo>
                    <a:pt x="4408" y="2217"/>
                  </a:lnTo>
                  <a:lnTo>
                    <a:pt x="4408" y="2217"/>
                  </a:lnTo>
                  <a:lnTo>
                    <a:pt x="4067" y="2436"/>
                  </a:lnTo>
                  <a:lnTo>
                    <a:pt x="3678" y="2728"/>
                  </a:lnTo>
                  <a:lnTo>
                    <a:pt x="3264" y="3142"/>
                  </a:lnTo>
                  <a:lnTo>
                    <a:pt x="2825" y="3605"/>
                  </a:lnTo>
                  <a:lnTo>
                    <a:pt x="2411" y="4116"/>
                  </a:lnTo>
                  <a:lnTo>
                    <a:pt x="2022" y="4652"/>
                  </a:lnTo>
                  <a:lnTo>
                    <a:pt x="1851" y="4945"/>
                  </a:lnTo>
                  <a:lnTo>
                    <a:pt x="1705" y="5237"/>
                  </a:lnTo>
                  <a:lnTo>
                    <a:pt x="1559" y="5529"/>
                  </a:lnTo>
                  <a:lnTo>
                    <a:pt x="1461" y="5797"/>
                  </a:lnTo>
                  <a:lnTo>
                    <a:pt x="560" y="5797"/>
                  </a:lnTo>
                  <a:lnTo>
                    <a:pt x="560" y="5797"/>
                  </a:lnTo>
                  <a:lnTo>
                    <a:pt x="463" y="5821"/>
                  </a:lnTo>
                  <a:lnTo>
                    <a:pt x="341" y="5846"/>
                  </a:lnTo>
                  <a:lnTo>
                    <a:pt x="244" y="5894"/>
                  </a:lnTo>
                  <a:lnTo>
                    <a:pt x="171" y="5967"/>
                  </a:lnTo>
                  <a:lnTo>
                    <a:pt x="98" y="6040"/>
                  </a:lnTo>
                  <a:lnTo>
                    <a:pt x="49" y="6138"/>
                  </a:lnTo>
                  <a:lnTo>
                    <a:pt x="25" y="6260"/>
                  </a:lnTo>
                  <a:lnTo>
                    <a:pt x="0" y="6357"/>
                  </a:lnTo>
                  <a:lnTo>
                    <a:pt x="0" y="8598"/>
                  </a:lnTo>
                  <a:lnTo>
                    <a:pt x="0" y="8598"/>
                  </a:lnTo>
                  <a:lnTo>
                    <a:pt x="25" y="8720"/>
                  </a:lnTo>
                  <a:lnTo>
                    <a:pt x="49" y="8817"/>
                  </a:lnTo>
                  <a:lnTo>
                    <a:pt x="98" y="8914"/>
                  </a:lnTo>
                  <a:lnTo>
                    <a:pt x="171" y="8987"/>
                  </a:lnTo>
                  <a:lnTo>
                    <a:pt x="244" y="9060"/>
                  </a:lnTo>
                  <a:lnTo>
                    <a:pt x="341" y="9109"/>
                  </a:lnTo>
                  <a:lnTo>
                    <a:pt x="463" y="9158"/>
                  </a:lnTo>
                  <a:lnTo>
                    <a:pt x="560" y="9158"/>
                  </a:lnTo>
                  <a:lnTo>
                    <a:pt x="1510" y="9158"/>
                  </a:lnTo>
                  <a:lnTo>
                    <a:pt x="1510" y="9158"/>
                  </a:lnTo>
                  <a:lnTo>
                    <a:pt x="1583" y="9353"/>
                  </a:lnTo>
                  <a:lnTo>
                    <a:pt x="1681" y="9572"/>
                  </a:lnTo>
                  <a:lnTo>
                    <a:pt x="1924" y="9986"/>
                  </a:lnTo>
                  <a:lnTo>
                    <a:pt x="2216" y="10376"/>
                  </a:lnTo>
                  <a:lnTo>
                    <a:pt x="2582" y="10765"/>
                  </a:lnTo>
                  <a:lnTo>
                    <a:pt x="2972" y="11131"/>
                  </a:lnTo>
                  <a:lnTo>
                    <a:pt x="3410" y="11472"/>
                  </a:lnTo>
                  <a:lnTo>
                    <a:pt x="3897" y="11788"/>
                  </a:lnTo>
                  <a:lnTo>
                    <a:pt x="4408" y="12032"/>
                  </a:lnTo>
                  <a:lnTo>
                    <a:pt x="4408" y="14516"/>
                  </a:lnTo>
                  <a:lnTo>
                    <a:pt x="5090" y="14516"/>
                  </a:lnTo>
                  <a:lnTo>
                    <a:pt x="6308" y="12860"/>
                  </a:lnTo>
                  <a:lnTo>
                    <a:pt x="6308" y="12860"/>
                  </a:lnTo>
                  <a:lnTo>
                    <a:pt x="6917" y="13030"/>
                  </a:lnTo>
                  <a:lnTo>
                    <a:pt x="7550" y="13128"/>
                  </a:lnTo>
                  <a:lnTo>
                    <a:pt x="8208" y="13201"/>
                  </a:lnTo>
                  <a:lnTo>
                    <a:pt x="8865" y="13225"/>
                  </a:lnTo>
                  <a:lnTo>
                    <a:pt x="8865" y="13225"/>
                  </a:lnTo>
                  <a:lnTo>
                    <a:pt x="9523" y="13201"/>
                  </a:lnTo>
                  <a:lnTo>
                    <a:pt x="10181" y="13128"/>
                  </a:lnTo>
                  <a:lnTo>
                    <a:pt x="10814" y="13030"/>
                  </a:lnTo>
                  <a:lnTo>
                    <a:pt x="11423" y="12860"/>
                  </a:lnTo>
                  <a:lnTo>
                    <a:pt x="12592" y="14516"/>
                  </a:lnTo>
                  <a:lnTo>
                    <a:pt x="13347" y="14516"/>
                  </a:lnTo>
                  <a:lnTo>
                    <a:pt x="13347" y="12032"/>
                  </a:lnTo>
                  <a:lnTo>
                    <a:pt x="13347" y="12032"/>
                  </a:lnTo>
                  <a:lnTo>
                    <a:pt x="13688" y="11886"/>
                  </a:lnTo>
                  <a:lnTo>
                    <a:pt x="14004" y="11715"/>
                  </a:lnTo>
                  <a:lnTo>
                    <a:pt x="14297" y="11545"/>
                  </a:lnTo>
                  <a:lnTo>
                    <a:pt x="14589" y="11350"/>
                  </a:lnTo>
                  <a:lnTo>
                    <a:pt x="14857" y="11131"/>
                  </a:lnTo>
                  <a:lnTo>
                    <a:pt x="15100" y="10911"/>
                  </a:lnTo>
                  <a:lnTo>
                    <a:pt x="15344" y="10668"/>
                  </a:lnTo>
                  <a:lnTo>
                    <a:pt x="15563" y="10400"/>
                  </a:lnTo>
                  <a:lnTo>
                    <a:pt x="15733" y="10132"/>
                  </a:lnTo>
                  <a:lnTo>
                    <a:pt x="15904" y="9864"/>
                  </a:lnTo>
                  <a:lnTo>
                    <a:pt x="16074" y="9572"/>
                  </a:lnTo>
                  <a:lnTo>
                    <a:pt x="16196" y="9255"/>
                  </a:lnTo>
                  <a:lnTo>
                    <a:pt x="16318" y="8939"/>
                  </a:lnTo>
                  <a:lnTo>
                    <a:pt x="16391" y="8598"/>
                  </a:lnTo>
                  <a:lnTo>
                    <a:pt x="16464" y="8257"/>
                  </a:lnTo>
                  <a:lnTo>
                    <a:pt x="16513" y="7916"/>
                  </a:lnTo>
                  <a:lnTo>
                    <a:pt x="16513" y="7916"/>
                  </a:lnTo>
                  <a:lnTo>
                    <a:pt x="16513" y="759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645650" y="3820725"/>
              <a:ext cx="34125" cy="34125"/>
            </a:xfrm>
            <a:custGeom>
              <a:avLst/>
              <a:gdLst/>
              <a:ahLst/>
              <a:cxnLst/>
              <a:rect l="0" t="0" r="0" b="0"/>
              <a:pathLst>
                <a:path w="1365" h="1365" fill="none" extrusionOk="0">
                  <a:moveTo>
                    <a:pt x="683" y="1364"/>
                  </a:moveTo>
                  <a:lnTo>
                    <a:pt x="683" y="1364"/>
                  </a:lnTo>
                  <a:lnTo>
                    <a:pt x="537" y="1340"/>
                  </a:lnTo>
                  <a:lnTo>
                    <a:pt x="415" y="1316"/>
                  </a:lnTo>
                  <a:lnTo>
                    <a:pt x="293" y="1243"/>
                  </a:lnTo>
                  <a:lnTo>
                    <a:pt x="196" y="1170"/>
                  </a:lnTo>
                  <a:lnTo>
                    <a:pt x="123" y="1072"/>
                  </a:lnTo>
                  <a:lnTo>
                    <a:pt x="50" y="950"/>
                  </a:lnTo>
                  <a:lnTo>
                    <a:pt x="25" y="829"/>
                  </a:lnTo>
                  <a:lnTo>
                    <a:pt x="1" y="682"/>
                  </a:lnTo>
                  <a:lnTo>
                    <a:pt x="1" y="682"/>
                  </a:lnTo>
                  <a:lnTo>
                    <a:pt x="25" y="536"/>
                  </a:lnTo>
                  <a:lnTo>
                    <a:pt x="50" y="415"/>
                  </a:lnTo>
                  <a:lnTo>
                    <a:pt x="123" y="317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415" y="74"/>
                  </a:lnTo>
                  <a:lnTo>
                    <a:pt x="537" y="25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805" y="25"/>
                  </a:lnTo>
                  <a:lnTo>
                    <a:pt x="951" y="74"/>
                  </a:lnTo>
                  <a:lnTo>
                    <a:pt x="1048" y="122"/>
                  </a:lnTo>
                  <a:lnTo>
                    <a:pt x="1170" y="195"/>
                  </a:lnTo>
                  <a:lnTo>
                    <a:pt x="1243" y="317"/>
                  </a:lnTo>
                  <a:lnTo>
                    <a:pt x="1292" y="415"/>
                  </a:lnTo>
                  <a:lnTo>
                    <a:pt x="1340" y="536"/>
                  </a:lnTo>
                  <a:lnTo>
                    <a:pt x="1365" y="682"/>
                  </a:lnTo>
                  <a:lnTo>
                    <a:pt x="1365" y="682"/>
                  </a:lnTo>
                  <a:lnTo>
                    <a:pt x="1340" y="829"/>
                  </a:lnTo>
                  <a:lnTo>
                    <a:pt x="1292" y="950"/>
                  </a:lnTo>
                  <a:lnTo>
                    <a:pt x="1243" y="1072"/>
                  </a:lnTo>
                  <a:lnTo>
                    <a:pt x="1170" y="1170"/>
                  </a:lnTo>
                  <a:lnTo>
                    <a:pt x="1048" y="1243"/>
                  </a:lnTo>
                  <a:lnTo>
                    <a:pt x="951" y="1316"/>
                  </a:lnTo>
                  <a:lnTo>
                    <a:pt x="805" y="1340"/>
                  </a:lnTo>
                  <a:lnTo>
                    <a:pt x="683" y="1364"/>
                  </a:lnTo>
                  <a:lnTo>
                    <a:pt x="683" y="136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2" name="Shape 482"/>
            <p:cNvSpPr/>
            <p:nvPr/>
          </p:nvSpPr>
          <p:spPr>
            <a:xfrm>
              <a:off x="747950" y="3753750"/>
              <a:ext cx="85275" cy="12200"/>
            </a:xfrm>
            <a:custGeom>
              <a:avLst/>
              <a:gdLst/>
              <a:ahLst/>
              <a:cxnLst/>
              <a:rect l="0" t="0" r="0" b="0"/>
              <a:pathLst>
                <a:path w="3411" h="488" fill="none" extrusionOk="0">
                  <a:moveTo>
                    <a:pt x="3410" y="488"/>
                  </a:moveTo>
                  <a:lnTo>
                    <a:pt x="3410" y="488"/>
                  </a:lnTo>
                  <a:lnTo>
                    <a:pt x="3215" y="366"/>
                  </a:lnTo>
                  <a:lnTo>
                    <a:pt x="3021" y="268"/>
                  </a:lnTo>
                  <a:lnTo>
                    <a:pt x="2826" y="195"/>
                  </a:lnTo>
                  <a:lnTo>
                    <a:pt x="2607" y="122"/>
                  </a:lnTo>
                  <a:lnTo>
                    <a:pt x="2387" y="74"/>
                  </a:lnTo>
                  <a:lnTo>
                    <a:pt x="2168" y="25"/>
                  </a:lnTo>
                  <a:lnTo>
                    <a:pt x="1925" y="0"/>
                  </a:lnTo>
                  <a:lnTo>
                    <a:pt x="1705" y="0"/>
                  </a:lnTo>
                  <a:lnTo>
                    <a:pt x="1462" y="0"/>
                  </a:lnTo>
                  <a:lnTo>
                    <a:pt x="1243" y="25"/>
                  </a:lnTo>
                  <a:lnTo>
                    <a:pt x="1023" y="74"/>
                  </a:lnTo>
                  <a:lnTo>
                    <a:pt x="804" y="122"/>
                  </a:lnTo>
                  <a:lnTo>
                    <a:pt x="585" y="195"/>
                  </a:lnTo>
                  <a:lnTo>
                    <a:pt x="366" y="268"/>
                  </a:lnTo>
                  <a:lnTo>
                    <a:pt x="171" y="366"/>
                  </a:lnTo>
                  <a:lnTo>
                    <a:pt x="1" y="48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83" name="Shape 483"/>
          <p:cNvSpPr/>
          <p:nvPr/>
        </p:nvSpPr>
        <p:spPr>
          <a:xfrm>
            <a:off x="5949110" y="3529627"/>
            <a:ext cx="270220" cy="388962"/>
          </a:xfrm>
          <a:custGeom>
            <a:avLst/>
            <a:gdLst/>
            <a:ahLst/>
            <a:cxnLst/>
            <a:rect l="0" t="0" r="0" b="0"/>
            <a:pathLst>
              <a:path w="12860" h="18511" fill="none" extrusionOk="0">
                <a:moveTo>
                  <a:pt x="12373" y="7526"/>
                </a:moveTo>
                <a:lnTo>
                  <a:pt x="11618" y="7526"/>
                </a:lnTo>
                <a:lnTo>
                  <a:pt x="11618" y="5188"/>
                </a:lnTo>
                <a:lnTo>
                  <a:pt x="11618" y="5188"/>
                </a:lnTo>
                <a:lnTo>
                  <a:pt x="11593" y="4677"/>
                </a:lnTo>
                <a:lnTo>
                  <a:pt x="11520" y="4141"/>
                </a:lnTo>
                <a:lnTo>
                  <a:pt x="11398" y="3654"/>
                </a:lnTo>
                <a:lnTo>
                  <a:pt x="11204" y="3167"/>
                </a:lnTo>
                <a:lnTo>
                  <a:pt x="10984" y="2728"/>
                </a:lnTo>
                <a:lnTo>
                  <a:pt x="10741" y="2290"/>
                </a:lnTo>
                <a:lnTo>
                  <a:pt x="10424" y="1900"/>
                </a:lnTo>
                <a:lnTo>
                  <a:pt x="10108" y="1535"/>
                </a:lnTo>
                <a:lnTo>
                  <a:pt x="9718" y="1194"/>
                </a:lnTo>
                <a:lnTo>
                  <a:pt x="9328" y="902"/>
                </a:lnTo>
                <a:lnTo>
                  <a:pt x="8914" y="634"/>
                </a:lnTo>
                <a:lnTo>
                  <a:pt x="8452" y="415"/>
                </a:lnTo>
                <a:lnTo>
                  <a:pt x="7964" y="244"/>
                </a:lnTo>
                <a:lnTo>
                  <a:pt x="7477" y="122"/>
                </a:lnTo>
                <a:lnTo>
                  <a:pt x="6966" y="25"/>
                </a:lnTo>
                <a:lnTo>
                  <a:pt x="6430" y="0"/>
                </a:lnTo>
                <a:lnTo>
                  <a:pt x="6430" y="0"/>
                </a:lnTo>
                <a:lnTo>
                  <a:pt x="5894" y="25"/>
                </a:lnTo>
                <a:lnTo>
                  <a:pt x="5383" y="122"/>
                </a:lnTo>
                <a:lnTo>
                  <a:pt x="4896" y="244"/>
                </a:lnTo>
                <a:lnTo>
                  <a:pt x="4409" y="415"/>
                </a:lnTo>
                <a:lnTo>
                  <a:pt x="3970" y="634"/>
                </a:lnTo>
                <a:lnTo>
                  <a:pt x="3532" y="902"/>
                </a:lnTo>
                <a:lnTo>
                  <a:pt x="3142" y="1194"/>
                </a:lnTo>
                <a:lnTo>
                  <a:pt x="2752" y="1535"/>
                </a:lnTo>
                <a:lnTo>
                  <a:pt x="2436" y="1900"/>
                </a:lnTo>
                <a:lnTo>
                  <a:pt x="2119" y="2290"/>
                </a:lnTo>
                <a:lnTo>
                  <a:pt x="1876" y="2728"/>
                </a:lnTo>
                <a:lnTo>
                  <a:pt x="1656" y="3167"/>
                </a:lnTo>
                <a:lnTo>
                  <a:pt x="1462" y="3654"/>
                </a:lnTo>
                <a:lnTo>
                  <a:pt x="1340" y="4141"/>
                </a:lnTo>
                <a:lnTo>
                  <a:pt x="1267" y="4677"/>
                </a:lnTo>
                <a:lnTo>
                  <a:pt x="1242" y="5188"/>
                </a:lnTo>
                <a:lnTo>
                  <a:pt x="1242" y="7526"/>
                </a:lnTo>
                <a:lnTo>
                  <a:pt x="487" y="7526"/>
                </a:lnTo>
                <a:lnTo>
                  <a:pt x="487" y="7526"/>
                </a:lnTo>
                <a:lnTo>
                  <a:pt x="390" y="7526"/>
                </a:lnTo>
                <a:lnTo>
                  <a:pt x="293" y="7551"/>
                </a:lnTo>
                <a:lnTo>
                  <a:pt x="220" y="7599"/>
                </a:lnTo>
                <a:lnTo>
                  <a:pt x="146" y="7648"/>
                </a:lnTo>
                <a:lnTo>
                  <a:pt x="73" y="7721"/>
                </a:lnTo>
                <a:lnTo>
                  <a:pt x="49" y="7818"/>
                </a:lnTo>
                <a:lnTo>
                  <a:pt x="0" y="7891"/>
                </a:lnTo>
                <a:lnTo>
                  <a:pt x="0" y="8013"/>
                </a:lnTo>
                <a:lnTo>
                  <a:pt x="0" y="18023"/>
                </a:lnTo>
                <a:lnTo>
                  <a:pt x="0" y="18023"/>
                </a:lnTo>
                <a:lnTo>
                  <a:pt x="0" y="18121"/>
                </a:lnTo>
                <a:lnTo>
                  <a:pt x="49" y="18218"/>
                </a:lnTo>
                <a:lnTo>
                  <a:pt x="73" y="18291"/>
                </a:lnTo>
                <a:lnTo>
                  <a:pt x="146" y="18364"/>
                </a:lnTo>
                <a:lnTo>
                  <a:pt x="220" y="18413"/>
                </a:lnTo>
                <a:lnTo>
                  <a:pt x="293" y="18462"/>
                </a:lnTo>
                <a:lnTo>
                  <a:pt x="390" y="18486"/>
                </a:lnTo>
                <a:lnTo>
                  <a:pt x="487" y="18510"/>
                </a:lnTo>
                <a:lnTo>
                  <a:pt x="12373" y="18510"/>
                </a:lnTo>
                <a:lnTo>
                  <a:pt x="12373" y="18510"/>
                </a:lnTo>
                <a:lnTo>
                  <a:pt x="12470" y="18486"/>
                </a:lnTo>
                <a:lnTo>
                  <a:pt x="12568" y="18462"/>
                </a:lnTo>
                <a:lnTo>
                  <a:pt x="12641" y="18413"/>
                </a:lnTo>
                <a:lnTo>
                  <a:pt x="12714" y="18364"/>
                </a:lnTo>
                <a:lnTo>
                  <a:pt x="12787" y="18291"/>
                </a:lnTo>
                <a:lnTo>
                  <a:pt x="12811" y="18218"/>
                </a:lnTo>
                <a:lnTo>
                  <a:pt x="12860" y="18121"/>
                </a:lnTo>
                <a:lnTo>
                  <a:pt x="12860" y="18023"/>
                </a:lnTo>
                <a:lnTo>
                  <a:pt x="12860" y="8013"/>
                </a:lnTo>
                <a:lnTo>
                  <a:pt x="12860" y="8013"/>
                </a:lnTo>
                <a:lnTo>
                  <a:pt x="12860" y="7891"/>
                </a:lnTo>
                <a:lnTo>
                  <a:pt x="12811" y="7818"/>
                </a:lnTo>
                <a:lnTo>
                  <a:pt x="12787" y="7721"/>
                </a:lnTo>
                <a:lnTo>
                  <a:pt x="12714" y="7648"/>
                </a:lnTo>
                <a:lnTo>
                  <a:pt x="12641" y="7599"/>
                </a:lnTo>
                <a:lnTo>
                  <a:pt x="12568" y="7551"/>
                </a:lnTo>
                <a:lnTo>
                  <a:pt x="12470" y="7526"/>
                </a:lnTo>
                <a:lnTo>
                  <a:pt x="12373" y="7526"/>
                </a:lnTo>
                <a:lnTo>
                  <a:pt x="12373" y="7526"/>
                </a:lnTo>
                <a:close/>
                <a:moveTo>
                  <a:pt x="2801" y="5188"/>
                </a:moveTo>
                <a:lnTo>
                  <a:pt x="2801" y="5188"/>
                </a:lnTo>
                <a:lnTo>
                  <a:pt x="2826" y="4823"/>
                </a:lnTo>
                <a:lnTo>
                  <a:pt x="2874" y="4457"/>
                </a:lnTo>
                <a:lnTo>
                  <a:pt x="2972" y="4116"/>
                </a:lnTo>
                <a:lnTo>
                  <a:pt x="3093" y="3775"/>
                </a:lnTo>
                <a:lnTo>
                  <a:pt x="3240" y="3459"/>
                </a:lnTo>
                <a:lnTo>
                  <a:pt x="3410" y="3167"/>
                </a:lnTo>
                <a:lnTo>
                  <a:pt x="3629" y="2874"/>
                </a:lnTo>
                <a:lnTo>
                  <a:pt x="3873" y="2631"/>
                </a:lnTo>
                <a:lnTo>
                  <a:pt x="4116" y="2387"/>
                </a:lnTo>
                <a:lnTo>
                  <a:pt x="4409" y="2192"/>
                </a:lnTo>
                <a:lnTo>
                  <a:pt x="4701" y="1998"/>
                </a:lnTo>
                <a:lnTo>
                  <a:pt x="5017" y="1851"/>
                </a:lnTo>
                <a:lnTo>
                  <a:pt x="5358" y="1730"/>
                </a:lnTo>
                <a:lnTo>
                  <a:pt x="5699" y="1632"/>
                </a:lnTo>
                <a:lnTo>
                  <a:pt x="6065" y="1584"/>
                </a:lnTo>
                <a:lnTo>
                  <a:pt x="6430" y="1559"/>
                </a:lnTo>
                <a:lnTo>
                  <a:pt x="6430" y="1559"/>
                </a:lnTo>
                <a:lnTo>
                  <a:pt x="6795" y="1584"/>
                </a:lnTo>
                <a:lnTo>
                  <a:pt x="7161" y="1632"/>
                </a:lnTo>
                <a:lnTo>
                  <a:pt x="7502" y="1730"/>
                </a:lnTo>
                <a:lnTo>
                  <a:pt x="7843" y="1851"/>
                </a:lnTo>
                <a:lnTo>
                  <a:pt x="8159" y="1998"/>
                </a:lnTo>
                <a:lnTo>
                  <a:pt x="8452" y="2192"/>
                </a:lnTo>
                <a:lnTo>
                  <a:pt x="8744" y="2387"/>
                </a:lnTo>
                <a:lnTo>
                  <a:pt x="8987" y="2631"/>
                </a:lnTo>
                <a:lnTo>
                  <a:pt x="9231" y="2874"/>
                </a:lnTo>
                <a:lnTo>
                  <a:pt x="9450" y="3167"/>
                </a:lnTo>
                <a:lnTo>
                  <a:pt x="9621" y="3459"/>
                </a:lnTo>
                <a:lnTo>
                  <a:pt x="9767" y="3775"/>
                </a:lnTo>
                <a:lnTo>
                  <a:pt x="9888" y="4116"/>
                </a:lnTo>
                <a:lnTo>
                  <a:pt x="9986" y="4457"/>
                </a:lnTo>
                <a:lnTo>
                  <a:pt x="10035" y="4823"/>
                </a:lnTo>
                <a:lnTo>
                  <a:pt x="10059" y="5188"/>
                </a:lnTo>
                <a:lnTo>
                  <a:pt x="10059" y="7526"/>
                </a:lnTo>
                <a:lnTo>
                  <a:pt x="2801" y="7526"/>
                </a:lnTo>
                <a:lnTo>
                  <a:pt x="2801" y="5188"/>
                </a:lnTo>
                <a:close/>
                <a:moveTo>
                  <a:pt x="7063" y="13225"/>
                </a:moveTo>
                <a:lnTo>
                  <a:pt x="7209" y="15052"/>
                </a:lnTo>
                <a:lnTo>
                  <a:pt x="5651" y="15052"/>
                </a:lnTo>
                <a:lnTo>
                  <a:pt x="5797" y="13225"/>
                </a:lnTo>
                <a:lnTo>
                  <a:pt x="5797" y="13225"/>
                </a:lnTo>
                <a:lnTo>
                  <a:pt x="5675" y="13152"/>
                </a:lnTo>
                <a:lnTo>
                  <a:pt x="5553" y="13030"/>
                </a:lnTo>
                <a:lnTo>
                  <a:pt x="5456" y="12933"/>
                </a:lnTo>
                <a:lnTo>
                  <a:pt x="5358" y="12787"/>
                </a:lnTo>
                <a:lnTo>
                  <a:pt x="5285" y="12665"/>
                </a:lnTo>
                <a:lnTo>
                  <a:pt x="5237" y="12495"/>
                </a:lnTo>
                <a:lnTo>
                  <a:pt x="5212" y="12348"/>
                </a:lnTo>
                <a:lnTo>
                  <a:pt x="5212" y="12178"/>
                </a:lnTo>
                <a:lnTo>
                  <a:pt x="5212" y="12178"/>
                </a:lnTo>
                <a:lnTo>
                  <a:pt x="5237" y="11934"/>
                </a:lnTo>
                <a:lnTo>
                  <a:pt x="5310" y="11715"/>
                </a:lnTo>
                <a:lnTo>
                  <a:pt x="5407" y="11496"/>
                </a:lnTo>
                <a:lnTo>
                  <a:pt x="5553" y="11326"/>
                </a:lnTo>
                <a:lnTo>
                  <a:pt x="5748" y="11179"/>
                </a:lnTo>
                <a:lnTo>
                  <a:pt x="5943" y="11058"/>
                </a:lnTo>
                <a:lnTo>
                  <a:pt x="6187" y="10985"/>
                </a:lnTo>
                <a:lnTo>
                  <a:pt x="6430" y="10960"/>
                </a:lnTo>
                <a:lnTo>
                  <a:pt x="6430" y="10960"/>
                </a:lnTo>
                <a:lnTo>
                  <a:pt x="6674" y="10985"/>
                </a:lnTo>
                <a:lnTo>
                  <a:pt x="6917" y="11058"/>
                </a:lnTo>
                <a:lnTo>
                  <a:pt x="7112" y="11179"/>
                </a:lnTo>
                <a:lnTo>
                  <a:pt x="7307" y="11326"/>
                </a:lnTo>
                <a:lnTo>
                  <a:pt x="7453" y="11496"/>
                </a:lnTo>
                <a:lnTo>
                  <a:pt x="7550" y="11715"/>
                </a:lnTo>
                <a:lnTo>
                  <a:pt x="7623" y="11934"/>
                </a:lnTo>
                <a:lnTo>
                  <a:pt x="7648" y="12178"/>
                </a:lnTo>
                <a:lnTo>
                  <a:pt x="7648" y="12178"/>
                </a:lnTo>
                <a:lnTo>
                  <a:pt x="7648" y="12348"/>
                </a:lnTo>
                <a:lnTo>
                  <a:pt x="7623" y="12495"/>
                </a:lnTo>
                <a:lnTo>
                  <a:pt x="7575" y="12665"/>
                </a:lnTo>
                <a:lnTo>
                  <a:pt x="7502" y="12787"/>
                </a:lnTo>
                <a:lnTo>
                  <a:pt x="7404" y="12933"/>
                </a:lnTo>
                <a:lnTo>
                  <a:pt x="7307" y="13030"/>
                </a:lnTo>
                <a:lnTo>
                  <a:pt x="7185" y="13152"/>
                </a:lnTo>
                <a:lnTo>
                  <a:pt x="7063" y="13225"/>
                </a:lnTo>
                <a:lnTo>
                  <a:pt x="7063" y="13225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84" name="Shape 484"/>
          <p:cNvGrpSpPr/>
          <p:nvPr/>
        </p:nvGrpSpPr>
        <p:grpSpPr>
          <a:xfrm>
            <a:off x="1940320" y="4162071"/>
            <a:ext cx="377699" cy="253852"/>
            <a:chOff x="1244800" y="3717225"/>
            <a:chExt cx="449375" cy="302025"/>
          </a:xfrm>
        </p:grpSpPr>
        <p:sp>
          <p:nvSpPr>
            <p:cNvPr id="485" name="Shape 485"/>
            <p:cNvSpPr/>
            <p:nvPr/>
          </p:nvSpPr>
          <p:spPr>
            <a:xfrm>
              <a:off x="1244800" y="3717225"/>
              <a:ext cx="449375" cy="302025"/>
            </a:xfrm>
            <a:custGeom>
              <a:avLst/>
              <a:gdLst/>
              <a:ahLst/>
              <a:cxnLst/>
              <a:rect l="0" t="0" r="0" b="0"/>
              <a:pathLst>
                <a:path w="17975" h="12081" fill="none" extrusionOk="0">
                  <a:moveTo>
                    <a:pt x="17000" y="0"/>
                  </a:moveTo>
                  <a:lnTo>
                    <a:pt x="974" y="0"/>
                  </a:lnTo>
                  <a:lnTo>
                    <a:pt x="974" y="0"/>
                  </a:lnTo>
                  <a:lnTo>
                    <a:pt x="780" y="25"/>
                  </a:lnTo>
                  <a:lnTo>
                    <a:pt x="585" y="73"/>
                  </a:lnTo>
                  <a:lnTo>
                    <a:pt x="414" y="171"/>
                  </a:lnTo>
                  <a:lnTo>
                    <a:pt x="292" y="292"/>
                  </a:lnTo>
                  <a:lnTo>
                    <a:pt x="171" y="439"/>
                  </a:lnTo>
                  <a:lnTo>
                    <a:pt x="73" y="609"/>
                  </a:lnTo>
                  <a:lnTo>
                    <a:pt x="25" y="780"/>
                  </a:lnTo>
                  <a:lnTo>
                    <a:pt x="0" y="974"/>
                  </a:lnTo>
                  <a:lnTo>
                    <a:pt x="0" y="11106"/>
                  </a:lnTo>
                  <a:lnTo>
                    <a:pt x="0" y="11106"/>
                  </a:lnTo>
                  <a:lnTo>
                    <a:pt x="25" y="11301"/>
                  </a:lnTo>
                  <a:lnTo>
                    <a:pt x="73" y="11471"/>
                  </a:lnTo>
                  <a:lnTo>
                    <a:pt x="171" y="11642"/>
                  </a:lnTo>
                  <a:lnTo>
                    <a:pt x="292" y="11788"/>
                  </a:lnTo>
                  <a:lnTo>
                    <a:pt x="414" y="11910"/>
                  </a:lnTo>
                  <a:lnTo>
                    <a:pt x="585" y="12007"/>
                  </a:lnTo>
                  <a:lnTo>
                    <a:pt x="780" y="12056"/>
                  </a:lnTo>
                  <a:lnTo>
                    <a:pt x="974" y="12080"/>
                  </a:lnTo>
                  <a:lnTo>
                    <a:pt x="17000" y="12080"/>
                  </a:lnTo>
                  <a:lnTo>
                    <a:pt x="17000" y="12080"/>
                  </a:lnTo>
                  <a:lnTo>
                    <a:pt x="17195" y="12056"/>
                  </a:lnTo>
                  <a:lnTo>
                    <a:pt x="17390" y="12007"/>
                  </a:lnTo>
                  <a:lnTo>
                    <a:pt x="17560" y="11910"/>
                  </a:lnTo>
                  <a:lnTo>
                    <a:pt x="17682" y="11788"/>
                  </a:lnTo>
                  <a:lnTo>
                    <a:pt x="17804" y="11642"/>
                  </a:lnTo>
                  <a:lnTo>
                    <a:pt x="17901" y="11471"/>
                  </a:lnTo>
                  <a:lnTo>
                    <a:pt x="17950" y="11301"/>
                  </a:lnTo>
                  <a:lnTo>
                    <a:pt x="17974" y="11106"/>
                  </a:lnTo>
                  <a:lnTo>
                    <a:pt x="17974" y="974"/>
                  </a:lnTo>
                  <a:lnTo>
                    <a:pt x="17974" y="974"/>
                  </a:lnTo>
                  <a:lnTo>
                    <a:pt x="17950" y="780"/>
                  </a:lnTo>
                  <a:lnTo>
                    <a:pt x="17901" y="609"/>
                  </a:lnTo>
                  <a:lnTo>
                    <a:pt x="17804" y="439"/>
                  </a:lnTo>
                  <a:lnTo>
                    <a:pt x="17682" y="292"/>
                  </a:lnTo>
                  <a:lnTo>
                    <a:pt x="17560" y="171"/>
                  </a:lnTo>
                  <a:lnTo>
                    <a:pt x="17390" y="73"/>
                  </a:lnTo>
                  <a:lnTo>
                    <a:pt x="17195" y="25"/>
                  </a:lnTo>
                  <a:lnTo>
                    <a:pt x="17000" y="0"/>
                  </a:lnTo>
                  <a:lnTo>
                    <a:pt x="1700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1244800" y="3795150"/>
              <a:ext cx="449375" cy="25"/>
            </a:xfrm>
            <a:custGeom>
              <a:avLst/>
              <a:gdLst/>
              <a:ahLst/>
              <a:cxnLst/>
              <a:rect l="0" t="0" r="0" b="0"/>
              <a:pathLst>
                <a:path w="17975" h="1" fill="none" extrusionOk="0">
                  <a:moveTo>
                    <a:pt x="17974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1244800" y="3853000"/>
              <a:ext cx="449375" cy="25"/>
            </a:xfrm>
            <a:custGeom>
              <a:avLst/>
              <a:gdLst/>
              <a:ahLst/>
              <a:cxnLst/>
              <a:rect l="0" t="0" r="0" b="0"/>
              <a:pathLst>
                <a:path w="17975" h="1" fill="none" extrusionOk="0">
                  <a:moveTo>
                    <a:pt x="0" y="0"/>
                  </a:moveTo>
                  <a:lnTo>
                    <a:pt x="1797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1302625" y="3893800"/>
              <a:ext cx="161375" cy="25"/>
            </a:xfrm>
            <a:custGeom>
              <a:avLst/>
              <a:gdLst/>
              <a:ahLst/>
              <a:cxnLst/>
              <a:rect l="0" t="0" r="0" b="0"/>
              <a:pathLst>
                <a:path w="6455" h="1" fill="none" extrusionOk="0">
                  <a:moveTo>
                    <a:pt x="6455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1302625" y="3933975"/>
              <a:ext cx="110250" cy="25"/>
            </a:xfrm>
            <a:custGeom>
              <a:avLst/>
              <a:gdLst/>
              <a:ahLst/>
              <a:cxnLst/>
              <a:rect l="0" t="0" r="0" b="0"/>
              <a:pathLst>
                <a:path w="4410" h="1" fill="none" extrusionOk="0">
                  <a:moveTo>
                    <a:pt x="4409" y="1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1572975" y="3899875"/>
              <a:ext cx="62125" cy="40225"/>
            </a:xfrm>
            <a:custGeom>
              <a:avLst/>
              <a:gdLst/>
              <a:ahLst/>
              <a:cxnLst/>
              <a:rect l="0" t="0" r="0" b="0"/>
              <a:pathLst>
                <a:path w="2485" h="1609" fill="none" extrusionOk="0">
                  <a:moveTo>
                    <a:pt x="1998" y="1"/>
                  </a:move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1218"/>
                  </a:lnTo>
                  <a:lnTo>
                    <a:pt x="49" y="1316"/>
                  </a:lnTo>
                  <a:lnTo>
                    <a:pt x="98" y="1389"/>
                  </a:lnTo>
                  <a:lnTo>
                    <a:pt x="147" y="1462"/>
                  </a:lnTo>
                  <a:lnTo>
                    <a:pt x="220" y="1511"/>
                  </a:lnTo>
                  <a:lnTo>
                    <a:pt x="293" y="1559"/>
                  </a:lnTo>
                  <a:lnTo>
                    <a:pt x="390" y="1584"/>
                  </a:lnTo>
                  <a:lnTo>
                    <a:pt x="488" y="1608"/>
                  </a:lnTo>
                  <a:lnTo>
                    <a:pt x="1998" y="1608"/>
                  </a:lnTo>
                  <a:lnTo>
                    <a:pt x="1998" y="1608"/>
                  </a:lnTo>
                  <a:lnTo>
                    <a:pt x="2095" y="1584"/>
                  </a:lnTo>
                  <a:lnTo>
                    <a:pt x="2192" y="1559"/>
                  </a:lnTo>
                  <a:lnTo>
                    <a:pt x="2265" y="1511"/>
                  </a:lnTo>
                  <a:lnTo>
                    <a:pt x="2339" y="1462"/>
                  </a:lnTo>
                  <a:lnTo>
                    <a:pt x="2387" y="1389"/>
                  </a:lnTo>
                  <a:lnTo>
                    <a:pt x="2436" y="1316"/>
                  </a:lnTo>
                  <a:lnTo>
                    <a:pt x="2485" y="1218"/>
                  </a:lnTo>
                  <a:lnTo>
                    <a:pt x="2485" y="1121"/>
                  </a:lnTo>
                  <a:lnTo>
                    <a:pt x="2485" y="488"/>
                  </a:lnTo>
                  <a:lnTo>
                    <a:pt x="2485" y="488"/>
                  </a:lnTo>
                  <a:lnTo>
                    <a:pt x="2485" y="390"/>
                  </a:lnTo>
                  <a:lnTo>
                    <a:pt x="2436" y="293"/>
                  </a:lnTo>
                  <a:lnTo>
                    <a:pt x="2387" y="220"/>
                  </a:lnTo>
                  <a:lnTo>
                    <a:pt x="2339" y="147"/>
                  </a:lnTo>
                  <a:lnTo>
                    <a:pt x="2265" y="74"/>
                  </a:lnTo>
                  <a:lnTo>
                    <a:pt x="2192" y="25"/>
                  </a:lnTo>
                  <a:lnTo>
                    <a:pt x="2095" y="1"/>
                  </a:lnTo>
                  <a:lnTo>
                    <a:pt x="1998" y="1"/>
                  </a:lnTo>
                  <a:lnTo>
                    <a:pt x="1998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1" name="Shape 491"/>
          <p:cNvGrpSpPr/>
          <p:nvPr/>
        </p:nvGrpSpPr>
        <p:grpSpPr>
          <a:xfrm>
            <a:off x="2510411" y="4142614"/>
            <a:ext cx="367466" cy="287114"/>
            <a:chOff x="1923075" y="3694075"/>
            <a:chExt cx="437200" cy="341600"/>
          </a:xfrm>
        </p:grpSpPr>
        <p:sp>
          <p:nvSpPr>
            <p:cNvPr id="492" name="Shape 492"/>
            <p:cNvSpPr/>
            <p:nvPr/>
          </p:nvSpPr>
          <p:spPr>
            <a:xfrm>
              <a:off x="2247600" y="3983300"/>
              <a:ext cx="52400" cy="52375"/>
            </a:xfrm>
            <a:custGeom>
              <a:avLst/>
              <a:gdLst/>
              <a:ahLst/>
              <a:cxnLst/>
              <a:rect l="0" t="0" r="0" b="0"/>
              <a:pathLst>
                <a:path w="2096" h="2095" fill="none" extrusionOk="0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3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3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2035100" y="3983300"/>
              <a:ext cx="52400" cy="52375"/>
            </a:xfrm>
            <a:custGeom>
              <a:avLst/>
              <a:gdLst/>
              <a:ahLst/>
              <a:cxnLst/>
              <a:rect l="0" t="0" r="0" b="0"/>
              <a:pathLst>
                <a:path w="2096" h="2095" fill="none" extrusionOk="0">
                  <a:moveTo>
                    <a:pt x="1" y="1048"/>
                  </a:moveTo>
                  <a:lnTo>
                    <a:pt x="1" y="1048"/>
                  </a:lnTo>
                  <a:lnTo>
                    <a:pt x="25" y="828"/>
                  </a:lnTo>
                  <a:lnTo>
                    <a:pt x="74" y="634"/>
                  </a:lnTo>
                  <a:lnTo>
                    <a:pt x="171" y="439"/>
                  </a:lnTo>
                  <a:lnTo>
                    <a:pt x="317" y="293"/>
                  </a:lnTo>
                  <a:lnTo>
                    <a:pt x="464" y="171"/>
                  </a:lnTo>
                  <a:lnTo>
                    <a:pt x="634" y="73"/>
                  </a:lnTo>
                  <a:lnTo>
                    <a:pt x="829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267" y="0"/>
                  </a:lnTo>
                  <a:lnTo>
                    <a:pt x="1462" y="73"/>
                  </a:lnTo>
                  <a:lnTo>
                    <a:pt x="1633" y="171"/>
                  </a:lnTo>
                  <a:lnTo>
                    <a:pt x="1779" y="293"/>
                  </a:lnTo>
                  <a:lnTo>
                    <a:pt x="1925" y="439"/>
                  </a:lnTo>
                  <a:lnTo>
                    <a:pt x="2022" y="634"/>
                  </a:lnTo>
                  <a:lnTo>
                    <a:pt x="2071" y="828"/>
                  </a:lnTo>
                  <a:lnTo>
                    <a:pt x="2095" y="1048"/>
                  </a:lnTo>
                  <a:lnTo>
                    <a:pt x="2095" y="1048"/>
                  </a:lnTo>
                  <a:lnTo>
                    <a:pt x="2071" y="1242"/>
                  </a:lnTo>
                  <a:lnTo>
                    <a:pt x="2022" y="1437"/>
                  </a:lnTo>
                  <a:lnTo>
                    <a:pt x="1925" y="1632"/>
                  </a:lnTo>
                  <a:lnTo>
                    <a:pt x="1779" y="1778"/>
                  </a:lnTo>
                  <a:lnTo>
                    <a:pt x="1633" y="1900"/>
                  </a:lnTo>
                  <a:lnTo>
                    <a:pt x="1462" y="1997"/>
                  </a:lnTo>
                  <a:lnTo>
                    <a:pt x="1267" y="2070"/>
                  </a:lnTo>
                  <a:lnTo>
                    <a:pt x="1048" y="2095"/>
                  </a:lnTo>
                  <a:lnTo>
                    <a:pt x="1048" y="2095"/>
                  </a:lnTo>
                  <a:lnTo>
                    <a:pt x="829" y="2070"/>
                  </a:lnTo>
                  <a:lnTo>
                    <a:pt x="634" y="1997"/>
                  </a:lnTo>
                  <a:lnTo>
                    <a:pt x="464" y="1900"/>
                  </a:lnTo>
                  <a:lnTo>
                    <a:pt x="317" y="1778"/>
                  </a:lnTo>
                  <a:lnTo>
                    <a:pt x="171" y="1632"/>
                  </a:lnTo>
                  <a:lnTo>
                    <a:pt x="74" y="1437"/>
                  </a:lnTo>
                  <a:lnTo>
                    <a:pt x="25" y="1242"/>
                  </a:lnTo>
                  <a:lnTo>
                    <a:pt x="1" y="1048"/>
                  </a:lnTo>
                  <a:lnTo>
                    <a:pt x="1" y="104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1923075" y="3694075"/>
              <a:ext cx="437200" cy="280100"/>
            </a:xfrm>
            <a:custGeom>
              <a:avLst/>
              <a:gdLst/>
              <a:ahLst/>
              <a:cxnLst/>
              <a:rect l="0" t="0" r="0" b="0"/>
              <a:pathLst>
                <a:path w="17488" h="11204" fill="none" extrusionOk="0">
                  <a:moveTo>
                    <a:pt x="14516" y="10912"/>
                  </a:moveTo>
                  <a:lnTo>
                    <a:pt x="5675" y="10912"/>
                  </a:lnTo>
                  <a:lnTo>
                    <a:pt x="6089" y="9889"/>
                  </a:lnTo>
                  <a:lnTo>
                    <a:pt x="6089" y="9889"/>
                  </a:lnTo>
                  <a:lnTo>
                    <a:pt x="6235" y="9913"/>
                  </a:lnTo>
                  <a:lnTo>
                    <a:pt x="6406" y="9913"/>
                  </a:lnTo>
                  <a:lnTo>
                    <a:pt x="13810" y="9231"/>
                  </a:lnTo>
                  <a:lnTo>
                    <a:pt x="13810" y="9231"/>
                  </a:lnTo>
                  <a:lnTo>
                    <a:pt x="13980" y="9207"/>
                  </a:lnTo>
                  <a:lnTo>
                    <a:pt x="14151" y="9134"/>
                  </a:lnTo>
                  <a:lnTo>
                    <a:pt x="14297" y="9061"/>
                  </a:lnTo>
                  <a:lnTo>
                    <a:pt x="14467" y="8963"/>
                  </a:lnTo>
                  <a:lnTo>
                    <a:pt x="14614" y="8866"/>
                  </a:lnTo>
                  <a:lnTo>
                    <a:pt x="14735" y="8744"/>
                  </a:lnTo>
                  <a:lnTo>
                    <a:pt x="14833" y="8598"/>
                  </a:lnTo>
                  <a:lnTo>
                    <a:pt x="14930" y="8452"/>
                  </a:lnTo>
                  <a:lnTo>
                    <a:pt x="17414" y="3142"/>
                  </a:lnTo>
                  <a:lnTo>
                    <a:pt x="17414" y="3142"/>
                  </a:lnTo>
                  <a:lnTo>
                    <a:pt x="17463" y="2996"/>
                  </a:lnTo>
                  <a:lnTo>
                    <a:pt x="17487" y="2875"/>
                  </a:lnTo>
                  <a:lnTo>
                    <a:pt x="17463" y="2753"/>
                  </a:lnTo>
                  <a:lnTo>
                    <a:pt x="17439" y="2631"/>
                  </a:lnTo>
                  <a:lnTo>
                    <a:pt x="17366" y="2558"/>
                  </a:lnTo>
                  <a:lnTo>
                    <a:pt x="17244" y="2485"/>
                  </a:lnTo>
                  <a:lnTo>
                    <a:pt x="17122" y="2436"/>
                  </a:lnTo>
                  <a:lnTo>
                    <a:pt x="16976" y="2412"/>
                  </a:lnTo>
                  <a:lnTo>
                    <a:pt x="4579" y="1998"/>
                  </a:lnTo>
                  <a:lnTo>
                    <a:pt x="4214" y="366"/>
                  </a:lnTo>
                  <a:lnTo>
                    <a:pt x="4214" y="366"/>
                  </a:lnTo>
                  <a:lnTo>
                    <a:pt x="4141" y="220"/>
                  </a:lnTo>
                  <a:lnTo>
                    <a:pt x="4043" y="98"/>
                  </a:lnTo>
                  <a:lnTo>
                    <a:pt x="3897" y="25"/>
                  </a:lnTo>
                  <a:lnTo>
                    <a:pt x="372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22"/>
                  </a:lnTo>
                  <a:lnTo>
                    <a:pt x="74" y="196"/>
                  </a:lnTo>
                  <a:lnTo>
                    <a:pt x="25" y="293"/>
                  </a:lnTo>
                  <a:lnTo>
                    <a:pt x="1" y="366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585"/>
                  </a:lnTo>
                  <a:lnTo>
                    <a:pt x="25" y="658"/>
                  </a:lnTo>
                  <a:lnTo>
                    <a:pt x="74" y="756"/>
                  </a:lnTo>
                  <a:lnTo>
                    <a:pt x="147" y="829"/>
                  </a:lnTo>
                  <a:lnTo>
                    <a:pt x="220" y="877"/>
                  </a:lnTo>
                  <a:lnTo>
                    <a:pt x="293" y="926"/>
                  </a:lnTo>
                  <a:lnTo>
                    <a:pt x="390" y="951"/>
                  </a:lnTo>
                  <a:lnTo>
                    <a:pt x="488" y="975"/>
                  </a:lnTo>
                  <a:lnTo>
                    <a:pt x="3337" y="975"/>
                  </a:lnTo>
                  <a:lnTo>
                    <a:pt x="5286" y="9256"/>
                  </a:lnTo>
                  <a:lnTo>
                    <a:pt x="4506" y="1120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2261000" y="3781750"/>
              <a:ext cx="48725" cy="108400"/>
            </a:xfrm>
            <a:custGeom>
              <a:avLst/>
              <a:gdLst/>
              <a:ahLst/>
              <a:cxnLst/>
              <a:rect l="0" t="0" r="0" b="0"/>
              <a:pathLst>
                <a:path w="1949" h="4336" fill="none" extrusionOk="0">
                  <a:moveTo>
                    <a:pt x="1" y="4336"/>
                  </a:moveTo>
                  <a:lnTo>
                    <a:pt x="1949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2225675" y="3780550"/>
              <a:ext cx="32300" cy="113875"/>
            </a:xfrm>
            <a:custGeom>
              <a:avLst/>
              <a:gdLst/>
              <a:ahLst/>
              <a:cxnLst/>
              <a:rect l="0" t="0" r="0" b="0"/>
              <a:pathLst>
                <a:path w="1292" h="4555" fill="none" extrusionOk="0">
                  <a:moveTo>
                    <a:pt x="1" y="4554"/>
                  </a:moveTo>
                  <a:lnTo>
                    <a:pt x="1292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2190375" y="3779325"/>
              <a:ext cx="15850" cy="119350"/>
            </a:xfrm>
            <a:custGeom>
              <a:avLst/>
              <a:gdLst/>
              <a:ahLst/>
              <a:cxnLst/>
              <a:rect l="0" t="0" r="0" b="0"/>
              <a:pathLst>
                <a:path w="634" h="4774" fill="none" extrusionOk="0">
                  <a:moveTo>
                    <a:pt x="0" y="4774"/>
                  </a:moveTo>
                  <a:lnTo>
                    <a:pt x="63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2154450" y="3777500"/>
              <a:ext cx="1250" cy="126050"/>
            </a:xfrm>
            <a:custGeom>
              <a:avLst/>
              <a:gdLst/>
              <a:ahLst/>
              <a:cxnLst/>
              <a:rect l="0" t="0" r="0" b="0"/>
              <a:pathLst>
                <a:path w="50" h="5042" fill="none" extrusionOk="0">
                  <a:moveTo>
                    <a:pt x="49" y="5042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2103300" y="3776275"/>
              <a:ext cx="17075" cy="131550"/>
            </a:xfrm>
            <a:custGeom>
              <a:avLst/>
              <a:gdLst/>
              <a:ahLst/>
              <a:cxnLst/>
              <a:rect l="0" t="0" r="0" b="0"/>
              <a:pathLst>
                <a:path w="683" h="5262" fill="none" extrusionOk="0">
                  <a:moveTo>
                    <a:pt x="683" y="5261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2051550" y="3775050"/>
              <a:ext cx="34125" cy="137025"/>
            </a:xfrm>
            <a:custGeom>
              <a:avLst/>
              <a:gdLst/>
              <a:ahLst/>
              <a:cxnLst/>
              <a:rect l="0" t="0" r="0" b="0"/>
              <a:pathLst>
                <a:path w="1365" h="5481" fill="none" extrusionOk="0">
                  <a:moveTo>
                    <a:pt x="1364" y="548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01" name="Shape 501"/>
          <p:cNvGrpSpPr/>
          <p:nvPr/>
        </p:nvGrpSpPr>
        <p:grpSpPr>
          <a:xfrm>
            <a:off x="3078967" y="4138012"/>
            <a:ext cx="360301" cy="295813"/>
            <a:chOff x="2599525" y="3688600"/>
            <a:chExt cx="428675" cy="351950"/>
          </a:xfrm>
        </p:grpSpPr>
        <p:sp>
          <p:nvSpPr>
            <p:cNvPr id="502" name="Shape 502"/>
            <p:cNvSpPr/>
            <p:nvPr/>
          </p:nvSpPr>
          <p:spPr>
            <a:xfrm>
              <a:off x="2599525" y="3688600"/>
              <a:ext cx="428675" cy="168675"/>
            </a:xfrm>
            <a:custGeom>
              <a:avLst/>
              <a:gdLst/>
              <a:ahLst/>
              <a:cxnLst/>
              <a:rect l="0" t="0" r="0" b="0"/>
              <a:pathLst>
                <a:path w="17147" h="6747" fill="none" extrusionOk="0">
                  <a:moveTo>
                    <a:pt x="16660" y="1876"/>
                  </a:moveTo>
                  <a:lnTo>
                    <a:pt x="11594" y="1876"/>
                  </a:lnTo>
                  <a:lnTo>
                    <a:pt x="11594" y="1462"/>
                  </a:lnTo>
                  <a:lnTo>
                    <a:pt x="11594" y="1462"/>
                  </a:lnTo>
                  <a:lnTo>
                    <a:pt x="11594" y="1316"/>
                  </a:lnTo>
                  <a:lnTo>
                    <a:pt x="11569" y="1170"/>
                  </a:lnTo>
                  <a:lnTo>
                    <a:pt x="11472" y="902"/>
                  </a:lnTo>
                  <a:lnTo>
                    <a:pt x="11350" y="658"/>
                  </a:lnTo>
                  <a:lnTo>
                    <a:pt x="11155" y="439"/>
                  </a:lnTo>
                  <a:lnTo>
                    <a:pt x="10961" y="268"/>
                  </a:lnTo>
                  <a:lnTo>
                    <a:pt x="10693" y="122"/>
                  </a:lnTo>
                  <a:lnTo>
                    <a:pt x="10425" y="49"/>
                  </a:lnTo>
                  <a:lnTo>
                    <a:pt x="10279" y="25"/>
                  </a:lnTo>
                  <a:lnTo>
                    <a:pt x="10133" y="1"/>
                  </a:lnTo>
                  <a:lnTo>
                    <a:pt x="7015" y="1"/>
                  </a:lnTo>
                  <a:lnTo>
                    <a:pt x="7015" y="1"/>
                  </a:lnTo>
                  <a:lnTo>
                    <a:pt x="6869" y="25"/>
                  </a:lnTo>
                  <a:lnTo>
                    <a:pt x="6723" y="49"/>
                  </a:lnTo>
                  <a:lnTo>
                    <a:pt x="6455" y="122"/>
                  </a:lnTo>
                  <a:lnTo>
                    <a:pt x="6187" y="268"/>
                  </a:lnTo>
                  <a:lnTo>
                    <a:pt x="5992" y="439"/>
                  </a:lnTo>
                  <a:lnTo>
                    <a:pt x="5797" y="658"/>
                  </a:lnTo>
                  <a:lnTo>
                    <a:pt x="5676" y="902"/>
                  </a:lnTo>
                  <a:lnTo>
                    <a:pt x="5578" y="1170"/>
                  </a:lnTo>
                  <a:lnTo>
                    <a:pt x="5554" y="1316"/>
                  </a:lnTo>
                  <a:lnTo>
                    <a:pt x="5554" y="1462"/>
                  </a:lnTo>
                  <a:lnTo>
                    <a:pt x="5554" y="1876"/>
                  </a:lnTo>
                  <a:lnTo>
                    <a:pt x="488" y="1876"/>
                  </a:lnTo>
                  <a:lnTo>
                    <a:pt x="488" y="1876"/>
                  </a:lnTo>
                  <a:lnTo>
                    <a:pt x="391" y="1876"/>
                  </a:lnTo>
                  <a:lnTo>
                    <a:pt x="293" y="1900"/>
                  </a:lnTo>
                  <a:lnTo>
                    <a:pt x="220" y="1949"/>
                  </a:lnTo>
                  <a:lnTo>
                    <a:pt x="147" y="2022"/>
                  </a:lnTo>
                  <a:lnTo>
                    <a:pt x="74" y="2071"/>
                  </a:lnTo>
                  <a:lnTo>
                    <a:pt x="50" y="2168"/>
                  </a:lnTo>
                  <a:lnTo>
                    <a:pt x="1" y="2266"/>
                  </a:lnTo>
                  <a:lnTo>
                    <a:pt x="1" y="2363"/>
                  </a:lnTo>
                  <a:lnTo>
                    <a:pt x="1" y="5773"/>
                  </a:lnTo>
                  <a:lnTo>
                    <a:pt x="1" y="5773"/>
                  </a:lnTo>
                  <a:lnTo>
                    <a:pt x="25" y="5967"/>
                  </a:lnTo>
                  <a:lnTo>
                    <a:pt x="74" y="6138"/>
                  </a:lnTo>
                  <a:lnTo>
                    <a:pt x="171" y="6308"/>
                  </a:lnTo>
                  <a:lnTo>
                    <a:pt x="293" y="6455"/>
                  </a:lnTo>
                  <a:lnTo>
                    <a:pt x="439" y="6576"/>
                  </a:lnTo>
                  <a:lnTo>
                    <a:pt x="585" y="6674"/>
                  </a:lnTo>
                  <a:lnTo>
                    <a:pt x="780" y="6722"/>
                  </a:lnTo>
                  <a:lnTo>
                    <a:pt x="975" y="6747"/>
                  </a:lnTo>
                  <a:lnTo>
                    <a:pt x="7721" y="6747"/>
                  </a:lnTo>
                  <a:lnTo>
                    <a:pt x="7721" y="6138"/>
                  </a:lnTo>
                  <a:lnTo>
                    <a:pt x="7721" y="6138"/>
                  </a:lnTo>
                  <a:lnTo>
                    <a:pt x="7746" y="6041"/>
                  </a:lnTo>
                  <a:lnTo>
                    <a:pt x="7770" y="5967"/>
                  </a:lnTo>
                  <a:lnTo>
                    <a:pt x="7819" y="5870"/>
                  </a:lnTo>
                  <a:lnTo>
                    <a:pt x="7868" y="5797"/>
                  </a:lnTo>
                  <a:lnTo>
                    <a:pt x="7941" y="5748"/>
                  </a:lnTo>
                  <a:lnTo>
                    <a:pt x="8038" y="5700"/>
                  </a:lnTo>
                  <a:lnTo>
                    <a:pt x="8111" y="5675"/>
                  </a:lnTo>
                  <a:lnTo>
                    <a:pt x="8209" y="5651"/>
                  </a:lnTo>
                  <a:lnTo>
                    <a:pt x="8939" y="5651"/>
                  </a:lnTo>
                  <a:lnTo>
                    <a:pt x="8939" y="5651"/>
                  </a:lnTo>
                  <a:lnTo>
                    <a:pt x="9037" y="5675"/>
                  </a:lnTo>
                  <a:lnTo>
                    <a:pt x="9110" y="5700"/>
                  </a:lnTo>
                  <a:lnTo>
                    <a:pt x="9207" y="5748"/>
                  </a:lnTo>
                  <a:lnTo>
                    <a:pt x="9280" y="5797"/>
                  </a:lnTo>
                  <a:lnTo>
                    <a:pt x="9329" y="5870"/>
                  </a:lnTo>
                  <a:lnTo>
                    <a:pt x="9378" y="5967"/>
                  </a:lnTo>
                  <a:lnTo>
                    <a:pt x="9402" y="6041"/>
                  </a:lnTo>
                  <a:lnTo>
                    <a:pt x="9426" y="6138"/>
                  </a:lnTo>
                  <a:lnTo>
                    <a:pt x="9426" y="6747"/>
                  </a:lnTo>
                  <a:lnTo>
                    <a:pt x="16173" y="6747"/>
                  </a:lnTo>
                  <a:lnTo>
                    <a:pt x="16173" y="6747"/>
                  </a:lnTo>
                  <a:lnTo>
                    <a:pt x="16367" y="6722"/>
                  </a:lnTo>
                  <a:lnTo>
                    <a:pt x="16562" y="6674"/>
                  </a:lnTo>
                  <a:lnTo>
                    <a:pt x="16708" y="6576"/>
                  </a:lnTo>
                  <a:lnTo>
                    <a:pt x="16855" y="6455"/>
                  </a:lnTo>
                  <a:lnTo>
                    <a:pt x="16976" y="6308"/>
                  </a:lnTo>
                  <a:lnTo>
                    <a:pt x="17074" y="6138"/>
                  </a:lnTo>
                  <a:lnTo>
                    <a:pt x="17122" y="5967"/>
                  </a:lnTo>
                  <a:lnTo>
                    <a:pt x="17147" y="5773"/>
                  </a:lnTo>
                  <a:lnTo>
                    <a:pt x="17147" y="2363"/>
                  </a:lnTo>
                  <a:lnTo>
                    <a:pt x="17147" y="2363"/>
                  </a:lnTo>
                  <a:lnTo>
                    <a:pt x="17147" y="2266"/>
                  </a:lnTo>
                  <a:lnTo>
                    <a:pt x="17098" y="2168"/>
                  </a:lnTo>
                  <a:lnTo>
                    <a:pt x="17074" y="2071"/>
                  </a:lnTo>
                  <a:lnTo>
                    <a:pt x="17001" y="2022"/>
                  </a:lnTo>
                  <a:lnTo>
                    <a:pt x="16928" y="1949"/>
                  </a:lnTo>
                  <a:lnTo>
                    <a:pt x="16855" y="1900"/>
                  </a:lnTo>
                  <a:lnTo>
                    <a:pt x="16757" y="1876"/>
                  </a:lnTo>
                  <a:lnTo>
                    <a:pt x="16660" y="1876"/>
                  </a:lnTo>
                  <a:lnTo>
                    <a:pt x="16660" y="1876"/>
                  </a:lnTo>
                  <a:close/>
                  <a:moveTo>
                    <a:pt x="10620" y="1876"/>
                  </a:moveTo>
                  <a:lnTo>
                    <a:pt x="6528" y="1876"/>
                  </a:lnTo>
                  <a:lnTo>
                    <a:pt x="6528" y="1462"/>
                  </a:lnTo>
                  <a:lnTo>
                    <a:pt x="6528" y="1462"/>
                  </a:lnTo>
                  <a:lnTo>
                    <a:pt x="6528" y="1364"/>
                  </a:lnTo>
                  <a:lnTo>
                    <a:pt x="6577" y="1291"/>
                  </a:lnTo>
                  <a:lnTo>
                    <a:pt x="6601" y="1194"/>
                  </a:lnTo>
                  <a:lnTo>
                    <a:pt x="6674" y="1121"/>
                  </a:lnTo>
                  <a:lnTo>
                    <a:pt x="6747" y="1072"/>
                  </a:lnTo>
                  <a:lnTo>
                    <a:pt x="6820" y="1023"/>
                  </a:lnTo>
                  <a:lnTo>
                    <a:pt x="6918" y="999"/>
                  </a:lnTo>
                  <a:lnTo>
                    <a:pt x="7015" y="975"/>
                  </a:lnTo>
                  <a:lnTo>
                    <a:pt x="10133" y="975"/>
                  </a:lnTo>
                  <a:lnTo>
                    <a:pt x="10133" y="975"/>
                  </a:lnTo>
                  <a:lnTo>
                    <a:pt x="10230" y="999"/>
                  </a:lnTo>
                  <a:lnTo>
                    <a:pt x="10327" y="1023"/>
                  </a:lnTo>
                  <a:lnTo>
                    <a:pt x="10400" y="1072"/>
                  </a:lnTo>
                  <a:lnTo>
                    <a:pt x="10474" y="1121"/>
                  </a:lnTo>
                  <a:lnTo>
                    <a:pt x="10547" y="1194"/>
                  </a:lnTo>
                  <a:lnTo>
                    <a:pt x="10571" y="1291"/>
                  </a:lnTo>
                  <a:lnTo>
                    <a:pt x="10620" y="1364"/>
                  </a:lnTo>
                  <a:lnTo>
                    <a:pt x="10620" y="1462"/>
                  </a:lnTo>
                  <a:lnTo>
                    <a:pt x="10620" y="187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3" name="Shape 503"/>
            <p:cNvSpPr/>
            <p:nvPr/>
          </p:nvSpPr>
          <p:spPr>
            <a:xfrm>
              <a:off x="2792550" y="3862125"/>
              <a:ext cx="42650" cy="23775"/>
            </a:xfrm>
            <a:custGeom>
              <a:avLst/>
              <a:gdLst/>
              <a:ahLst/>
              <a:cxnLst/>
              <a:rect l="0" t="0" r="0" b="0"/>
              <a:pathLst>
                <a:path w="1706" h="951" fill="none" extrusionOk="0">
                  <a:moveTo>
                    <a:pt x="1705" y="1"/>
                  </a:moveTo>
                  <a:lnTo>
                    <a:pt x="1705" y="463"/>
                  </a:lnTo>
                  <a:lnTo>
                    <a:pt x="1705" y="463"/>
                  </a:lnTo>
                  <a:lnTo>
                    <a:pt x="1681" y="561"/>
                  </a:lnTo>
                  <a:lnTo>
                    <a:pt x="1657" y="658"/>
                  </a:lnTo>
                  <a:lnTo>
                    <a:pt x="1608" y="756"/>
                  </a:lnTo>
                  <a:lnTo>
                    <a:pt x="1559" y="804"/>
                  </a:lnTo>
                  <a:lnTo>
                    <a:pt x="1486" y="877"/>
                  </a:lnTo>
                  <a:lnTo>
                    <a:pt x="1389" y="926"/>
                  </a:lnTo>
                  <a:lnTo>
                    <a:pt x="1316" y="951"/>
                  </a:lnTo>
                  <a:lnTo>
                    <a:pt x="1218" y="951"/>
                  </a:lnTo>
                  <a:lnTo>
                    <a:pt x="488" y="951"/>
                  </a:lnTo>
                  <a:lnTo>
                    <a:pt x="488" y="951"/>
                  </a:lnTo>
                  <a:lnTo>
                    <a:pt x="390" y="951"/>
                  </a:lnTo>
                  <a:lnTo>
                    <a:pt x="317" y="926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56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0" y="463"/>
                  </a:ln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2599525" y="3852375"/>
              <a:ext cx="428675" cy="188175"/>
            </a:xfrm>
            <a:custGeom>
              <a:avLst/>
              <a:gdLst/>
              <a:ahLst/>
              <a:cxnLst/>
              <a:rect l="0" t="0" r="0" b="0"/>
              <a:pathLst>
                <a:path w="17147" h="7527" fill="none" extrusionOk="0">
                  <a:moveTo>
                    <a:pt x="1" y="1"/>
                  </a:moveTo>
                  <a:lnTo>
                    <a:pt x="1" y="7040"/>
                  </a:lnTo>
                  <a:lnTo>
                    <a:pt x="1" y="7040"/>
                  </a:lnTo>
                  <a:lnTo>
                    <a:pt x="1" y="7137"/>
                  </a:lnTo>
                  <a:lnTo>
                    <a:pt x="50" y="7210"/>
                  </a:lnTo>
                  <a:lnTo>
                    <a:pt x="74" y="7307"/>
                  </a:lnTo>
                  <a:lnTo>
                    <a:pt x="147" y="7381"/>
                  </a:lnTo>
                  <a:lnTo>
                    <a:pt x="220" y="7429"/>
                  </a:lnTo>
                  <a:lnTo>
                    <a:pt x="293" y="7478"/>
                  </a:lnTo>
                  <a:lnTo>
                    <a:pt x="391" y="7502"/>
                  </a:lnTo>
                  <a:lnTo>
                    <a:pt x="488" y="7527"/>
                  </a:lnTo>
                  <a:lnTo>
                    <a:pt x="16660" y="7527"/>
                  </a:lnTo>
                  <a:lnTo>
                    <a:pt x="16660" y="7527"/>
                  </a:lnTo>
                  <a:lnTo>
                    <a:pt x="16757" y="7502"/>
                  </a:lnTo>
                  <a:lnTo>
                    <a:pt x="16855" y="7478"/>
                  </a:lnTo>
                  <a:lnTo>
                    <a:pt x="16928" y="7429"/>
                  </a:lnTo>
                  <a:lnTo>
                    <a:pt x="17001" y="7381"/>
                  </a:lnTo>
                  <a:lnTo>
                    <a:pt x="17074" y="7307"/>
                  </a:lnTo>
                  <a:lnTo>
                    <a:pt x="17098" y="7210"/>
                  </a:lnTo>
                  <a:lnTo>
                    <a:pt x="17147" y="7137"/>
                  </a:lnTo>
                  <a:lnTo>
                    <a:pt x="17147" y="7040"/>
                  </a:lnTo>
                  <a:lnTo>
                    <a:pt x="17147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05" name="Shape 505"/>
          <p:cNvGrpSpPr/>
          <p:nvPr/>
        </p:nvGrpSpPr>
        <p:grpSpPr>
          <a:xfrm>
            <a:off x="3661349" y="4117546"/>
            <a:ext cx="333699" cy="329076"/>
            <a:chOff x="3292425" y="3664250"/>
            <a:chExt cx="397025" cy="391525"/>
          </a:xfrm>
        </p:grpSpPr>
        <p:sp>
          <p:nvSpPr>
            <p:cNvPr id="506" name="Shape 506"/>
            <p:cNvSpPr/>
            <p:nvPr/>
          </p:nvSpPr>
          <p:spPr>
            <a:xfrm>
              <a:off x="3292425" y="3680675"/>
              <a:ext cx="375100" cy="375100"/>
            </a:xfrm>
            <a:custGeom>
              <a:avLst/>
              <a:gdLst/>
              <a:ahLst/>
              <a:cxnLst/>
              <a:rect l="0" t="0" r="0" b="0"/>
              <a:pathLst>
                <a:path w="15004" h="15004" fill="none" extrusionOk="0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3504325" y="3664250"/>
              <a:ext cx="131525" cy="153450"/>
            </a:xfrm>
            <a:custGeom>
              <a:avLst/>
              <a:gdLst/>
              <a:ahLst/>
              <a:cxnLst/>
              <a:rect l="0" t="0" r="0" b="0"/>
              <a:pathLst>
                <a:path w="5261" h="613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3501875" y="3749500"/>
              <a:ext cx="187575" cy="96825"/>
            </a:xfrm>
            <a:custGeom>
              <a:avLst/>
              <a:gdLst/>
              <a:ahLst/>
              <a:cxnLst/>
              <a:rect l="0" t="0" r="0" b="0"/>
              <a:pathLst>
                <a:path w="7503" h="3873" fill="none" extrusionOk="0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09" name="Shape 509"/>
          <p:cNvGrpSpPr/>
          <p:nvPr/>
        </p:nvGrpSpPr>
        <p:grpSpPr>
          <a:xfrm>
            <a:off x="4199206" y="4160012"/>
            <a:ext cx="369525" cy="268182"/>
            <a:chOff x="3932350" y="3714775"/>
            <a:chExt cx="439650" cy="319075"/>
          </a:xfrm>
        </p:grpSpPr>
        <p:sp>
          <p:nvSpPr>
            <p:cNvPr id="510" name="Shape 510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0" t="0" r="0" b="0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0" t="0" r="0" b="0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0" t="0" r="0" b="0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15" name="Shape 515"/>
          <p:cNvGrpSpPr/>
          <p:nvPr/>
        </p:nvGrpSpPr>
        <p:grpSpPr>
          <a:xfrm>
            <a:off x="4764190" y="4160012"/>
            <a:ext cx="369504" cy="268182"/>
            <a:chOff x="4604550" y="3714775"/>
            <a:chExt cx="439625" cy="319075"/>
          </a:xfrm>
        </p:grpSpPr>
        <p:sp>
          <p:nvSpPr>
            <p:cNvPr id="516" name="Shape 516"/>
            <p:cNvSpPr/>
            <p:nvPr/>
          </p:nvSpPr>
          <p:spPr>
            <a:xfrm>
              <a:off x="4604550" y="3714775"/>
              <a:ext cx="439625" cy="319075"/>
            </a:xfrm>
            <a:custGeom>
              <a:avLst/>
              <a:gdLst/>
              <a:ahLst/>
              <a:cxnLst/>
              <a:rect l="0" t="0" r="0" b="0"/>
              <a:pathLst>
                <a:path w="17585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4647175" y="3761675"/>
              <a:ext cx="354400" cy="213725"/>
            </a:xfrm>
            <a:custGeom>
              <a:avLst/>
              <a:gdLst/>
              <a:ahLst/>
              <a:cxnLst/>
              <a:rect l="0" t="0" r="0" b="0"/>
              <a:pathLst>
                <a:path w="14176" h="8549" fill="none" extrusionOk="0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18" name="Shape 518"/>
          <p:cNvGrpSpPr/>
          <p:nvPr/>
        </p:nvGrpSpPr>
        <p:grpSpPr>
          <a:xfrm>
            <a:off x="5342475" y="4132381"/>
            <a:ext cx="353136" cy="313737"/>
            <a:chOff x="5292575" y="3681900"/>
            <a:chExt cx="420150" cy="373275"/>
          </a:xfrm>
        </p:grpSpPr>
        <p:sp>
          <p:nvSpPr>
            <p:cNvPr id="519" name="Shape 519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26" name="Shape 526"/>
          <p:cNvGrpSpPr/>
          <p:nvPr/>
        </p:nvGrpSpPr>
        <p:grpSpPr>
          <a:xfrm>
            <a:off x="5887498" y="4092457"/>
            <a:ext cx="393059" cy="393059"/>
            <a:chOff x="5941025" y="3634400"/>
            <a:chExt cx="467650" cy="467650"/>
          </a:xfrm>
        </p:grpSpPr>
        <p:sp>
          <p:nvSpPr>
            <p:cNvPr id="527" name="Shape 527"/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0" t="0" r="0" b="0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0" t="0" r="0" b="0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9" name="Shape 529"/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0" t="0" r="0" b="0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0" name="Shape 530"/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0" t="0" r="0" b="0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1" name="Shape 531"/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0" t="0" r="0" b="0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2" name="Shape 532"/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0" t="0" r="0" b="0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33" name="Shape 533"/>
          <p:cNvGrpSpPr/>
          <p:nvPr/>
        </p:nvGrpSpPr>
        <p:grpSpPr>
          <a:xfrm>
            <a:off x="6477571" y="4117546"/>
            <a:ext cx="342881" cy="342902"/>
            <a:chOff x="6643075" y="3664250"/>
            <a:chExt cx="407950" cy="407975"/>
          </a:xfrm>
        </p:grpSpPr>
        <p:sp>
          <p:nvSpPr>
            <p:cNvPr id="534" name="Shape 534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36" name="Shape 536"/>
          <p:cNvGrpSpPr/>
          <p:nvPr/>
        </p:nvGrpSpPr>
        <p:grpSpPr>
          <a:xfrm>
            <a:off x="1378404" y="4668200"/>
            <a:ext cx="371564" cy="371543"/>
            <a:chOff x="576250" y="4319400"/>
            <a:chExt cx="442075" cy="442050"/>
          </a:xfrm>
        </p:grpSpPr>
        <p:sp>
          <p:nvSpPr>
            <p:cNvPr id="537" name="Shape 53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0" t="0" r="0" b="0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0" t="0" r="0" b="0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0" t="0" r="0" b="0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0" t="0" r="0" b="0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41" name="Shape 541"/>
          <p:cNvSpPr/>
          <p:nvPr/>
        </p:nvSpPr>
        <p:spPr>
          <a:xfrm>
            <a:off x="1928068" y="4740497"/>
            <a:ext cx="402263" cy="227229"/>
          </a:xfrm>
          <a:custGeom>
            <a:avLst/>
            <a:gdLst/>
            <a:ahLst/>
            <a:cxnLst/>
            <a:rect l="0" t="0" r="0" b="0"/>
            <a:pathLst>
              <a:path w="19144" h="10814" fill="none" extrusionOk="0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/>
          <p:nvPr/>
        </p:nvSpPr>
        <p:spPr>
          <a:xfrm>
            <a:off x="4218791" y="4683677"/>
            <a:ext cx="340843" cy="340864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3" name="Shape 543"/>
          <p:cNvSpPr/>
          <p:nvPr/>
        </p:nvSpPr>
        <p:spPr>
          <a:xfrm>
            <a:off x="3653785" y="4705174"/>
            <a:ext cx="340843" cy="297873"/>
          </a:xfrm>
          <a:custGeom>
            <a:avLst/>
            <a:gdLst/>
            <a:ahLst/>
            <a:cxnLst/>
            <a:rect l="0" t="0" r="0" b="0"/>
            <a:pathLst>
              <a:path w="16221" h="14176" fill="none" extrusionOk="0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4" name="Shape 544"/>
          <p:cNvSpPr/>
          <p:nvPr/>
        </p:nvSpPr>
        <p:spPr>
          <a:xfrm>
            <a:off x="4782262" y="4682143"/>
            <a:ext cx="343911" cy="343932"/>
          </a:xfrm>
          <a:custGeom>
            <a:avLst/>
            <a:gdLst/>
            <a:ahLst/>
            <a:cxnLst/>
            <a:rect l="0" t="0" r="0" b="0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45" name="Shape 545"/>
          <p:cNvGrpSpPr/>
          <p:nvPr/>
        </p:nvGrpSpPr>
        <p:grpSpPr>
          <a:xfrm>
            <a:off x="5322009" y="4687132"/>
            <a:ext cx="394068" cy="325504"/>
            <a:chOff x="5268225" y="4341925"/>
            <a:chExt cx="468850" cy="387275"/>
          </a:xfrm>
        </p:grpSpPr>
        <p:sp>
          <p:nvSpPr>
            <p:cNvPr id="546" name="Shape 546"/>
            <p:cNvSpPr/>
            <p:nvPr/>
          </p:nvSpPr>
          <p:spPr>
            <a:xfrm>
              <a:off x="5652425" y="4676800"/>
              <a:ext cx="65775" cy="52400"/>
            </a:xfrm>
            <a:custGeom>
              <a:avLst/>
              <a:gdLst/>
              <a:ahLst/>
              <a:cxnLst/>
              <a:rect l="0" t="0" r="0" b="0"/>
              <a:pathLst>
                <a:path w="2631" h="2096" fill="none" extrusionOk="0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122" y="1291"/>
                  </a:lnTo>
                  <a:lnTo>
                    <a:pt x="244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412" y="1511"/>
                  </a:lnTo>
                  <a:lnTo>
                    <a:pt x="2533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5287100" y="4676800"/>
              <a:ext cx="65775" cy="52400"/>
            </a:xfrm>
            <a:custGeom>
              <a:avLst/>
              <a:gdLst/>
              <a:ahLst/>
              <a:cxnLst/>
              <a:rect l="0" t="0" r="0" b="0"/>
              <a:pathLst>
                <a:path w="2631" h="2096" fill="none" extrusionOk="0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98" y="1291"/>
                  </a:lnTo>
                  <a:lnTo>
                    <a:pt x="220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387" y="1511"/>
                  </a:lnTo>
                  <a:lnTo>
                    <a:pt x="2509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5268225" y="4341925"/>
              <a:ext cx="468850" cy="333075"/>
            </a:xfrm>
            <a:custGeom>
              <a:avLst/>
              <a:gdLst/>
              <a:ahLst/>
              <a:cxnLst/>
              <a:rect l="0" t="0" r="0" b="0"/>
              <a:pathLst>
                <a:path w="18754" h="13323" fill="none" extrusionOk="0">
                  <a:moveTo>
                    <a:pt x="18754" y="5553"/>
                  </a:moveTo>
                  <a:lnTo>
                    <a:pt x="18754" y="5553"/>
                  </a:lnTo>
                  <a:lnTo>
                    <a:pt x="18730" y="5334"/>
                  </a:lnTo>
                  <a:lnTo>
                    <a:pt x="18681" y="5091"/>
                  </a:lnTo>
                  <a:lnTo>
                    <a:pt x="18583" y="4847"/>
                  </a:lnTo>
                  <a:lnTo>
                    <a:pt x="18462" y="4628"/>
                  </a:lnTo>
                  <a:lnTo>
                    <a:pt x="18291" y="4433"/>
                  </a:lnTo>
                  <a:lnTo>
                    <a:pt x="18121" y="4287"/>
                  </a:lnTo>
                  <a:lnTo>
                    <a:pt x="18023" y="4214"/>
                  </a:lnTo>
                  <a:lnTo>
                    <a:pt x="17926" y="4165"/>
                  </a:lnTo>
                  <a:lnTo>
                    <a:pt x="17828" y="4141"/>
                  </a:lnTo>
                  <a:lnTo>
                    <a:pt x="17731" y="4141"/>
                  </a:lnTo>
                  <a:lnTo>
                    <a:pt x="16489" y="4141"/>
                  </a:lnTo>
                  <a:lnTo>
                    <a:pt x="15588" y="1803"/>
                  </a:lnTo>
                  <a:lnTo>
                    <a:pt x="15588" y="1803"/>
                  </a:lnTo>
                  <a:lnTo>
                    <a:pt x="15490" y="1583"/>
                  </a:lnTo>
                  <a:lnTo>
                    <a:pt x="15344" y="1364"/>
                  </a:lnTo>
                  <a:lnTo>
                    <a:pt x="15174" y="1169"/>
                  </a:lnTo>
                  <a:lnTo>
                    <a:pt x="15003" y="975"/>
                  </a:lnTo>
                  <a:lnTo>
                    <a:pt x="14784" y="804"/>
                  </a:lnTo>
                  <a:lnTo>
                    <a:pt x="14565" y="658"/>
                  </a:lnTo>
                  <a:lnTo>
                    <a:pt x="14346" y="536"/>
                  </a:lnTo>
                  <a:lnTo>
                    <a:pt x="14102" y="439"/>
                  </a:lnTo>
                  <a:lnTo>
                    <a:pt x="14102" y="439"/>
                  </a:lnTo>
                  <a:lnTo>
                    <a:pt x="13810" y="390"/>
                  </a:lnTo>
                  <a:lnTo>
                    <a:pt x="13444" y="317"/>
                  </a:lnTo>
                  <a:lnTo>
                    <a:pt x="12933" y="220"/>
                  </a:lnTo>
                  <a:lnTo>
                    <a:pt x="12275" y="147"/>
                  </a:lnTo>
                  <a:lnTo>
                    <a:pt x="11472" y="73"/>
                  </a:lnTo>
                  <a:lnTo>
                    <a:pt x="10498" y="25"/>
                  </a:lnTo>
                  <a:lnTo>
                    <a:pt x="9377" y="0"/>
                  </a:lnTo>
                  <a:lnTo>
                    <a:pt x="9377" y="0"/>
                  </a:lnTo>
                  <a:lnTo>
                    <a:pt x="8257" y="25"/>
                  </a:lnTo>
                  <a:lnTo>
                    <a:pt x="7283" y="73"/>
                  </a:lnTo>
                  <a:lnTo>
                    <a:pt x="6479" y="147"/>
                  </a:lnTo>
                  <a:lnTo>
                    <a:pt x="5821" y="220"/>
                  </a:lnTo>
                  <a:lnTo>
                    <a:pt x="5310" y="317"/>
                  </a:lnTo>
                  <a:lnTo>
                    <a:pt x="4945" y="390"/>
                  </a:lnTo>
                  <a:lnTo>
                    <a:pt x="4652" y="439"/>
                  </a:lnTo>
                  <a:lnTo>
                    <a:pt x="4652" y="439"/>
                  </a:lnTo>
                  <a:lnTo>
                    <a:pt x="4409" y="536"/>
                  </a:lnTo>
                  <a:lnTo>
                    <a:pt x="4190" y="658"/>
                  </a:lnTo>
                  <a:lnTo>
                    <a:pt x="3970" y="804"/>
                  </a:lnTo>
                  <a:lnTo>
                    <a:pt x="3751" y="975"/>
                  </a:lnTo>
                  <a:lnTo>
                    <a:pt x="3581" y="1169"/>
                  </a:lnTo>
                  <a:lnTo>
                    <a:pt x="3410" y="1364"/>
                  </a:lnTo>
                  <a:lnTo>
                    <a:pt x="3264" y="1583"/>
                  </a:lnTo>
                  <a:lnTo>
                    <a:pt x="3167" y="1803"/>
                  </a:lnTo>
                  <a:lnTo>
                    <a:pt x="2266" y="4141"/>
                  </a:lnTo>
                  <a:lnTo>
                    <a:pt x="1023" y="4141"/>
                  </a:lnTo>
                  <a:lnTo>
                    <a:pt x="1023" y="4141"/>
                  </a:lnTo>
                  <a:lnTo>
                    <a:pt x="926" y="4141"/>
                  </a:lnTo>
                  <a:lnTo>
                    <a:pt x="829" y="4165"/>
                  </a:lnTo>
                  <a:lnTo>
                    <a:pt x="731" y="4214"/>
                  </a:lnTo>
                  <a:lnTo>
                    <a:pt x="634" y="4287"/>
                  </a:lnTo>
                  <a:lnTo>
                    <a:pt x="463" y="4433"/>
                  </a:lnTo>
                  <a:lnTo>
                    <a:pt x="293" y="4628"/>
                  </a:lnTo>
                  <a:lnTo>
                    <a:pt x="171" y="4847"/>
                  </a:lnTo>
                  <a:lnTo>
                    <a:pt x="74" y="5091"/>
                  </a:lnTo>
                  <a:lnTo>
                    <a:pt x="25" y="5334"/>
                  </a:lnTo>
                  <a:lnTo>
                    <a:pt x="1" y="5553"/>
                  </a:lnTo>
                  <a:lnTo>
                    <a:pt x="1" y="5553"/>
                  </a:lnTo>
                  <a:lnTo>
                    <a:pt x="25" y="5748"/>
                  </a:lnTo>
                  <a:lnTo>
                    <a:pt x="74" y="5894"/>
                  </a:lnTo>
                  <a:lnTo>
                    <a:pt x="171" y="6016"/>
                  </a:lnTo>
                  <a:lnTo>
                    <a:pt x="293" y="6089"/>
                  </a:lnTo>
                  <a:lnTo>
                    <a:pt x="463" y="6138"/>
                  </a:lnTo>
                  <a:lnTo>
                    <a:pt x="634" y="6187"/>
                  </a:lnTo>
                  <a:lnTo>
                    <a:pt x="1023" y="6187"/>
                  </a:lnTo>
                  <a:lnTo>
                    <a:pt x="1462" y="6187"/>
                  </a:lnTo>
                  <a:lnTo>
                    <a:pt x="1145" y="7015"/>
                  </a:lnTo>
                  <a:lnTo>
                    <a:pt x="1145" y="7015"/>
                  </a:lnTo>
                  <a:lnTo>
                    <a:pt x="999" y="7526"/>
                  </a:lnTo>
                  <a:lnTo>
                    <a:pt x="877" y="8086"/>
                  </a:lnTo>
                  <a:lnTo>
                    <a:pt x="780" y="8671"/>
                  </a:lnTo>
                  <a:lnTo>
                    <a:pt x="756" y="9207"/>
                  </a:lnTo>
                  <a:lnTo>
                    <a:pt x="756" y="13323"/>
                  </a:lnTo>
                  <a:lnTo>
                    <a:pt x="17999" y="13323"/>
                  </a:lnTo>
                  <a:lnTo>
                    <a:pt x="17999" y="9207"/>
                  </a:lnTo>
                  <a:lnTo>
                    <a:pt x="17999" y="9207"/>
                  </a:lnTo>
                  <a:lnTo>
                    <a:pt x="17975" y="8671"/>
                  </a:lnTo>
                  <a:lnTo>
                    <a:pt x="17877" y="8086"/>
                  </a:lnTo>
                  <a:lnTo>
                    <a:pt x="17755" y="7526"/>
                  </a:lnTo>
                  <a:lnTo>
                    <a:pt x="17609" y="7015"/>
                  </a:lnTo>
                  <a:lnTo>
                    <a:pt x="17293" y="6187"/>
                  </a:lnTo>
                  <a:lnTo>
                    <a:pt x="17731" y="6187"/>
                  </a:lnTo>
                  <a:lnTo>
                    <a:pt x="17731" y="6187"/>
                  </a:lnTo>
                  <a:lnTo>
                    <a:pt x="18121" y="6187"/>
                  </a:lnTo>
                  <a:lnTo>
                    <a:pt x="18291" y="6138"/>
                  </a:lnTo>
                  <a:lnTo>
                    <a:pt x="18462" y="6089"/>
                  </a:lnTo>
                  <a:lnTo>
                    <a:pt x="18583" y="6016"/>
                  </a:lnTo>
                  <a:lnTo>
                    <a:pt x="18681" y="5894"/>
                  </a:lnTo>
                  <a:lnTo>
                    <a:pt x="18730" y="5748"/>
                  </a:lnTo>
                  <a:lnTo>
                    <a:pt x="18754" y="5553"/>
                  </a:lnTo>
                  <a:lnTo>
                    <a:pt x="18754" y="555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5351025" y="4375400"/>
              <a:ext cx="303250" cy="149825"/>
            </a:xfrm>
            <a:custGeom>
              <a:avLst/>
              <a:gdLst/>
              <a:ahLst/>
              <a:cxnLst/>
              <a:rect l="0" t="0" r="0" b="0"/>
              <a:pathLst>
                <a:path w="12130" h="5993" fill="none" extrusionOk="0">
                  <a:moveTo>
                    <a:pt x="1" y="4628"/>
                  </a:moveTo>
                  <a:lnTo>
                    <a:pt x="1" y="4628"/>
                  </a:lnTo>
                  <a:lnTo>
                    <a:pt x="171" y="4019"/>
                  </a:lnTo>
                  <a:lnTo>
                    <a:pt x="585" y="2656"/>
                  </a:lnTo>
                  <a:lnTo>
                    <a:pt x="805" y="1925"/>
                  </a:lnTo>
                  <a:lnTo>
                    <a:pt x="1024" y="1292"/>
                  </a:lnTo>
                  <a:lnTo>
                    <a:pt x="1194" y="829"/>
                  </a:lnTo>
                  <a:lnTo>
                    <a:pt x="1267" y="707"/>
                  </a:lnTo>
                  <a:lnTo>
                    <a:pt x="1316" y="658"/>
                  </a:lnTo>
                  <a:lnTo>
                    <a:pt x="1316" y="658"/>
                  </a:lnTo>
                  <a:lnTo>
                    <a:pt x="1535" y="561"/>
                  </a:lnTo>
                  <a:lnTo>
                    <a:pt x="1852" y="464"/>
                  </a:lnTo>
                  <a:lnTo>
                    <a:pt x="2315" y="342"/>
                  </a:lnTo>
                  <a:lnTo>
                    <a:pt x="2948" y="220"/>
                  </a:lnTo>
                  <a:lnTo>
                    <a:pt x="3776" y="98"/>
                  </a:lnTo>
                  <a:lnTo>
                    <a:pt x="4799" y="25"/>
                  </a:lnTo>
                  <a:lnTo>
                    <a:pt x="5408" y="1"/>
                  </a:lnTo>
                  <a:lnTo>
                    <a:pt x="6065" y="1"/>
                  </a:lnTo>
                  <a:lnTo>
                    <a:pt x="6065" y="1"/>
                  </a:lnTo>
                  <a:lnTo>
                    <a:pt x="6723" y="1"/>
                  </a:lnTo>
                  <a:lnTo>
                    <a:pt x="7332" y="25"/>
                  </a:lnTo>
                  <a:lnTo>
                    <a:pt x="8355" y="98"/>
                  </a:lnTo>
                  <a:lnTo>
                    <a:pt x="9183" y="220"/>
                  </a:lnTo>
                  <a:lnTo>
                    <a:pt x="9816" y="342"/>
                  </a:lnTo>
                  <a:lnTo>
                    <a:pt x="10279" y="464"/>
                  </a:lnTo>
                  <a:lnTo>
                    <a:pt x="10595" y="561"/>
                  </a:lnTo>
                  <a:lnTo>
                    <a:pt x="10814" y="658"/>
                  </a:lnTo>
                  <a:lnTo>
                    <a:pt x="10814" y="658"/>
                  </a:lnTo>
                  <a:lnTo>
                    <a:pt x="10863" y="707"/>
                  </a:lnTo>
                  <a:lnTo>
                    <a:pt x="10936" y="829"/>
                  </a:lnTo>
                  <a:lnTo>
                    <a:pt x="11107" y="1292"/>
                  </a:lnTo>
                  <a:lnTo>
                    <a:pt x="11326" y="1925"/>
                  </a:lnTo>
                  <a:lnTo>
                    <a:pt x="11545" y="2656"/>
                  </a:lnTo>
                  <a:lnTo>
                    <a:pt x="11959" y="4019"/>
                  </a:lnTo>
                  <a:lnTo>
                    <a:pt x="12130" y="4628"/>
                  </a:lnTo>
                  <a:lnTo>
                    <a:pt x="12130" y="4628"/>
                  </a:lnTo>
                  <a:lnTo>
                    <a:pt x="12105" y="4677"/>
                  </a:lnTo>
                  <a:lnTo>
                    <a:pt x="12057" y="4750"/>
                  </a:lnTo>
                  <a:lnTo>
                    <a:pt x="11959" y="4823"/>
                  </a:lnTo>
                  <a:lnTo>
                    <a:pt x="11813" y="4921"/>
                  </a:lnTo>
                  <a:lnTo>
                    <a:pt x="11618" y="5042"/>
                  </a:lnTo>
                  <a:lnTo>
                    <a:pt x="11375" y="5164"/>
                  </a:lnTo>
                  <a:lnTo>
                    <a:pt x="11058" y="5262"/>
                  </a:lnTo>
                  <a:lnTo>
                    <a:pt x="10717" y="5383"/>
                  </a:lnTo>
                  <a:lnTo>
                    <a:pt x="10327" y="5505"/>
                  </a:lnTo>
                  <a:lnTo>
                    <a:pt x="9865" y="5627"/>
                  </a:lnTo>
                  <a:lnTo>
                    <a:pt x="9377" y="5724"/>
                  </a:lnTo>
                  <a:lnTo>
                    <a:pt x="8817" y="5822"/>
                  </a:lnTo>
                  <a:lnTo>
                    <a:pt x="8208" y="5895"/>
                  </a:lnTo>
                  <a:lnTo>
                    <a:pt x="7551" y="5944"/>
                  </a:lnTo>
                  <a:lnTo>
                    <a:pt x="6845" y="5992"/>
                  </a:lnTo>
                  <a:lnTo>
                    <a:pt x="6065" y="5992"/>
                  </a:lnTo>
                  <a:lnTo>
                    <a:pt x="6065" y="5992"/>
                  </a:lnTo>
                  <a:lnTo>
                    <a:pt x="5286" y="5992"/>
                  </a:lnTo>
                  <a:lnTo>
                    <a:pt x="4580" y="5944"/>
                  </a:lnTo>
                  <a:lnTo>
                    <a:pt x="3922" y="5895"/>
                  </a:lnTo>
                  <a:lnTo>
                    <a:pt x="3313" y="5822"/>
                  </a:lnTo>
                  <a:lnTo>
                    <a:pt x="2753" y="5724"/>
                  </a:lnTo>
                  <a:lnTo>
                    <a:pt x="2266" y="5627"/>
                  </a:lnTo>
                  <a:lnTo>
                    <a:pt x="1803" y="5505"/>
                  </a:lnTo>
                  <a:lnTo>
                    <a:pt x="1413" y="5383"/>
                  </a:lnTo>
                  <a:lnTo>
                    <a:pt x="1072" y="5262"/>
                  </a:lnTo>
                  <a:lnTo>
                    <a:pt x="756" y="5164"/>
                  </a:lnTo>
                  <a:lnTo>
                    <a:pt x="512" y="5042"/>
                  </a:lnTo>
                  <a:lnTo>
                    <a:pt x="317" y="4921"/>
                  </a:lnTo>
                  <a:lnTo>
                    <a:pt x="171" y="4823"/>
                  </a:lnTo>
                  <a:lnTo>
                    <a:pt x="74" y="4750"/>
                  </a:lnTo>
                  <a:lnTo>
                    <a:pt x="25" y="4677"/>
                  </a:lnTo>
                  <a:lnTo>
                    <a:pt x="1" y="4628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5326675" y="4569025"/>
              <a:ext cx="81000" cy="65175"/>
            </a:xfrm>
            <a:custGeom>
              <a:avLst/>
              <a:gdLst/>
              <a:ahLst/>
              <a:cxnLst/>
              <a:rect l="0" t="0" r="0" b="0"/>
              <a:pathLst>
                <a:path w="3240" h="2607" fill="none" extrusionOk="0">
                  <a:moveTo>
                    <a:pt x="1632" y="2607"/>
                  </a:moveTo>
                  <a:lnTo>
                    <a:pt x="1632" y="2607"/>
                  </a:lnTo>
                  <a:lnTo>
                    <a:pt x="1291" y="2582"/>
                  </a:lnTo>
                  <a:lnTo>
                    <a:pt x="999" y="2509"/>
                  </a:lnTo>
                  <a:lnTo>
                    <a:pt x="731" y="2388"/>
                  </a:lnTo>
                  <a:lnTo>
                    <a:pt x="488" y="2217"/>
                  </a:lnTo>
                  <a:lnTo>
                    <a:pt x="293" y="2047"/>
                  </a:lnTo>
                  <a:lnTo>
                    <a:pt x="122" y="1803"/>
                  </a:lnTo>
                  <a:lnTo>
                    <a:pt x="74" y="1706"/>
                  </a:lnTo>
                  <a:lnTo>
                    <a:pt x="49" y="1559"/>
                  </a:lnTo>
                  <a:lnTo>
                    <a:pt x="25" y="1438"/>
                  </a:lnTo>
                  <a:lnTo>
                    <a:pt x="1" y="1316"/>
                  </a:lnTo>
                  <a:lnTo>
                    <a:pt x="1" y="1316"/>
                  </a:lnTo>
                  <a:lnTo>
                    <a:pt x="25" y="1170"/>
                  </a:lnTo>
                  <a:lnTo>
                    <a:pt x="49" y="1048"/>
                  </a:lnTo>
                  <a:lnTo>
                    <a:pt x="74" y="926"/>
                  </a:lnTo>
                  <a:lnTo>
                    <a:pt x="122" y="804"/>
                  </a:lnTo>
                  <a:lnTo>
                    <a:pt x="293" y="585"/>
                  </a:lnTo>
                  <a:lnTo>
                    <a:pt x="488" y="390"/>
                  </a:lnTo>
                  <a:lnTo>
                    <a:pt x="731" y="220"/>
                  </a:lnTo>
                  <a:lnTo>
                    <a:pt x="999" y="98"/>
                  </a:lnTo>
                  <a:lnTo>
                    <a:pt x="1291" y="25"/>
                  </a:lnTo>
                  <a:lnTo>
                    <a:pt x="1632" y="1"/>
                  </a:lnTo>
                  <a:lnTo>
                    <a:pt x="1632" y="1"/>
                  </a:lnTo>
                  <a:lnTo>
                    <a:pt x="1803" y="1"/>
                  </a:lnTo>
                  <a:lnTo>
                    <a:pt x="1949" y="49"/>
                  </a:lnTo>
                  <a:lnTo>
                    <a:pt x="2120" y="98"/>
                  </a:lnTo>
                  <a:lnTo>
                    <a:pt x="2266" y="171"/>
                  </a:lnTo>
                  <a:lnTo>
                    <a:pt x="2412" y="269"/>
                  </a:lnTo>
                  <a:lnTo>
                    <a:pt x="2534" y="390"/>
                  </a:lnTo>
                  <a:lnTo>
                    <a:pt x="2777" y="634"/>
                  </a:lnTo>
                  <a:lnTo>
                    <a:pt x="2972" y="926"/>
                  </a:lnTo>
                  <a:lnTo>
                    <a:pt x="3118" y="1219"/>
                  </a:lnTo>
                  <a:lnTo>
                    <a:pt x="3215" y="1535"/>
                  </a:lnTo>
                  <a:lnTo>
                    <a:pt x="3240" y="1681"/>
                  </a:lnTo>
                  <a:lnTo>
                    <a:pt x="3240" y="1803"/>
                  </a:lnTo>
                  <a:lnTo>
                    <a:pt x="3240" y="1803"/>
                  </a:lnTo>
                  <a:lnTo>
                    <a:pt x="3240" y="1949"/>
                  </a:lnTo>
                  <a:lnTo>
                    <a:pt x="3215" y="2047"/>
                  </a:lnTo>
                  <a:lnTo>
                    <a:pt x="3167" y="2144"/>
                  </a:lnTo>
                  <a:lnTo>
                    <a:pt x="3118" y="2241"/>
                  </a:lnTo>
                  <a:lnTo>
                    <a:pt x="3045" y="2314"/>
                  </a:lnTo>
                  <a:lnTo>
                    <a:pt x="2972" y="2388"/>
                  </a:lnTo>
                  <a:lnTo>
                    <a:pt x="2777" y="2485"/>
                  </a:lnTo>
                  <a:lnTo>
                    <a:pt x="2534" y="2558"/>
                  </a:lnTo>
                  <a:lnTo>
                    <a:pt x="2266" y="2582"/>
                  </a:lnTo>
                  <a:lnTo>
                    <a:pt x="1949" y="2607"/>
                  </a:lnTo>
                  <a:lnTo>
                    <a:pt x="1632" y="2607"/>
                  </a:lnTo>
                  <a:lnTo>
                    <a:pt x="1632" y="260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5447225" y="4615925"/>
              <a:ext cx="110850" cy="25"/>
            </a:xfrm>
            <a:custGeom>
              <a:avLst/>
              <a:gdLst/>
              <a:ahLst/>
              <a:cxnLst/>
              <a:rect l="0" t="0" r="0" b="0"/>
              <a:pathLst>
                <a:path w="4434" h="1" fill="none" extrusionOk="0">
                  <a:moveTo>
                    <a:pt x="1" y="0"/>
                  </a:moveTo>
                  <a:lnTo>
                    <a:pt x="443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5439925" y="4589125"/>
              <a:ext cx="125450" cy="25"/>
            </a:xfrm>
            <a:custGeom>
              <a:avLst/>
              <a:gdLst/>
              <a:ahLst/>
              <a:cxnLst/>
              <a:rect l="0" t="0" r="0" b="0"/>
              <a:pathLst>
                <a:path w="5018" h="1" fill="none" extrusionOk="0">
                  <a:moveTo>
                    <a:pt x="1" y="0"/>
                  </a:moveTo>
                  <a:lnTo>
                    <a:pt x="501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5597625" y="4569025"/>
              <a:ext cx="81000" cy="65175"/>
            </a:xfrm>
            <a:custGeom>
              <a:avLst/>
              <a:gdLst/>
              <a:ahLst/>
              <a:cxnLst/>
              <a:rect l="0" t="0" r="0" b="0"/>
              <a:pathLst>
                <a:path w="3240" h="2607" fill="none" extrusionOk="0">
                  <a:moveTo>
                    <a:pt x="1608" y="2607"/>
                  </a:moveTo>
                  <a:lnTo>
                    <a:pt x="1608" y="2607"/>
                  </a:lnTo>
                  <a:lnTo>
                    <a:pt x="1291" y="2607"/>
                  </a:lnTo>
                  <a:lnTo>
                    <a:pt x="975" y="2582"/>
                  </a:lnTo>
                  <a:lnTo>
                    <a:pt x="707" y="2558"/>
                  </a:lnTo>
                  <a:lnTo>
                    <a:pt x="463" y="2485"/>
                  </a:lnTo>
                  <a:lnTo>
                    <a:pt x="268" y="2388"/>
                  </a:lnTo>
                  <a:lnTo>
                    <a:pt x="195" y="2314"/>
                  </a:lnTo>
                  <a:lnTo>
                    <a:pt x="122" y="2241"/>
                  </a:lnTo>
                  <a:lnTo>
                    <a:pt x="74" y="2144"/>
                  </a:lnTo>
                  <a:lnTo>
                    <a:pt x="25" y="2047"/>
                  </a:lnTo>
                  <a:lnTo>
                    <a:pt x="1" y="1949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681"/>
                  </a:lnTo>
                  <a:lnTo>
                    <a:pt x="25" y="1535"/>
                  </a:lnTo>
                  <a:lnTo>
                    <a:pt x="122" y="1219"/>
                  </a:lnTo>
                  <a:lnTo>
                    <a:pt x="268" y="926"/>
                  </a:lnTo>
                  <a:lnTo>
                    <a:pt x="463" y="634"/>
                  </a:lnTo>
                  <a:lnTo>
                    <a:pt x="707" y="390"/>
                  </a:lnTo>
                  <a:lnTo>
                    <a:pt x="829" y="269"/>
                  </a:lnTo>
                  <a:lnTo>
                    <a:pt x="975" y="171"/>
                  </a:lnTo>
                  <a:lnTo>
                    <a:pt x="1121" y="98"/>
                  </a:lnTo>
                  <a:lnTo>
                    <a:pt x="1291" y="49"/>
                  </a:lnTo>
                  <a:lnTo>
                    <a:pt x="1438" y="1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949" y="25"/>
                  </a:lnTo>
                  <a:lnTo>
                    <a:pt x="2241" y="98"/>
                  </a:lnTo>
                  <a:lnTo>
                    <a:pt x="2509" y="220"/>
                  </a:lnTo>
                  <a:lnTo>
                    <a:pt x="2753" y="390"/>
                  </a:lnTo>
                  <a:lnTo>
                    <a:pt x="2948" y="585"/>
                  </a:lnTo>
                  <a:lnTo>
                    <a:pt x="3118" y="804"/>
                  </a:lnTo>
                  <a:lnTo>
                    <a:pt x="3167" y="926"/>
                  </a:lnTo>
                  <a:lnTo>
                    <a:pt x="3191" y="1048"/>
                  </a:lnTo>
                  <a:lnTo>
                    <a:pt x="3215" y="1170"/>
                  </a:lnTo>
                  <a:lnTo>
                    <a:pt x="3240" y="1316"/>
                  </a:lnTo>
                  <a:lnTo>
                    <a:pt x="3240" y="1316"/>
                  </a:lnTo>
                  <a:lnTo>
                    <a:pt x="3215" y="1438"/>
                  </a:lnTo>
                  <a:lnTo>
                    <a:pt x="3191" y="1559"/>
                  </a:lnTo>
                  <a:lnTo>
                    <a:pt x="3167" y="1706"/>
                  </a:lnTo>
                  <a:lnTo>
                    <a:pt x="3118" y="1803"/>
                  </a:lnTo>
                  <a:lnTo>
                    <a:pt x="2948" y="2047"/>
                  </a:lnTo>
                  <a:lnTo>
                    <a:pt x="2753" y="2217"/>
                  </a:lnTo>
                  <a:lnTo>
                    <a:pt x="2509" y="2388"/>
                  </a:lnTo>
                  <a:lnTo>
                    <a:pt x="2241" y="2509"/>
                  </a:lnTo>
                  <a:lnTo>
                    <a:pt x="1949" y="2582"/>
                  </a:lnTo>
                  <a:lnTo>
                    <a:pt x="1608" y="2607"/>
                  </a:lnTo>
                  <a:lnTo>
                    <a:pt x="1608" y="260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4" name="Shape 554"/>
          <p:cNvGrpSpPr/>
          <p:nvPr/>
        </p:nvGrpSpPr>
        <p:grpSpPr>
          <a:xfrm>
            <a:off x="5906955" y="4676899"/>
            <a:ext cx="354144" cy="354144"/>
            <a:chOff x="5964175" y="4329750"/>
            <a:chExt cx="421350" cy="421350"/>
          </a:xfrm>
        </p:grpSpPr>
        <p:sp>
          <p:nvSpPr>
            <p:cNvPr id="555" name="Shape 555"/>
            <p:cNvSpPr/>
            <p:nvPr/>
          </p:nvSpPr>
          <p:spPr>
            <a:xfrm>
              <a:off x="5964175" y="4329750"/>
              <a:ext cx="421350" cy="421350"/>
            </a:xfrm>
            <a:custGeom>
              <a:avLst/>
              <a:gdLst/>
              <a:ahLst/>
              <a:cxnLst/>
              <a:rect l="0" t="0" r="0" b="0"/>
              <a:pathLst>
                <a:path w="16854" h="16854" fill="none" extrusionOk="0">
                  <a:moveTo>
                    <a:pt x="15636" y="14004"/>
                  </a:moveTo>
                  <a:lnTo>
                    <a:pt x="13517" y="6260"/>
                  </a:lnTo>
                  <a:lnTo>
                    <a:pt x="16196" y="3605"/>
                  </a:lnTo>
                  <a:lnTo>
                    <a:pt x="16196" y="3605"/>
                  </a:lnTo>
                  <a:lnTo>
                    <a:pt x="16318" y="3434"/>
                  </a:lnTo>
                  <a:lnTo>
                    <a:pt x="16440" y="3239"/>
                  </a:lnTo>
                  <a:lnTo>
                    <a:pt x="16537" y="3020"/>
                  </a:lnTo>
                  <a:lnTo>
                    <a:pt x="16610" y="2777"/>
                  </a:lnTo>
                  <a:lnTo>
                    <a:pt x="16732" y="2338"/>
                  </a:lnTo>
                  <a:lnTo>
                    <a:pt x="16805" y="2046"/>
                  </a:lnTo>
                  <a:lnTo>
                    <a:pt x="16805" y="2046"/>
                  </a:lnTo>
                  <a:lnTo>
                    <a:pt x="16830" y="1729"/>
                  </a:lnTo>
                  <a:lnTo>
                    <a:pt x="16854" y="1437"/>
                  </a:lnTo>
                  <a:lnTo>
                    <a:pt x="16854" y="1194"/>
                  </a:lnTo>
                  <a:lnTo>
                    <a:pt x="16854" y="950"/>
                  </a:lnTo>
                  <a:lnTo>
                    <a:pt x="16805" y="755"/>
                  </a:lnTo>
                  <a:lnTo>
                    <a:pt x="16732" y="585"/>
                  </a:lnTo>
                  <a:lnTo>
                    <a:pt x="16659" y="414"/>
                  </a:lnTo>
                  <a:lnTo>
                    <a:pt x="16562" y="293"/>
                  </a:lnTo>
                  <a:lnTo>
                    <a:pt x="16562" y="293"/>
                  </a:lnTo>
                  <a:lnTo>
                    <a:pt x="16440" y="195"/>
                  </a:lnTo>
                  <a:lnTo>
                    <a:pt x="16269" y="122"/>
                  </a:lnTo>
                  <a:lnTo>
                    <a:pt x="16099" y="49"/>
                  </a:lnTo>
                  <a:lnTo>
                    <a:pt x="15904" y="0"/>
                  </a:lnTo>
                  <a:lnTo>
                    <a:pt x="15660" y="0"/>
                  </a:lnTo>
                  <a:lnTo>
                    <a:pt x="15417" y="0"/>
                  </a:lnTo>
                  <a:lnTo>
                    <a:pt x="15125" y="25"/>
                  </a:lnTo>
                  <a:lnTo>
                    <a:pt x="14808" y="49"/>
                  </a:lnTo>
                  <a:lnTo>
                    <a:pt x="14808" y="49"/>
                  </a:lnTo>
                  <a:lnTo>
                    <a:pt x="14516" y="122"/>
                  </a:lnTo>
                  <a:lnTo>
                    <a:pt x="14077" y="244"/>
                  </a:lnTo>
                  <a:lnTo>
                    <a:pt x="13834" y="317"/>
                  </a:lnTo>
                  <a:lnTo>
                    <a:pt x="13615" y="414"/>
                  </a:lnTo>
                  <a:lnTo>
                    <a:pt x="13420" y="536"/>
                  </a:lnTo>
                  <a:lnTo>
                    <a:pt x="13249" y="658"/>
                  </a:lnTo>
                  <a:lnTo>
                    <a:pt x="10595" y="3337"/>
                  </a:lnTo>
                  <a:lnTo>
                    <a:pt x="2850" y="1218"/>
                  </a:lnTo>
                  <a:lnTo>
                    <a:pt x="2850" y="1218"/>
                  </a:lnTo>
                  <a:lnTo>
                    <a:pt x="2704" y="1194"/>
                  </a:lnTo>
                  <a:lnTo>
                    <a:pt x="2582" y="1218"/>
                  </a:lnTo>
                  <a:lnTo>
                    <a:pt x="2460" y="1267"/>
                  </a:lnTo>
                  <a:lnTo>
                    <a:pt x="2338" y="1340"/>
                  </a:lnTo>
                  <a:lnTo>
                    <a:pt x="1608" y="2095"/>
                  </a:lnTo>
                  <a:lnTo>
                    <a:pt x="1608" y="2095"/>
                  </a:lnTo>
                  <a:lnTo>
                    <a:pt x="1535" y="2192"/>
                  </a:lnTo>
                  <a:lnTo>
                    <a:pt x="1486" y="2290"/>
                  </a:lnTo>
                  <a:lnTo>
                    <a:pt x="1462" y="2411"/>
                  </a:lnTo>
                  <a:lnTo>
                    <a:pt x="1462" y="2509"/>
                  </a:lnTo>
                  <a:lnTo>
                    <a:pt x="1462" y="2509"/>
                  </a:lnTo>
                  <a:lnTo>
                    <a:pt x="1486" y="2606"/>
                  </a:lnTo>
                  <a:lnTo>
                    <a:pt x="1510" y="2679"/>
                  </a:lnTo>
                  <a:lnTo>
                    <a:pt x="1608" y="2825"/>
                  </a:lnTo>
                  <a:lnTo>
                    <a:pt x="1608" y="2825"/>
                  </a:lnTo>
                  <a:lnTo>
                    <a:pt x="1705" y="2899"/>
                  </a:lnTo>
                  <a:lnTo>
                    <a:pt x="7404" y="6600"/>
                  </a:lnTo>
                  <a:lnTo>
                    <a:pt x="4165" y="10863"/>
                  </a:lnTo>
                  <a:lnTo>
                    <a:pt x="926" y="10302"/>
                  </a:lnTo>
                  <a:lnTo>
                    <a:pt x="926" y="10302"/>
                  </a:lnTo>
                  <a:lnTo>
                    <a:pt x="828" y="10302"/>
                  </a:lnTo>
                  <a:lnTo>
                    <a:pt x="707" y="10327"/>
                  </a:lnTo>
                  <a:lnTo>
                    <a:pt x="609" y="10375"/>
                  </a:lnTo>
                  <a:lnTo>
                    <a:pt x="512" y="10449"/>
                  </a:lnTo>
                  <a:lnTo>
                    <a:pt x="146" y="10814"/>
                  </a:lnTo>
                  <a:lnTo>
                    <a:pt x="146" y="10814"/>
                  </a:lnTo>
                  <a:lnTo>
                    <a:pt x="73" y="10911"/>
                  </a:lnTo>
                  <a:lnTo>
                    <a:pt x="25" y="11033"/>
                  </a:lnTo>
                  <a:lnTo>
                    <a:pt x="0" y="11155"/>
                  </a:lnTo>
                  <a:lnTo>
                    <a:pt x="0" y="11277"/>
                  </a:lnTo>
                  <a:lnTo>
                    <a:pt x="0" y="11277"/>
                  </a:lnTo>
                  <a:lnTo>
                    <a:pt x="49" y="11423"/>
                  </a:lnTo>
                  <a:lnTo>
                    <a:pt x="146" y="11569"/>
                  </a:lnTo>
                  <a:lnTo>
                    <a:pt x="146" y="11569"/>
                  </a:lnTo>
                  <a:lnTo>
                    <a:pt x="244" y="11642"/>
                  </a:lnTo>
                  <a:lnTo>
                    <a:pt x="3434" y="13420"/>
                  </a:lnTo>
                  <a:lnTo>
                    <a:pt x="5212" y="16610"/>
                  </a:lnTo>
                  <a:lnTo>
                    <a:pt x="5212" y="16610"/>
                  </a:lnTo>
                  <a:lnTo>
                    <a:pt x="5285" y="16708"/>
                  </a:lnTo>
                  <a:lnTo>
                    <a:pt x="5285" y="16708"/>
                  </a:lnTo>
                  <a:lnTo>
                    <a:pt x="5431" y="16805"/>
                  </a:lnTo>
                  <a:lnTo>
                    <a:pt x="5578" y="16854"/>
                  </a:lnTo>
                  <a:lnTo>
                    <a:pt x="5578" y="16854"/>
                  </a:lnTo>
                  <a:lnTo>
                    <a:pt x="5699" y="16854"/>
                  </a:lnTo>
                  <a:lnTo>
                    <a:pt x="5821" y="16830"/>
                  </a:lnTo>
                  <a:lnTo>
                    <a:pt x="5943" y="16781"/>
                  </a:lnTo>
                  <a:lnTo>
                    <a:pt x="6040" y="16708"/>
                  </a:lnTo>
                  <a:lnTo>
                    <a:pt x="6406" y="16342"/>
                  </a:lnTo>
                  <a:lnTo>
                    <a:pt x="6406" y="16342"/>
                  </a:lnTo>
                  <a:lnTo>
                    <a:pt x="6479" y="16245"/>
                  </a:lnTo>
                  <a:lnTo>
                    <a:pt x="6527" y="16148"/>
                  </a:lnTo>
                  <a:lnTo>
                    <a:pt x="6552" y="16026"/>
                  </a:lnTo>
                  <a:lnTo>
                    <a:pt x="6552" y="15928"/>
                  </a:lnTo>
                  <a:lnTo>
                    <a:pt x="5992" y="12689"/>
                  </a:lnTo>
                  <a:lnTo>
                    <a:pt x="10254" y="9450"/>
                  </a:lnTo>
                  <a:lnTo>
                    <a:pt x="13956" y="15149"/>
                  </a:lnTo>
                  <a:lnTo>
                    <a:pt x="13956" y="15149"/>
                  </a:lnTo>
                  <a:lnTo>
                    <a:pt x="14029" y="15246"/>
                  </a:lnTo>
                  <a:lnTo>
                    <a:pt x="14029" y="15246"/>
                  </a:lnTo>
                  <a:lnTo>
                    <a:pt x="14175" y="15344"/>
                  </a:lnTo>
                  <a:lnTo>
                    <a:pt x="14248" y="15368"/>
                  </a:lnTo>
                  <a:lnTo>
                    <a:pt x="14345" y="15393"/>
                  </a:lnTo>
                  <a:lnTo>
                    <a:pt x="14345" y="15393"/>
                  </a:lnTo>
                  <a:lnTo>
                    <a:pt x="14443" y="15393"/>
                  </a:lnTo>
                  <a:lnTo>
                    <a:pt x="14565" y="15368"/>
                  </a:lnTo>
                  <a:lnTo>
                    <a:pt x="14662" y="15320"/>
                  </a:lnTo>
                  <a:lnTo>
                    <a:pt x="14759" y="15246"/>
                  </a:lnTo>
                  <a:lnTo>
                    <a:pt x="15514" y="14516"/>
                  </a:lnTo>
                  <a:lnTo>
                    <a:pt x="15514" y="14516"/>
                  </a:lnTo>
                  <a:lnTo>
                    <a:pt x="15587" y="14394"/>
                  </a:lnTo>
                  <a:lnTo>
                    <a:pt x="15636" y="14272"/>
                  </a:lnTo>
                  <a:lnTo>
                    <a:pt x="15660" y="14151"/>
                  </a:lnTo>
                  <a:lnTo>
                    <a:pt x="15636" y="14004"/>
                  </a:lnTo>
                  <a:lnTo>
                    <a:pt x="15636" y="1400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6322800" y="4360800"/>
              <a:ext cx="31675" cy="30475"/>
            </a:xfrm>
            <a:custGeom>
              <a:avLst/>
              <a:gdLst/>
              <a:ahLst/>
              <a:cxnLst/>
              <a:rect l="0" t="0" r="0" b="0"/>
              <a:pathLst>
                <a:path w="1267" h="1219" fill="none" extrusionOk="0">
                  <a:moveTo>
                    <a:pt x="1267" y="1218"/>
                  </a:moveTo>
                  <a:lnTo>
                    <a:pt x="1267" y="1218"/>
                  </a:lnTo>
                  <a:lnTo>
                    <a:pt x="1242" y="999"/>
                  </a:lnTo>
                  <a:lnTo>
                    <a:pt x="1169" y="755"/>
                  </a:lnTo>
                  <a:lnTo>
                    <a:pt x="1048" y="561"/>
                  </a:lnTo>
                  <a:lnTo>
                    <a:pt x="901" y="366"/>
                  </a:lnTo>
                  <a:lnTo>
                    <a:pt x="901" y="366"/>
                  </a:lnTo>
                  <a:lnTo>
                    <a:pt x="707" y="220"/>
                  </a:lnTo>
                  <a:lnTo>
                    <a:pt x="487" y="98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7" name="Shape 557"/>
          <p:cNvGrpSpPr/>
          <p:nvPr/>
        </p:nvGrpSpPr>
        <p:grpSpPr>
          <a:xfrm>
            <a:off x="1942863" y="5241883"/>
            <a:ext cx="372593" cy="360301"/>
            <a:chOff x="1247825" y="5001950"/>
            <a:chExt cx="443300" cy="428675"/>
          </a:xfrm>
        </p:grpSpPr>
        <p:sp>
          <p:nvSpPr>
            <p:cNvPr id="558" name="Shape 558"/>
            <p:cNvSpPr/>
            <p:nvPr/>
          </p:nvSpPr>
          <p:spPr>
            <a:xfrm>
              <a:off x="1247825" y="5168175"/>
              <a:ext cx="373875" cy="221650"/>
            </a:xfrm>
            <a:custGeom>
              <a:avLst/>
              <a:gdLst/>
              <a:ahLst/>
              <a:cxnLst/>
              <a:rect l="0" t="0" r="0" b="0"/>
              <a:pathLst>
                <a:path w="14955" h="8866" fill="none" extrusionOk="0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1275850" y="5209575"/>
              <a:ext cx="60900" cy="87075"/>
            </a:xfrm>
            <a:custGeom>
              <a:avLst/>
              <a:gdLst/>
              <a:ahLst/>
              <a:cxnLst/>
              <a:rect l="0" t="0" r="0" b="0"/>
              <a:pathLst>
                <a:path w="2436" h="3483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1247825" y="5391625"/>
              <a:ext cx="443300" cy="39000"/>
            </a:xfrm>
            <a:custGeom>
              <a:avLst/>
              <a:gdLst/>
              <a:ahLst/>
              <a:cxnLst/>
              <a:rect l="0" t="0" r="0" b="0"/>
              <a:pathLst>
                <a:path w="17732" h="1560" fill="none" extrusionOk="0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1454850" y="5001950"/>
              <a:ext cx="17075" cy="114475"/>
            </a:xfrm>
            <a:custGeom>
              <a:avLst/>
              <a:gdLst/>
              <a:ahLst/>
              <a:cxnLst/>
              <a:rect l="0" t="0" r="0" b="0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1411025" y="5001950"/>
              <a:ext cx="17075" cy="114475"/>
            </a:xfrm>
            <a:custGeom>
              <a:avLst/>
              <a:gdLst/>
              <a:ahLst/>
              <a:cxnLst/>
              <a:rect l="0" t="0" r="0" b="0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1498700" y="5001950"/>
              <a:ext cx="16450" cy="114475"/>
            </a:xfrm>
            <a:custGeom>
              <a:avLst/>
              <a:gdLst/>
              <a:ahLst/>
              <a:cxnLst/>
              <a:rect l="0" t="0" r="0" b="0"/>
              <a:pathLst>
                <a:path w="658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64" name="Shape 564"/>
          <p:cNvGrpSpPr/>
          <p:nvPr/>
        </p:nvGrpSpPr>
        <p:grpSpPr>
          <a:xfrm>
            <a:off x="2541110" y="5223959"/>
            <a:ext cx="306068" cy="389991"/>
            <a:chOff x="1959600" y="4980625"/>
            <a:chExt cx="364150" cy="464000"/>
          </a:xfrm>
        </p:grpSpPr>
        <p:sp>
          <p:nvSpPr>
            <p:cNvPr id="565" name="Shape 565"/>
            <p:cNvSpPr/>
            <p:nvPr/>
          </p:nvSpPr>
          <p:spPr>
            <a:xfrm>
              <a:off x="1959600" y="4980625"/>
              <a:ext cx="364150" cy="239325"/>
            </a:xfrm>
            <a:custGeom>
              <a:avLst/>
              <a:gdLst/>
              <a:ahLst/>
              <a:cxnLst/>
              <a:rect l="0" t="0" r="0" b="0"/>
              <a:pathLst>
                <a:path w="14566" h="9573" fill="none" extrusionOk="0">
                  <a:moveTo>
                    <a:pt x="8769" y="9572"/>
                  </a:moveTo>
                  <a:lnTo>
                    <a:pt x="14565" y="9572"/>
                  </a:lnTo>
                  <a:lnTo>
                    <a:pt x="14565" y="6114"/>
                  </a:lnTo>
                  <a:lnTo>
                    <a:pt x="14565" y="6114"/>
                  </a:lnTo>
                  <a:lnTo>
                    <a:pt x="14541" y="6016"/>
                  </a:lnTo>
                  <a:lnTo>
                    <a:pt x="14516" y="5919"/>
                  </a:lnTo>
                  <a:lnTo>
                    <a:pt x="14468" y="5822"/>
                  </a:lnTo>
                  <a:lnTo>
                    <a:pt x="14419" y="5773"/>
                  </a:lnTo>
                  <a:lnTo>
                    <a:pt x="14346" y="5700"/>
                  </a:lnTo>
                  <a:lnTo>
                    <a:pt x="14249" y="5651"/>
                  </a:lnTo>
                  <a:lnTo>
                    <a:pt x="14175" y="5627"/>
                  </a:lnTo>
                  <a:lnTo>
                    <a:pt x="14078" y="5627"/>
                  </a:lnTo>
                  <a:lnTo>
                    <a:pt x="10814" y="5627"/>
                  </a:lnTo>
                  <a:lnTo>
                    <a:pt x="10814" y="5627"/>
                  </a:lnTo>
                  <a:lnTo>
                    <a:pt x="11228" y="5456"/>
                  </a:lnTo>
                  <a:lnTo>
                    <a:pt x="11643" y="5237"/>
                  </a:lnTo>
                  <a:lnTo>
                    <a:pt x="12008" y="4993"/>
                  </a:lnTo>
                  <a:lnTo>
                    <a:pt x="12178" y="4872"/>
                  </a:lnTo>
                  <a:lnTo>
                    <a:pt x="12349" y="4726"/>
                  </a:lnTo>
                  <a:lnTo>
                    <a:pt x="12349" y="4726"/>
                  </a:lnTo>
                  <a:lnTo>
                    <a:pt x="12617" y="4433"/>
                  </a:lnTo>
                  <a:lnTo>
                    <a:pt x="12836" y="4141"/>
                  </a:lnTo>
                  <a:lnTo>
                    <a:pt x="13031" y="3849"/>
                  </a:lnTo>
                  <a:lnTo>
                    <a:pt x="13177" y="3557"/>
                  </a:lnTo>
                  <a:lnTo>
                    <a:pt x="13274" y="3289"/>
                  </a:lnTo>
                  <a:lnTo>
                    <a:pt x="13372" y="3021"/>
                  </a:lnTo>
                  <a:lnTo>
                    <a:pt x="13396" y="2753"/>
                  </a:lnTo>
                  <a:lnTo>
                    <a:pt x="13420" y="2485"/>
                  </a:lnTo>
                  <a:lnTo>
                    <a:pt x="13396" y="2241"/>
                  </a:lnTo>
                  <a:lnTo>
                    <a:pt x="13347" y="1998"/>
                  </a:lnTo>
                  <a:lnTo>
                    <a:pt x="13274" y="1754"/>
                  </a:lnTo>
                  <a:lnTo>
                    <a:pt x="13201" y="1535"/>
                  </a:lnTo>
                  <a:lnTo>
                    <a:pt x="13079" y="1340"/>
                  </a:lnTo>
                  <a:lnTo>
                    <a:pt x="12958" y="1121"/>
                  </a:lnTo>
                  <a:lnTo>
                    <a:pt x="12812" y="951"/>
                  </a:lnTo>
                  <a:lnTo>
                    <a:pt x="12641" y="780"/>
                  </a:lnTo>
                  <a:lnTo>
                    <a:pt x="12641" y="780"/>
                  </a:lnTo>
                  <a:lnTo>
                    <a:pt x="12471" y="610"/>
                  </a:lnTo>
                  <a:lnTo>
                    <a:pt x="12300" y="463"/>
                  </a:lnTo>
                  <a:lnTo>
                    <a:pt x="12105" y="342"/>
                  </a:lnTo>
                  <a:lnTo>
                    <a:pt x="11886" y="220"/>
                  </a:lnTo>
                  <a:lnTo>
                    <a:pt x="11667" y="147"/>
                  </a:lnTo>
                  <a:lnTo>
                    <a:pt x="11423" y="74"/>
                  </a:lnTo>
                  <a:lnTo>
                    <a:pt x="11180" y="25"/>
                  </a:lnTo>
                  <a:lnTo>
                    <a:pt x="10936" y="1"/>
                  </a:lnTo>
                  <a:lnTo>
                    <a:pt x="10668" y="25"/>
                  </a:lnTo>
                  <a:lnTo>
                    <a:pt x="10400" y="49"/>
                  </a:lnTo>
                  <a:lnTo>
                    <a:pt x="10133" y="147"/>
                  </a:lnTo>
                  <a:lnTo>
                    <a:pt x="9865" y="244"/>
                  </a:lnTo>
                  <a:lnTo>
                    <a:pt x="9572" y="390"/>
                  </a:lnTo>
                  <a:lnTo>
                    <a:pt x="9280" y="585"/>
                  </a:lnTo>
                  <a:lnTo>
                    <a:pt x="8988" y="804"/>
                  </a:lnTo>
                  <a:lnTo>
                    <a:pt x="8696" y="1072"/>
                  </a:lnTo>
                  <a:lnTo>
                    <a:pt x="8696" y="1072"/>
                  </a:lnTo>
                  <a:lnTo>
                    <a:pt x="8452" y="1365"/>
                  </a:lnTo>
                  <a:lnTo>
                    <a:pt x="8257" y="1657"/>
                  </a:lnTo>
                  <a:lnTo>
                    <a:pt x="8062" y="1973"/>
                  </a:lnTo>
                  <a:lnTo>
                    <a:pt x="7892" y="2314"/>
                  </a:lnTo>
                  <a:lnTo>
                    <a:pt x="7770" y="2680"/>
                  </a:lnTo>
                  <a:lnTo>
                    <a:pt x="7648" y="3045"/>
                  </a:lnTo>
                  <a:lnTo>
                    <a:pt x="7551" y="3386"/>
                  </a:lnTo>
                  <a:lnTo>
                    <a:pt x="7478" y="3727"/>
                  </a:lnTo>
                  <a:lnTo>
                    <a:pt x="7380" y="4385"/>
                  </a:lnTo>
                  <a:lnTo>
                    <a:pt x="7307" y="489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83" y="5456"/>
                  </a:lnTo>
                  <a:lnTo>
                    <a:pt x="7259" y="4896"/>
                  </a:lnTo>
                  <a:lnTo>
                    <a:pt x="7186" y="4385"/>
                  </a:lnTo>
                  <a:lnTo>
                    <a:pt x="7088" y="3727"/>
                  </a:lnTo>
                  <a:lnTo>
                    <a:pt x="7015" y="3386"/>
                  </a:lnTo>
                  <a:lnTo>
                    <a:pt x="6918" y="3045"/>
                  </a:lnTo>
                  <a:lnTo>
                    <a:pt x="6796" y="2680"/>
                  </a:lnTo>
                  <a:lnTo>
                    <a:pt x="6674" y="2314"/>
                  </a:lnTo>
                  <a:lnTo>
                    <a:pt x="6504" y="1973"/>
                  </a:lnTo>
                  <a:lnTo>
                    <a:pt x="6309" y="1657"/>
                  </a:lnTo>
                  <a:lnTo>
                    <a:pt x="6114" y="1365"/>
                  </a:lnTo>
                  <a:lnTo>
                    <a:pt x="5870" y="1072"/>
                  </a:lnTo>
                  <a:lnTo>
                    <a:pt x="5870" y="1072"/>
                  </a:lnTo>
                  <a:lnTo>
                    <a:pt x="5578" y="804"/>
                  </a:lnTo>
                  <a:lnTo>
                    <a:pt x="5286" y="585"/>
                  </a:lnTo>
                  <a:lnTo>
                    <a:pt x="4994" y="390"/>
                  </a:lnTo>
                  <a:lnTo>
                    <a:pt x="4701" y="244"/>
                  </a:lnTo>
                  <a:lnTo>
                    <a:pt x="4433" y="147"/>
                  </a:lnTo>
                  <a:lnTo>
                    <a:pt x="4166" y="49"/>
                  </a:lnTo>
                  <a:lnTo>
                    <a:pt x="3898" y="25"/>
                  </a:lnTo>
                  <a:lnTo>
                    <a:pt x="3630" y="1"/>
                  </a:lnTo>
                  <a:lnTo>
                    <a:pt x="3386" y="25"/>
                  </a:lnTo>
                  <a:lnTo>
                    <a:pt x="3143" y="74"/>
                  </a:lnTo>
                  <a:lnTo>
                    <a:pt x="2899" y="147"/>
                  </a:lnTo>
                  <a:lnTo>
                    <a:pt x="2680" y="220"/>
                  </a:lnTo>
                  <a:lnTo>
                    <a:pt x="2461" y="342"/>
                  </a:lnTo>
                  <a:lnTo>
                    <a:pt x="2266" y="463"/>
                  </a:lnTo>
                  <a:lnTo>
                    <a:pt x="2095" y="610"/>
                  </a:lnTo>
                  <a:lnTo>
                    <a:pt x="1925" y="780"/>
                  </a:lnTo>
                  <a:lnTo>
                    <a:pt x="1925" y="780"/>
                  </a:lnTo>
                  <a:lnTo>
                    <a:pt x="1754" y="951"/>
                  </a:lnTo>
                  <a:lnTo>
                    <a:pt x="1608" y="1121"/>
                  </a:lnTo>
                  <a:lnTo>
                    <a:pt x="1487" y="1340"/>
                  </a:lnTo>
                  <a:lnTo>
                    <a:pt x="1365" y="1535"/>
                  </a:lnTo>
                  <a:lnTo>
                    <a:pt x="1292" y="1754"/>
                  </a:lnTo>
                  <a:lnTo>
                    <a:pt x="1219" y="1998"/>
                  </a:lnTo>
                  <a:lnTo>
                    <a:pt x="1170" y="2241"/>
                  </a:lnTo>
                  <a:lnTo>
                    <a:pt x="1146" y="2485"/>
                  </a:lnTo>
                  <a:lnTo>
                    <a:pt x="1170" y="2753"/>
                  </a:lnTo>
                  <a:lnTo>
                    <a:pt x="1194" y="3021"/>
                  </a:lnTo>
                  <a:lnTo>
                    <a:pt x="1292" y="3289"/>
                  </a:lnTo>
                  <a:lnTo>
                    <a:pt x="1389" y="3557"/>
                  </a:lnTo>
                  <a:lnTo>
                    <a:pt x="1535" y="3849"/>
                  </a:lnTo>
                  <a:lnTo>
                    <a:pt x="1730" y="4141"/>
                  </a:lnTo>
                  <a:lnTo>
                    <a:pt x="1949" y="4433"/>
                  </a:lnTo>
                  <a:lnTo>
                    <a:pt x="2217" y="4726"/>
                  </a:lnTo>
                  <a:lnTo>
                    <a:pt x="2217" y="4726"/>
                  </a:lnTo>
                  <a:lnTo>
                    <a:pt x="2388" y="4872"/>
                  </a:lnTo>
                  <a:lnTo>
                    <a:pt x="2558" y="4993"/>
                  </a:lnTo>
                  <a:lnTo>
                    <a:pt x="2923" y="5237"/>
                  </a:lnTo>
                  <a:lnTo>
                    <a:pt x="3337" y="5456"/>
                  </a:lnTo>
                  <a:lnTo>
                    <a:pt x="3752" y="5627"/>
                  </a:lnTo>
                  <a:lnTo>
                    <a:pt x="488" y="5627"/>
                  </a:lnTo>
                  <a:lnTo>
                    <a:pt x="488" y="5627"/>
                  </a:lnTo>
                  <a:lnTo>
                    <a:pt x="391" y="5627"/>
                  </a:lnTo>
                  <a:lnTo>
                    <a:pt x="317" y="5651"/>
                  </a:lnTo>
                  <a:lnTo>
                    <a:pt x="220" y="5700"/>
                  </a:lnTo>
                  <a:lnTo>
                    <a:pt x="147" y="5773"/>
                  </a:lnTo>
                  <a:lnTo>
                    <a:pt x="98" y="5822"/>
                  </a:lnTo>
                  <a:lnTo>
                    <a:pt x="50" y="5919"/>
                  </a:lnTo>
                  <a:lnTo>
                    <a:pt x="25" y="6016"/>
                  </a:lnTo>
                  <a:lnTo>
                    <a:pt x="1" y="6114"/>
                  </a:lnTo>
                  <a:lnTo>
                    <a:pt x="1" y="9572"/>
                  </a:lnTo>
                  <a:lnTo>
                    <a:pt x="5797" y="957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2053375" y="5121275"/>
              <a:ext cx="176600" cy="25"/>
            </a:xfrm>
            <a:custGeom>
              <a:avLst/>
              <a:gdLst/>
              <a:ahLst/>
              <a:cxnLst/>
              <a:rect l="0" t="0" r="0" b="0"/>
              <a:pathLst>
                <a:path w="7064" h="1" fill="none" extrusionOk="0">
                  <a:moveTo>
                    <a:pt x="1" y="1"/>
                  </a:moveTo>
                  <a:lnTo>
                    <a:pt x="706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>
              <a:off x="2104525" y="5121275"/>
              <a:ext cx="74300" cy="323350"/>
            </a:xfrm>
            <a:custGeom>
              <a:avLst/>
              <a:gdLst/>
              <a:ahLst/>
              <a:cxnLst/>
              <a:rect l="0" t="0" r="0" b="0"/>
              <a:pathLst>
                <a:path w="2972" h="12934" fill="none" extrusionOk="0">
                  <a:moveTo>
                    <a:pt x="0" y="1"/>
                  </a:moveTo>
                  <a:lnTo>
                    <a:pt x="0" y="12933"/>
                  </a:lnTo>
                  <a:lnTo>
                    <a:pt x="2972" y="12933"/>
                  </a:lnTo>
                  <a:lnTo>
                    <a:pt x="297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8" name="Shape 568"/>
            <p:cNvSpPr/>
            <p:nvPr/>
          </p:nvSpPr>
          <p:spPr>
            <a:xfrm>
              <a:off x="2166625" y="5023850"/>
              <a:ext cx="85275" cy="85275"/>
            </a:xfrm>
            <a:custGeom>
              <a:avLst/>
              <a:gdLst/>
              <a:ahLst/>
              <a:cxnLst/>
              <a:rect l="0" t="0" r="0" b="0"/>
              <a:pathLst>
                <a:path w="3411" h="3411" fill="none" extrusionOk="0">
                  <a:moveTo>
                    <a:pt x="902" y="659"/>
                  </a:moveTo>
                  <a:lnTo>
                    <a:pt x="902" y="659"/>
                  </a:lnTo>
                  <a:lnTo>
                    <a:pt x="1194" y="391"/>
                  </a:lnTo>
                  <a:lnTo>
                    <a:pt x="1486" y="196"/>
                  </a:lnTo>
                  <a:lnTo>
                    <a:pt x="1754" y="74"/>
                  </a:lnTo>
                  <a:lnTo>
                    <a:pt x="1900" y="50"/>
                  </a:lnTo>
                  <a:lnTo>
                    <a:pt x="2022" y="25"/>
                  </a:lnTo>
                  <a:lnTo>
                    <a:pt x="2144" y="1"/>
                  </a:lnTo>
                  <a:lnTo>
                    <a:pt x="2290" y="25"/>
                  </a:lnTo>
                  <a:lnTo>
                    <a:pt x="2412" y="50"/>
                  </a:lnTo>
                  <a:lnTo>
                    <a:pt x="2533" y="74"/>
                  </a:lnTo>
                  <a:lnTo>
                    <a:pt x="2655" y="123"/>
                  </a:lnTo>
                  <a:lnTo>
                    <a:pt x="2777" y="196"/>
                  </a:lnTo>
                  <a:lnTo>
                    <a:pt x="3021" y="391"/>
                  </a:lnTo>
                  <a:lnTo>
                    <a:pt x="3021" y="391"/>
                  </a:lnTo>
                  <a:lnTo>
                    <a:pt x="3215" y="634"/>
                  </a:lnTo>
                  <a:lnTo>
                    <a:pt x="3288" y="756"/>
                  </a:lnTo>
                  <a:lnTo>
                    <a:pt x="3337" y="878"/>
                  </a:lnTo>
                  <a:lnTo>
                    <a:pt x="3362" y="999"/>
                  </a:lnTo>
                  <a:lnTo>
                    <a:pt x="3386" y="1121"/>
                  </a:lnTo>
                  <a:lnTo>
                    <a:pt x="3410" y="1267"/>
                  </a:lnTo>
                  <a:lnTo>
                    <a:pt x="3386" y="1389"/>
                  </a:lnTo>
                  <a:lnTo>
                    <a:pt x="3362" y="1535"/>
                  </a:lnTo>
                  <a:lnTo>
                    <a:pt x="3337" y="1657"/>
                  </a:lnTo>
                  <a:lnTo>
                    <a:pt x="3215" y="1925"/>
                  </a:lnTo>
                  <a:lnTo>
                    <a:pt x="3021" y="2217"/>
                  </a:lnTo>
                  <a:lnTo>
                    <a:pt x="2753" y="2509"/>
                  </a:lnTo>
                  <a:lnTo>
                    <a:pt x="2753" y="2509"/>
                  </a:lnTo>
                  <a:lnTo>
                    <a:pt x="2631" y="2607"/>
                  </a:lnTo>
                  <a:lnTo>
                    <a:pt x="2509" y="2704"/>
                  </a:lnTo>
                  <a:lnTo>
                    <a:pt x="2192" y="2899"/>
                  </a:lnTo>
                  <a:lnTo>
                    <a:pt x="1827" y="3045"/>
                  </a:lnTo>
                  <a:lnTo>
                    <a:pt x="1462" y="3167"/>
                  </a:lnTo>
                  <a:lnTo>
                    <a:pt x="1072" y="3264"/>
                  </a:lnTo>
                  <a:lnTo>
                    <a:pt x="682" y="3338"/>
                  </a:lnTo>
                  <a:lnTo>
                    <a:pt x="317" y="3386"/>
                  </a:lnTo>
                  <a:lnTo>
                    <a:pt x="1" y="3411"/>
                  </a:lnTo>
                  <a:lnTo>
                    <a:pt x="1" y="3411"/>
                  </a:lnTo>
                  <a:lnTo>
                    <a:pt x="25" y="3094"/>
                  </a:lnTo>
                  <a:lnTo>
                    <a:pt x="98" y="2729"/>
                  </a:lnTo>
                  <a:lnTo>
                    <a:pt x="147" y="2339"/>
                  </a:lnTo>
                  <a:lnTo>
                    <a:pt x="244" y="1949"/>
                  </a:lnTo>
                  <a:lnTo>
                    <a:pt x="366" y="1584"/>
                  </a:lnTo>
                  <a:lnTo>
                    <a:pt x="512" y="1219"/>
                  </a:lnTo>
                  <a:lnTo>
                    <a:pt x="707" y="902"/>
                  </a:lnTo>
                  <a:lnTo>
                    <a:pt x="804" y="780"/>
                  </a:lnTo>
                  <a:lnTo>
                    <a:pt x="902" y="659"/>
                  </a:lnTo>
                  <a:lnTo>
                    <a:pt x="902" y="65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9" name="Shape 569"/>
            <p:cNvSpPr/>
            <p:nvPr/>
          </p:nvSpPr>
          <p:spPr>
            <a:xfrm>
              <a:off x="2031450" y="5023850"/>
              <a:ext cx="85275" cy="85275"/>
            </a:xfrm>
            <a:custGeom>
              <a:avLst/>
              <a:gdLst/>
              <a:ahLst/>
              <a:cxnLst/>
              <a:rect l="0" t="0" r="0" b="0"/>
              <a:pathLst>
                <a:path w="3411" h="3411" fill="none" extrusionOk="0">
                  <a:moveTo>
                    <a:pt x="390" y="391"/>
                  </a:moveTo>
                  <a:lnTo>
                    <a:pt x="390" y="391"/>
                  </a:lnTo>
                  <a:lnTo>
                    <a:pt x="634" y="196"/>
                  </a:lnTo>
                  <a:lnTo>
                    <a:pt x="756" y="123"/>
                  </a:lnTo>
                  <a:lnTo>
                    <a:pt x="878" y="74"/>
                  </a:lnTo>
                  <a:lnTo>
                    <a:pt x="999" y="50"/>
                  </a:lnTo>
                  <a:lnTo>
                    <a:pt x="1121" y="25"/>
                  </a:lnTo>
                  <a:lnTo>
                    <a:pt x="1267" y="1"/>
                  </a:lnTo>
                  <a:lnTo>
                    <a:pt x="1389" y="25"/>
                  </a:lnTo>
                  <a:lnTo>
                    <a:pt x="1511" y="50"/>
                  </a:lnTo>
                  <a:lnTo>
                    <a:pt x="1657" y="74"/>
                  </a:lnTo>
                  <a:lnTo>
                    <a:pt x="1925" y="196"/>
                  </a:lnTo>
                  <a:lnTo>
                    <a:pt x="2217" y="391"/>
                  </a:lnTo>
                  <a:lnTo>
                    <a:pt x="2509" y="659"/>
                  </a:lnTo>
                  <a:lnTo>
                    <a:pt x="2509" y="659"/>
                  </a:lnTo>
                  <a:lnTo>
                    <a:pt x="2607" y="780"/>
                  </a:lnTo>
                  <a:lnTo>
                    <a:pt x="2704" y="902"/>
                  </a:lnTo>
                  <a:lnTo>
                    <a:pt x="2899" y="1219"/>
                  </a:lnTo>
                  <a:lnTo>
                    <a:pt x="3045" y="1584"/>
                  </a:lnTo>
                  <a:lnTo>
                    <a:pt x="3167" y="1949"/>
                  </a:lnTo>
                  <a:lnTo>
                    <a:pt x="3264" y="2339"/>
                  </a:lnTo>
                  <a:lnTo>
                    <a:pt x="3313" y="2729"/>
                  </a:lnTo>
                  <a:lnTo>
                    <a:pt x="3386" y="3094"/>
                  </a:lnTo>
                  <a:lnTo>
                    <a:pt x="3410" y="3411"/>
                  </a:lnTo>
                  <a:lnTo>
                    <a:pt x="3410" y="3411"/>
                  </a:lnTo>
                  <a:lnTo>
                    <a:pt x="3094" y="3386"/>
                  </a:lnTo>
                  <a:lnTo>
                    <a:pt x="2729" y="3338"/>
                  </a:lnTo>
                  <a:lnTo>
                    <a:pt x="2339" y="3264"/>
                  </a:lnTo>
                  <a:lnTo>
                    <a:pt x="1949" y="3167"/>
                  </a:lnTo>
                  <a:lnTo>
                    <a:pt x="1584" y="3045"/>
                  </a:lnTo>
                  <a:lnTo>
                    <a:pt x="1218" y="2899"/>
                  </a:lnTo>
                  <a:lnTo>
                    <a:pt x="902" y="2704"/>
                  </a:lnTo>
                  <a:lnTo>
                    <a:pt x="780" y="2607"/>
                  </a:lnTo>
                  <a:lnTo>
                    <a:pt x="658" y="2509"/>
                  </a:lnTo>
                  <a:lnTo>
                    <a:pt x="658" y="2509"/>
                  </a:lnTo>
                  <a:lnTo>
                    <a:pt x="390" y="2217"/>
                  </a:lnTo>
                  <a:lnTo>
                    <a:pt x="196" y="1925"/>
                  </a:lnTo>
                  <a:lnTo>
                    <a:pt x="74" y="1657"/>
                  </a:lnTo>
                  <a:lnTo>
                    <a:pt x="49" y="1535"/>
                  </a:lnTo>
                  <a:lnTo>
                    <a:pt x="25" y="1389"/>
                  </a:lnTo>
                  <a:lnTo>
                    <a:pt x="1" y="1267"/>
                  </a:lnTo>
                  <a:lnTo>
                    <a:pt x="25" y="1121"/>
                  </a:lnTo>
                  <a:lnTo>
                    <a:pt x="49" y="999"/>
                  </a:lnTo>
                  <a:lnTo>
                    <a:pt x="74" y="878"/>
                  </a:lnTo>
                  <a:lnTo>
                    <a:pt x="123" y="756"/>
                  </a:lnTo>
                  <a:lnTo>
                    <a:pt x="196" y="634"/>
                  </a:lnTo>
                  <a:lnTo>
                    <a:pt x="390" y="391"/>
                  </a:lnTo>
                  <a:lnTo>
                    <a:pt x="390" y="39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0" name="Shape 570"/>
            <p:cNvSpPr/>
            <p:nvPr/>
          </p:nvSpPr>
          <p:spPr>
            <a:xfrm>
              <a:off x="1979100" y="5219925"/>
              <a:ext cx="125450" cy="224700"/>
            </a:xfrm>
            <a:custGeom>
              <a:avLst/>
              <a:gdLst/>
              <a:ahLst/>
              <a:cxnLst/>
              <a:rect l="0" t="0" r="0" b="0"/>
              <a:pathLst>
                <a:path w="5018" h="8988" fill="none" extrusionOk="0">
                  <a:moveTo>
                    <a:pt x="0" y="0"/>
                  </a:moveTo>
                  <a:lnTo>
                    <a:pt x="0" y="8500"/>
                  </a:lnTo>
                  <a:lnTo>
                    <a:pt x="0" y="8500"/>
                  </a:lnTo>
                  <a:lnTo>
                    <a:pt x="25" y="8598"/>
                  </a:lnTo>
                  <a:lnTo>
                    <a:pt x="49" y="8695"/>
                  </a:lnTo>
                  <a:lnTo>
                    <a:pt x="98" y="8768"/>
                  </a:lnTo>
                  <a:lnTo>
                    <a:pt x="146" y="8841"/>
                  </a:lnTo>
                  <a:lnTo>
                    <a:pt x="219" y="8890"/>
                  </a:lnTo>
                  <a:lnTo>
                    <a:pt x="317" y="8938"/>
                  </a:lnTo>
                  <a:lnTo>
                    <a:pt x="390" y="8963"/>
                  </a:lnTo>
                  <a:lnTo>
                    <a:pt x="487" y="8987"/>
                  </a:lnTo>
                  <a:lnTo>
                    <a:pt x="5017" y="898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2178800" y="5219925"/>
              <a:ext cx="125450" cy="224700"/>
            </a:xfrm>
            <a:custGeom>
              <a:avLst/>
              <a:gdLst/>
              <a:ahLst/>
              <a:cxnLst/>
              <a:rect l="0" t="0" r="0" b="0"/>
              <a:pathLst>
                <a:path w="5018" h="8988" fill="none" extrusionOk="0">
                  <a:moveTo>
                    <a:pt x="1" y="8987"/>
                  </a:moveTo>
                  <a:lnTo>
                    <a:pt x="4531" y="8987"/>
                  </a:lnTo>
                  <a:lnTo>
                    <a:pt x="4531" y="8987"/>
                  </a:lnTo>
                  <a:lnTo>
                    <a:pt x="4628" y="8963"/>
                  </a:lnTo>
                  <a:lnTo>
                    <a:pt x="4701" y="8938"/>
                  </a:lnTo>
                  <a:lnTo>
                    <a:pt x="4799" y="8890"/>
                  </a:lnTo>
                  <a:lnTo>
                    <a:pt x="4872" y="8841"/>
                  </a:lnTo>
                  <a:lnTo>
                    <a:pt x="4920" y="8768"/>
                  </a:lnTo>
                  <a:lnTo>
                    <a:pt x="4969" y="8695"/>
                  </a:lnTo>
                  <a:lnTo>
                    <a:pt x="4993" y="8598"/>
                  </a:lnTo>
                  <a:lnTo>
                    <a:pt x="5018" y="8500"/>
                  </a:lnTo>
                  <a:lnTo>
                    <a:pt x="501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72" name="Shape 572"/>
          <p:cNvGrpSpPr/>
          <p:nvPr/>
        </p:nvGrpSpPr>
        <p:grpSpPr>
          <a:xfrm>
            <a:off x="3083590" y="5238815"/>
            <a:ext cx="351076" cy="360805"/>
            <a:chOff x="2605025" y="4998300"/>
            <a:chExt cx="417700" cy="429275"/>
          </a:xfrm>
        </p:grpSpPr>
        <p:sp>
          <p:nvSpPr>
            <p:cNvPr id="573" name="Shape 573"/>
            <p:cNvSpPr/>
            <p:nvPr/>
          </p:nvSpPr>
          <p:spPr>
            <a:xfrm>
              <a:off x="2819350" y="5216875"/>
              <a:ext cx="202150" cy="210700"/>
            </a:xfrm>
            <a:custGeom>
              <a:avLst/>
              <a:gdLst/>
              <a:ahLst/>
              <a:cxnLst/>
              <a:rect l="0" t="0" r="0" b="0"/>
              <a:pathLst>
                <a:path w="8086" h="8428" fill="none" extrusionOk="0">
                  <a:moveTo>
                    <a:pt x="0" y="1851"/>
                  </a:moveTo>
                  <a:lnTo>
                    <a:pt x="5797" y="8135"/>
                  </a:lnTo>
                  <a:lnTo>
                    <a:pt x="5797" y="8135"/>
                  </a:lnTo>
                  <a:lnTo>
                    <a:pt x="5943" y="8257"/>
                  </a:lnTo>
                  <a:lnTo>
                    <a:pt x="6113" y="8354"/>
                  </a:lnTo>
                  <a:lnTo>
                    <a:pt x="6284" y="8403"/>
                  </a:lnTo>
                  <a:lnTo>
                    <a:pt x="6478" y="8427"/>
                  </a:lnTo>
                  <a:lnTo>
                    <a:pt x="6649" y="8403"/>
                  </a:lnTo>
                  <a:lnTo>
                    <a:pt x="6819" y="8354"/>
                  </a:lnTo>
                  <a:lnTo>
                    <a:pt x="6990" y="8257"/>
                  </a:lnTo>
                  <a:lnTo>
                    <a:pt x="7136" y="8135"/>
                  </a:lnTo>
                  <a:lnTo>
                    <a:pt x="7818" y="7453"/>
                  </a:lnTo>
                  <a:lnTo>
                    <a:pt x="7818" y="7453"/>
                  </a:lnTo>
                  <a:lnTo>
                    <a:pt x="7940" y="7307"/>
                  </a:lnTo>
                  <a:lnTo>
                    <a:pt x="8037" y="7136"/>
                  </a:lnTo>
                  <a:lnTo>
                    <a:pt x="8086" y="6966"/>
                  </a:lnTo>
                  <a:lnTo>
                    <a:pt x="8086" y="6795"/>
                  </a:lnTo>
                  <a:lnTo>
                    <a:pt x="8086" y="6601"/>
                  </a:lnTo>
                  <a:lnTo>
                    <a:pt x="8037" y="6430"/>
                  </a:lnTo>
                  <a:lnTo>
                    <a:pt x="7940" y="6260"/>
                  </a:lnTo>
                  <a:lnTo>
                    <a:pt x="7818" y="6114"/>
                  </a:lnTo>
                  <a:lnTo>
                    <a:pt x="1705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4" name="Shape 574"/>
            <p:cNvSpPr/>
            <p:nvPr/>
          </p:nvSpPr>
          <p:spPr>
            <a:xfrm>
              <a:off x="2606225" y="4998300"/>
              <a:ext cx="203400" cy="207650"/>
            </a:xfrm>
            <a:custGeom>
              <a:avLst/>
              <a:gdLst/>
              <a:ahLst/>
              <a:cxnLst/>
              <a:rect l="0" t="0" r="0" b="0"/>
              <a:pathLst>
                <a:path w="8136" h="8306" fill="none" extrusionOk="0">
                  <a:moveTo>
                    <a:pt x="8135" y="6649"/>
                  </a:moveTo>
                  <a:lnTo>
                    <a:pt x="4433" y="2947"/>
                  </a:lnTo>
                  <a:lnTo>
                    <a:pt x="1730" y="244"/>
                  </a:lnTo>
                  <a:lnTo>
                    <a:pt x="1730" y="244"/>
                  </a:lnTo>
                  <a:lnTo>
                    <a:pt x="1584" y="122"/>
                  </a:lnTo>
                  <a:lnTo>
                    <a:pt x="1413" y="49"/>
                  </a:lnTo>
                  <a:lnTo>
                    <a:pt x="1243" y="0"/>
                  </a:lnTo>
                  <a:lnTo>
                    <a:pt x="1048" y="0"/>
                  </a:lnTo>
                  <a:lnTo>
                    <a:pt x="878" y="0"/>
                  </a:lnTo>
                  <a:lnTo>
                    <a:pt x="683" y="49"/>
                  </a:lnTo>
                  <a:lnTo>
                    <a:pt x="512" y="122"/>
                  </a:lnTo>
                  <a:lnTo>
                    <a:pt x="390" y="244"/>
                  </a:lnTo>
                  <a:lnTo>
                    <a:pt x="390" y="244"/>
                  </a:lnTo>
                  <a:lnTo>
                    <a:pt x="269" y="365"/>
                  </a:lnTo>
                  <a:lnTo>
                    <a:pt x="171" y="511"/>
                  </a:lnTo>
                  <a:lnTo>
                    <a:pt x="98" y="682"/>
                  </a:lnTo>
                  <a:lnTo>
                    <a:pt x="50" y="852"/>
                  </a:lnTo>
                  <a:lnTo>
                    <a:pt x="1" y="1023"/>
                  </a:lnTo>
                  <a:lnTo>
                    <a:pt x="1" y="1218"/>
                  </a:lnTo>
                  <a:lnTo>
                    <a:pt x="1" y="1413"/>
                  </a:lnTo>
                  <a:lnTo>
                    <a:pt x="1" y="1607"/>
                  </a:lnTo>
                  <a:lnTo>
                    <a:pt x="74" y="2021"/>
                  </a:lnTo>
                  <a:lnTo>
                    <a:pt x="220" y="2484"/>
                  </a:lnTo>
                  <a:lnTo>
                    <a:pt x="390" y="2923"/>
                  </a:lnTo>
                  <a:lnTo>
                    <a:pt x="610" y="3385"/>
                  </a:lnTo>
                  <a:lnTo>
                    <a:pt x="853" y="3872"/>
                  </a:lnTo>
                  <a:lnTo>
                    <a:pt x="1121" y="4311"/>
                  </a:lnTo>
                  <a:lnTo>
                    <a:pt x="1413" y="4774"/>
                  </a:lnTo>
                  <a:lnTo>
                    <a:pt x="1706" y="5188"/>
                  </a:lnTo>
                  <a:lnTo>
                    <a:pt x="1998" y="5577"/>
                  </a:lnTo>
                  <a:lnTo>
                    <a:pt x="2290" y="5943"/>
                  </a:lnTo>
                  <a:lnTo>
                    <a:pt x="2582" y="6284"/>
                  </a:lnTo>
                  <a:lnTo>
                    <a:pt x="2850" y="6551"/>
                  </a:lnTo>
                  <a:lnTo>
                    <a:pt x="2850" y="6551"/>
                  </a:lnTo>
                  <a:lnTo>
                    <a:pt x="3070" y="6771"/>
                  </a:lnTo>
                  <a:lnTo>
                    <a:pt x="3313" y="6966"/>
                  </a:lnTo>
                  <a:lnTo>
                    <a:pt x="3557" y="7136"/>
                  </a:lnTo>
                  <a:lnTo>
                    <a:pt x="3800" y="7307"/>
                  </a:lnTo>
                  <a:lnTo>
                    <a:pt x="4312" y="7599"/>
                  </a:lnTo>
                  <a:lnTo>
                    <a:pt x="4823" y="7818"/>
                  </a:lnTo>
                  <a:lnTo>
                    <a:pt x="5310" y="8013"/>
                  </a:lnTo>
                  <a:lnTo>
                    <a:pt x="5724" y="8159"/>
                  </a:lnTo>
                  <a:lnTo>
                    <a:pt x="6333" y="8305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>
              <a:off x="2605025" y="5003775"/>
              <a:ext cx="417700" cy="417700"/>
            </a:xfrm>
            <a:custGeom>
              <a:avLst/>
              <a:gdLst/>
              <a:ahLst/>
              <a:cxnLst/>
              <a:rect l="0" t="0" r="0" b="0"/>
              <a:pathLst>
                <a:path w="16708" h="16708" fill="none" extrusionOk="0">
                  <a:moveTo>
                    <a:pt x="13931" y="6820"/>
                  </a:moveTo>
                  <a:lnTo>
                    <a:pt x="13931" y="6820"/>
                  </a:lnTo>
                  <a:lnTo>
                    <a:pt x="14126" y="6625"/>
                  </a:lnTo>
                  <a:lnTo>
                    <a:pt x="14345" y="6357"/>
                  </a:lnTo>
                  <a:lnTo>
                    <a:pt x="14784" y="5797"/>
                  </a:lnTo>
                  <a:lnTo>
                    <a:pt x="15246" y="5139"/>
                  </a:lnTo>
                  <a:lnTo>
                    <a:pt x="15685" y="4482"/>
                  </a:lnTo>
                  <a:lnTo>
                    <a:pt x="16367" y="3386"/>
                  </a:lnTo>
                  <a:lnTo>
                    <a:pt x="16659" y="2923"/>
                  </a:lnTo>
                  <a:lnTo>
                    <a:pt x="16659" y="2923"/>
                  </a:lnTo>
                  <a:lnTo>
                    <a:pt x="16708" y="2825"/>
                  </a:lnTo>
                  <a:lnTo>
                    <a:pt x="16708" y="2728"/>
                  </a:lnTo>
                  <a:lnTo>
                    <a:pt x="16708" y="2655"/>
                  </a:lnTo>
                  <a:lnTo>
                    <a:pt x="16659" y="2582"/>
                  </a:lnTo>
                  <a:lnTo>
                    <a:pt x="16659" y="2582"/>
                  </a:lnTo>
                  <a:lnTo>
                    <a:pt x="16586" y="2533"/>
                  </a:lnTo>
                  <a:lnTo>
                    <a:pt x="16488" y="2533"/>
                  </a:lnTo>
                  <a:lnTo>
                    <a:pt x="16415" y="2533"/>
                  </a:lnTo>
                  <a:lnTo>
                    <a:pt x="16318" y="2582"/>
                  </a:lnTo>
                  <a:lnTo>
                    <a:pt x="13615" y="4944"/>
                  </a:lnTo>
                  <a:lnTo>
                    <a:pt x="13615" y="4944"/>
                  </a:lnTo>
                  <a:lnTo>
                    <a:pt x="13541" y="4993"/>
                  </a:lnTo>
                  <a:lnTo>
                    <a:pt x="13420" y="4993"/>
                  </a:lnTo>
                  <a:lnTo>
                    <a:pt x="13322" y="4969"/>
                  </a:lnTo>
                  <a:lnTo>
                    <a:pt x="13200" y="4871"/>
                  </a:lnTo>
                  <a:lnTo>
                    <a:pt x="13200" y="4871"/>
                  </a:lnTo>
                  <a:lnTo>
                    <a:pt x="13103" y="4749"/>
                  </a:lnTo>
                  <a:lnTo>
                    <a:pt x="13054" y="4628"/>
                  </a:lnTo>
                  <a:lnTo>
                    <a:pt x="13054" y="4530"/>
                  </a:lnTo>
                  <a:lnTo>
                    <a:pt x="13103" y="4433"/>
                  </a:lnTo>
                  <a:lnTo>
                    <a:pt x="13103" y="4433"/>
                  </a:lnTo>
                  <a:lnTo>
                    <a:pt x="15563" y="1486"/>
                  </a:lnTo>
                  <a:lnTo>
                    <a:pt x="15563" y="1486"/>
                  </a:lnTo>
                  <a:lnTo>
                    <a:pt x="15612" y="1388"/>
                  </a:lnTo>
                  <a:lnTo>
                    <a:pt x="15612" y="1315"/>
                  </a:lnTo>
                  <a:lnTo>
                    <a:pt x="15612" y="1218"/>
                  </a:lnTo>
                  <a:lnTo>
                    <a:pt x="15563" y="1145"/>
                  </a:lnTo>
                  <a:lnTo>
                    <a:pt x="15563" y="1145"/>
                  </a:lnTo>
                  <a:lnTo>
                    <a:pt x="15490" y="1096"/>
                  </a:lnTo>
                  <a:lnTo>
                    <a:pt x="15392" y="1096"/>
                  </a:lnTo>
                  <a:lnTo>
                    <a:pt x="15319" y="1096"/>
                  </a:lnTo>
                  <a:lnTo>
                    <a:pt x="15222" y="1145"/>
                  </a:lnTo>
                  <a:lnTo>
                    <a:pt x="15222" y="1145"/>
                  </a:lnTo>
                  <a:lnTo>
                    <a:pt x="12275" y="3605"/>
                  </a:lnTo>
                  <a:lnTo>
                    <a:pt x="12275" y="3605"/>
                  </a:lnTo>
                  <a:lnTo>
                    <a:pt x="12178" y="3653"/>
                  </a:lnTo>
                  <a:lnTo>
                    <a:pt x="12080" y="3653"/>
                  </a:lnTo>
                  <a:lnTo>
                    <a:pt x="11958" y="3605"/>
                  </a:lnTo>
                  <a:lnTo>
                    <a:pt x="11861" y="3507"/>
                  </a:lnTo>
                  <a:lnTo>
                    <a:pt x="11861" y="3507"/>
                  </a:lnTo>
                  <a:lnTo>
                    <a:pt x="11764" y="3386"/>
                  </a:lnTo>
                  <a:lnTo>
                    <a:pt x="11715" y="3288"/>
                  </a:lnTo>
                  <a:lnTo>
                    <a:pt x="11715" y="3166"/>
                  </a:lnTo>
                  <a:lnTo>
                    <a:pt x="11764" y="3093"/>
                  </a:lnTo>
                  <a:lnTo>
                    <a:pt x="14126" y="390"/>
                  </a:lnTo>
                  <a:lnTo>
                    <a:pt x="14126" y="390"/>
                  </a:lnTo>
                  <a:lnTo>
                    <a:pt x="14175" y="292"/>
                  </a:lnTo>
                  <a:lnTo>
                    <a:pt x="14175" y="219"/>
                  </a:lnTo>
                  <a:lnTo>
                    <a:pt x="14175" y="122"/>
                  </a:lnTo>
                  <a:lnTo>
                    <a:pt x="14126" y="49"/>
                  </a:lnTo>
                  <a:lnTo>
                    <a:pt x="14126" y="49"/>
                  </a:lnTo>
                  <a:lnTo>
                    <a:pt x="14053" y="0"/>
                  </a:lnTo>
                  <a:lnTo>
                    <a:pt x="13980" y="0"/>
                  </a:lnTo>
                  <a:lnTo>
                    <a:pt x="13882" y="0"/>
                  </a:lnTo>
                  <a:lnTo>
                    <a:pt x="13785" y="49"/>
                  </a:lnTo>
                  <a:lnTo>
                    <a:pt x="13785" y="49"/>
                  </a:lnTo>
                  <a:lnTo>
                    <a:pt x="13322" y="341"/>
                  </a:lnTo>
                  <a:lnTo>
                    <a:pt x="12226" y="1023"/>
                  </a:lnTo>
                  <a:lnTo>
                    <a:pt x="11569" y="1462"/>
                  </a:lnTo>
                  <a:lnTo>
                    <a:pt x="10911" y="1924"/>
                  </a:lnTo>
                  <a:lnTo>
                    <a:pt x="10351" y="2363"/>
                  </a:lnTo>
                  <a:lnTo>
                    <a:pt x="10083" y="2582"/>
                  </a:lnTo>
                  <a:lnTo>
                    <a:pt x="9888" y="2777"/>
                  </a:lnTo>
                  <a:lnTo>
                    <a:pt x="9888" y="2777"/>
                  </a:lnTo>
                  <a:lnTo>
                    <a:pt x="9766" y="2898"/>
                  </a:lnTo>
                  <a:lnTo>
                    <a:pt x="9669" y="3045"/>
                  </a:lnTo>
                  <a:lnTo>
                    <a:pt x="9572" y="3215"/>
                  </a:lnTo>
                  <a:lnTo>
                    <a:pt x="9499" y="3410"/>
                  </a:lnTo>
                  <a:lnTo>
                    <a:pt x="9377" y="3824"/>
                  </a:lnTo>
                  <a:lnTo>
                    <a:pt x="9304" y="4262"/>
                  </a:lnTo>
                  <a:lnTo>
                    <a:pt x="9255" y="4701"/>
                  </a:lnTo>
                  <a:lnTo>
                    <a:pt x="9279" y="5163"/>
                  </a:lnTo>
                  <a:lnTo>
                    <a:pt x="9328" y="5577"/>
                  </a:lnTo>
                  <a:lnTo>
                    <a:pt x="9352" y="5772"/>
                  </a:lnTo>
                  <a:lnTo>
                    <a:pt x="9425" y="5943"/>
                  </a:lnTo>
                  <a:lnTo>
                    <a:pt x="268" y="14418"/>
                  </a:lnTo>
                  <a:lnTo>
                    <a:pt x="268" y="14418"/>
                  </a:lnTo>
                  <a:lnTo>
                    <a:pt x="146" y="14564"/>
                  </a:lnTo>
                  <a:lnTo>
                    <a:pt x="73" y="14735"/>
                  </a:lnTo>
                  <a:lnTo>
                    <a:pt x="0" y="14905"/>
                  </a:lnTo>
                  <a:lnTo>
                    <a:pt x="0" y="15076"/>
                  </a:lnTo>
                  <a:lnTo>
                    <a:pt x="0" y="15271"/>
                  </a:lnTo>
                  <a:lnTo>
                    <a:pt x="73" y="15441"/>
                  </a:lnTo>
                  <a:lnTo>
                    <a:pt x="146" y="15612"/>
                  </a:lnTo>
                  <a:lnTo>
                    <a:pt x="268" y="15758"/>
                  </a:lnTo>
                  <a:lnTo>
                    <a:pt x="950" y="16440"/>
                  </a:lnTo>
                  <a:lnTo>
                    <a:pt x="950" y="16440"/>
                  </a:lnTo>
                  <a:lnTo>
                    <a:pt x="1096" y="16562"/>
                  </a:lnTo>
                  <a:lnTo>
                    <a:pt x="1267" y="16635"/>
                  </a:lnTo>
                  <a:lnTo>
                    <a:pt x="1437" y="16708"/>
                  </a:lnTo>
                  <a:lnTo>
                    <a:pt x="1632" y="16708"/>
                  </a:lnTo>
                  <a:lnTo>
                    <a:pt x="1802" y="16708"/>
                  </a:lnTo>
                  <a:lnTo>
                    <a:pt x="1973" y="16635"/>
                  </a:lnTo>
                  <a:lnTo>
                    <a:pt x="2143" y="16562"/>
                  </a:lnTo>
                  <a:lnTo>
                    <a:pt x="2289" y="16440"/>
                  </a:lnTo>
                  <a:lnTo>
                    <a:pt x="10765" y="7282"/>
                  </a:lnTo>
                  <a:lnTo>
                    <a:pt x="10765" y="7282"/>
                  </a:lnTo>
                  <a:lnTo>
                    <a:pt x="11130" y="7380"/>
                  </a:lnTo>
                  <a:lnTo>
                    <a:pt x="11544" y="7428"/>
                  </a:lnTo>
                  <a:lnTo>
                    <a:pt x="12007" y="7453"/>
                  </a:lnTo>
                  <a:lnTo>
                    <a:pt x="12445" y="7404"/>
                  </a:lnTo>
                  <a:lnTo>
                    <a:pt x="12884" y="7331"/>
                  </a:lnTo>
                  <a:lnTo>
                    <a:pt x="13298" y="7209"/>
                  </a:lnTo>
                  <a:lnTo>
                    <a:pt x="13493" y="7136"/>
                  </a:lnTo>
                  <a:lnTo>
                    <a:pt x="13663" y="7039"/>
                  </a:lnTo>
                  <a:lnTo>
                    <a:pt x="13809" y="6941"/>
                  </a:lnTo>
                  <a:lnTo>
                    <a:pt x="13931" y="6820"/>
                  </a:lnTo>
                  <a:lnTo>
                    <a:pt x="13931" y="682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76" name="Shape 576"/>
          <p:cNvGrpSpPr/>
          <p:nvPr/>
        </p:nvGrpSpPr>
        <p:grpSpPr>
          <a:xfrm>
            <a:off x="3614281" y="5241883"/>
            <a:ext cx="419661" cy="349542"/>
            <a:chOff x="3236425" y="5001950"/>
            <a:chExt cx="499300" cy="415875"/>
          </a:xfrm>
        </p:grpSpPr>
        <p:sp>
          <p:nvSpPr>
            <p:cNvPr id="577" name="Shape 577"/>
            <p:cNvSpPr/>
            <p:nvPr/>
          </p:nvSpPr>
          <p:spPr>
            <a:xfrm>
              <a:off x="3236425" y="5309425"/>
              <a:ext cx="499300" cy="108400"/>
            </a:xfrm>
            <a:custGeom>
              <a:avLst/>
              <a:gdLst/>
              <a:ahLst/>
              <a:cxnLst/>
              <a:rect l="0" t="0" r="0" b="0"/>
              <a:pathLst>
                <a:path w="19972" h="4336" fill="none" extrusionOk="0">
                  <a:moveTo>
                    <a:pt x="19533" y="0"/>
                  </a:moveTo>
                  <a:lnTo>
                    <a:pt x="439" y="0"/>
                  </a:lnTo>
                  <a:lnTo>
                    <a:pt x="439" y="0"/>
                  </a:lnTo>
                  <a:lnTo>
                    <a:pt x="365" y="0"/>
                  </a:lnTo>
                  <a:lnTo>
                    <a:pt x="268" y="25"/>
                  </a:lnTo>
                  <a:lnTo>
                    <a:pt x="195" y="73"/>
                  </a:lnTo>
                  <a:lnTo>
                    <a:pt x="122" y="122"/>
                  </a:lnTo>
                  <a:lnTo>
                    <a:pt x="73" y="195"/>
                  </a:lnTo>
                  <a:lnTo>
                    <a:pt x="49" y="268"/>
                  </a:lnTo>
                  <a:lnTo>
                    <a:pt x="25" y="341"/>
                  </a:lnTo>
                  <a:lnTo>
                    <a:pt x="0" y="439"/>
                  </a:lnTo>
                  <a:lnTo>
                    <a:pt x="0" y="439"/>
                  </a:lnTo>
                  <a:lnTo>
                    <a:pt x="25" y="512"/>
                  </a:lnTo>
                  <a:lnTo>
                    <a:pt x="49" y="585"/>
                  </a:lnTo>
                  <a:lnTo>
                    <a:pt x="73" y="658"/>
                  </a:lnTo>
                  <a:lnTo>
                    <a:pt x="122" y="731"/>
                  </a:lnTo>
                  <a:lnTo>
                    <a:pt x="195" y="780"/>
                  </a:lnTo>
                  <a:lnTo>
                    <a:pt x="268" y="828"/>
                  </a:lnTo>
                  <a:lnTo>
                    <a:pt x="365" y="853"/>
                  </a:lnTo>
                  <a:lnTo>
                    <a:pt x="439" y="853"/>
                  </a:lnTo>
                  <a:lnTo>
                    <a:pt x="439" y="853"/>
                  </a:lnTo>
                  <a:lnTo>
                    <a:pt x="487" y="877"/>
                  </a:lnTo>
                  <a:lnTo>
                    <a:pt x="560" y="902"/>
                  </a:lnTo>
                  <a:lnTo>
                    <a:pt x="706" y="1048"/>
                  </a:lnTo>
                  <a:lnTo>
                    <a:pt x="853" y="1242"/>
                  </a:lnTo>
                  <a:lnTo>
                    <a:pt x="1023" y="1486"/>
                  </a:lnTo>
                  <a:lnTo>
                    <a:pt x="1340" y="2022"/>
                  </a:lnTo>
                  <a:lnTo>
                    <a:pt x="1632" y="2509"/>
                  </a:lnTo>
                  <a:lnTo>
                    <a:pt x="1632" y="2509"/>
                  </a:lnTo>
                  <a:lnTo>
                    <a:pt x="1900" y="2996"/>
                  </a:lnTo>
                  <a:lnTo>
                    <a:pt x="2168" y="3459"/>
                  </a:lnTo>
                  <a:lnTo>
                    <a:pt x="2460" y="3873"/>
                  </a:lnTo>
                  <a:lnTo>
                    <a:pt x="2582" y="4043"/>
                  </a:lnTo>
                  <a:lnTo>
                    <a:pt x="2728" y="4214"/>
                  </a:lnTo>
                  <a:lnTo>
                    <a:pt x="2728" y="4214"/>
                  </a:lnTo>
                  <a:lnTo>
                    <a:pt x="2801" y="4263"/>
                  </a:lnTo>
                  <a:lnTo>
                    <a:pt x="2874" y="4287"/>
                  </a:lnTo>
                  <a:lnTo>
                    <a:pt x="2971" y="4311"/>
                  </a:lnTo>
                  <a:lnTo>
                    <a:pt x="3045" y="4336"/>
                  </a:lnTo>
                  <a:lnTo>
                    <a:pt x="16927" y="4336"/>
                  </a:lnTo>
                  <a:lnTo>
                    <a:pt x="16927" y="4336"/>
                  </a:lnTo>
                  <a:lnTo>
                    <a:pt x="17000" y="4311"/>
                  </a:lnTo>
                  <a:lnTo>
                    <a:pt x="17097" y="4287"/>
                  </a:lnTo>
                  <a:lnTo>
                    <a:pt x="17170" y="4263"/>
                  </a:lnTo>
                  <a:lnTo>
                    <a:pt x="17243" y="4214"/>
                  </a:lnTo>
                  <a:lnTo>
                    <a:pt x="17243" y="4214"/>
                  </a:lnTo>
                  <a:lnTo>
                    <a:pt x="17390" y="4043"/>
                  </a:lnTo>
                  <a:lnTo>
                    <a:pt x="17511" y="3873"/>
                  </a:lnTo>
                  <a:lnTo>
                    <a:pt x="17804" y="3459"/>
                  </a:lnTo>
                  <a:lnTo>
                    <a:pt x="18072" y="2996"/>
                  </a:lnTo>
                  <a:lnTo>
                    <a:pt x="18339" y="2509"/>
                  </a:lnTo>
                  <a:lnTo>
                    <a:pt x="18339" y="2509"/>
                  </a:lnTo>
                  <a:lnTo>
                    <a:pt x="18632" y="2022"/>
                  </a:lnTo>
                  <a:lnTo>
                    <a:pt x="18948" y="1486"/>
                  </a:lnTo>
                  <a:lnTo>
                    <a:pt x="19119" y="1242"/>
                  </a:lnTo>
                  <a:lnTo>
                    <a:pt x="19265" y="1048"/>
                  </a:lnTo>
                  <a:lnTo>
                    <a:pt x="19411" y="902"/>
                  </a:lnTo>
                  <a:lnTo>
                    <a:pt x="19484" y="877"/>
                  </a:lnTo>
                  <a:lnTo>
                    <a:pt x="19533" y="853"/>
                  </a:lnTo>
                  <a:lnTo>
                    <a:pt x="19533" y="853"/>
                  </a:lnTo>
                  <a:lnTo>
                    <a:pt x="19606" y="853"/>
                  </a:lnTo>
                  <a:lnTo>
                    <a:pt x="19703" y="828"/>
                  </a:lnTo>
                  <a:lnTo>
                    <a:pt x="19776" y="780"/>
                  </a:lnTo>
                  <a:lnTo>
                    <a:pt x="19849" y="731"/>
                  </a:lnTo>
                  <a:lnTo>
                    <a:pt x="19898" y="658"/>
                  </a:lnTo>
                  <a:lnTo>
                    <a:pt x="19922" y="585"/>
                  </a:lnTo>
                  <a:lnTo>
                    <a:pt x="19947" y="512"/>
                  </a:lnTo>
                  <a:lnTo>
                    <a:pt x="19971" y="439"/>
                  </a:lnTo>
                  <a:lnTo>
                    <a:pt x="19971" y="439"/>
                  </a:lnTo>
                  <a:lnTo>
                    <a:pt x="19947" y="341"/>
                  </a:lnTo>
                  <a:lnTo>
                    <a:pt x="19922" y="268"/>
                  </a:lnTo>
                  <a:lnTo>
                    <a:pt x="19898" y="195"/>
                  </a:lnTo>
                  <a:lnTo>
                    <a:pt x="19825" y="122"/>
                  </a:lnTo>
                  <a:lnTo>
                    <a:pt x="19776" y="73"/>
                  </a:lnTo>
                  <a:lnTo>
                    <a:pt x="19703" y="25"/>
                  </a:lnTo>
                  <a:lnTo>
                    <a:pt x="19606" y="0"/>
                  </a:lnTo>
                  <a:lnTo>
                    <a:pt x="19533" y="0"/>
                  </a:lnTo>
                  <a:lnTo>
                    <a:pt x="19533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3294875" y="5330725"/>
              <a:ext cx="382400" cy="25"/>
            </a:xfrm>
            <a:custGeom>
              <a:avLst/>
              <a:gdLst/>
              <a:ahLst/>
              <a:cxnLst/>
              <a:rect l="0" t="0" r="0" b="0"/>
              <a:pathLst>
                <a:path w="15296" h="1" fill="none" extrusionOk="0">
                  <a:moveTo>
                    <a:pt x="0" y="1"/>
                  </a:moveTo>
                  <a:lnTo>
                    <a:pt x="15295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3280250" y="5162675"/>
              <a:ext cx="411625" cy="140075"/>
            </a:xfrm>
            <a:custGeom>
              <a:avLst/>
              <a:gdLst/>
              <a:ahLst/>
              <a:cxnLst/>
              <a:rect l="0" t="0" r="0" b="0"/>
              <a:pathLst>
                <a:path w="16465" h="5603" fill="none" extrusionOk="0">
                  <a:moveTo>
                    <a:pt x="16465" y="5602"/>
                  </a:moveTo>
                  <a:lnTo>
                    <a:pt x="16465" y="5602"/>
                  </a:lnTo>
                  <a:lnTo>
                    <a:pt x="16392" y="5408"/>
                  </a:lnTo>
                  <a:lnTo>
                    <a:pt x="16294" y="5237"/>
                  </a:lnTo>
                  <a:lnTo>
                    <a:pt x="16075" y="4921"/>
                  </a:lnTo>
                  <a:lnTo>
                    <a:pt x="15807" y="4628"/>
                  </a:lnTo>
                  <a:lnTo>
                    <a:pt x="15490" y="4385"/>
                  </a:lnTo>
                  <a:lnTo>
                    <a:pt x="15320" y="4287"/>
                  </a:lnTo>
                  <a:lnTo>
                    <a:pt x="15149" y="4190"/>
                  </a:lnTo>
                  <a:lnTo>
                    <a:pt x="14979" y="4092"/>
                  </a:lnTo>
                  <a:lnTo>
                    <a:pt x="14784" y="4044"/>
                  </a:lnTo>
                  <a:lnTo>
                    <a:pt x="14589" y="3971"/>
                  </a:lnTo>
                  <a:lnTo>
                    <a:pt x="14394" y="3946"/>
                  </a:lnTo>
                  <a:lnTo>
                    <a:pt x="14175" y="3922"/>
                  </a:lnTo>
                  <a:lnTo>
                    <a:pt x="13980" y="3898"/>
                  </a:lnTo>
                  <a:lnTo>
                    <a:pt x="13980" y="3898"/>
                  </a:lnTo>
                  <a:lnTo>
                    <a:pt x="13737" y="3922"/>
                  </a:lnTo>
                  <a:lnTo>
                    <a:pt x="13518" y="3946"/>
                  </a:lnTo>
                  <a:lnTo>
                    <a:pt x="13518" y="3946"/>
                  </a:lnTo>
                  <a:lnTo>
                    <a:pt x="13420" y="3532"/>
                  </a:lnTo>
                  <a:lnTo>
                    <a:pt x="13299" y="3143"/>
                  </a:lnTo>
                  <a:lnTo>
                    <a:pt x="13128" y="2753"/>
                  </a:lnTo>
                  <a:lnTo>
                    <a:pt x="12933" y="2388"/>
                  </a:lnTo>
                  <a:lnTo>
                    <a:pt x="12714" y="2047"/>
                  </a:lnTo>
                  <a:lnTo>
                    <a:pt x="12470" y="1706"/>
                  </a:lnTo>
                  <a:lnTo>
                    <a:pt x="12178" y="1413"/>
                  </a:lnTo>
                  <a:lnTo>
                    <a:pt x="11886" y="1121"/>
                  </a:lnTo>
                  <a:lnTo>
                    <a:pt x="11545" y="878"/>
                  </a:lnTo>
                  <a:lnTo>
                    <a:pt x="11204" y="658"/>
                  </a:lnTo>
                  <a:lnTo>
                    <a:pt x="10839" y="464"/>
                  </a:lnTo>
                  <a:lnTo>
                    <a:pt x="10449" y="293"/>
                  </a:lnTo>
                  <a:lnTo>
                    <a:pt x="10059" y="171"/>
                  </a:lnTo>
                  <a:lnTo>
                    <a:pt x="9645" y="74"/>
                  </a:lnTo>
                  <a:lnTo>
                    <a:pt x="9207" y="25"/>
                  </a:lnTo>
                  <a:lnTo>
                    <a:pt x="8768" y="1"/>
                  </a:lnTo>
                  <a:lnTo>
                    <a:pt x="8768" y="1"/>
                  </a:lnTo>
                  <a:lnTo>
                    <a:pt x="8452" y="1"/>
                  </a:lnTo>
                  <a:lnTo>
                    <a:pt x="8135" y="50"/>
                  </a:lnTo>
                  <a:lnTo>
                    <a:pt x="7819" y="98"/>
                  </a:lnTo>
                  <a:lnTo>
                    <a:pt x="7502" y="171"/>
                  </a:lnTo>
                  <a:lnTo>
                    <a:pt x="7210" y="269"/>
                  </a:lnTo>
                  <a:lnTo>
                    <a:pt x="6918" y="366"/>
                  </a:lnTo>
                  <a:lnTo>
                    <a:pt x="6625" y="512"/>
                  </a:lnTo>
                  <a:lnTo>
                    <a:pt x="6357" y="658"/>
                  </a:lnTo>
                  <a:lnTo>
                    <a:pt x="6089" y="805"/>
                  </a:lnTo>
                  <a:lnTo>
                    <a:pt x="5846" y="999"/>
                  </a:lnTo>
                  <a:lnTo>
                    <a:pt x="5602" y="1170"/>
                  </a:lnTo>
                  <a:lnTo>
                    <a:pt x="5383" y="1389"/>
                  </a:lnTo>
                  <a:lnTo>
                    <a:pt x="5188" y="1608"/>
                  </a:lnTo>
                  <a:lnTo>
                    <a:pt x="4993" y="1852"/>
                  </a:lnTo>
                  <a:lnTo>
                    <a:pt x="4799" y="2095"/>
                  </a:lnTo>
                  <a:lnTo>
                    <a:pt x="4628" y="2363"/>
                  </a:lnTo>
                  <a:lnTo>
                    <a:pt x="4628" y="2363"/>
                  </a:lnTo>
                  <a:lnTo>
                    <a:pt x="4360" y="2266"/>
                  </a:lnTo>
                  <a:lnTo>
                    <a:pt x="4092" y="2217"/>
                  </a:lnTo>
                  <a:lnTo>
                    <a:pt x="3824" y="2193"/>
                  </a:lnTo>
                  <a:lnTo>
                    <a:pt x="3532" y="2168"/>
                  </a:lnTo>
                  <a:lnTo>
                    <a:pt x="3532" y="2168"/>
                  </a:lnTo>
                  <a:lnTo>
                    <a:pt x="3191" y="2193"/>
                  </a:lnTo>
                  <a:lnTo>
                    <a:pt x="2850" y="2242"/>
                  </a:lnTo>
                  <a:lnTo>
                    <a:pt x="2509" y="2339"/>
                  </a:lnTo>
                  <a:lnTo>
                    <a:pt x="2193" y="2436"/>
                  </a:lnTo>
                  <a:lnTo>
                    <a:pt x="1876" y="2582"/>
                  </a:lnTo>
                  <a:lnTo>
                    <a:pt x="1584" y="2753"/>
                  </a:lnTo>
                  <a:lnTo>
                    <a:pt x="1316" y="2948"/>
                  </a:lnTo>
                  <a:lnTo>
                    <a:pt x="1072" y="3167"/>
                  </a:lnTo>
                  <a:lnTo>
                    <a:pt x="853" y="3411"/>
                  </a:lnTo>
                  <a:lnTo>
                    <a:pt x="634" y="3678"/>
                  </a:lnTo>
                  <a:lnTo>
                    <a:pt x="463" y="3971"/>
                  </a:lnTo>
                  <a:lnTo>
                    <a:pt x="317" y="4263"/>
                  </a:lnTo>
                  <a:lnTo>
                    <a:pt x="196" y="4580"/>
                  </a:lnTo>
                  <a:lnTo>
                    <a:pt x="98" y="4896"/>
                  </a:lnTo>
                  <a:lnTo>
                    <a:pt x="25" y="5237"/>
                  </a:lnTo>
                  <a:lnTo>
                    <a:pt x="1" y="560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3471450" y="5001950"/>
              <a:ext cx="17075" cy="114475"/>
            </a:xfrm>
            <a:custGeom>
              <a:avLst/>
              <a:gdLst/>
              <a:ahLst/>
              <a:cxnLst/>
              <a:rect l="0" t="0" r="0" b="0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12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73" y="1072"/>
                  </a:lnTo>
                  <a:lnTo>
                    <a:pt x="49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49" y="1851"/>
                  </a:lnTo>
                  <a:lnTo>
                    <a:pt x="73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12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12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73" y="4116"/>
                  </a:lnTo>
                  <a:lnTo>
                    <a:pt x="49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3427600" y="5001950"/>
              <a:ext cx="17075" cy="114475"/>
            </a:xfrm>
            <a:custGeom>
              <a:avLst/>
              <a:gdLst/>
              <a:ahLst/>
              <a:cxnLst/>
              <a:rect l="0" t="0" r="0" b="0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98" y="1072"/>
                  </a:lnTo>
                  <a:lnTo>
                    <a:pt x="49" y="1194"/>
                  </a:lnTo>
                  <a:lnTo>
                    <a:pt x="25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25" y="1705"/>
                  </a:lnTo>
                  <a:lnTo>
                    <a:pt x="49" y="1851"/>
                  </a:lnTo>
                  <a:lnTo>
                    <a:pt x="98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98" y="4116"/>
                  </a:lnTo>
                  <a:lnTo>
                    <a:pt x="49" y="4262"/>
                  </a:lnTo>
                  <a:lnTo>
                    <a:pt x="25" y="4408"/>
                  </a:lnTo>
                  <a:lnTo>
                    <a:pt x="1" y="457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3515275" y="5001950"/>
              <a:ext cx="16475" cy="114475"/>
            </a:xfrm>
            <a:custGeom>
              <a:avLst/>
              <a:gdLst/>
              <a:ahLst/>
              <a:cxnLst/>
              <a:rect l="0" t="0" r="0" b="0"/>
              <a:pathLst>
                <a:path w="659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9" y="731"/>
                  </a:lnTo>
                  <a:lnTo>
                    <a:pt x="122" y="950"/>
                  </a:lnTo>
                  <a:lnTo>
                    <a:pt x="74" y="1072"/>
                  </a:lnTo>
                  <a:lnTo>
                    <a:pt x="25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25" y="1851"/>
                  </a:lnTo>
                  <a:lnTo>
                    <a:pt x="74" y="1997"/>
                  </a:lnTo>
                  <a:lnTo>
                    <a:pt x="122" y="2095"/>
                  </a:lnTo>
                  <a:lnTo>
                    <a:pt x="269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9" y="3800"/>
                  </a:lnTo>
                  <a:lnTo>
                    <a:pt x="122" y="3994"/>
                  </a:lnTo>
                  <a:lnTo>
                    <a:pt x="74" y="4116"/>
                  </a:lnTo>
                  <a:lnTo>
                    <a:pt x="25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83" name="Shape 583"/>
          <p:cNvGrpSpPr/>
          <p:nvPr/>
        </p:nvGrpSpPr>
        <p:grpSpPr>
          <a:xfrm>
            <a:off x="4229401" y="5223959"/>
            <a:ext cx="319368" cy="380263"/>
            <a:chOff x="3968275" y="4980625"/>
            <a:chExt cx="379975" cy="452425"/>
          </a:xfrm>
        </p:grpSpPr>
        <p:sp>
          <p:nvSpPr>
            <p:cNvPr id="584" name="Shape 584"/>
            <p:cNvSpPr/>
            <p:nvPr/>
          </p:nvSpPr>
          <p:spPr>
            <a:xfrm>
              <a:off x="4168000" y="4980625"/>
              <a:ext cx="85875" cy="102325"/>
            </a:xfrm>
            <a:custGeom>
              <a:avLst/>
              <a:gdLst/>
              <a:ahLst/>
              <a:cxnLst/>
              <a:rect l="0" t="0" r="0" b="0"/>
              <a:pathLst>
                <a:path w="3435" h="4093" fill="none" extrusionOk="0">
                  <a:moveTo>
                    <a:pt x="317" y="1486"/>
                  </a:moveTo>
                  <a:lnTo>
                    <a:pt x="317" y="1486"/>
                  </a:lnTo>
                  <a:lnTo>
                    <a:pt x="487" y="1292"/>
                  </a:lnTo>
                  <a:lnTo>
                    <a:pt x="682" y="1097"/>
                  </a:lnTo>
                  <a:lnTo>
                    <a:pt x="901" y="951"/>
                  </a:lnTo>
                  <a:lnTo>
                    <a:pt x="1145" y="780"/>
                  </a:lnTo>
                  <a:lnTo>
                    <a:pt x="1388" y="658"/>
                  </a:lnTo>
                  <a:lnTo>
                    <a:pt x="1632" y="537"/>
                  </a:lnTo>
                  <a:lnTo>
                    <a:pt x="2143" y="317"/>
                  </a:lnTo>
                  <a:lnTo>
                    <a:pt x="2631" y="171"/>
                  </a:lnTo>
                  <a:lnTo>
                    <a:pt x="3020" y="74"/>
                  </a:lnTo>
                  <a:lnTo>
                    <a:pt x="3386" y="1"/>
                  </a:lnTo>
                  <a:lnTo>
                    <a:pt x="3386" y="1"/>
                  </a:lnTo>
                  <a:lnTo>
                    <a:pt x="3410" y="366"/>
                  </a:lnTo>
                  <a:lnTo>
                    <a:pt x="3434" y="780"/>
                  </a:lnTo>
                  <a:lnTo>
                    <a:pt x="3434" y="1267"/>
                  </a:lnTo>
                  <a:lnTo>
                    <a:pt x="3410" y="1827"/>
                  </a:lnTo>
                  <a:lnTo>
                    <a:pt x="3386" y="2095"/>
                  </a:lnTo>
                  <a:lnTo>
                    <a:pt x="3312" y="2363"/>
                  </a:lnTo>
                  <a:lnTo>
                    <a:pt x="3264" y="2655"/>
                  </a:lnTo>
                  <a:lnTo>
                    <a:pt x="3166" y="2899"/>
                  </a:lnTo>
                  <a:lnTo>
                    <a:pt x="3045" y="3143"/>
                  </a:lnTo>
                  <a:lnTo>
                    <a:pt x="2923" y="3362"/>
                  </a:lnTo>
                  <a:lnTo>
                    <a:pt x="2923" y="3362"/>
                  </a:lnTo>
                  <a:lnTo>
                    <a:pt x="2752" y="3557"/>
                  </a:lnTo>
                  <a:lnTo>
                    <a:pt x="2582" y="3703"/>
                  </a:lnTo>
                  <a:lnTo>
                    <a:pt x="2387" y="3824"/>
                  </a:lnTo>
                  <a:lnTo>
                    <a:pt x="2192" y="3922"/>
                  </a:lnTo>
                  <a:lnTo>
                    <a:pt x="1997" y="3995"/>
                  </a:lnTo>
                  <a:lnTo>
                    <a:pt x="1778" y="4044"/>
                  </a:lnTo>
                  <a:lnTo>
                    <a:pt x="1583" y="4092"/>
                  </a:lnTo>
                  <a:lnTo>
                    <a:pt x="1388" y="4092"/>
                  </a:lnTo>
                  <a:lnTo>
                    <a:pt x="1047" y="4092"/>
                  </a:lnTo>
                  <a:lnTo>
                    <a:pt x="755" y="4044"/>
                  </a:lnTo>
                  <a:lnTo>
                    <a:pt x="487" y="3995"/>
                  </a:lnTo>
                  <a:lnTo>
                    <a:pt x="487" y="3995"/>
                  </a:lnTo>
                  <a:lnTo>
                    <a:pt x="341" y="3751"/>
                  </a:lnTo>
                  <a:lnTo>
                    <a:pt x="219" y="3483"/>
                  </a:lnTo>
                  <a:lnTo>
                    <a:pt x="98" y="3143"/>
                  </a:lnTo>
                  <a:lnTo>
                    <a:pt x="49" y="2972"/>
                  </a:lnTo>
                  <a:lnTo>
                    <a:pt x="25" y="2753"/>
                  </a:lnTo>
                  <a:lnTo>
                    <a:pt x="0" y="2558"/>
                  </a:lnTo>
                  <a:lnTo>
                    <a:pt x="0" y="2339"/>
                  </a:lnTo>
                  <a:lnTo>
                    <a:pt x="25" y="2120"/>
                  </a:lnTo>
                  <a:lnTo>
                    <a:pt x="98" y="1900"/>
                  </a:lnTo>
                  <a:lnTo>
                    <a:pt x="195" y="1706"/>
                  </a:lnTo>
                  <a:lnTo>
                    <a:pt x="317" y="1486"/>
                  </a:lnTo>
                  <a:lnTo>
                    <a:pt x="317" y="148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5" name="Shape 585"/>
            <p:cNvSpPr/>
            <p:nvPr/>
          </p:nvSpPr>
          <p:spPr>
            <a:xfrm>
              <a:off x="3968275" y="5043350"/>
              <a:ext cx="379975" cy="389700"/>
            </a:xfrm>
            <a:custGeom>
              <a:avLst/>
              <a:gdLst/>
              <a:ahLst/>
              <a:cxnLst/>
              <a:rect l="0" t="0" r="0" b="0"/>
              <a:pathLst>
                <a:path w="15199" h="15588" fill="none" extrusionOk="0">
                  <a:moveTo>
                    <a:pt x="7965" y="2679"/>
                  </a:moveTo>
                  <a:lnTo>
                    <a:pt x="7965" y="2679"/>
                  </a:lnTo>
                  <a:lnTo>
                    <a:pt x="7478" y="2655"/>
                  </a:lnTo>
                  <a:lnTo>
                    <a:pt x="6942" y="2606"/>
                  </a:lnTo>
                  <a:lnTo>
                    <a:pt x="5822" y="2509"/>
                  </a:lnTo>
                  <a:lnTo>
                    <a:pt x="5261" y="2484"/>
                  </a:lnTo>
                  <a:lnTo>
                    <a:pt x="4726" y="2509"/>
                  </a:lnTo>
                  <a:lnTo>
                    <a:pt x="4482" y="2533"/>
                  </a:lnTo>
                  <a:lnTo>
                    <a:pt x="4239" y="2582"/>
                  </a:lnTo>
                  <a:lnTo>
                    <a:pt x="4019" y="2655"/>
                  </a:lnTo>
                  <a:lnTo>
                    <a:pt x="3825" y="2728"/>
                  </a:lnTo>
                  <a:lnTo>
                    <a:pt x="3825" y="2728"/>
                  </a:lnTo>
                  <a:lnTo>
                    <a:pt x="3410" y="2947"/>
                  </a:lnTo>
                  <a:lnTo>
                    <a:pt x="2996" y="3166"/>
                  </a:lnTo>
                  <a:lnTo>
                    <a:pt x="2631" y="3434"/>
                  </a:lnTo>
                  <a:lnTo>
                    <a:pt x="2266" y="3702"/>
                  </a:lnTo>
                  <a:lnTo>
                    <a:pt x="1925" y="4019"/>
                  </a:lnTo>
                  <a:lnTo>
                    <a:pt x="1608" y="4335"/>
                  </a:lnTo>
                  <a:lnTo>
                    <a:pt x="1316" y="4676"/>
                  </a:lnTo>
                  <a:lnTo>
                    <a:pt x="1072" y="5042"/>
                  </a:lnTo>
                  <a:lnTo>
                    <a:pt x="829" y="5431"/>
                  </a:lnTo>
                  <a:lnTo>
                    <a:pt x="610" y="5845"/>
                  </a:lnTo>
                  <a:lnTo>
                    <a:pt x="439" y="6284"/>
                  </a:lnTo>
                  <a:lnTo>
                    <a:pt x="293" y="6722"/>
                  </a:lnTo>
                  <a:lnTo>
                    <a:pt x="171" y="7185"/>
                  </a:lnTo>
                  <a:lnTo>
                    <a:pt x="74" y="7672"/>
                  </a:lnTo>
                  <a:lnTo>
                    <a:pt x="25" y="8184"/>
                  </a:lnTo>
                  <a:lnTo>
                    <a:pt x="1" y="8695"/>
                  </a:lnTo>
                  <a:lnTo>
                    <a:pt x="1" y="8695"/>
                  </a:lnTo>
                  <a:lnTo>
                    <a:pt x="25" y="9231"/>
                  </a:lnTo>
                  <a:lnTo>
                    <a:pt x="74" y="9767"/>
                  </a:lnTo>
                  <a:lnTo>
                    <a:pt x="171" y="10278"/>
                  </a:lnTo>
                  <a:lnTo>
                    <a:pt x="293" y="10765"/>
                  </a:lnTo>
                  <a:lnTo>
                    <a:pt x="464" y="11277"/>
                  </a:lnTo>
                  <a:lnTo>
                    <a:pt x="658" y="11739"/>
                  </a:lnTo>
                  <a:lnTo>
                    <a:pt x="878" y="12202"/>
                  </a:lnTo>
                  <a:lnTo>
                    <a:pt x="1121" y="12641"/>
                  </a:lnTo>
                  <a:lnTo>
                    <a:pt x="1389" y="13055"/>
                  </a:lnTo>
                  <a:lnTo>
                    <a:pt x="1706" y="13469"/>
                  </a:lnTo>
                  <a:lnTo>
                    <a:pt x="2022" y="13834"/>
                  </a:lnTo>
                  <a:lnTo>
                    <a:pt x="2388" y="14199"/>
                  </a:lnTo>
                  <a:lnTo>
                    <a:pt x="2753" y="14540"/>
                  </a:lnTo>
                  <a:lnTo>
                    <a:pt x="3143" y="14832"/>
                  </a:lnTo>
                  <a:lnTo>
                    <a:pt x="3581" y="15125"/>
                  </a:lnTo>
                  <a:lnTo>
                    <a:pt x="4019" y="15368"/>
                  </a:lnTo>
                  <a:lnTo>
                    <a:pt x="4019" y="15368"/>
                  </a:lnTo>
                  <a:lnTo>
                    <a:pt x="4214" y="15466"/>
                  </a:lnTo>
                  <a:lnTo>
                    <a:pt x="4409" y="15539"/>
                  </a:lnTo>
                  <a:lnTo>
                    <a:pt x="4628" y="15587"/>
                  </a:lnTo>
                  <a:lnTo>
                    <a:pt x="4847" y="15587"/>
                  </a:lnTo>
                  <a:lnTo>
                    <a:pt x="5042" y="15587"/>
                  </a:lnTo>
                  <a:lnTo>
                    <a:pt x="5261" y="15587"/>
                  </a:lnTo>
                  <a:lnTo>
                    <a:pt x="5724" y="15514"/>
                  </a:lnTo>
                  <a:lnTo>
                    <a:pt x="6650" y="15320"/>
                  </a:lnTo>
                  <a:lnTo>
                    <a:pt x="7112" y="15246"/>
                  </a:lnTo>
                  <a:lnTo>
                    <a:pt x="7356" y="15222"/>
                  </a:lnTo>
                  <a:lnTo>
                    <a:pt x="7600" y="15222"/>
                  </a:lnTo>
                  <a:lnTo>
                    <a:pt x="7600" y="15222"/>
                  </a:lnTo>
                  <a:lnTo>
                    <a:pt x="7843" y="15222"/>
                  </a:lnTo>
                  <a:lnTo>
                    <a:pt x="8087" y="15246"/>
                  </a:lnTo>
                  <a:lnTo>
                    <a:pt x="8574" y="15320"/>
                  </a:lnTo>
                  <a:lnTo>
                    <a:pt x="9524" y="15514"/>
                  </a:lnTo>
                  <a:lnTo>
                    <a:pt x="9962" y="15563"/>
                  </a:lnTo>
                  <a:lnTo>
                    <a:pt x="10181" y="15587"/>
                  </a:lnTo>
                  <a:lnTo>
                    <a:pt x="10400" y="15587"/>
                  </a:lnTo>
                  <a:lnTo>
                    <a:pt x="10620" y="15563"/>
                  </a:lnTo>
                  <a:lnTo>
                    <a:pt x="10839" y="15514"/>
                  </a:lnTo>
                  <a:lnTo>
                    <a:pt x="11034" y="15441"/>
                  </a:lnTo>
                  <a:lnTo>
                    <a:pt x="11253" y="15344"/>
                  </a:lnTo>
                  <a:lnTo>
                    <a:pt x="11253" y="15344"/>
                  </a:lnTo>
                  <a:lnTo>
                    <a:pt x="11691" y="15100"/>
                  </a:lnTo>
                  <a:lnTo>
                    <a:pt x="12081" y="14808"/>
                  </a:lnTo>
                  <a:lnTo>
                    <a:pt x="12495" y="14491"/>
                  </a:lnTo>
                  <a:lnTo>
                    <a:pt x="12860" y="14175"/>
                  </a:lnTo>
                  <a:lnTo>
                    <a:pt x="13201" y="13810"/>
                  </a:lnTo>
                  <a:lnTo>
                    <a:pt x="13518" y="13420"/>
                  </a:lnTo>
                  <a:lnTo>
                    <a:pt x="13834" y="13030"/>
                  </a:lnTo>
                  <a:lnTo>
                    <a:pt x="14102" y="12616"/>
                  </a:lnTo>
                  <a:lnTo>
                    <a:pt x="14346" y="12178"/>
                  </a:lnTo>
                  <a:lnTo>
                    <a:pt x="14565" y="11715"/>
                  </a:lnTo>
                  <a:lnTo>
                    <a:pt x="14760" y="11252"/>
                  </a:lnTo>
                  <a:lnTo>
                    <a:pt x="14906" y="10765"/>
                  </a:lnTo>
                  <a:lnTo>
                    <a:pt x="15028" y="10254"/>
                  </a:lnTo>
                  <a:lnTo>
                    <a:pt x="15125" y="9742"/>
                  </a:lnTo>
                  <a:lnTo>
                    <a:pt x="15174" y="9231"/>
                  </a:lnTo>
                  <a:lnTo>
                    <a:pt x="15198" y="8695"/>
                  </a:lnTo>
                  <a:lnTo>
                    <a:pt x="15198" y="8695"/>
                  </a:lnTo>
                  <a:lnTo>
                    <a:pt x="15174" y="8159"/>
                  </a:lnTo>
                  <a:lnTo>
                    <a:pt x="15125" y="7648"/>
                  </a:lnTo>
                  <a:lnTo>
                    <a:pt x="15028" y="7161"/>
                  </a:lnTo>
                  <a:lnTo>
                    <a:pt x="14906" y="6674"/>
                  </a:lnTo>
                  <a:lnTo>
                    <a:pt x="14736" y="6235"/>
                  </a:lnTo>
                  <a:lnTo>
                    <a:pt x="14565" y="5797"/>
                  </a:lnTo>
                  <a:lnTo>
                    <a:pt x="14346" y="5383"/>
                  </a:lnTo>
                  <a:lnTo>
                    <a:pt x="14102" y="4993"/>
                  </a:lnTo>
                  <a:lnTo>
                    <a:pt x="13810" y="4603"/>
                  </a:lnTo>
                  <a:lnTo>
                    <a:pt x="13518" y="4262"/>
                  </a:lnTo>
                  <a:lnTo>
                    <a:pt x="13177" y="3946"/>
                  </a:lnTo>
                  <a:lnTo>
                    <a:pt x="12836" y="3629"/>
                  </a:lnTo>
                  <a:lnTo>
                    <a:pt x="12471" y="3361"/>
                  </a:lnTo>
                  <a:lnTo>
                    <a:pt x="12056" y="3093"/>
                  </a:lnTo>
                  <a:lnTo>
                    <a:pt x="11642" y="2850"/>
                  </a:lnTo>
                  <a:lnTo>
                    <a:pt x="11228" y="2655"/>
                  </a:lnTo>
                  <a:lnTo>
                    <a:pt x="11228" y="2655"/>
                  </a:lnTo>
                  <a:lnTo>
                    <a:pt x="11034" y="2582"/>
                  </a:lnTo>
                  <a:lnTo>
                    <a:pt x="10863" y="2533"/>
                  </a:lnTo>
                  <a:lnTo>
                    <a:pt x="10668" y="2509"/>
                  </a:lnTo>
                  <a:lnTo>
                    <a:pt x="10498" y="2484"/>
                  </a:lnTo>
                  <a:lnTo>
                    <a:pt x="10084" y="2484"/>
                  </a:lnTo>
                  <a:lnTo>
                    <a:pt x="9670" y="2509"/>
                  </a:lnTo>
                  <a:lnTo>
                    <a:pt x="8817" y="2606"/>
                  </a:lnTo>
                  <a:lnTo>
                    <a:pt x="8403" y="2655"/>
                  </a:lnTo>
                  <a:lnTo>
                    <a:pt x="7965" y="2679"/>
                  </a:lnTo>
                  <a:lnTo>
                    <a:pt x="7965" y="2679"/>
                  </a:lnTo>
                  <a:lnTo>
                    <a:pt x="6357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6" name="Shape 586"/>
            <p:cNvSpPr/>
            <p:nvPr/>
          </p:nvSpPr>
          <p:spPr>
            <a:xfrm>
              <a:off x="4031000" y="5150500"/>
              <a:ext cx="54200" cy="61525"/>
            </a:xfrm>
            <a:custGeom>
              <a:avLst/>
              <a:gdLst/>
              <a:ahLst/>
              <a:cxnLst/>
              <a:rect l="0" t="0" r="0" b="0"/>
              <a:pathLst>
                <a:path w="2168" h="2461" fill="none" extrusionOk="0">
                  <a:moveTo>
                    <a:pt x="2168" y="1"/>
                  </a:moveTo>
                  <a:lnTo>
                    <a:pt x="2168" y="1"/>
                  </a:lnTo>
                  <a:lnTo>
                    <a:pt x="1900" y="49"/>
                  </a:lnTo>
                  <a:lnTo>
                    <a:pt x="1656" y="123"/>
                  </a:lnTo>
                  <a:lnTo>
                    <a:pt x="1437" y="220"/>
                  </a:lnTo>
                  <a:lnTo>
                    <a:pt x="1218" y="342"/>
                  </a:lnTo>
                  <a:lnTo>
                    <a:pt x="1048" y="488"/>
                  </a:lnTo>
                  <a:lnTo>
                    <a:pt x="877" y="634"/>
                  </a:lnTo>
                  <a:lnTo>
                    <a:pt x="731" y="780"/>
                  </a:lnTo>
                  <a:lnTo>
                    <a:pt x="585" y="951"/>
                  </a:lnTo>
                  <a:lnTo>
                    <a:pt x="487" y="1121"/>
                  </a:lnTo>
                  <a:lnTo>
                    <a:pt x="366" y="1316"/>
                  </a:lnTo>
                  <a:lnTo>
                    <a:pt x="220" y="1681"/>
                  </a:lnTo>
                  <a:lnTo>
                    <a:pt x="98" y="2071"/>
                  </a:lnTo>
                  <a:lnTo>
                    <a:pt x="0" y="246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87" name="Shape 587"/>
          <p:cNvGrpSpPr/>
          <p:nvPr/>
        </p:nvGrpSpPr>
        <p:grpSpPr>
          <a:xfrm>
            <a:off x="5884934" y="5308913"/>
            <a:ext cx="404322" cy="220084"/>
            <a:chOff x="5937975" y="5081700"/>
            <a:chExt cx="481050" cy="261850"/>
          </a:xfrm>
        </p:grpSpPr>
        <p:sp>
          <p:nvSpPr>
            <p:cNvPr id="588" name="Shape 588"/>
            <p:cNvSpPr/>
            <p:nvPr/>
          </p:nvSpPr>
          <p:spPr>
            <a:xfrm>
              <a:off x="6104200" y="5081700"/>
              <a:ext cx="314825" cy="215575"/>
            </a:xfrm>
            <a:custGeom>
              <a:avLst/>
              <a:gdLst/>
              <a:ahLst/>
              <a:cxnLst/>
              <a:rect l="0" t="0" r="0" b="0"/>
              <a:pathLst>
                <a:path w="12593" h="8623" fill="none" extrusionOk="0">
                  <a:moveTo>
                    <a:pt x="5481" y="8622"/>
                  </a:moveTo>
                  <a:lnTo>
                    <a:pt x="5481" y="8622"/>
                  </a:lnTo>
                  <a:lnTo>
                    <a:pt x="6017" y="8574"/>
                  </a:lnTo>
                  <a:lnTo>
                    <a:pt x="6382" y="8525"/>
                  </a:lnTo>
                  <a:lnTo>
                    <a:pt x="6796" y="8452"/>
                  </a:lnTo>
                  <a:lnTo>
                    <a:pt x="7234" y="8354"/>
                  </a:lnTo>
                  <a:lnTo>
                    <a:pt x="7697" y="8257"/>
                  </a:lnTo>
                  <a:lnTo>
                    <a:pt x="8184" y="8086"/>
                  </a:lnTo>
                  <a:lnTo>
                    <a:pt x="8671" y="7892"/>
                  </a:lnTo>
                  <a:lnTo>
                    <a:pt x="9134" y="7648"/>
                  </a:lnTo>
                  <a:lnTo>
                    <a:pt x="9353" y="7526"/>
                  </a:lnTo>
                  <a:lnTo>
                    <a:pt x="9597" y="7356"/>
                  </a:lnTo>
                  <a:lnTo>
                    <a:pt x="9792" y="7185"/>
                  </a:lnTo>
                  <a:lnTo>
                    <a:pt x="9986" y="7015"/>
                  </a:lnTo>
                  <a:lnTo>
                    <a:pt x="10181" y="6820"/>
                  </a:lnTo>
                  <a:lnTo>
                    <a:pt x="10376" y="6601"/>
                  </a:lnTo>
                  <a:lnTo>
                    <a:pt x="10522" y="6357"/>
                  </a:lnTo>
                  <a:lnTo>
                    <a:pt x="10668" y="6114"/>
                  </a:lnTo>
                  <a:lnTo>
                    <a:pt x="10814" y="5846"/>
                  </a:lnTo>
                  <a:lnTo>
                    <a:pt x="10912" y="5554"/>
                  </a:lnTo>
                  <a:lnTo>
                    <a:pt x="11009" y="5261"/>
                  </a:lnTo>
                  <a:lnTo>
                    <a:pt x="11082" y="4945"/>
                  </a:lnTo>
                  <a:lnTo>
                    <a:pt x="11131" y="4579"/>
                  </a:lnTo>
                  <a:lnTo>
                    <a:pt x="11155" y="4214"/>
                  </a:lnTo>
                  <a:lnTo>
                    <a:pt x="11155" y="4214"/>
                  </a:lnTo>
                  <a:lnTo>
                    <a:pt x="11155" y="3873"/>
                  </a:lnTo>
                  <a:lnTo>
                    <a:pt x="11131" y="3435"/>
                  </a:lnTo>
                  <a:lnTo>
                    <a:pt x="11131" y="2972"/>
                  </a:lnTo>
                  <a:lnTo>
                    <a:pt x="11131" y="2753"/>
                  </a:lnTo>
                  <a:lnTo>
                    <a:pt x="11180" y="2582"/>
                  </a:lnTo>
                  <a:lnTo>
                    <a:pt x="12032" y="2607"/>
                  </a:lnTo>
                  <a:lnTo>
                    <a:pt x="11594" y="2120"/>
                  </a:lnTo>
                  <a:lnTo>
                    <a:pt x="11594" y="2120"/>
                  </a:lnTo>
                  <a:lnTo>
                    <a:pt x="11764" y="2046"/>
                  </a:lnTo>
                  <a:lnTo>
                    <a:pt x="11935" y="1973"/>
                  </a:lnTo>
                  <a:lnTo>
                    <a:pt x="12300" y="1827"/>
                  </a:lnTo>
                  <a:lnTo>
                    <a:pt x="12568" y="1730"/>
                  </a:lnTo>
                  <a:lnTo>
                    <a:pt x="12592" y="1681"/>
                  </a:lnTo>
                  <a:lnTo>
                    <a:pt x="12592" y="1657"/>
                  </a:lnTo>
                  <a:lnTo>
                    <a:pt x="12568" y="1632"/>
                  </a:lnTo>
                  <a:lnTo>
                    <a:pt x="12568" y="1632"/>
                  </a:lnTo>
                  <a:lnTo>
                    <a:pt x="12203" y="1511"/>
                  </a:lnTo>
                  <a:lnTo>
                    <a:pt x="11789" y="1389"/>
                  </a:lnTo>
                  <a:lnTo>
                    <a:pt x="11302" y="1267"/>
                  </a:lnTo>
                  <a:lnTo>
                    <a:pt x="11302" y="1267"/>
                  </a:lnTo>
                  <a:lnTo>
                    <a:pt x="11082" y="1024"/>
                  </a:lnTo>
                  <a:lnTo>
                    <a:pt x="10863" y="780"/>
                  </a:lnTo>
                  <a:lnTo>
                    <a:pt x="10547" y="512"/>
                  </a:lnTo>
                  <a:lnTo>
                    <a:pt x="10352" y="390"/>
                  </a:lnTo>
                  <a:lnTo>
                    <a:pt x="10157" y="269"/>
                  </a:lnTo>
                  <a:lnTo>
                    <a:pt x="9938" y="171"/>
                  </a:lnTo>
                  <a:lnTo>
                    <a:pt x="9719" y="98"/>
                  </a:lnTo>
                  <a:lnTo>
                    <a:pt x="9475" y="25"/>
                  </a:lnTo>
                  <a:lnTo>
                    <a:pt x="9231" y="1"/>
                  </a:lnTo>
                  <a:lnTo>
                    <a:pt x="8964" y="25"/>
                  </a:lnTo>
                  <a:lnTo>
                    <a:pt x="8696" y="74"/>
                  </a:lnTo>
                  <a:lnTo>
                    <a:pt x="8696" y="74"/>
                  </a:lnTo>
                  <a:lnTo>
                    <a:pt x="8501" y="122"/>
                  </a:lnTo>
                  <a:lnTo>
                    <a:pt x="8306" y="171"/>
                  </a:lnTo>
                  <a:lnTo>
                    <a:pt x="8111" y="269"/>
                  </a:lnTo>
                  <a:lnTo>
                    <a:pt x="7916" y="366"/>
                  </a:lnTo>
                  <a:lnTo>
                    <a:pt x="7746" y="488"/>
                  </a:lnTo>
                  <a:lnTo>
                    <a:pt x="7575" y="610"/>
                  </a:lnTo>
                  <a:lnTo>
                    <a:pt x="7405" y="756"/>
                  </a:lnTo>
                  <a:lnTo>
                    <a:pt x="7283" y="926"/>
                  </a:lnTo>
                  <a:lnTo>
                    <a:pt x="7137" y="1097"/>
                  </a:lnTo>
                  <a:lnTo>
                    <a:pt x="7039" y="1267"/>
                  </a:lnTo>
                  <a:lnTo>
                    <a:pt x="6942" y="1462"/>
                  </a:lnTo>
                  <a:lnTo>
                    <a:pt x="6845" y="1657"/>
                  </a:lnTo>
                  <a:lnTo>
                    <a:pt x="6796" y="1876"/>
                  </a:lnTo>
                  <a:lnTo>
                    <a:pt x="6747" y="2095"/>
                  </a:lnTo>
                  <a:lnTo>
                    <a:pt x="6723" y="2339"/>
                  </a:lnTo>
                  <a:lnTo>
                    <a:pt x="6723" y="2558"/>
                  </a:lnTo>
                  <a:lnTo>
                    <a:pt x="1" y="4360"/>
                  </a:lnTo>
                  <a:lnTo>
                    <a:pt x="1" y="4360"/>
                  </a:lnTo>
                  <a:lnTo>
                    <a:pt x="318" y="4579"/>
                  </a:lnTo>
                  <a:lnTo>
                    <a:pt x="634" y="4799"/>
                  </a:lnTo>
                  <a:lnTo>
                    <a:pt x="951" y="5018"/>
                  </a:lnTo>
                  <a:lnTo>
                    <a:pt x="1267" y="5188"/>
                  </a:lnTo>
                  <a:lnTo>
                    <a:pt x="1608" y="5359"/>
                  </a:lnTo>
                  <a:lnTo>
                    <a:pt x="1925" y="5481"/>
                  </a:lnTo>
                  <a:lnTo>
                    <a:pt x="2266" y="5602"/>
                  </a:lnTo>
                  <a:lnTo>
                    <a:pt x="2583" y="5724"/>
                  </a:lnTo>
                  <a:lnTo>
                    <a:pt x="2923" y="5797"/>
                  </a:lnTo>
                  <a:lnTo>
                    <a:pt x="3264" y="5846"/>
                  </a:lnTo>
                  <a:lnTo>
                    <a:pt x="3581" y="5895"/>
                  </a:lnTo>
                  <a:lnTo>
                    <a:pt x="3922" y="5919"/>
                  </a:lnTo>
                  <a:lnTo>
                    <a:pt x="4263" y="5919"/>
                  </a:lnTo>
                  <a:lnTo>
                    <a:pt x="4604" y="5895"/>
                  </a:lnTo>
                  <a:lnTo>
                    <a:pt x="4945" y="5846"/>
                  </a:lnTo>
                  <a:lnTo>
                    <a:pt x="5286" y="5797"/>
                  </a:lnTo>
                  <a:lnTo>
                    <a:pt x="5286" y="5797"/>
                  </a:lnTo>
                  <a:lnTo>
                    <a:pt x="5603" y="5700"/>
                  </a:lnTo>
                  <a:lnTo>
                    <a:pt x="5919" y="5627"/>
                  </a:lnTo>
                  <a:lnTo>
                    <a:pt x="6455" y="5407"/>
                  </a:lnTo>
                  <a:lnTo>
                    <a:pt x="6942" y="5188"/>
                  </a:lnTo>
                  <a:lnTo>
                    <a:pt x="7356" y="4969"/>
                  </a:lnTo>
                  <a:lnTo>
                    <a:pt x="7697" y="4750"/>
                  </a:lnTo>
                  <a:lnTo>
                    <a:pt x="7941" y="4579"/>
                  </a:lnTo>
                  <a:lnTo>
                    <a:pt x="8160" y="4409"/>
                  </a:lnTo>
                  <a:lnTo>
                    <a:pt x="8160" y="4409"/>
                  </a:lnTo>
                  <a:lnTo>
                    <a:pt x="8233" y="4360"/>
                  </a:lnTo>
                  <a:lnTo>
                    <a:pt x="8330" y="4336"/>
                  </a:lnTo>
                  <a:lnTo>
                    <a:pt x="8428" y="4360"/>
                  </a:lnTo>
                  <a:lnTo>
                    <a:pt x="8501" y="440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9" name="Shape 589"/>
            <p:cNvSpPr/>
            <p:nvPr/>
          </p:nvSpPr>
          <p:spPr>
            <a:xfrm>
              <a:off x="5937975" y="5210175"/>
              <a:ext cx="333700" cy="133375"/>
            </a:xfrm>
            <a:custGeom>
              <a:avLst/>
              <a:gdLst/>
              <a:ahLst/>
              <a:cxnLst/>
              <a:rect l="0" t="0" r="0" b="0"/>
              <a:pathLst>
                <a:path w="13348" h="5335" fill="none" extrusionOk="0">
                  <a:moveTo>
                    <a:pt x="7819" y="1"/>
                  </a:moveTo>
                  <a:lnTo>
                    <a:pt x="318" y="2533"/>
                  </a:lnTo>
                  <a:lnTo>
                    <a:pt x="318" y="2533"/>
                  </a:lnTo>
                  <a:lnTo>
                    <a:pt x="245" y="2582"/>
                  </a:lnTo>
                  <a:lnTo>
                    <a:pt x="147" y="2631"/>
                  </a:lnTo>
                  <a:lnTo>
                    <a:pt x="98" y="2704"/>
                  </a:lnTo>
                  <a:lnTo>
                    <a:pt x="50" y="2777"/>
                  </a:lnTo>
                  <a:lnTo>
                    <a:pt x="1" y="2874"/>
                  </a:lnTo>
                  <a:lnTo>
                    <a:pt x="1" y="2972"/>
                  </a:lnTo>
                  <a:lnTo>
                    <a:pt x="1" y="3045"/>
                  </a:lnTo>
                  <a:lnTo>
                    <a:pt x="25" y="3142"/>
                  </a:lnTo>
                  <a:lnTo>
                    <a:pt x="25" y="3142"/>
                  </a:lnTo>
                  <a:lnTo>
                    <a:pt x="98" y="3288"/>
                  </a:lnTo>
                  <a:lnTo>
                    <a:pt x="196" y="3386"/>
                  </a:lnTo>
                  <a:lnTo>
                    <a:pt x="318" y="3459"/>
                  </a:lnTo>
                  <a:lnTo>
                    <a:pt x="488" y="3483"/>
                  </a:lnTo>
                  <a:lnTo>
                    <a:pt x="488" y="3483"/>
                  </a:lnTo>
                  <a:lnTo>
                    <a:pt x="610" y="3459"/>
                  </a:lnTo>
                  <a:lnTo>
                    <a:pt x="269" y="3629"/>
                  </a:lnTo>
                  <a:lnTo>
                    <a:pt x="269" y="3629"/>
                  </a:lnTo>
                  <a:lnTo>
                    <a:pt x="171" y="3678"/>
                  </a:lnTo>
                  <a:lnTo>
                    <a:pt x="123" y="3751"/>
                  </a:lnTo>
                  <a:lnTo>
                    <a:pt x="50" y="3824"/>
                  </a:lnTo>
                  <a:lnTo>
                    <a:pt x="25" y="3922"/>
                  </a:lnTo>
                  <a:lnTo>
                    <a:pt x="1" y="3995"/>
                  </a:lnTo>
                  <a:lnTo>
                    <a:pt x="1" y="4092"/>
                  </a:lnTo>
                  <a:lnTo>
                    <a:pt x="1" y="4190"/>
                  </a:lnTo>
                  <a:lnTo>
                    <a:pt x="50" y="4287"/>
                  </a:lnTo>
                  <a:lnTo>
                    <a:pt x="50" y="4287"/>
                  </a:lnTo>
                  <a:lnTo>
                    <a:pt x="123" y="4409"/>
                  </a:lnTo>
                  <a:lnTo>
                    <a:pt x="220" y="4482"/>
                  </a:lnTo>
                  <a:lnTo>
                    <a:pt x="342" y="4531"/>
                  </a:lnTo>
                  <a:lnTo>
                    <a:pt x="488" y="4555"/>
                  </a:lnTo>
                  <a:lnTo>
                    <a:pt x="488" y="4555"/>
                  </a:lnTo>
                  <a:lnTo>
                    <a:pt x="586" y="4555"/>
                  </a:lnTo>
                  <a:lnTo>
                    <a:pt x="683" y="4506"/>
                  </a:lnTo>
                  <a:lnTo>
                    <a:pt x="853" y="4433"/>
                  </a:lnTo>
                  <a:lnTo>
                    <a:pt x="853" y="4433"/>
                  </a:lnTo>
                  <a:lnTo>
                    <a:pt x="780" y="4555"/>
                  </a:lnTo>
                  <a:lnTo>
                    <a:pt x="756" y="4701"/>
                  </a:lnTo>
                  <a:lnTo>
                    <a:pt x="780" y="4847"/>
                  </a:lnTo>
                  <a:lnTo>
                    <a:pt x="829" y="4993"/>
                  </a:lnTo>
                  <a:lnTo>
                    <a:pt x="829" y="4993"/>
                  </a:lnTo>
                  <a:lnTo>
                    <a:pt x="926" y="5091"/>
                  </a:lnTo>
                  <a:lnTo>
                    <a:pt x="1024" y="5139"/>
                  </a:lnTo>
                  <a:lnTo>
                    <a:pt x="1121" y="5188"/>
                  </a:lnTo>
                  <a:lnTo>
                    <a:pt x="1243" y="5212"/>
                  </a:lnTo>
                  <a:lnTo>
                    <a:pt x="1243" y="5212"/>
                  </a:lnTo>
                  <a:lnTo>
                    <a:pt x="1389" y="5188"/>
                  </a:lnTo>
                  <a:lnTo>
                    <a:pt x="1511" y="5115"/>
                  </a:lnTo>
                  <a:lnTo>
                    <a:pt x="6065" y="2144"/>
                  </a:lnTo>
                  <a:lnTo>
                    <a:pt x="6065" y="2144"/>
                  </a:lnTo>
                  <a:lnTo>
                    <a:pt x="6528" y="2363"/>
                  </a:lnTo>
                  <a:lnTo>
                    <a:pt x="7088" y="2582"/>
                  </a:lnTo>
                  <a:lnTo>
                    <a:pt x="7770" y="2826"/>
                  </a:lnTo>
                  <a:lnTo>
                    <a:pt x="8501" y="3045"/>
                  </a:lnTo>
                  <a:lnTo>
                    <a:pt x="9280" y="3240"/>
                  </a:lnTo>
                  <a:lnTo>
                    <a:pt x="10060" y="3386"/>
                  </a:lnTo>
                  <a:lnTo>
                    <a:pt x="10425" y="3435"/>
                  </a:lnTo>
                  <a:lnTo>
                    <a:pt x="10790" y="3483"/>
                  </a:lnTo>
                  <a:lnTo>
                    <a:pt x="11156" y="3483"/>
                  </a:lnTo>
                  <a:lnTo>
                    <a:pt x="11497" y="3483"/>
                  </a:lnTo>
                  <a:lnTo>
                    <a:pt x="12178" y="5188"/>
                  </a:lnTo>
                  <a:lnTo>
                    <a:pt x="12178" y="5188"/>
                  </a:lnTo>
                  <a:lnTo>
                    <a:pt x="12227" y="5237"/>
                  </a:lnTo>
                  <a:lnTo>
                    <a:pt x="12276" y="5286"/>
                  </a:lnTo>
                  <a:lnTo>
                    <a:pt x="12349" y="5310"/>
                  </a:lnTo>
                  <a:lnTo>
                    <a:pt x="12422" y="5334"/>
                  </a:lnTo>
                  <a:lnTo>
                    <a:pt x="13347" y="533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0" name="Shape 590"/>
            <p:cNvSpPr/>
            <p:nvPr/>
          </p:nvSpPr>
          <p:spPr>
            <a:xfrm>
              <a:off x="6352025" y="5109100"/>
              <a:ext cx="19500" cy="18900"/>
            </a:xfrm>
            <a:custGeom>
              <a:avLst/>
              <a:gdLst/>
              <a:ahLst/>
              <a:cxnLst/>
              <a:rect l="0" t="0" r="0" b="0"/>
              <a:pathLst>
                <a:path w="780" h="756" extrusionOk="0">
                  <a:moveTo>
                    <a:pt x="317" y="1"/>
                  </a:moveTo>
                  <a:lnTo>
                    <a:pt x="244" y="25"/>
                  </a:lnTo>
                  <a:lnTo>
                    <a:pt x="122" y="98"/>
                  </a:lnTo>
                  <a:lnTo>
                    <a:pt x="49" y="220"/>
                  </a:lnTo>
                  <a:lnTo>
                    <a:pt x="25" y="293"/>
                  </a:lnTo>
                  <a:lnTo>
                    <a:pt x="0" y="390"/>
                  </a:lnTo>
                  <a:lnTo>
                    <a:pt x="25" y="463"/>
                  </a:lnTo>
                  <a:lnTo>
                    <a:pt x="49" y="536"/>
                  </a:lnTo>
                  <a:lnTo>
                    <a:pt x="122" y="658"/>
                  </a:lnTo>
                  <a:lnTo>
                    <a:pt x="244" y="731"/>
                  </a:lnTo>
                  <a:lnTo>
                    <a:pt x="317" y="756"/>
                  </a:lnTo>
                  <a:lnTo>
                    <a:pt x="463" y="756"/>
                  </a:lnTo>
                  <a:lnTo>
                    <a:pt x="536" y="731"/>
                  </a:lnTo>
                  <a:lnTo>
                    <a:pt x="658" y="658"/>
                  </a:lnTo>
                  <a:lnTo>
                    <a:pt x="755" y="536"/>
                  </a:lnTo>
                  <a:lnTo>
                    <a:pt x="780" y="463"/>
                  </a:lnTo>
                  <a:lnTo>
                    <a:pt x="780" y="390"/>
                  </a:lnTo>
                  <a:lnTo>
                    <a:pt x="780" y="293"/>
                  </a:lnTo>
                  <a:lnTo>
                    <a:pt x="755" y="220"/>
                  </a:lnTo>
                  <a:lnTo>
                    <a:pt x="658" y="98"/>
                  </a:lnTo>
                  <a:lnTo>
                    <a:pt x="536" y="25"/>
                  </a:lnTo>
                  <a:lnTo>
                    <a:pt x="463" y="1"/>
                  </a:ln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91" name="Shape 591"/>
          <p:cNvGrpSpPr/>
          <p:nvPr/>
        </p:nvGrpSpPr>
        <p:grpSpPr>
          <a:xfrm>
            <a:off x="6503143" y="5266446"/>
            <a:ext cx="290182" cy="333678"/>
            <a:chOff x="6673500" y="5031175"/>
            <a:chExt cx="345250" cy="397000"/>
          </a:xfrm>
        </p:grpSpPr>
        <p:sp>
          <p:nvSpPr>
            <p:cNvPr id="592" name="Shape 592"/>
            <p:cNvSpPr/>
            <p:nvPr/>
          </p:nvSpPr>
          <p:spPr>
            <a:xfrm>
              <a:off x="6731950" y="5031175"/>
              <a:ext cx="105375" cy="147375"/>
            </a:xfrm>
            <a:custGeom>
              <a:avLst/>
              <a:gdLst/>
              <a:ahLst/>
              <a:cxnLst/>
              <a:rect l="0" t="0" r="0" b="0"/>
              <a:pathLst>
                <a:path w="4215" h="5895" fill="none" extrusionOk="0">
                  <a:moveTo>
                    <a:pt x="2436" y="5894"/>
                  </a:moveTo>
                  <a:lnTo>
                    <a:pt x="2436" y="5894"/>
                  </a:lnTo>
                  <a:lnTo>
                    <a:pt x="2656" y="5845"/>
                  </a:lnTo>
                  <a:lnTo>
                    <a:pt x="2850" y="5772"/>
                  </a:lnTo>
                  <a:lnTo>
                    <a:pt x="3045" y="5699"/>
                  </a:lnTo>
                  <a:lnTo>
                    <a:pt x="3216" y="5577"/>
                  </a:lnTo>
                  <a:lnTo>
                    <a:pt x="3386" y="5456"/>
                  </a:lnTo>
                  <a:lnTo>
                    <a:pt x="3532" y="5285"/>
                  </a:lnTo>
                  <a:lnTo>
                    <a:pt x="3678" y="5115"/>
                  </a:lnTo>
                  <a:lnTo>
                    <a:pt x="3800" y="4920"/>
                  </a:lnTo>
                  <a:lnTo>
                    <a:pt x="3922" y="4725"/>
                  </a:lnTo>
                  <a:lnTo>
                    <a:pt x="4019" y="4506"/>
                  </a:lnTo>
                  <a:lnTo>
                    <a:pt x="4092" y="4262"/>
                  </a:lnTo>
                  <a:lnTo>
                    <a:pt x="4141" y="4019"/>
                  </a:lnTo>
                  <a:lnTo>
                    <a:pt x="4190" y="3775"/>
                  </a:lnTo>
                  <a:lnTo>
                    <a:pt x="4214" y="3507"/>
                  </a:lnTo>
                  <a:lnTo>
                    <a:pt x="4190" y="3239"/>
                  </a:lnTo>
                  <a:lnTo>
                    <a:pt x="4166" y="2971"/>
                  </a:lnTo>
                  <a:lnTo>
                    <a:pt x="4166" y="2971"/>
                  </a:lnTo>
                  <a:lnTo>
                    <a:pt x="4044" y="1876"/>
                  </a:lnTo>
                  <a:lnTo>
                    <a:pt x="3946" y="1364"/>
                  </a:lnTo>
                  <a:lnTo>
                    <a:pt x="3825" y="901"/>
                  </a:lnTo>
                  <a:lnTo>
                    <a:pt x="3727" y="682"/>
                  </a:lnTo>
                  <a:lnTo>
                    <a:pt x="3654" y="512"/>
                  </a:lnTo>
                  <a:lnTo>
                    <a:pt x="3532" y="341"/>
                  </a:lnTo>
                  <a:lnTo>
                    <a:pt x="3411" y="219"/>
                  </a:lnTo>
                  <a:lnTo>
                    <a:pt x="3264" y="122"/>
                  </a:lnTo>
                  <a:lnTo>
                    <a:pt x="3118" y="49"/>
                  </a:lnTo>
                  <a:lnTo>
                    <a:pt x="2923" y="0"/>
                  </a:lnTo>
                  <a:lnTo>
                    <a:pt x="2729" y="25"/>
                  </a:lnTo>
                  <a:lnTo>
                    <a:pt x="2729" y="25"/>
                  </a:lnTo>
                  <a:lnTo>
                    <a:pt x="2509" y="73"/>
                  </a:lnTo>
                  <a:lnTo>
                    <a:pt x="2266" y="146"/>
                  </a:lnTo>
                  <a:lnTo>
                    <a:pt x="2022" y="268"/>
                  </a:lnTo>
                  <a:lnTo>
                    <a:pt x="1779" y="414"/>
                  </a:lnTo>
                  <a:lnTo>
                    <a:pt x="1535" y="609"/>
                  </a:lnTo>
                  <a:lnTo>
                    <a:pt x="1316" y="804"/>
                  </a:lnTo>
                  <a:lnTo>
                    <a:pt x="1072" y="1023"/>
                  </a:lnTo>
                  <a:lnTo>
                    <a:pt x="853" y="1267"/>
                  </a:lnTo>
                  <a:lnTo>
                    <a:pt x="658" y="1535"/>
                  </a:lnTo>
                  <a:lnTo>
                    <a:pt x="488" y="1802"/>
                  </a:lnTo>
                  <a:lnTo>
                    <a:pt x="317" y="2095"/>
                  </a:lnTo>
                  <a:lnTo>
                    <a:pt x="196" y="2363"/>
                  </a:lnTo>
                  <a:lnTo>
                    <a:pt x="98" y="2655"/>
                  </a:lnTo>
                  <a:lnTo>
                    <a:pt x="25" y="2947"/>
                  </a:lnTo>
                  <a:lnTo>
                    <a:pt x="1" y="3239"/>
                  </a:lnTo>
                  <a:lnTo>
                    <a:pt x="1" y="3507"/>
                  </a:lnTo>
                  <a:lnTo>
                    <a:pt x="1" y="3507"/>
                  </a:lnTo>
                  <a:lnTo>
                    <a:pt x="50" y="3775"/>
                  </a:lnTo>
                  <a:lnTo>
                    <a:pt x="123" y="4043"/>
                  </a:lnTo>
                  <a:lnTo>
                    <a:pt x="196" y="4287"/>
                  </a:lnTo>
                  <a:lnTo>
                    <a:pt x="293" y="4530"/>
                  </a:lnTo>
                  <a:lnTo>
                    <a:pt x="415" y="4749"/>
                  </a:lnTo>
                  <a:lnTo>
                    <a:pt x="561" y="4944"/>
                  </a:lnTo>
                  <a:lnTo>
                    <a:pt x="707" y="5139"/>
                  </a:lnTo>
                  <a:lnTo>
                    <a:pt x="853" y="5310"/>
                  </a:lnTo>
                  <a:lnTo>
                    <a:pt x="1024" y="5456"/>
                  </a:lnTo>
                  <a:lnTo>
                    <a:pt x="1219" y="5602"/>
                  </a:lnTo>
                  <a:lnTo>
                    <a:pt x="1389" y="5699"/>
                  </a:lnTo>
                  <a:lnTo>
                    <a:pt x="1584" y="5797"/>
                  </a:lnTo>
                  <a:lnTo>
                    <a:pt x="1803" y="5845"/>
                  </a:lnTo>
                  <a:lnTo>
                    <a:pt x="1998" y="5894"/>
                  </a:lnTo>
                  <a:lnTo>
                    <a:pt x="2217" y="5894"/>
                  </a:lnTo>
                  <a:lnTo>
                    <a:pt x="2436" y="5894"/>
                  </a:lnTo>
                  <a:lnTo>
                    <a:pt x="2436" y="5894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3" name="Shape 593"/>
            <p:cNvSpPr/>
            <p:nvPr/>
          </p:nvSpPr>
          <p:spPr>
            <a:xfrm>
              <a:off x="6673500" y="5146850"/>
              <a:ext cx="84050" cy="116925"/>
            </a:xfrm>
            <a:custGeom>
              <a:avLst/>
              <a:gdLst/>
              <a:ahLst/>
              <a:cxnLst/>
              <a:rect l="0" t="0" r="0" b="0"/>
              <a:pathLst>
                <a:path w="3362" h="4677" fill="none" extrusionOk="0">
                  <a:moveTo>
                    <a:pt x="2875" y="4579"/>
                  </a:moveTo>
                  <a:lnTo>
                    <a:pt x="2875" y="4579"/>
                  </a:lnTo>
                  <a:lnTo>
                    <a:pt x="3021" y="4482"/>
                  </a:lnTo>
                  <a:lnTo>
                    <a:pt x="3143" y="4385"/>
                  </a:lnTo>
                  <a:lnTo>
                    <a:pt x="3240" y="4287"/>
                  </a:lnTo>
                  <a:lnTo>
                    <a:pt x="3313" y="4141"/>
                  </a:lnTo>
                  <a:lnTo>
                    <a:pt x="3362" y="3995"/>
                  </a:lnTo>
                  <a:lnTo>
                    <a:pt x="3362" y="3849"/>
                  </a:lnTo>
                  <a:lnTo>
                    <a:pt x="3362" y="3678"/>
                  </a:lnTo>
                  <a:lnTo>
                    <a:pt x="3337" y="3508"/>
                  </a:lnTo>
                  <a:lnTo>
                    <a:pt x="3240" y="3118"/>
                  </a:lnTo>
                  <a:lnTo>
                    <a:pt x="3069" y="2704"/>
                  </a:lnTo>
                  <a:lnTo>
                    <a:pt x="2704" y="1803"/>
                  </a:lnTo>
                  <a:lnTo>
                    <a:pt x="2704" y="1803"/>
                  </a:lnTo>
                  <a:lnTo>
                    <a:pt x="2363" y="950"/>
                  </a:lnTo>
                  <a:lnTo>
                    <a:pt x="2193" y="609"/>
                  </a:lnTo>
                  <a:lnTo>
                    <a:pt x="2022" y="342"/>
                  </a:lnTo>
                  <a:lnTo>
                    <a:pt x="1949" y="220"/>
                  </a:lnTo>
                  <a:lnTo>
                    <a:pt x="1852" y="122"/>
                  </a:lnTo>
                  <a:lnTo>
                    <a:pt x="1730" y="74"/>
                  </a:lnTo>
                  <a:lnTo>
                    <a:pt x="1633" y="25"/>
                  </a:lnTo>
                  <a:lnTo>
                    <a:pt x="1486" y="1"/>
                  </a:lnTo>
                  <a:lnTo>
                    <a:pt x="1365" y="1"/>
                  </a:lnTo>
                  <a:lnTo>
                    <a:pt x="1194" y="25"/>
                  </a:lnTo>
                  <a:lnTo>
                    <a:pt x="1024" y="98"/>
                  </a:lnTo>
                  <a:lnTo>
                    <a:pt x="1024" y="98"/>
                  </a:lnTo>
                  <a:lnTo>
                    <a:pt x="853" y="171"/>
                  </a:lnTo>
                  <a:lnTo>
                    <a:pt x="707" y="269"/>
                  </a:lnTo>
                  <a:lnTo>
                    <a:pt x="561" y="390"/>
                  </a:lnTo>
                  <a:lnTo>
                    <a:pt x="439" y="536"/>
                  </a:lnTo>
                  <a:lnTo>
                    <a:pt x="317" y="683"/>
                  </a:lnTo>
                  <a:lnTo>
                    <a:pt x="220" y="853"/>
                  </a:lnTo>
                  <a:lnTo>
                    <a:pt x="147" y="1048"/>
                  </a:lnTo>
                  <a:lnTo>
                    <a:pt x="74" y="1243"/>
                  </a:lnTo>
                  <a:lnTo>
                    <a:pt x="49" y="1438"/>
                  </a:lnTo>
                  <a:lnTo>
                    <a:pt x="1" y="1657"/>
                  </a:lnTo>
                  <a:lnTo>
                    <a:pt x="1" y="1876"/>
                  </a:lnTo>
                  <a:lnTo>
                    <a:pt x="1" y="2095"/>
                  </a:lnTo>
                  <a:lnTo>
                    <a:pt x="25" y="2339"/>
                  </a:lnTo>
                  <a:lnTo>
                    <a:pt x="74" y="2558"/>
                  </a:lnTo>
                  <a:lnTo>
                    <a:pt x="147" y="2801"/>
                  </a:lnTo>
                  <a:lnTo>
                    <a:pt x="220" y="3045"/>
                  </a:lnTo>
                  <a:lnTo>
                    <a:pt x="220" y="3045"/>
                  </a:lnTo>
                  <a:lnTo>
                    <a:pt x="342" y="3264"/>
                  </a:lnTo>
                  <a:lnTo>
                    <a:pt x="439" y="3483"/>
                  </a:lnTo>
                  <a:lnTo>
                    <a:pt x="585" y="3678"/>
                  </a:lnTo>
                  <a:lnTo>
                    <a:pt x="731" y="3849"/>
                  </a:lnTo>
                  <a:lnTo>
                    <a:pt x="878" y="4019"/>
                  </a:lnTo>
                  <a:lnTo>
                    <a:pt x="1048" y="4165"/>
                  </a:lnTo>
                  <a:lnTo>
                    <a:pt x="1219" y="4311"/>
                  </a:lnTo>
                  <a:lnTo>
                    <a:pt x="1389" y="4409"/>
                  </a:lnTo>
                  <a:lnTo>
                    <a:pt x="1559" y="4506"/>
                  </a:lnTo>
                  <a:lnTo>
                    <a:pt x="1754" y="4579"/>
                  </a:lnTo>
                  <a:lnTo>
                    <a:pt x="1949" y="4628"/>
                  </a:lnTo>
                  <a:lnTo>
                    <a:pt x="2120" y="4677"/>
                  </a:lnTo>
                  <a:lnTo>
                    <a:pt x="2314" y="4677"/>
                  </a:lnTo>
                  <a:lnTo>
                    <a:pt x="2509" y="4677"/>
                  </a:lnTo>
                  <a:lnTo>
                    <a:pt x="2680" y="4628"/>
                  </a:lnTo>
                  <a:lnTo>
                    <a:pt x="2875" y="4579"/>
                  </a:lnTo>
                  <a:lnTo>
                    <a:pt x="2875" y="457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4" name="Shape 594"/>
            <p:cNvSpPr/>
            <p:nvPr/>
          </p:nvSpPr>
          <p:spPr>
            <a:xfrm>
              <a:off x="6859225" y="5033600"/>
              <a:ext cx="105350" cy="144950"/>
            </a:xfrm>
            <a:custGeom>
              <a:avLst/>
              <a:gdLst/>
              <a:ahLst/>
              <a:cxnLst/>
              <a:rect l="0" t="0" r="0" b="0"/>
              <a:pathLst>
                <a:path w="4214" h="5798" fill="none" extrusionOk="0">
                  <a:moveTo>
                    <a:pt x="1778" y="5797"/>
                  </a:moveTo>
                  <a:lnTo>
                    <a:pt x="1778" y="5797"/>
                  </a:lnTo>
                  <a:lnTo>
                    <a:pt x="1997" y="5797"/>
                  </a:lnTo>
                  <a:lnTo>
                    <a:pt x="2216" y="5797"/>
                  </a:lnTo>
                  <a:lnTo>
                    <a:pt x="2411" y="5748"/>
                  </a:lnTo>
                  <a:lnTo>
                    <a:pt x="2630" y="5700"/>
                  </a:lnTo>
                  <a:lnTo>
                    <a:pt x="2825" y="5602"/>
                  </a:lnTo>
                  <a:lnTo>
                    <a:pt x="2996" y="5505"/>
                  </a:lnTo>
                  <a:lnTo>
                    <a:pt x="3191" y="5359"/>
                  </a:lnTo>
                  <a:lnTo>
                    <a:pt x="3361" y="5213"/>
                  </a:lnTo>
                  <a:lnTo>
                    <a:pt x="3507" y="5042"/>
                  </a:lnTo>
                  <a:lnTo>
                    <a:pt x="3653" y="4847"/>
                  </a:lnTo>
                  <a:lnTo>
                    <a:pt x="3799" y="4652"/>
                  </a:lnTo>
                  <a:lnTo>
                    <a:pt x="3921" y="4433"/>
                  </a:lnTo>
                  <a:lnTo>
                    <a:pt x="4019" y="4190"/>
                  </a:lnTo>
                  <a:lnTo>
                    <a:pt x="4092" y="3946"/>
                  </a:lnTo>
                  <a:lnTo>
                    <a:pt x="4165" y="3678"/>
                  </a:lnTo>
                  <a:lnTo>
                    <a:pt x="4213" y="3410"/>
                  </a:lnTo>
                  <a:lnTo>
                    <a:pt x="4213" y="3410"/>
                  </a:lnTo>
                  <a:lnTo>
                    <a:pt x="4213" y="3142"/>
                  </a:lnTo>
                  <a:lnTo>
                    <a:pt x="4189" y="2850"/>
                  </a:lnTo>
                  <a:lnTo>
                    <a:pt x="4116" y="2582"/>
                  </a:lnTo>
                  <a:lnTo>
                    <a:pt x="4019" y="2290"/>
                  </a:lnTo>
                  <a:lnTo>
                    <a:pt x="3897" y="2022"/>
                  </a:lnTo>
                  <a:lnTo>
                    <a:pt x="3726" y="1730"/>
                  </a:lnTo>
                  <a:lnTo>
                    <a:pt x="3556" y="1486"/>
                  </a:lnTo>
                  <a:lnTo>
                    <a:pt x="3361" y="1218"/>
                  </a:lnTo>
                  <a:lnTo>
                    <a:pt x="3142" y="999"/>
                  </a:lnTo>
                  <a:lnTo>
                    <a:pt x="2898" y="780"/>
                  </a:lnTo>
                  <a:lnTo>
                    <a:pt x="2679" y="585"/>
                  </a:lnTo>
                  <a:lnTo>
                    <a:pt x="2436" y="415"/>
                  </a:lnTo>
                  <a:lnTo>
                    <a:pt x="2192" y="269"/>
                  </a:lnTo>
                  <a:lnTo>
                    <a:pt x="1948" y="147"/>
                  </a:lnTo>
                  <a:lnTo>
                    <a:pt x="1705" y="74"/>
                  </a:lnTo>
                  <a:lnTo>
                    <a:pt x="1486" y="25"/>
                  </a:lnTo>
                  <a:lnTo>
                    <a:pt x="1486" y="25"/>
                  </a:lnTo>
                  <a:lnTo>
                    <a:pt x="1291" y="1"/>
                  </a:lnTo>
                  <a:lnTo>
                    <a:pt x="1096" y="49"/>
                  </a:lnTo>
                  <a:lnTo>
                    <a:pt x="950" y="98"/>
                  </a:lnTo>
                  <a:lnTo>
                    <a:pt x="804" y="195"/>
                  </a:lnTo>
                  <a:lnTo>
                    <a:pt x="682" y="317"/>
                  </a:lnTo>
                  <a:lnTo>
                    <a:pt x="585" y="463"/>
                  </a:lnTo>
                  <a:lnTo>
                    <a:pt x="487" y="658"/>
                  </a:lnTo>
                  <a:lnTo>
                    <a:pt x="390" y="853"/>
                  </a:lnTo>
                  <a:lnTo>
                    <a:pt x="268" y="1291"/>
                  </a:lnTo>
                  <a:lnTo>
                    <a:pt x="170" y="1803"/>
                  </a:lnTo>
                  <a:lnTo>
                    <a:pt x="49" y="2874"/>
                  </a:lnTo>
                  <a:lnTo>
                    <a:pt x="49" y="2874"/>
                  </a:lnTo>
                  <a:lnTo>
                    <a:pt x="0" y="3142"/>
                  </a:lnTo>
                  <a:lnTo>
                    <a:pt x="0" y="3410"/>
                  </a:lnTo>
                  <a:lnTo>
                    <a:pt x="24" y="3678"/>
                  </a:lnTo>
                  <a:lnTo>
                    <a:pt x="73" y="3922"/>
                  </a:lnTo>
                  <a:lnTo>
                    <a:pt x="122" y="4165"/>
                  </a:lnTo>
                  <a:lnTo>
                    <a:pt x="195" y="4409"/>
                  </a:lnTo>
                  <a:lnTo>
                    <a:pt x="292" y="4628"/>
                  </a:lnTo>
                  <a:lnTo>
                    <a:pt x="414" y="4823"/>
                  </a:lnTo>
                  <a:lnTo>
                    <a:pt x="536" y="5018"/>
                  </a:lnTo>
                  <a:lnTo>
                    <a:pt x="682" y="5188"/>
                  </a:lnTo>
                  <a:lnTo>
                    <a:pt x="828" y="5359"/>
                  </a:lnTo>
                  <a:lnTo>
                    <a:pt x="999" y="5480"/>
                  </a:lnTo>
                  <a:lnTo>
                    <a:pt x="1169" y="5602"/>
                  </a:lnTo>
                  <a:lnTo>
                    <a:pt x="1364" y="5675"/>
                  </a:lnTo>
                  <a:lnTo>
                    <a:pt x="1583" y="5748"/>
                  </a:lnTo>
                  <a:lnTo>
                    <a:pt x="1778" y="5797"/>
                  </a:lnTo>
                  <a:lnTo>
                    <a:pt x="1778" y="5797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5" name="Shape 595"/>
            <p:cNvSpPr/>
            <p:nvPr/>
          </p:nvSpPr>
          <p:spPr>
            <a:xfrm>
              <a:off x="6931675" y="5150500"/>
              <a:ext cx="87075" cy="115725"/>
            </a:xfrm>
            <a:custGeom>
              <a:avLst/>
              <a:gdLst/>
              <a:ahLst/>
              <a:cxnLst/>
              <a:rect l="0" t="0" r="0" b="0"/>
              <a:pathLst>
                <a:path w="3483" h="4629" fill="none" extrusionOk="0">
                  <a:moveTo>
                    <a:pt x="2558" y="98"/>
                  </a:moveTo>
                  <a:lnTo>
                    <a:pt x="2558" y="98"/>
                  </a:lnTo>
                  <a:lnTo>
                    <a:pt x="2387" y="49"/>
                  </a:lnTo>
                  <a:lnTo>
                    <a:pt x="2241" y="1"/>
                  </a:lnTo>
                  <a:lnTo>
                    <a:pt x="2095" y="1"/>
                  </a:lnTo>
                  <a:lnTo>
                    <a:pt x="1973" y="1"/>
                  </a:lnTo>
                  <a:lnTo>
                    <a:pt x="1851" y="49"/>
                  </a:lnTo>
                  <a:lnTo>
                    <a:pt x="1729" y="98"/>
                  </a:lnTo>
                  <a:lnTo>
                    <a:pt x="1632" y="196"/>
                  </a:lnTo>
                  <a:lnTo>
                    <a:pt x="1535" y="293"/>
                  </a:lnTo>
                  <a:lnTo>
                    <a:pt x="1364" y="561"/>
                  </a:lnTo>
                  <a:lnTo>
                    <a:pt x="1169" y="902"/>
                  </a:lnTo>
                  <a:lnTo>
                    <a:pt x="780" y="1730"/>
                  </a:lnTo>
                  <a:lnTo>
                    <a:pt x="780" y="1730"/>
                  </a:lnTo>
                  <a:lnTo>
                    <a:pt x="366" y="2607"/>
                  </a:lnTo>
                  <a:lnTo>
                    <a:pt x="195" y="2996"/>
                  </a:lnTo>
                  <a:lnTo>
                    <a:pt x="73" y="3386"/>
                  </a:lnTo>
                  <a:lnTo>
                    <a:pt x="25" y="3557"/>
                  </a:lnTo>
                  <a:lnTo>
                    <a:pt x="0" y="3727"/>
                  </a:lnTo>
                  <a:lnTo>
                    <a:pt x="25" y="3898"/>
                  </a:lnTo>
                  <a:lnTo>
                    <a:pt x="49" y="4044"/>
                  </a:lnTo>
                  <a:lnTo>
                    <a:pt x="98" y="4165"/>
                  </a:lnTo>
                  <a:lnTo>
                    <a:pt x="195" y="4287"/>
                  </a:lnTo>
                  <a:lnTo>
                    <a:pt x="317" y="4385"/>
                  </a:lnTo>
                  <a:lnTo>
                    <a:pt x="463" y="4482"/>
                  </a:lnTo>
                  <a:lnTo>
                    <a:pt x="463" y="4482"/>
                  </a:lnTo>
                  <a:lnTo>
                    <a:pt x="633" y="4555"/>
                  </a:lnTo>
                  <a:lnTo>
                    <a:pt x="828" y="4604"/>
                  </a:lnTo>
                  <a:lnTo>
                    <a:pt x="1023" y="4628"/>
                  </a:lnTo>
                  <a:lnTo>
                    <a:pt x="1194" y="4628"/>
                  </a:lnTo>
                  <a:lnTo>
                    <a:pt x="1388" y="4604"/>
                  </a:lnTo>
                  <a:lnTo>
                    <a:pt x="1583" y="4555"/>
                  </a:lnTo>
                  <a:lnTo>
                    <a:pt x="1778" y="4482"/>
                  </a:lnTo>
                  <a:lnTo>
                    <a:pt x="1949" y="4409"/>
                  </a:lnTo>
                  <a:lnTo>
                    <a:pt x="2143" y="4312"/>
                  </a:lnTo>
                  <a:lnTo>
                    <a:pt x="2314" y="4190"/>
                  </a:lnTo>
                  <a:lnTo>
                    <a:pt x="2484" y="4044"/>
                  </a:lnTo>
                  <a:lnTo>
                    <a:pt x="2655" y="3873"/>
                  </a:lnTo>
                  <a:lnTo>
                    <a:pt x="2801" y="3703"/>
                  </a:lnTo>
                  <a:lnTo>
                    <a:pt x="2947" y="3508"/>
                  </a:lnTo>
                  <a:lnTo>
                    <a:pt x="3069" y="3313"/>
                  </a:lnTo>
                  <a:lnTo>
                    <a:pt x="3191" y="3094"/>
                  </a:lnTo>
                  <a:lnTo>
                    <a:pt x="3191" y="3094"/>
                  </a:lnTo>
                  <a:lnTo>
                    <a:pt x="3288" y="2875"/>
                  </a:lnTo>
                  <a:lnTo>
                    <a:pt x="3361" y="2631"/>
                  </a:lnTo>
                  <a:lnTo>
                    <a:pt x="3410" y="2412"/>
                  </a:lnTo>
                  <a:lnTo>
                    <a:pt x="3459" y="2168"/>
                  </a:lnTo>
                  <a:lnTo>
                    <a:pt x="3483" y="1949"/>
                  </a:lnTo>
                  <a:lnTo>
                    <a:pt x="3483" y="1730"/>
                  </a:lnTo>
                  <a:lnTo>
                    <a:pt x="3459" y="1511"/>
                  </a:lnTo>
                  <a:lnTo>
                    <a:pt x="3434" y="1316"/>
                  </a:lnTo>
                  <a:lnTo>
                    <a:pt x="3386" y="1121"/>
                  </a:lnTo>
                  <a:lnTo>
                    <a:pt x="3313" y="926"/>
                  </a:lnTo>
                  <a:lnTo>
                    <a:pt x="3239" y="756"/>
                  </a:lnTo>
                  <a:lnTo>
                    <a:pt x="3118" y="585"/>
                  </a:lnTo>
                  <a:lnTo>
                    <a:pt x="2996" y="439"/>
                  </a:lnTo>
                  <a:lnTo>
                    <a:pt x="2874" y="317"/>
                  </a:lnTo>
                  <a:lnTo>
                    <a:pt x="2728" y="196"/>
                  </a:lnTo>
                  <a:lnTo>
                    <a:pt x="2558" y="98"/>
                  </a:lnTo>
                  <a:lnTo>
                    <a:pt x="2558" y="9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6" name="Shape 596"/>
            <p:cNvSpPr/>
            <p:nvPr/>
          </p:nvSpPr>
          <p:spPr>
            <a:xfrm>
              <a:off x="6715525" y="5180350"/>
              <a:ext cx="263050" cy="247825"/>
            </a:xfrm>
            <a:custGeom>
              <a:avLst/>
              <a:gdLst/>
              <a:ahLst/>
              <a:cxnLst/>
              <a:rect l="0" t="0" r="0" b="0"/>
              <a:pathLst>
                <a:path w="10522" h="9913" fill="none" extrusionOk="0">
                  <a:moveTo>
                    <a:pt x="8135" y="3191"/>
                  </a:moveTo>
                  <a:lnTo>
                    <a:pt x="8135" y="3191"/>
                  </a:lnTo>
                  <a:lnTo>
                    <a:pt x="8037" y="2923"/>
                  </a:lnTo>
                  <a:lnTo>
                    <a:pt x="7940" y="2655"/>
                  </a:lnTo>
                  <a:lnTo>
                    <a:pt x="7794" y="2119"/>
                  </a:lnTo>
                  <a:lnTo>
                    <a:pt x="7721" y="1851"/>
                  </a:lnTo>
                  <a:lnTo>
                    <a:pt x="7623" y="1608"/>
                  </a:lnTo>
                  <a:lnTo>
                    <a:pt x="7502" y="1340"/>
                  </a:lnTo>
                  <a:lnTo>
                    <a:pt x="7355" y="1120"/>
                  </a:lnTo>
                  <a:lnTo>
                    <a:pt x="7355" y="1120"/>
                  </a:lnTo>
                  <a:lnTo>
                    <a:pt x="7161" y="853"/>
                  </a:lnTo>
                  <a:lnTo>
                    <a:pt x="6941" y="633"/>
                  </a:lnTo>
                  <a:lnTo>
                    <a:pt x="6698" y="463"/>
                  </a:lnTo>
                  <a:lnTo>
                    <a:pt x="6430" y="292"/>
                  </a:lnTo>
                  <a:lnTo>
                    <a:pt x="6162" y="171"/>
                  </a:lnTo>
                  <a:lnTo>
                    <a:pt x="5870" y="73"/>
                  </a:lnTo>
                  <a:lnTo>
                    <a:pt x="5578" y="25"/>
                  </a:lnTo>
                  <a:lnTo>
                    <a:pt x="5285" y="0"/>
                  </a:lnTo>
                  <a:lnTo>
                    <a:pt x="5285" y="0"/>
                  </a:lnTo>
                  <a:lnTo>
                    <a:pt x="5261" y="0"/>
                  </a:lnTo>
                  <a:lnTo>
                    <a:pt x="5261" y="0"/>
                  </a:lnTo>
                  <a:lnTo>
                    <a:pt x="5237" y="0"/>
                  </a:lnTo>
                  <a:lnTo>
                    <a:pt x="5237" y="0"/>
                  </a:lnTo>
                  <a:lnTo>
                    <a:pt x="4944" y="25"/>
                  </a:lnTo>
                  <a:lnTo>
                    <a:pt x="4652" y="73"/>
                  </a:lnTo>
                  <a:lnTo>
                    <a:pt x="4360" y="171"/>
                  </a:lnTo>
                  <a:lnTo>
                    <a:pt x="4092" y="292"/>
                  </a:lnTo>
                  <a:lnTo>
                    <a:pt x="3824" y="463"/>
                  </a:lnTo>
                  <a:lnTo>
                    <a:pt x="3580" y="633"/>
                  </a:lnTo>
                  <a:lnTo>
                    <a:pt x="3361" y="853"/>
                  </a:lnTo>
                  <a:lnTo>
                    <a:pt x="3166" y="1120"/>
                  </a:lnTo>
                  <a:lnTo>
                    <a:pt x="3166" y="1120"/>
                  </a:lnTo>
                  <a:lnTo>
                    <a:pt x="3020" y="1340"/>
                  </a:lnTo>
                  <a:lnTo>
                    <a:pt x="2898" y="1608"/>
                  </a:lnTo>
                  <a:lnTo>
                    <a:pt x="2801" y="1851"/>
                  </a:lnTo>
                  <a:lnTo>
                    <a:pt x="2728" y="2119"/>
                  </a:lnTo>
                  <a:lnTo>
                    <a:pt x="2558" y="2655"/>
                  </a:lnTo>
                  <a:lnTo>
                    <a:pt x="2484" y="2923"/>
                  </a:lnTo>
                  <a:lnTo>
                    <a:pt x="2387" y="3191"/>
                  </a:lnTo>
                  <a:lnTo>
                    <a:pt x="2387" y="3191"/>
                  </a:lnTo>
                  <a:lnTo>
                    <a:pt x="2241" y="3434"/>
                  </a:lnTo>
                  <a:lnTo>
                    <a:pt x="2095" y="3678"/>
                  </a:lnTo>
                  <a:lnTo>
                    <a:pt x="1900" y="3897"/>
                  </a:lnTo>
                  <a:lnTo>
                    <a:pt x="1729" y="4092"/>
                  </a:lnTo>
                  <a:lnTo>
                    <a:pt x="1315" y="4457"/>
                  </a:lnTo>
                  <a:lnTo>
                    <a:pt x="901" y="4847"/>
                  </a:lnTo>
                  <a:lnTo>
                    <a:pt x="901" y="4847"/>
                  </a:lnTo>
                  <a:lnTo>
                    <a:pt x="707" y="5066"/>
                  </a:lnTo>
                  <a:lnTo>
                    <a:pt x="512" y="5310"/>
                  </a:lnTo>
                  <a:lnTo>
                    <a:pt x="366" y="5553"/>
                  </a:lnTo>
                  <a:lnTo>
                    <a:pt x="244" y="5821"/>
                  </a:lnTo>
                  <a:lnTo>
                    <a:pt x="146" y="6113"/>
                  </a:lnTo>
                  <a:lnTo>
                    <a:pt x="73" y="6405"/>
                  </a:lnTo>
                  <a:lnTo>
                    <a:pt x="25" y="6722"/>
                  </a:lnTo>
                  <a:lnTo>
                    <a:pt x="0" y="7014"/>
                  </a:lnTo>
                  <a:lnTo>
                    <a:pt x="0" y="7014"/>
                  </a:lnTo>
                  <a:lnTo>
                    <a:pt x="25" y="7307"/>
                  </a:lnTo>
                  <a:lnTo>
                    <a:pt x="49" y="7599"/>
                  </a:lnTo>
                  <a:lnTo>
                    <a:pt x="122" y="7867"/>
                  </a:lnTo>
                  <a:lnTo>
                    <a:pt x="219" y="8135"/>
                  </a:lnTo>
                  <a:lnTo>
                    <a:pt x="317" y="8403"/>
                  </a:lnTo>
                  <a:lnTo>
                    <a:pt x="439" y="8622"/>
                  </a:lnTo>
                  <a:lnTo>
                    <a:pt x="609" y="8865"/>
                  </a:lnTo>
                  <a:lnTo>
                    <a:pt x="780" y="9060"/>
                  </a:lnTo>
                  <a:lnTo>
                    <a:pt x="950" y="9255"/>
                  </a:lnTo>
                  <a:lnTo>
                    <a:pt x="1145" y="9401"/>
                  </a:lnTo>
                  <a:lnTo>
                    <a:pt x="1364" y="9547"/>
                  </a:lnTo>
                  <a:lnTo>
                    <a:pt x="1608" y="9669"/>
                  </a:lnTo>
                  <a:lnTo>
                    <a:pt x="1851" y="9766"/>
                  </a:lnTo>
                  <a:lnTo>
                    <a:pt x="2095" y="9840"/>
                  </a:lnTo>
                  <a:lnTo>
                    <a:pt x="2363" y="9888"/>
                  </a:lnTo>
                  <a:lnTo>
                    <a:pt x="2606" y="9913"/>
                  </a:lnTo>
                  <a:lnTo>
                    <a:pt x="2606" y="9913"/>
                  </a:lnTo>
                  <a:lnTo>
                    <a:pt x="2972" y="9888"/>
                  </a:lnTo>
                  <a:lnTo>
                    <a:pt x="3337" y="9791"/>
                  </a:lnTo>
                  <a:lnTo>
                    <a:pt x="3678" y="9669"/>
                  </a:lnTo>
                  <a:lnTo>
                    <a:pt x="3994" y="9474"/>
                  </a:lnTo>
                  <a:lnTo>
                    <a:pt x="3994" y="9474"/>
                  </a:lnTo>
                  <a:lnTo>
                    <a:pt x="4141" y="9377"/>
                  </a:lnTo>
                  <a:lnTo>
                    <a:pt x="4287" y="9304"/>
                  </a:lnTo>
                  <a:lnTo>
                    <a:pt x="4433" y="9279"/>
                  </a:lnTo>
                  <a:lnTo>
                    <a:pt x="4579" y="9231"/>
                  </a:lnTo>
                  <a:lnTo>
                    <a:pt x="4896" y="9206"/>
                  </a:lnTo>
                  <a:lnTo>
                    <a:pt x="5261" y="9206"/>
                  </a:lnTo>
                  <a:lnTo>
                    <a:pt x="5261" y="9206"/>
                  </a:lnTo>
                  <a:lnTo>
                    <a:pt x="5626" y="9206"/>
                  </a:lnTo>
                  <a:lnTo>
                    <a:pt x="5943" y="9231"/>
                  </a:lnTo>
                  <a:lnTo>
                    <a:pt x="6089" y="9279"/>
                  </a:lnTo>
                  <a:lnTo>
                    <a:pt x="6235" y="9304"/>
                  </a:lnTo>
                  <a:lnTo>
                    <a:pt x="6381" y="9377"/>
                  </a:lnTo>
                  <a:lnTo>
                    <a:pt x="6527" y="9474"/>
                  </a:lnTo>
                  <a:lnTo>
                    <a:pt x="6527" y="9474"/>
                  </a:lnTo>
                  <a:lnTo>
                    <a:pt x="6844" y="9669"/>
                  </a:lnTo>
                  <a:lnTo>
                    <a:pt x="7185" y="9791"/>
                  </a:lnTo>
                  <a:lnTo>
                    <a:pt x="7550" y="9888"/>
                  </a:lnTo>
                  <a:lnTo>
                    <a:pt x="7916" y="9913"/>
                  </a:lnTo>
                  <a:lnTo>
                    <a:pt x="7916" y="9913"/>
                  </a:lnTo>
                  <a:lnTo>
                    <a:pt x="8184" y="9888"/>
                  </a:lnTo>
                  <a:lnTo>
                    <a:pt x="8427" y="9840"/>
                  </a:lnTo>
                  <a:lnTo>
                    <a:pt x="8671" y="9766"/>
                  </a:lnTo>
                  <a:lnTo>
                    <a:pt x="8914" y="9669"/>
                  </a:lnTo>
                  <a:lnTo>
                    <a:pt x="9158" y="9547"/>
                  </a:lnTo>
                  <a:lnTo>
                    <a:pt x="9377" y="9401"/>
                  </a:lnTo>
                  <a:lnTo>
                    <a:pt x="9572" y="9255"/>
                  </a:lnTo>
                  <a:lnTo>
                    <a:pt x="9742" y="9060"/>
                  </a:lnTo>
                  <a:lnTo>
                    <a:pt x="9913" y="8865"/>
                  </a:lnTo>
                  <a:lnTo>
                    <a:pt x="10083" y="8622"/>
                  </a:lnTo>
                  <a:lnTo>
                    <a:pt x="10205" y="8403"/>
                  </a:lnTo>
                  <a:lnTo>
                    <a:pt x="10302" y="8135"/>
                  </a:lnTo>
                  <a:lnTo>
                    <a:pt x="10400" y="7867"/>
                  </a:lnTo>
                  <a:lnTo>
                    <a:pt x="10473" y="7599"/>
                  </a:lnTo>
                  <a:lnTo>
                    <a:pt x="10497" y="7307"/>
                  </a:lnTo>
                  <a:lnTo>
                    <a:pt x="10522" y="7014"/>
                  </a:lnTo>
                  <a:lnTo>
                    <a:pt x="10522" y="7014"/>
                  </a:lnTo>
                  <a:lnTo>
                    <a:pt x="10497" y="6722"/>
                  </a:lnTo>
                  <a:lnTo>
                    <a:pt x="10449" y="6405"/>
                  </a:lnTo>
                  <a:lnTo>
                    <a:pt x="10375" y="6113"/>
                  </a:lnTo>
                  <a:lnTo>
                    <a:pt x="10278" y="5821"/>
                  </a:lnTo>
                  <a:lnTo>
                    <a:pt x="10156" y="5553"/>
                  </a:lnTo>
                  <a:lnTo>
                    <a:pt x="10010" y="5310"/>
                  </a:lnTo>
                  <a:lnTo>
                    <a:pt x="9815" y="5066"/>
                  </a:lnTo>
                  <a:lnTo>
                    <a:pt x="9620" y="4847"/>
                  </a:lnTo>
                  <a:lnTo>
                    <a:pt x="9620" y="4847"/>
                  </a:lnTo>
                  <a:lnTo>
                    <a:pt x="9206" y="4457"/>
                  </a:lnTo>
                  <a:lnTo>
                    <a:pt x="8792" y="4092"/>
                  </a:lnTo>
                  <a:lnTo>
                    <a:pt x="8622" y="3897"/>
                  </a:lnTo>
                  <a:lnTo>
                    <a:pt x="8427" y="3678"/>
                  </a:lnTo>
                  <a:lnTo>
                    <a:pt x="8281" y="3434"/>
                  </a:lnTo>
                  <a:lnTo>
                    <a:pt x="8135" y="3191"/>
                  </a:lnTo>
                  <a:lnTo>
                    <a:pt x="8135" y="319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97" name="Shape 597"/>
          <p:cNvGrpSpPr/>
          <p:nvPr/>
        </p:nvGrpSpPr>
        <p:grpSpPr>
          <a:xfrm>
            <a:off x="4195130" y="1291092"/>
            <a:ext cx="387932" cy="345970"/>
            <a:chOff x="3927500" y="301425"/>
            <a:chExt cx="461550" cy="411625"/>
          </a:xfrm>
        </p:grpSpPr>
        <p:sp>
          <p:nvSpPr>
            <p:cNvPr id="598" name="Shape 598"/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0" t="0" r="0" b="0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9" name="Shape 599"/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0" t="0" r="0" b="0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0" name="Shape 600"/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0" t="0" r="0" b="0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0" t="0" r="0" b="0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2" name="Shape 602"/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0" t="0" r="0" b="0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3" name="Shape 603"/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0" t="0" r="0" b="0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4" name="Shape 604"/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0" t="0" r="0" b="0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0" t="0" r="0" b="0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6" name="Shape 606"/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0" t="0" r="0" b="0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0" t="0" r="0" b="0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8" name="Shape 608"/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0" t="0" r="0" b="0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9" name="Shape 609"/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0" t="0" r="0" b="0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0" name="Shape 610"/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0" t="0" r="0" b="0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0" t="0" r="0" b="0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0" t="0" r="0" b="0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0" t="0" r="0" b="0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4" name="Shape 614"/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0" t="0" r="0" b="0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5" name="Shape 615"/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0" t="0" r="0" b="0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6" name="Shape 616"/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0" t="0" r="0" b="0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7" name="Shape 617"/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0" t="0" r="0" b="0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0" t="0" r="0" b="0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0" t="0" r="0" b="0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0" t="0" r="0" b="0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1" name="Shape 621"/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0" t="0" r="0" b="0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2" name="Shape 622"/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0" t="0" r="0" b="0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3" name="Shape 623"/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0" t="0" r="0" b="0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4" name="Shape 624"/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0" t="0" r="0" b="0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25" name="Shape 625"/>
          <p:cNvGrpSpPr/>
          <p:nvPr/>
        </p:nvGrpSpPr>
        <p:grpSpPr>
          <a:xfrm>
            <a:off x="6482677" y="1297753"/>
            <a:ext cx="332669" cy="332669"/>
            <a:chOff x="6649150" y="309350"/>
            <a:chExt cx="395800" cy="395800"/>
          </a:xfrm>
        </p:grpSpPr>
        <p:sp>
          <p:nvSpPr>
            <p:cNvPr id="626" name="Shape 626"/>
            <p:cNvSpPr/>
            <p:nvPr/>
          </p:nvSpPr>
          <p:spPr>
            <a:xfrm>
              <a:off x="6649150" y="309350"/>
              <a:ext cx="395800" cy="395800"/>
            </a:xfrm>
            <a:custGeom>
              <a:avLst/>
              <a:gdLst/>
              <a:ahLst/>
              <a:cxnLst/>
              <a:rect l="0" t="0" r="0" b="0"/>
              <a:pathLst>
                <a:path w="15832" h="15832" fill="none" extrusionOk="0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7" name="Shape 627"/>
            <p:cNvSpPr/>
            <p:nvPr/>
          </p:nvSpPr>
          <p:spPr>
            <a:xfrm>
              <a:off x="6673500" y="333700"/>
              <a:ext cx="347100" cy="347100"/>
            </a:xfrm>
            <a:custGeom>
              <a:avLst/>
              <a:gdLst/>
              <a:ahLst/>
              <a:cxnLst/>
              <a:rect l="0" t="0" r="0" b="0"/>
              <a:pathLst>
                <a:path w="13884" h="13884" fill="none" extrusionOk="0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8" name="Shape 628"/>
            <p:cNvSpPr/>
            <p:nvPr/>
          </p:nvSpPr>
          <p:spPr>
            <a:xfrm>
              <a:off x="6848850" y="397625"/>
              <a:ext cx="54825" cy="169300"/>
            </a:xfrm>
            <a:custGeom>
              <a:avLst/>
              <a:gdLst/>
              <a:ahLst/>
              <a:cxnLst/>
              <a:rect l="0" t="0" r="0" b="0"/>
              <a:pathLst>
                <a:path w="2193" h="6772" fill="none" extrusionOk="0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9" name="Shape 629"/>
            <p:cNvSpPr/>
            <p:nvPr/>
          </p:nvSpPr>
          <p:spPr>
            <a:xfrm>
              <a:off x="6847025" y="333700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0" name="Shape 630"/>
            <p:cNvSpPr/>
            <p:nvPr/>
          </p:nvSpPr>
          <p:spPr>
            <a:xfrm>
              <a:off x="6760575" y="3568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6760575" y="356850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2" name="Shape 632"/>
            <p:cNvSpPr/>
            <p:nvPr/>
          </p:nvSpPr>
          <p:spPr>
            <a:xfrm>
              <a:off x="6696650" y="4207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3" name="Shape 633"/>
            <p:cNvSpPr/>
            <p:nvPr/>
          </p:nvSpPr>
          <p:spPr>
            <a:xfrm>
              <a:off x="6696650" y="420775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4" name="Shape 634"/>
            <p:cNvSpPr/>
            <p:nvPr/>
          </p:nvSpPr>
          <p:spPr>
            <a:xfrm>
              <a:off x="6673500" y="507225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5" name="Shape 635"/>
            <p:cNvSpPr/>
            <p:nvPr/>
          </p:nvSpPr>
          <p:spPr>
            <a:xfrm>
              <a:off x="6696650" y="5937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6" name="Shape 636"/>
            <p:cNvSpPr/>
            <p:nvPr/>
          </p:nvSpPr>
          <p:spPr>
            <a:xfrm>
              <a:off x="6696650" y="579700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7" name="Shape 637"/>
            <p:cNvSpPr/>
            <p:nvPr/>
          </p:nvSpPr>
          <p:spPr>
            <a:xfrm>
              <a:off x="6760575" y="632675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8" name="Shape 638"/>
            <p:cNvSpPr/>
            <p:nvPr/>
          </p:nvSpPr>
          <p:spPr>
            <a:xfrm>
              <a:off x="6760575" y="657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9" name="Shape 639"/>
            <p:cNvSpPr/>
            <p:nvPr/>
          </p:nvSpPr>
          <p:spPr>
            <a:xfrm>
              <a:off x="6847025" y="651550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6919500" y="632675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1" name="Shape 641"/>
            <p:cNvSpPr/>
            <p:nvPr/>
          </p:nvSpPr>
          <p:spPr>
            <a:xfrm>
              <a:off x="6933500" y="657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2" name="Shape 642"/>
            <p:cNvSpPr/>
            <p:nvPr/>
          </p:nvSpPr>
          <p:spPr>
            <a:xfrm>
              <a:off x="6972475" y="579700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6997425" y="5937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4" name="Shape 644"/>
            <p:cNvSpPr/>
            <p:nvPr/>
          </p:nvSpPr>
          <p:spPr>
            <a:xfrm>
              <a:off x="6991350" y="507225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5" name="Shape 645"/>
            <p:cNvSpPr/>
            <p:nvPr/>
          </p:nvSpPr>
          <p:spPr>
            <a:xfrm>
              <a:off x="6972475" y="420775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6" name="Shape 646"/>
            <p:cNvSpPr/>
            <p:nvPr/>
          </p:nvSpPr>
          <p:spPr>
            <a:xfrm>
              <a:off x="6997425" y="4207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7" name="Shape 647"/>
            <p:cNvSpPr/>
            <p:nvPr/>
          </p:nvSpPr>
          <p:spPr>
            <a:xfrm>
              <a:off x="6919500" y="356850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8" name="Shape 648"/>
            <p:cNvSpPr/>
            <p:nvPr/>
          </p:nvSpPr>
          <p:spPr>
            <a:xfrm>
              <a:off x="6933500" y="3568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49" name="Shape 649"/>
          <p:cNvGrpSpPr/>
          <p:nvPr/>
        </p:nvGrpSpPr>
        <p:grpSpPr>
          <a:xfrm>
            <a:off x="5915129" y="1305422"/>
            <a:ext cx="337796" cy="319873"/>
            <a:chOff x="5973900" y="318475"/>
            <a:chExt cx="401900" cy="380575"/>
          </a:xfrm>
        </p:grpSpPr>
        <p:sp>
          <p:nvSpPr>
            <p:cNvPr id="650" name="Shape 650"/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0" t="0" r="0" b="0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1" name="Shape 651"/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2" name="Shape 652"/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3" name="Shape 653"/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0" t="0" r="0" b="0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4" name="Shape 654"/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5" name="Shape 655"/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6" name="Shape 656"/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0" t="0" r="0" b="0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7" name="Shape 657"/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0" t="0" r="0" b="0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9" name="Shape 659"/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0" name="Shape 660"/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1" name="Shape 661"/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2" name="Shape 662"/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64" name="Shape 664"/>
          <p:cNvGrpSpPr/>
          <p:nvPr/>
        </p:nvGrpSpPr>
        <p:grpSpPr>
          <a:xfrm>
            <a:off x="1960282" y="1818715"/>
            <a:ext cx="342881" cy="418127"/>
            <a:chOff x="1268550" y="929175"/>
            <a:chExt cx="407950" cy="497475"/>
          </a:xfrm>
        </p:grpSpPr>
        <p:sp>
          <p:nvSpPr>
            <p:cNvPr id="665" name="Shape 665"/>
            <p:cNvSpPr/>
            <p:nvPr/>
          </p:nvSpPr>
          <p:spPr>
            <a:xfrm>
              <a:off x="12685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5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7" y="18534"/>
                  </a:lnTo>
                  <a:lnTo>
                    <a:pt x="15051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2" y="18900"/>
                  </a:lnTo>
                  <a:lnTo>
                    <a:pt x="682" y="18802"/>
                  </a:lnTo>
                  <a:lnTo>
                    <a:pt x="511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7" y="18169"/>
                  </a:lnTo>
                  <a:lnTo>
                    <a:pt x="24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4" y="706"/>
                  </a:lnTo>
                  <a:lnTo>
                    <a:pt x="97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6" name="Shape 666"/>
            <p:cNvSpPr/>
            <p:nvPr/>
          </p:nvSpPr>
          <p:spPr>
            <a:xfrm>
              <a:off x="12989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6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1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7" name="Shape 667"/>
            <p:cNvSpPr/>
            <p:nvPr/>
          </p:nvSpPr>
          <p:spPr>
            <a:xfrm>
              <a:off x="15924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68" name="Shape 668"/>
          <p:cNvGrpSpPr/>
          <p:nvPr/>
        </p:nvGrpSpPr>
        <p:grpSpPr>
          <a:xfrm>
            <a:off x="6446346" y="1834580"/>
            <a:ext cx="405331" cy="388962"/>
            <a:chOff x="6605925" y="948050"/>
            <a:chExt cx="482250" cy="462775"/>
          </a:xfrm>
        </p:grpSpPr>
        <p:sp>
          <p:nvSpPr>
            <p:cNvPr id="669" name="Shape 669"/>
            <p:cNvSpPr/>
            <p:nvPr/>
          </p:nvSpPr>
          <p:spPr>
            <a:xfrm>
              <a:off x="6847025" y="1209875"/>
              <a:ext cx="60325" cy="200950"/>
            </a:xfrm>
            <a:custGeom>
              <a:avLst/>
              <a:gdLst/>
              <a:ahLst/>
              <a:cxnLst/>
              <a:rect l="0" t="0" r="0" b="0"/>
              <a:pathLst>
                <a:path w="2413" h="8038" fill="none" extrusionOk="0">
                  <a:moveTo>
                    <a:pt x="2412" y="6820"/>
                  </a:moveTo>
                  <a:lnTo>
                    <a:pt x="2412" y="6820"/>
                  </a:lnTo>
                  <a:lnTo>
                    <a:pt x="2388" y="7063"/>
                  </a:lnTo>
                  <a:lnTo>
                    <a:pt x="2315" y="7283"/>
                  </a:lnTo>
                  <a:lnTo>
                    <a:pt x="2217" y="7502"/>
                  </a:lnTo>
                  <a:lnTo>
                    <a:pt x="2071" y="7672"/>
                  </a:lnTo>
                  <a:lnTo>
                    <a:pt x="1876" y="7818"/>
                  </a:lnTo>
                  <a:lnTo>
                    <a:pt x="1681" y="7940"/>
                  </a:lnTo>
                  <a:lnTo>
                    <a:pt x="1462" y="8013"/>
                  </a:lnTo>
                  <a:lnTo>
                    <a:pt x="1219" y="8038"/>
                  </a:lnTo>
                  <a:lnTo>
                    <a:pt x="1219" y="8038"/>
                  </a:lnTo>
                  <a:lnTo>
                    <a:pt x="975" y="8013"/>
                  </a:lnTo>
                  <a:lnTo>
                    <a:pt x="732" y="7940"/>
                  </a:lnTo>
                  <a:lnTo>
                    <a:pt x="537" y="7818"/>
                  </a:lnTo>
                  <a:lnTo>
                    <a:pt x="366" y="7672"/>
                  </a:lnTo>
                  <a:lnTo>
                    <a:pt x="196" y="7502"/>
                  </a:lnTo>
                  <a:lnTo>
                    <a:pt x="98" y="7283"/>
                  </a:lnTo>
                  <a:lnTo>
                    <a:pt x="25" y="7063"/>
                  </a:lnTo>
                  <a:lnTo>
                    <a:pt x="1" y="682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6605925" y="971800"/>
              <a:ext cx="482250" cy="228350"/>
            </a:xfrm>
            <a:custGeom>
              <a:avLst/>
              <a:gdLst/>
              <a:ahLst/>
              <a:cxnLst/>
              <a:rect l="0" t="0" r="0" b="0"/>
              <a:pathLst>
                <a:path w="19290" h="9134" fill="none" extrusionOk="0">
                  <a:moveTo>
                    <a:pt x="4993" y="8817"/>
                  </a:moveTo>
                  <a:lnTo>
                    <a:pt x="4993" y="8817"/>
                  </a:lnTo>
                  <a:lnTo>
                    <a:pt x="5212" y="8671"/>
                  </a:lnTo>
                  <a:lnTo>
                    <a:pt x="5456" y="8501"/>
                  </a:lnTo>
                  <a:lnTo>
                    <a:pt x="5748" y="8330"/>
                  </a:lnTo>
                  <a:lnTo>
                    <a:pt x="6040" y="8184"/>
                  </a:lnTo>
                  <a:lnTo>
                    <a:pt x="6357" y="8038"/>
                  </a:lnTo>
                  <a:lnTo>
                    <a:pt x="6674" y="7940"/>
                  </a:lnTo>
                  <a:lnTo>
                    <a:pt x="6990" y="7867"/>
                  </a:lnTo>
                  <a:lnTo>
                    <a:pt x="7307" y="7843"/>
                  </a:lnTo>
                  <a:lnTo>
                    <a:pt x="7307" y="7843"/>
                  </a:lnTo>
                  <a:lnTo>
                    <a:pt x="7623" y="7867"/>
                  </a:lnTo>
                  <a:lnTo>
                    <a:pt x="7916" y="7892"/>
                  </a:lnTo>
                  <a:lnTo>
                    <a:pt x="8184" y="7940"/>
                  </a:lnTo>
                  <a:lnTo>
                    <a:pt x="8452" y="8038"/>
                  </a:lnTo>
                  <a:lnTo>
                    <a:pt x="8719" y="8135"/>
                  </a:lnTo>
                  <a:lnTo>
                    <a:pt x="8963" y="8257"/>
                  </a:lnTo>
                  <a:lnTo>
                    <a:pt x="9182" y="8379"/>
                  </a:lnTo>
                  <a:lnTo>
                    <a:pt x="9401" y="8525"/>
                  </a:lnTo>
                  <a:lnTo>
                    <a:pt x="9888" y="8525"/>
                  </a:lnTo>
                  <a:lnTo>
                    <a:pt x="9888" y="8525"/>
                  </a:lnTo>
                  <a:lnTo>
                    <a:pt x="10108" y="8379"/>
                  </a:lnTo>
                  <a:lnTo>
                    <a:pt x="10327" y="8257"/>
                  </a:lnTo>
                  <a:lnTo>
                    <a:pt x="10570" y="8135"/>
                  </a:lnTo>
                  <a:lnTo>
                    <a:pt x="10838" y="8038"/>
                  </a:lnTo>
                  <a:lnTo>
                    <a:pt x="11106" y="7940"/>
                  </a:lnTo>
                  <a:lnTo>
                    <a:pt x="11374" y="7892"/>
                  </a:lnTo>
                  <a:lnTo>
                    <a:pt x="11666" y="7867"/>
                  </a:lnTo>
                  <a:lnTo>
                    <a:pt x="11983" y="7843"/>
                  </a:lnTo>
                  <a:lnTo>
                    <a:pt x="11983" y="7843"/>
                  </a:lnTo>
                  <a:lnTo>
                    <a:pt x="12300" y="7867"/>
                  </a:lnTo>
                  <a:lnTo>
                    <a:pt x="12616" y="7940"/>
                  </a:lnTo>
                  <a:lnTo>
                    <a:pt x="12933" y="8038"/>
                  </a:lnTo>
                  <a:lnTo>
                    <a:pt x="13249" y="8184"/>
                  </a:lnTo>
                  <a:lnTo>
                    <a:pt x="13542" y="8330"/>
                  </a:lnTo>
                  <a:lnTo>
                    <a:pt x="13834" y="8501"/>
                  </a:lnTo>
                  <a:lnTo>
                    <a:pt x="14078" y="8671"/>
                  </a:lnTo>
                  <a:lnTo>
                    <a:pt x="14297" y="8817"/>
                  </a:lnTo>
                  <a:lnTo>
                    <a:pt x="14297" y="8817"/>
                  </a:lnTo>
                  <a:lnTo>
                    <a:pt x="14516" y="8647"/>
                  </a:lnTo>
                  <a:lnTo>
                    <a:pt x="14784" y="8476"/>
                  </a:lnTo>
                  <a:lnTo>
                    <a:pt x="15052" y="8330"/>
                  </a:lnTo>
                  <a:lnTo>
                    <a:pt x="15368" y="8184"/>
                  </a:lnTo>
                  <a:lnTo>
                    <a:pt x="15685" y="8038"/>
                  </a:lnTo>
                  <a:lnTo>
                    <a:pt x="16002" y="7940"/>
                  </a:lnTo>
                  <a:lnTo>
                    <a:pt x="16343" y="7867"/>
                  </a:lnTo>
                  <a:lnTo>
                    <a:pt x="16659" y="7843"/>
                  </a:lnTo>
                  <a:lnTo>
                    <a:pt x="16659" y="7843"/>
                  </a:lnTo>
                  <a:lnTo>
                    <a:pt x="17073" y="7867"/>
                  </a:lnTo>
                  <a:lnTo>
                    <a:pt x="17487" y="7940"/>
                  </a:lnTo>
                  <a:lnTo>
                    <a:pt x="17853" y="8062"/>
                  </a:lnTo>
                  <a:lnTo>
                    <a:pt x="18218" y="8208"/>
                  </a:lnTo>
                  <a:lnTo>
                    <a:pt x="18534" y="8379"/>
                  </a:lnTo>
                  <a:lnTo>
                    <a:pt x="18827" y="8598"/>
                  </a:lnTo>
                  <a:lnTo>
                    <a:pt x="19095" y="8866"/>
                  </a:lnTo>
                  <a:lnTo>
                    <a:pt x="19289" y="9134"/>
                  </a:lnTo>
                  <a:lnTo>
                    <a:pt x="19289" y="9134"/>
                  </a:lnTo>
                  <a:lnTo>
                    <a:pt x="19265" y="8695"/>
                  </a:lnTo>
                  <a:lnTo>
                    <a:pt x="19192" y="8233"/>
                  </a:lnTo>
                  <a:lnTo>
                    <a:pt x="19119" y="7819"/>
                  </a:lnTo>
                  <a:lnTo>
                    <a:pt x="19046" y="7380"/>
                  </a:lnTo>
                  <a:lnTo>
                    <a:pt x="18924" y="6942"/>
                  </a:lnTo>
                  <a:lnTo>
                    <a:pt x="18802" y="6528"/>
                  </a:lnTo>
                  <a:lnTo>
                    <a:pt x="18632" y="6114"/>
                  </a:lnTo>
                  <a:lnTo>
                    <a:pt x="18486" y="5724"/>
                  </a:lnTo>
                  <a:lnTo>
                    <a:pt x="18291" y="5334"/>
                  </a:lnTo>
                  <a:lnTo>
                    <a:pt x="18072" y="4945"/>
                  </a:lnTo>
                  <a:lnTo>
                    <a:pt x="17853" y="4555"/>
                  </a:lnTo>
                  <a:lnTo>
                    <a:pt x="17609" y="4190"/>
                  </a:lnTo>
                  <a:lnTo>
                    <a:pt x="17365" y="3824"/>
                  </a:lnTo>
                  <a:lnTo>
                    <a:pt x="17073" y="3483"/>
                  </a:lnTo>
                  <a:lnTo>
                    <a:pt x="16781" y="3143"/>
                  </a:lnTo>
                  <a:lnTo>
                    <a:pt x="16464" y="2826"/>
                  </a:lnTo>
                  <a:lnTo>
                    <a:pt x="16464" y="2826"/>
                  </a:lnTo>
                  <a:lnTo>
                    <a:pt x="16148" y="2509"/>
                  </a:lnTo>
                  <a:lnTo>
                    <a:pt x="15831" y="2217"/>
                  </a:lnTo>
                  <a:lnTo>
                    <a:pt x="15490" y="1949"/>
                  </a:lnTo>
                  <a:lnTo>
                    <a:pt x="15125" y="1706"/>
                  </a:lnTo>
                  <a:lnTo>
                    <a:pt x="14759" y="1462"/>
                  </a:lnTo>
                  <a:lnTo>
                    <a:pt x="14394" y="1243"/>
                  </a:lnTo>
                  <a:lnTo>
                    <a:pt x="14004" y="1024"/>
                  </a:lnTo>
                  <a:lnTo>
                    <a:pt x="13615" y="853"/>
                  </a:lnTo>
                  <a:lnTo>
                    <a:pt x="13225" y="683"/>
                  </a:lnTo>
                  <a:lnTo>
                    <a:pt x="12811" y="512"/>
                  </a:lnTo>
                  <a:lnTo>
                    <a:pt x="12397" y="390"/>
                  </a:lnTo>
                  <a:lnTo>
                    <a:pt x="11983" y="269"/>
                  </a:lnTo>
                  <a:lnTo>
                    <a:pt x="11545" y="171"/>
                  </a:lnTo>
                  <a:lnTo>
                    <a:pt x="11131" y="98"/>
                  </a:lnTo>
                  <a:lnTo>
                    <a:pt x="10692" y="49"/>
                  </a:lnTo>
                  <a:lnTo>
                    <a:pt x="10254" y="1"/>
                  </a:lnTo>
                  <a:lnTo>
                    <a:pt x="9036" y="1"/>
                  </a:lnTo>
                  <a:lnTo>
                    <a:pt x="9036" y="1"/>
                  </a:lnTo>
                  <a:lnTo>
                    <a:pt x="8598" y="49"/>
                  </a:lnTo>
                  <a:lnTo>
                    <a:pt x="8159" y="98"/>
                  </a:lnTo>
                  <a:lnTo>
                    <a:pt x="7745" y="171"/>
                  </a:lnTo>
                  <a:lnTo>
                    <a:pt x="7307" y="269"/>
                  </a:lnTo>
                  <a:lnTo>
                    <a:pt x="6893" y="390"/>
                  </a:lnTo>
                  <a:lnTo>
                    <a:pt x="6479" y="512"/>
                  </a:lnTo>
                  <a:lnTo>
                    <a:pt x="6065" y="683"/>
                  </a:lnTo>
                  <a:lnTo>
                    <a:pt x="5675" y="853"/>
                  </a:lnTo>
                  <a:lnTo>
                    <a:pt x="5285" y="1024"/>
                  </a:lnTo>
                  <a:lnTo>
                    <a:pt x="4896" y="1243"/>
                  </a:lnTo>
                  <a:lnTo>
                    <a:pt x="4530" y="1462"/>
                  </a:lnTo>
                  <a:lnTo>
                    <a:pt x="4165" y="1706"/>
                  </a:lnTo>
                  <a:lnTo>
                    <a:pt x="3800" y="1949"/>
                  </a:lnTo>
                  <a:lnTo>
                    <a:pt x="3459" y="2217"/>
                  </a:lnTo>
                  <a:lnTo>
                    <a:pt x="3142" y="2509"/>
                  </a:lnTo>
                  <a:lnTo>
                    <a:pt x="2826" y="2826"/>
                  </a:lnTo>
                  <a:lnTo>
                    <a:pt x="2826" y="2826"/>
                  </a:lnTo>
                  <a:lnTo>
                    <a:pt x="2509" y="3143"/>
                  </a:lnTo>
                  <a:lnTo>
                    <a:pt x="2217" y="3483"/>
                  </a:lnTo>
                  <a:lnTo>
                    <a:pt x="1924" y="3824"/>
                  </a:lnTo>
                  <a:lnTo>
                    <a:pt x="1681" y="4190"/>
                  </a:lnTo>
                  <a:lnTo>
                    <a:pt x="1437" y="4555"/>
                  </a:lnTo>
                  <a:lnTo>
                    <a:pt x="1218" y="4945"/>
                  </a:lnTo>
                  <a:lnTo>
                    <a:pt x="999" y="5334"/>
                  </a:lnTo>
                  <a:lnTo>
                    <a:pt x="804" y="5724"/>
                  </a:lnTo>
                  <a:lnTo>
                    <a:pt x="658" y="6114"/>
                  </a:lnTo>
                  <a:lnTo>
                    <a:pt x="487" y="6528"/>
                  </a:lnTo>
                  <a:lnTo>
                    <a:pt x="366" y="6942"/>
                  </a:lnTo>
                  <a:lnTo>
                    <a:pt x="244" y="7380"/>
                  </a:lnTo>
                  <a:lnTo>
                    <a:pt x="171" y="7819"/>
                  </a:lnTo>
                  <a:lnTo>
                    <a:pt x="98" y="8233"/>
                  </a:lnTo>
                  <a:lnTo>
                    <a:pt x="25" y="8695"/>
                  </a:lnTo>
                  <a:lnTo>
                    <a:pt x="0" y="9134"/>
                  </a:lnTo>
                  <a:lnTo>
                    <a:pt x="0" y="9134"/>
                  </a:lnTo>
                  <a:lnTo>
                    <a:pt x="195" y="8866"/>
                  </a:lnTo>
                  <a:lnTo>
                    <a:pt x="463" y="8598"/>
                  </a:lnTo>
                  <a:lnTo>
                    <a:pt x="755" y="8379"/>
                  </a:lnTo>
                  <a:lnTo>
                    <a:pt x="1072" y="8208"/>
                  </a:lnTo>
                  <a:lnTo>
                    <a:pt x="1437" y="8062"/>
                  </a:lnTo>
                  <a:lnTo>
                    <a:pt x="1803" y="7940"/>
                  </a:lnTo>
                  <a:lnTo>
                    <a:pt x="2217" y="7867"/>
                  </a:lnTo>
                  <a:lnTo>
                    <a:pt x="2631" y="7843"/>
                  </a:lnTo>
                  <a:lnTo>
                    <a:pt x="2631" y="7843"/>
                  </a:lnTo>
                  <a:lnTo>
                    <a:pt x="2947" y="7867"/>
                  </a:lnTo>
                  <a:lnTo>
                    <a:pt x="3288" y="7940"/>
                  </a:lnTo>
                  <a:lnTo>
                    <a:pt x="3605" y="8038"/>
                  </a:lnTo>
                  <a:lnTo>
                    <a:pt x="3922" y="8184"/>
                  </a:lnTo>
                  <a:lnTo>
                    <a:pt x="4238" y="8330"/>
                  </a:lnTo>
                  <a:lnTo>
                    <a:pt x="4506" y="8476"/>
                  </a:lnTo>
                  <a:lnTo>
                    <a:pt x="4774" y="8647"/>
                  </a:lnTo>
                  <a:lnTo>
                    <a:pt x="4993" y="8817"/>
                  </a:lnTo>
                  <a:lnTo>
                    <a:pt x="4993" y="8817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1" name="Shape 671"/>
            <p:cNvSpPr/>
            <p:nvPr/>
          </p:nvSpPr>
          <p:spPr>
            <a:xfrm>
              <a:off x="6847025" y="948050"/>
              <a:ext cx="25" cy="23775"/>
            </a:xfrm>
            <a:custGeom>
              <a:avLst/>
              <a:gdLst/>
              <a:ahLst/>
              <a:cxnLst/>
              <a:rect l="0" t="0" r="0" b="0"/>
              <a:pathLst>
                <a:path w="1" h="951" fill="none" extrusionOk="0">
                  <a:moveTo>
                    <a:pt x="1" y="951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2" name="Shape 672"/>
            <p:cNvSpPr/>
            <p:nvPr/>
          </p:nvSpPr>
          <p:spPr>
            <a:xfrm>
              <a:off x="6847025" y="1001025"/>
              <a:ext cx="25" cy="183900"/>
            </a:xfrm>
            <a:custGeom>
              <a:avLst/>
              <a:gdLst/>
              <a:ahLst/>
              <a:cxnLst/>
              <a:rect l="0" t="0" r="0" b="0"/>
              <a:pathLst>
                <a:path w="1" h="7356" fill="none" extrusionOk="0">
                  <a:moveTo>
                    <a:pt x="1" y="1"/>
                  </a:moveTo>
                  <a:lnTo>
                    <a:pt x="1" y="735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3" name="Shape 673"/>
            <p:cNvSpPr/>
            <p:nvPr/>
          </p:nvSpPr>
          <p:spPr>
            <a:xfrm>
              <a:off x="6872000" y="994325"/>
              <a:ext cx="85275" cy="190600"/>
            </a:xfrm>
            <a:custGeom>
              <a:avLst/>
              <a:gdLst/>
              <a:ahLst/>
              <a:cxnLst/>
              <a:rect l="0" t="0" r="0" b="0"/>
              <a:pathLst>
                <a:path w="3411" h="7624" fill="none" extrusionOk="0">
                  <a:moveTo>
                    <a:pt x="3410" y="7624"/>
                  </a:moveTo>
                  <a:lnTo>
                    <a:pt x="3410" y="7624"/>
                  </a:lnTo>
                  <a:lnTo>
                    <a:pt x="3337" y="7112"/>
                  </a:lnTo>
                  <a:lnTo>
                    <a:pt x="3215" y="6406"/>
                  </a:lnTo>
                  <a:lnTo>
                    <a:pt x="3142" y="5968"/>
                  </a:lnTo>
                  <a:lnTo>
                    <a:pt x="3020" y="5505"/>
                  </a:lnTo>
                  <a:lnTo>
                    <a:pt x="2874" y="4994"/>
                  </a:lnTo>
                  <a:lnTo>
                    <a:pt x="2704" y="4482"/>
                  </a:lnTo>
                  <a:lnTo>
                    <a:pt x="2509" y="3922"/>
                  </a:lnTo>
                  <a:lnTo>
                    <a:pt x="2265" y="3362"/>
                  </a:lnTo>
                  <a:lnTo>
                    <a:pt x="1998" y="2802"/>
                  </a:lnTo>
                  <a:lnTo>
                    <a:pt x="1681" y="2217"/>
                  </a:lnTo>
                  <a:lnTo>
                    <a:pt x="1340" y="1633"/>
                  </a:lnTo>
                  <a:lnTo>
                    <a:pt x="950" y="1072"/>
                  </a:lnTo>
                  <a:lnTo>
                    <a:pt x="488" y="512"/>
                  </a:ln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6736825" y="994325"/>
              <a:ext cx="85275" cy="190600"/>
            </a:xfrm>
            <a:custGeom>
              <a:avLst/>
              <a:gdLst/>
              <a:ahLst/>
              <a:cxnLst/>
              <a:rect l="0" t="0" r="0" b="0"/>
              <a:pathLst>
                <a:path w="3411" h="7624" fill="none" extrusionOk="0">
                  <a:moveTo>
                    <a:pt x="3410" y="1"/>
                  </a:moveTo>
                  <a:lnTo>
                    <a:pt x="3410" y="1"/>
                  </a:lnTo>
                  <a:lnTo>
                    <a:pt x="2923" y="512"/>
                  </a:lnTo>
                  <a:lnTo>
                    <a:pt x="2461" y="1072"/>
                  </a:lnTo>
                  <a:lnTo>
                    <a:pt x="2071" y="1633"/>
                  </a:lnTo>
                  <a:lnTo>
                    <a:pt x="1706" y="2217"/>
                  </a:lnTo>
                  <a:lnTo>
                    <a:pt x="1413" y="2802"/>
                  </a:lnTo>
                  <a:lnTo>
                    <a:pt x="1121" y="3362"/>
                  </a:lnTo>
                  <a:lnTo>
                    <a:pt x="902" y="3922"/>
                  </a:lnTo>
                  <a:lnTo>
                    <a:pt x="707" y="4482"/>
                  </a:lnTo>
                  <a:lnTo>
                    <a:pt x="536" y="4994"/>
                  </a:lnTo>
                  <a:lnTo>
                    <a:pt x="390" y="5505"/>
                  </a:lnTo>
                  <a:lnTo>
                    <a:pt x="269" y="5968"/>
                  </a:lnTo>
                  <a:lnTo>
                    <a:pt x="171" y="6406"/>
                  </a:lnTo>
                  <a:lnTo>
                    <a:pt x="49" y="7112"/>
                  </a:lnTo>
                  <a:lnTo>
                    <a:pt x="1" y="762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75" name="Shape 675"/>
          <p:cNvGrpSpPr/>
          <p:nvPr/>
        </p:nvGrpSpPr>
        <p:grpSpPr>
          <a:xfrm>
            <a:off x="6541028" y="2986548"/>
            <a:ext cx="215966" cy="342398"/>
            <a:chOff x="6718575" y="2318625"/>
            <a:chExt cx="256950" cy="407375"/>
          </a:xfrm>
        </p:grpSpPr>
        <p:sp>
          <p:nvSpPr>
            <p:cNvPr id="676" name="Shape 67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8" name="Shape 67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9" name="Shape 67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0" name="Shape 68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1" name="Shape 68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2" name="Shape 68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3" name="Shape 68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84" name="Shape 684"/>
          <p:cNvGrpSpPr/>
          <p:nvPr/>
        </p:nvGrpSpPr>
        <p:grpSpPr>
          <a:xfrm>
            <a:off x="3642417" y="3613456"/>
            <a:ext cx="363369" cy="221114"/>
            <a:chOff x="3269900" y="3064500"/>
            <a:chExt cx="432325" cy="263075"/>
          </a:xfrm>
        </p:grpSpPr>
        <p:sp>
          <p:nvSpPr>
            <p:cNvPr id="685" name="Shape 685"/>
            <p:cNvSpPr/>
            <p:nvPr/>
          </p:nvSpPr>
          <p:spPr>
            <a:xfrm>
              <a:off x="3269900" y="3064500"/>
              <a:ext cx="432325" cy="263075"/>
            </a:xfrm>
            <a:custGeom>
              <a:avLst/>
              <a:gdLst/>
              <a:ahLst/>
              <a:cxnLst/>
              <a:rect l="0" t="0" r="0" b="0"/>
              <a:pathLst>
                <a:path w="17293" h="10523" fill="none" extrusionOk="0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6" name="Shape 686"/>
            <p:cNvSpPr/>
            <p:nvPr/>
          </p:nvSpPr>
          <p:spPr>
            <a:xfrm>
              <a:off x="3445875" y="3155825"/>
              <a:ext cx="80400" cy="80400"/>
            </a:xfrm>
            <a:custGeom>
              <a:avLst/>
              <a:gdLst/>
              <a:ahLst/>
              <a:cxnLst/>
              <a:rect l="0" t="0" r="0" b="0"/>
              <a:pathLst>
                <a:path w="3216" h="3216" fill="none" extrusionOk="0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7" name="Shape 687"/>
            <p:cNvSpPr/>
            <p:nvPr/>
          </p:nvSpPr>
          <p:spPr>
            <a:xfrm>
              <a:off x="3381925" y="3091900"/>
              <a:ext cx="208275" cy="208275"/>
            </a:xfrm>
            <a:custGeom>
              <a:avLst/>
              <a:gdLst/>
              <a:ahLst/>
              <a:cxnLst/>
              <a:rect l="0" t="0" r="0" b="0"/>
              <a:pathLst>
                <a:path w="8331" h="8331" fill="none" extrusionOk="0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88" name="Shape 688"/>
          <p:cNvGrpSpPr/>
          <p:nvPr/>
        </p:nvGrpSpPr>
        <p:grpSpPr>
          <a:xfrm>
            <a:off x="6516444" y="3545901"/>
            <a:ext cx="265114" cy="372593"/>
            <a:chOff x="6689325" y="2984125"/>
            <a:chExt cx="315425" cy="443300"/>
          </a:xfrm>
        </p:grpSpPr>
        <p:sp>
          <p:nvSpPr>
            <p:cNvPr id="689" name="Shape 689"/>
            <p:cNvSpPr/>
            <p:nvPr/>
          </p:nvSpPr>
          <p:spPr>
            <a:xfrm>
              <a:off x="6689325" y="2984125"/>
              <a:ext cx="315425" cy="77975"/>
            </a:xfrm>
            <a:custGeom>
              <a:avLst/>
              <a:gdLst/>
              <a:ahLst/>
              <a:cxnLst/>
              <a:rect l="0" t="0" r="0" b="0"/>
              <a:pathLst>
                <a:path w="12617" h="3119" fill="none" extrusionOk="0">
                  <a:moveTo>
                    <a:pt x="12130" y="1413"/>
                  </a:moveTo>
                  <a:lnTo>
                    <a:pt x="8647" y="1413"/>
                  </a:lnTo>
                  <a:lnTo>
                    <a:pt x="8647" y="878"/>
                  </a:lnTo>
                  <a:lnTo>
                    <a:pt x="8647" y="878"/>
                  </a:lnTo>
                  <a:lnTo>
                    <a:pt x="8623" y="707"/>
                  </a:lnTo>
                  <a:lnTo>
                    <a:pt x="8574" y="537"/>
                  </a:lnTo>
                  <a:lnTo>
                    <a:pt x="8501" y="391"/>
                  </a:lnTo>
                  <a:lnTo>
                    <a:pt x="8379" y="269"/>
                  </a:lnTo>
                  <a:lnTo>
                    <a:pt x="8257" y="147"/>
                  </a:lnTo>
                  <a:lnTo>
                    <a:pt x="8111" y="74"/>
                  </a:lnTo>
                  <a:lnTo>
                    <a:pt x="7941" y="25"/>
                  </a:lnTo>
                  <a:lnTo>
                    <a:pt x="7770" y="1"/>
                  </a:lnTo>
                  <a:lnTo>
                    <a:pt x="4848" y="1"/>
                  </a:lnTo>
                  <a:lnTo>
                    <a:pt x="4848" y="1"/>
                  </a:lnTo>
                  <a:lnTo>
                    <a:pt x="4677" y="25"/>
                  </a:lnTo>
                  <a:lnTo>
                    <a:pt x="4507" y="74"/>
                  </a:lnTo>
                  <a:lnTo>
                    <a:pt x="4361" y="147"/>
                  </a:lnTo>
                  <a:lnTo>
                    <a:pt x="4239" y="269"/>
                  </a:lnTo>
                  <a:lnTo>
                    <a:pt x="4117" y="391"/>
                  </a:lnTo>
                  <a:lnTo>
                    <a:pt x="4044" y="537"/>
                  </a:lnTo>
                  <a:lnTo>
                    <a:pt x="3995" y="707"/>
                  </a:lnTo>
                  <a:lnTo>
                    <a:pt x="3971" y="878"/>
                  </a:lnTo>
                  <a:lnTo>
                    <a:pt x="3971" y="1413"/>
                  </a:lnTo>
                  <a:lnTo>
                    <a:pt x="488" y="1413"/>
                  </a:lnTo>
                  <a:lnTo>
                    <a:pt x="488" y="1413"/>
                  </a:lnTo>
                  <a:lnTo>
                    <a:pt x="391" y="1413"/>
                  </a:lnTo>
                  <a:lnTo>
                    <a:pt x="293" y="1462"/>
                  </a:lnTo>
                  <a:lnTo>
                    <a:pt x="220" y="1486"/>
                  </a:lnTo>
                  <a:lnTo>
                    <a:pt x="147" y="1560"/>
                  </a:lnTo>
                  <a:lnTo>
                    <a:pt x="74" y="1633"/>
                  </a:lnTo>
                  <a:lnTo>
                    <a:pt x="50" y="1706"/>
                  </a:lnTo>
                  <a:lnTo>
                    <a:pt x="1" y="1803"/>
                  </a:lnTo>
                  <a:lnTo>
                    <a:pt x="1" y="1901"/>
                  </a:lnTo>
                  <a:lnTo>
                    <a:pt x="1" y="3118"/>
                  </a:lnTo>
                  <a:lnTo>
                    <a:pt x="12617" y="3118"/>
                  </a:lnTo>
                  <a:lnTo>
                    <a:pt x="12617" y="1901"/>
                  </a:lnTo>
                  <a:lnTo>
                    <a:pt x="12617" y="1901"/>
                  </a:lnTo>
                  <a:lnTo>
                    <a:pt x="12617" y="1803"/>
                  </a:lnTo>
                  <a:lnTo>
                    <a:pt x="12568" y="1706"/>
                  </a:lnTo>
                  <a:lnTo>
                    <a:pt x="12544" y="1633"/>
                  </a:lnTo>
                  <a:lnTo>
                    <a:pt x="12471" y="1560"/>
                  </a:lnTo>
                  <a:lnTo>
                    <a:pt x="12398" y="1486"/>
                  </a:lnTo>
                  <a:lnTo>
                    <a:pt x="12325" y="1462"/>
                  </a:lnTo>
                  <a:lnTo>
                    <a:pt x="12227" y="1413"/>
                  </a:lnTo>
                  <a:lnTo>
                    <a:pt x="12130" y="1413"/>
                  </a:lnTo>
                  <a:lnTo>
                    <a:pt x="12130" y="1413"/>
                  </a:lnTo>
                  <a:close/>
                  <a:moveTo>
                    <a:pt x="4750" y="878"/>
                  </a:moveTo>
                  <a:lnTo>
                    <a:pt x="4750" y="878"/>
                  </a:lnTo>
                  <a:lnTo>
                    <a:pt x="4750" y="829"/>
                  </a:lnTo>
                  <a:lnTo>
                    <a:pt x="4775" y="805"/>
                  </a:lnTo>
                  <a:lnTo>
                    <a:pt x="4799" y="780"/>
                  </a:lnTo>
                  <a:lnTo>
                    <a:pt x="4848" y="780"/>
                  </a:lnTo>
                  <a:lnTo>
                    <a:pt x="7770" y="780"/>
                  </a:lnTo>
                  <a:lnTo>
                    <a:pt x="7770" y="780"/>
                  </a:lnTo>
                  <a:lnTo>
                    <a:pt x="7819" y="780"/>
                  </a:lnTo>
                  <a:lnTo>
                    <a:pt x="7843" y="805"/>
                  </a:lnTo>
                  <a:lnTo>
                    <a:pt x="7868" y="829"/>
                  </a:lnTo>
                  <a:lnTo>
                    <a:pt x="7868" y="878"/>
                  </a:lnTo>
                  <a:lnTo>
                    <a:pt x="7868" y="1413"/>
                  </a:lnTo>
                  <a:lnTo>
                    <a:pt x="4750" y="1413"/>
                  </a:lnTo>
                  <a:lnTo>
                    <a:pt x="4750" y="87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0" name="Shape 690"/>
            <p:cNvSpPr/>
            <p:nvPr/>
          </p:nvSpPr>
          <p:spPr>
            <a:xfrm>
              <a:off x="6702125" y="3069375"/>
              <a:ext cx="289850" cy="358050"/>
            </a:xfrm>
            <a:custGeom>
              <a:avLst/>
              <a:gdLst/>
              <a:ahLst/>
              <a:cxnLst/>
              <a:rect l="0" t="0" r="0" b="0"/>
              <a:pathLst>
                <a:path w="11594" h="14322" fill="none" extrusionOk="0">
                  <a:moveTo>
                    <a:pt x="0" y="1"/>
                  </a:moveTo>
                  <a:lnTo>
                    <a:pt x="0" y="13834"/>
                  </a:lnTo>
                  <a:lnTo>
                    <a:pt x="0" y="13834"/>
                  </a:lnTo>
                  <a:lnTo>
                    <a:pt x="0" y="13932"/>
                  </a:lnTo>
                  <a:lnTo>
                    <a:pt x="49" y="14029"/>
                  </a:lnTo>
                  <a:lnTo>
                    <a:pt x="74" y="14102"/>
                  </a:lnTo>
                  <a:lnTo>
                    <a:pt x="147" y="14175"/>
                  </a:lnTo>
                  <a:lnTo>
                    <a:pt x="220" y="14224"/>
                  </a:lnTo>
                  <a:lnTo>
                    <a:pt x="293" y="14273"/>
                  </a:lnTo>
                  <a:lnTo>
                    <a:pt x="390" y="14297"/>
                  </a:lnTo>
                  <a:lnTo>
                    <a:pt x="488" y="14321"/>
                  </a:lnTo>
                  <a:lnTo>
                    <a:pt x="11106" y="14321"/>
                  </a:lnTo>
                  <a:lnTo>
                    <a:pt x="11106" y="14321"/>
                  </a:lnTo>
                  <a:lnTo>
                    <a:pt x="11204" y="14297"/>
                  </a:lnTo>
                  <a:lnTo>
                    <a:pt x="11301" y="14273"/>
                  </a:lnTo>
                  <a:lnTo>
                    <a:pt x="11374" y="14224"/>
                  </a:lnTo>
                  <a:lnTo>
                    <a:pt x="11447" y="14175"/>
                  </a:lnTo>
                  <a:lnTo>
                    <a:pt x="11520" y="14102"/>
                  </a:lnTo>
                  <a:lnTo>
                    <a:pt x="11545" y="14029"/>
                  </a:lnTo>
                  <a:lnTo>
                    <a:pt x="11593" y="13932"/>
                  </a:lnTo>
                  <a:lnTo>
                    <a:pt x="11593" y="13834"/>
                  </a:lnTo>
                  <a:lnTo>
                    <a:pt x="1159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6761175" y="3117475"/>
              <a:ext cx="25" cy="261850"/>
            </a:xfrm>
            <a:custGeom>
              <a:avLst/>
              <a:gdLst/>
              <a:ahLst/>
              <a:cxnLst/>
              <a:rect l="0" t="0" r="0" b="0"/>
              <a:pathLst>
                <a:path w="1" h="10474" fill="none" extrusionOk="0">
                  <a:moveTo>
                    <a:pt x="1" y="10473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2" name="Shape 692"/>
            <p:cNvSpPr/>
            <p:nvPr/>
          </p:nvSpPr>
          <p:spPr>
            <a:xfrm>
              <a:off x="6847025" y="3117475"/>
              <a:ext cx="25" cy="261850"/>
            </a:xfrm>
            <a:custGeom>
              <a:avLst/>
              <a:gdLst/>
              <a:ahLst/>
              <a:cxnLst/>
              <a:rect l="0" t="0" r="0" b="0"/>
              <a:pathLst>
                <a:path w="1" h="10474" fill="none" extrusionOk="0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3" name="Shape 693"/>
            <p:cNvSpPr/>
            <p:nvPr/>
          </p:nvSpPr>
          <p:spPr>
            <a:xfrm>
              <a:off x="6932875" y="3117475"/>
              <a:ext cx="25" cy="261850"/>
            </a:xfrm>
            <a:custGeom>
              <a:avLst/>
              <a:gdLst/>
              <a:ahLst/>
              <a:cxnLst/>
              <a:rect l="0" t="0" r="0" b="0"/>
              <a:pathLst>
                <a:path w="1" h="10474" fill="none" extrusionOk="0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94" name="Shape 694"/>
          <p:cNvGrpSpPr/>
          <p:nvPr/>
        </p:nvGrpSpPr>
        <p:grpSpPr>
          <a:xfrm>
            <a:off x="2565169" y="4640568"/>
            <a:ext cx="256415" cy="414534"/>
            <a:chOff x="1988225" y="4286525"/>
            <a:chExt cx="305075" cy="493200"/>
          </a:xfrm>
        </p:grpSpPr>
        <p:sp>
          <p:nvSpPr>
            <p:cNvPr id="695" name="Shape 695"/>
            <p:cNvSpPr/>
            <p:nvPr/>
          </p:nvSpPr>
          <p:spPr>
            <a:xfrm>
              <a:off x="2178800" y="4519725"/>
              <a:ext cx="114500" cy="114475"/>
            </a:xfrm>
            <a:custGeom>
              <a:avLst/>
              <a:gdLst/>
              <a:ahLst/>
              <a:cxnLst/>
              <a:rect l="0" t="0" r="0" b="0"/>
              <a:pathLst>
                <a:path w="4580" h="4579" fill="none" extrusionOk="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1988225" y="4539200"/>
              <a:ext cx="156500" cy="156500"/>
            </a:xfrm>
            <a:custGeom>
              <a:avLst/>
              <a:gdLst/>
              <a:ahLst/>
              <a:cxnLst/>
              <a:rect l="0" t="0" r="0" b="0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7" name="Shape 697"/>
            <p:cNvSpPr/>
            <p:nvPr/>
          </p:nvSpPr>
          <p:spPr>
            <a:xfrm>
              <a:off x="2042425" y="4286525"/>
              <a:ext cx="239300" cy="236250"/>
            </a:xfrm>
            <a:custGeom>
              <a:avLst/>
              <a:gdLst/>
              <a:ahLst/>
              <a:cxnLst/>
              <a:rect l="0" t="0" r="0" b="0"/>
              <a:pathLst>
                <a:path w="9572" h="9450" fill="none" extrusionOk="0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8" name="Shape 698"/>
            <p:cNvSpPr/>
            <p:nvPr/>
          </p:nvSpPr>
          <p:spPr>
            <a:xfrm>
              <a:off x="2161750" y="4522750"/>
              <a:ext cx="25" cy="256975"/>
            </a:xfrm>
            <a:custGeom>
              <a:avLst/>
              <a:gdLst/>
              <a:ahLst/>
              <a:cxnLst/>
              <a:rect l="0" t="0" r="0" b="0"/>
              <a:pathLst>
                <a:path w="1" h="10279" fill="none" extrusionOk="0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2133750" y="4377850"/>
              <a:ext cx="56050" cy="56025"/>
            </a:xfrm>
            <a:custGeom>
              <a:avLst/>
              <a:gdLst/>
              <a:ahLst/>
              <a:cxnLst/>
              <a:rect l="0" t="0" r="0" b="0"/>
              <a:pathLst>
                <a:path w="2242" h="2241" fill="none" extrusionOk="0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0" name="Shape 700"/>
            <p:cNvSpPr/>
            <p:nvPr/>
          </p:nvSpPr>
          <p:spPr>
            <a:xfrm>
              <a:off x="2038150" y="4589125"/>
              <a:ext cx="87100" cy="87100"/>
            </a:xfrm>
            <a:custGeom>
              <a:avLst/>
              <a:gdLst/>
              <a:ahLst/>
              <a:cxnLst/>
              <a:rect l="0" t="0" r="0" b="0"/>
              <a:pathLst>
                <a:path w="3484" h="3484" fill="none" extrusionOk="0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1" name="Shape 701"/>
            <p:cNvSpPr/>
            <p:nvPr/>
          </p:nvSpPr>
          <p:spPr>
            <a:xfrm>
              <a:off x="2194025" y="4564150"/>
              <a:ext cx="54825" cy="54825"/>
            </a:xfrm>
            <a:custGeom>
              <a:avLst/>
              <a:gdLst/>
              <a:ahLst/>
              <a:cxnLst/>
              <a:rect l="0" t="0" r="0" b="0"/>
              <a:pathLst>
                <a:path w="2193" h="2193" fill="none" extrusionOk="0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02" name="Shape 702"/>
          <p:cNvGrpSpPr/>
          <p:nvPr/>
        </p:nvGrpSpPr>
        <p:grpSpPr>
          <a:xfrm>
            <a:off x="3109162" y="4669733"/>
            <a:ext cx="309640" cy="392030"/>
            <a:chOff x="2635450" y="4321225"/>
            <a:chExt cx="368400" cy="466425"/>
          </a:xfrm>
        </p:grpSpPr>
        <p:sp>
          <p:nvSpPr>
            <p:cNvPr id="703" name="Shape 703"/>
            <p:cNvSpPr/>
            <p:nvPr/>
          </p:nvSpPr>
          <p:spPr>
            <a:xfrm>
              <a:off x="2635450" y="4653050"/>
              <a:ext cx="368400" cy="134600"/>
            </a:xfrm>
            <a:custGeom>
              <a:avLst/>
              <a:gdLst/>
              <a:ahLst/>
              <a:cxnLst/>
              <a:rect l="0" t="0" r="0" b="0"/>
              <a:pathLst>
                <a:path w="14736" h="5384" fill="none" extrusionOk="0">
                  <a:moveTo>
                    <a:pt x="6723" y="1"/>
                  </a:moveTo>
                  <a:lnTo>
                    <a:pt x="6723" y="1"/>
                  </a:lnTo>
                  <a:lnTo>
                    <a:pt x="6187" y="49"/>
                  </a:lnTo>
                  <a:lnTo>
                    <a:pt x="5651" y="147"/>
                  </a:lnTo>
                  <a:lnTo>
                    <a:pt x="5140" y="269"/>
                  </a:lnTo>
                  <a:lnTo>
                    <a:pt x="4628" y="415"/>
                  </a:lnTo>
                  <a:lnTo>
                    <a:pt x="4141" y="610"/>
                  </a:lnTo>
                  <a:lnTo>
                    <a:pt x="3678" y="829"/>
                  </a:lnTo>
                  <a:lnTo>
                    <a:pt x="3216" y="1072"/>
                  </a:lnTo>
                  <a:lnTo>
                    <a:pt x="2777" y="1340"/>
                  </a:lnTo>
                  <a:lnTo>
                    <a:pt x="2363" y="1633"/>
                  </a:lnTo>
                  <a:lnTo>
                    <a:pt x="1949" y="1949"/>
                  </a:lnTo>
                  <a:lnTo>
                    <a:pt x="1584" y="2290"/>
                  </a:lnTo>
                  <a:lnTo>
                    <a:pt x="1219" y="2655"/>
                  </a:lnTo>
                  <a:lnTo>
                    <a:pt x="878" y="3045"/>
                  </a:lnTo>
                  <a:lnTo>
                    <a:pt x="561" y="3459"/>
                  </a:lnTo>
                  <a:lnTo>
                    <a:pt x="269" y="3873"/>
                  </a:lnTo>
                  <a:lnTo>
                    <a:pt x="1" y="4312"/>
                  </a:lnTo>
                  <a:lnTo>
                    <a:pt x="1" y="4312"/>
                  </a:lnTo>
                  <a:lnTo>
                    <a:pt x="293" y="4433"/>
                  </a:lnTo>
                  <a:lnTo>
                    <a:pt x="610" y="4555"/>
                  </a:lnTo>
                  <a:lnTo>
                    <a:pt x="1316" y="4750"/>
                  </a:lnTo>
                  <a:lnTo>
                    <a:pt x="2120" y="4945"/>
                  </a:lnTo>
                  <a:lnTo>
                    <a:pt x="3045" y="5091"/>
                  </a:lnTo>
                  <a:lnTo>
                    <a:pt x="4019" y="5213"/>
                  </a:lnTo>
                  <a:lnTo>
                    <a:pt x="5091" y="5310"/>
                  </a:lnTo>
                  <a:lnTo>
                    <a:pt x="6211" y="5359"/>
                  </a:lnTo>
                  <a:lnTo>
                    <a:pt x="7356" y="5383"/>
                  </a:lnTo>
                  <a:lnTo>
                    <a:pt x="7356" y="5383"/>
                  </a:lnTo>
                  <a:lnTo>
                    <a:pt x="8525" y="5359"/>
                  </a:lnTo>
                  <a:lnTo>
                    <a:pt x="9645" y="5310"/>
                  </a:lnTo>
                  <a:lnTo>
                    <a:pt x="10717" y="5213"/>
                  </a:lnTo>
                  <a:lnTo>
                    <a:pt x="11691" y="5091"/>
                  </a:lnTo>
                  <a:lnTo>
                    <a:pt x="12617" y="4945"/>
                  </a:lnTo>
                  <a:lnTo>
                    <a:pt x="13420" y="4750"/>
                  </a:lnTo>
                  <a:lnTo>
                    <a:pt x="14127" y="4555"/>
                  </a:lnTo>
                  <a:lnTo>
                    <a:pt x="14443" y="4433"/>
                  </a:lnTo>
                  <a:lnTo>
                    <a:pt x="14736" y="4312"/>
                  </a:lnTo>
                  <a:lnTo>
                    <a:pt x="14736" y="4312"/>
                  </a:lnTo>
                  <a:lnTo>
                    <a:pt x="14468" y="3873"/>
                  </a:lnTo>
                  <a:lnTo>
                    <a:pt x="14175" y="3459"/>
                  </a:lnTo>
                  <a:lnTo>
                    <a:pt x="13859" y="3045"/>
                  </a:lnTo>
                  <a:lnTo>
                    <a:pt x="13518" y="2655"/>
                  </a:lnTo>
                  <a:lnTo>
                    <a:pt x="13153" y="2290"/>
                  </a:lnTo>
                  <a:lnTo>
                    <a:pt x="12787" y="1949"/>
                  </a:lnTo>
                  <a:lnTo>
                    <a:pt x="12373" y="1633"/>
                  </a:lnTo>
                  <a:lnTo>
                    <a:pt x="11959" y="1340"/>
                  </a:lnTo>
                  <a:lnTo>
                    <a:pt x="11521" y="1072"/>
                  </a:lnTo>
                  <a:lnTo>
                    <a:pt x="11058" y="829"/>
                  </a:lnTo>
                  <a:lnTo>
                    <a:pt x="10595" y="610"/>
                  </a:lnTo>
                  <a:lnTo>
                    <a:pt x="10108" y="415"/>
                  </a:lnTo>
                  <a:lnTo>
                    <a:pt x="9597" y="269"/>
                  </a:lnTo>
                  <a:lnTo>
                    <a:pt x="9085" y="147"/>
                  </a:lnTo>
                  <a:lnTo>
                    <a:pt x="8549" y="49"/>
                  </a:lnTo>
                  <a:lnTo>
                    <a:pt x="8014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4" name="Shape 704"/>
            <p:cNvSpPr/>
            <p:nvPr/>
          </p:nvSpPr>
          <p:spPr>
            <a:xfrm>
              <a:off x="2819350" y="4321225"/>
              <a:ext cx="25" cy="347075"/>
            </a:xfrm>
            <a:custGeom>
              <a:avLst/>
              <a:gdLst/>
              <a:ahLst/>
              <a:cxnLst/>
              <a:rect l="0" t="0" r="0" b="0"/>
              <a:pathLst>
                <a:path w="1" h="13883" fill="none" extrusionOk="0">
                  <a:moveTo>
                    <a:pt x="0" y="13883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2835175" y="4328525"/>
              <a:ext cx="114475" cy="114500"/>
            </a:xfrm>
            <a:custGeom>
              <a:avLst/>
              <a:gdLst/>
              <a:ahLst/>
              <a:cxnLst/>
              <a:rect l="0" t="0" r="0" b="0"/>
              <a:pathLst>
                <a:path w="4579" h="4580" fill="none" extrusionOk="0">
                  <a:moveTo>
                    <a:pt x="707" y="4190"/>
                  </a:moveTo>
                  <a:lnTo>
                    <a:pt x="707" y="4190"/>
                  </a:lnTo>
                  <a:lnTo>
                    <a:pt x="853" y="4287"/>
                  </a:lnTo>
                  <a:lnTo>
                    <a:pt x="999" y="4384"/>
                  </a:lnTo>
                  <a:lnTo>
                    <a:pt x="1145" y="4458"/>
                  </a:lnTo>
                  <a:lnTo>
                    <a:pt x="1315" y="4506"/>
                  </a:lnTo>
                  <a:lnTo>
                    <a:pt x="1462" y="4555"/>
                  </a:lnTo>
                  <a:lnTo>
                    <a:pt x="1632" y="4579"/>
                  </a:lnTo>
                  <a:lnTo>
                    <a:pt x="1803" y="4579"/>
                  </a:lnTo>
                  <a:lnTo>
                    <a:pt x="1973" y="4579"/>
                  </a:lnTo>
                  <a:lnTo>
                    <a:pt x="2143" y="4579"/>
                  </a:lnTo>
                  <a:lnTo>
                    <a:pt x="2290" y="4531"/>
                  </a:lnTo>
                  <a:lnTo>
                    <a:pt x="2460" y="4506"/>
                  </a:lnTo>
                  <a:lnTo>
                    <a:pt x="2606" y="4433"/>
                  </a:lnTo>
                  <a:lnTo>
                    <a:pt x="2777" y="4360"/>
                  </a:lnTo>
                  <a:lnTo>
                    <a:pt x="2923" y="4263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3"/>
                  </a:lnTo>
                  <a:lnTo>
                    <a:pt x="3459" y="3678"/>
                  </a:lnTo>
                  <a:lnTo>
                    <a:pt x="3605" y="3410"/>
                  </a:lnTo>
                  <a:lnTo>
                    <a:pt x="3727" y="3142"/>
                  </a:lnTo>
                  <a:lnTo>
                    <a:pt x="3994" y="2485"/>
                  </a:lnTo>
                  <a:lnTo>
                    <a:pt x="4214" y="1827"/>
                  </a:lnTo>
                  <a:lnTo>
                    <a:pt x="4384" y="1170"/>
                  </a:lnTo>
                  <a:lnTo>
                    <a:pt x="4506" y="634"/>
                  </a:lnTo>
                  <a:lnTo>
                    <a:pt x="4579" y="220"/>
                  </a:lnTo>
                  <a:lnTo>
                    <a:pt x="4579" y="98"/>
                  </a:lnTo>
                  <a:lnTo>
                    <a:pt x="4555" y="25"/>
                  </a:lnTo>
                  <a:lnTo>
                    <a:pt x="4555" y="25"/>
                  </a:lnTo>
                  <a:lnTo>
                    <a:pt x="4482" y="1"/>
                  </a:lnTo>
                  <a:lnTo>
                    <a:pt x="4360" y="25"/>
                  </a:lnTo>
                  <a:lnTo>
                    <a:pt x="3970" y="74"/>
                  </a:lnTo>
                  <a:lnTo>
                    <a:pt x="3410" y="195"/>
                  </a:lnTo>
                  <a:lnTo>
                    <a:pt x="2752" y="390"/>
                  </a:lnTo>
                  <a:lnTo>
                    <a:pt x="2095" y="609"/>
                  </a:lnTo>
                  <a:lnTo>
                    <a:pt x="1462" y="853"/>
                  </a:lnTo>
                  <a:lnTo>
                    <a:pt x="1169" y="975"/>
                  </a:lnTo>
                  <a:lnTo>
                    <a:pt x="926" y="1121"/>
                  </a:lnTo>
                  <a:lnTo>
                    <a:pt x="707" y="1267"/>
                  </a:lnTo>
                  <a:lnTo>
                    <a:pt x="536" y="1389"/>
                  </a:lnTo>
                  <a:lnTo>
                    <a:pt x="536" y="1389"/>
                  </a:lnTo>
                  <a:lnTo>
                    <a:pt x="414" y="1535"/>
                  </a:lnTo>
                  <a:lnTo>
                    <a:pt x="317" y="1657"/>
                  </a:lnTo>
                  <a:lnTo>
                    <a:pt x="219" y="1803"/>
                  </a:lnTo>
                  <a:lnTo>
                    <a:pt x="146" y="1973"/>
                  </a:lnTo>
                  <a:lnTo>
                    <a:pt x="98" y="2119"/>
                  </a:lnTo>
                  <a:lnTo>
                    <a:pt x="49" y="2290"/>
                  </a:lnTo>
                  <a:lnTo>
                    <a:pt x="0" y="2460"/>
                  </a:lnTo>
                  <a:lnTo>
                    <a:pt x="0" y="2607"/>
                  </a:lnTo>
                  <a:lnTo>
                    <a:pt x="0" y="2777"/>
                  </a:lnTo>
                  <a:lnTo>
                    <a:pt x="0" y="2948"/>
                  </a:lnTo>
                  <a:lnTo>
                    <a:pt x="25" y="3118"/>
                  </a:lnTo>
                  <a:lnTo>
                    <a:pt x="73" y="3264"/>
                  </a:lnTo>
                  <a:lnTo>
                    <a:pt x="146" y="3435"/>
                  </a:lnTo>
                  <a:lnTo>
                    <a:pt x="195" y="3581"/>
                  </a:lnTo>
                  <a:lnTo>
                    <a:pt x="293" y="3727"/>
                  </a:lnTo>
                  <a:lnTo>
                    <a:pt x="390" y="3873"/>
                  </a:lnTo>
                  <a:lnTo>
                    <a:pt x="707" y="419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2850400" y="4372975"/>
              <a:ext cx="54825" cy="54825"/>
            </a:xfrm>
            <a:custGeom>
              <a:avLst/>
              <a:gdLst/>
              <a:ahLst/>
              <a:cxnLst/>
              <a:rect l="0" t="0" r="0" b="0"/>
              <a:pathLst>
                <a:path w="2193" h="2193" fill="none" extrusionOk="0">
                  <a:moveTo>
                    <a:pt x="2192" y="0"/>
                  </a:moveTo>
                  <a:lnTo>
                    <a:pt x="0" y="219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2646425" y="4429600"/>
              <a:ext cx="156500" cy="156500"/>
            </a:xfrm>
            <a:custGeom>
              <a:avLst/>
              <a:gdLst/>
              <a:ahLst/>
              <a:cxnLst/>
              <a:rect l="0" t="0" r="0" b="0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5"/>
                  </a:lnTo>
                  <a:lnTo>
                    <a:pt x="6040" y="4725"/>
                  </a:lnTo>
                  <a:lnTo>
                    <a:pt x="6138" y="4506"/>
                  </a:lnTo>
                  <a:lnTo>
                    <a:pt x="6186" y="4287"/>
                  </a:lnTo>
                  <a:lnTo>
                    <a:pt x="6235" y="4043"/>
                  </a:lnTo>
                  <a:lnTo>
                    <a:pt x="6259" y="3824"/>
                  </a:lnTo>
                  <a:lnTo>
                    <a:pt x="6259" y="3581"/>
                  </a:lnTo>
                  <a:lnTo>
                    <a:pt x="6235" y="3361"/>
                  </a:lnTo>
                  <a:lnTo>
                    <a:pt x="6186" y="3118"/>
                  </a:lnTo>
                  <a:lnTo>
                    <a:pt x="6138" y="2899"/>
                  </a:lnTo>
                  <a:lnTo>
                    <a:pt x="6040" y="2680"/>
                  </a:lnTo>
                  <a:lnTo>
                    <a:pt x="5943" y="2460"/>
                  </a:lnTo>
                  <a:lnTo>
                    <a:pt x="5821" y="2266"/>
                  </a:lnTo>
                  <a:lnTo>
                    <a:pt x="5675" y="2071"/>
                  </a:lnTo>
                  <a:lnTo>
                    <a:pt x="5504" y="1900"/>
                  </a:lnTo>
                  <a:lnTo>
                    <a:pt x="5504" y="1900"/>
                  </a:lnTo>
                  <a:lnTo>
                    <a:pt x="5285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2" y="1145"/>
                  </a:lnTo>
                  <a:lnTo>
                    <a:pt x="3848" y="975"/>
                  </a:lnTo>
                  <a:lnTo>
                    <a:pt x="3410" y="804"/>
                  </a:lnTo>
                  <a:lnTo>
                    <a:pt x="2484" y="488"/>
                  </a:lnTo>
                  <a:lnTo>
                    <a:pt x="1608" y="244"/>
                  </a:lnTo>
                  <a:lnTo>
                    <a:pt x="853" y="74"/>
                  </a:lnTo>
                  <a:lnTo>
                    <a:pt x="536" y="25"/>
                  </a:lnTo>
                  <a:lnTo>
                    <a:pt x="292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0" y="122"/>
                  </a:lnTo>
                  <a:lnTo>
                    <a:pt x="0" y="293"/>
                  </a:lnTo>
                  <a:lnTo>
                    <a:pt x="25" y="536"/>
                  </a:lnTo>
                  <a:lnTo>
                    <a:pt x="73" y="853"/>
                  </a:lnTo>
                  <a:lnTo>
                    <a:pt x="244" y="1608"/>
                  </a:lnTo>
                  <a:lnTo>
                    <a:pt x="487" y="2485"/>
                  </a:lnTo>
                  <a:lnTo>
                    <a:pt x="804" y="3410"/>
                  </a:lnTo>
                  <a:lnTo>
                    <a:pt x="974" y="3849"/>
                  </a:lnTo>
                  <a:lnTo>
                    <a:pt x="1145" y="4263"/>
                  </a:lnTo>
                  <a:lnTo>
                    <a:pt x="1315" y="4652"/>
                  </a:lnTo>
                  <a:lnTo>
                    <a:pt x="1510" y="4993"/>
                  </a:lnTo>
                  <a:lnTo>
                    <a:pt x="1705" y="5286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0" y="5675"/>
                  </a:lnTo>
                  <a:lnTo>
                    <a:pt x="2265" y="5821"/>
                  </a:lnTo>
                  <a:lnTo>
                    <a:pt x="2460" y="5943"/>
                  </a:lnTo>
                  <a:lnTo>
                    <a:pt x="2679" y="6041"/>
                  </a:lnTo>
                  <a:lnTo>
                    <a:pt x="2898" y="6138"/>
                  </a:lnTo>
                  <a:lnTo>
                    <a:pt x="3118" y="6187"/>
                  </a:lnTo>
                  <a:lnTo>
                    <a:pt x="3361" y="6235"/>
                  </a:lnTo>
                  <a:lnTo>
                    <a:pt x="3580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1"/>
                  </a:lnTo>
                  <a:lnTo>
                    <a:pt x="4944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2696350" y="4479525"/>
              <a:ext cx="87100" cy="87100"/>
            </a:xfrm>
            <a:custGeom>
              <a:avLst/>
              <a:gdLst/>
              <a:ahLst/>
              <a:cxnLst/>
              <a:rect l="0" t="0" r="0" b="0"/>
              <a:pathLst>
                <a:path w="3484" h="3484" fill="none" extrusionOk="0">
                  <a:moveTo>
                    <a:pt x="0" y="1"/>
                  </a:moveTo>
                  <a:lnTo>
                    <a:pt x="3483" y="348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09" name="Shape 709"/>
          <p:cNvGrpSpPr/>
          <p:nvPr/>
        </p:nvGrpSpPr>
        <p:grpSpPr>
          <a:xfrm>
            <a:off x="6477571" y="4660005"/>
            <a:ext cx="342881" cy="383835"/>
            <a:chOff x="6643075" y="4309650"/>
            <a:chExt cx="407950" cy="456675"/>
          </a:xfrm>
        </p:grpSpPr>
        <p:sp>
          <p:nvSpPr>
            <p:cNvPr id="710" name="Shape 710"/>
            <p:cNvSpPr/>
            <p:nvPr/>
          </p:nvSpPr>
          <p:spPr>
            <a:xfrm>
              <a:off x="6643075" y="4698125"/>
              <a:ext cx="407950" cy="14625"/>
            </a:xfrm>
            <a:custGeom>
              <a:avLst/>
              <a:gdLst/>
              <a:ahLst/>
              <a:cxnLst/>
              <a:rect l="0" t="0" r="0" b="0"/>
              <a:pathLst>
                <a:path w="16318" h="585" fill="none" extrusionOk="0">
                  <a:moveTo>
                    <a:pt x="16318" y="0"/>
                  </a:moveTo>
                  <a:lnTo>
                    <a:pt x="16318" y="0"/>
                  </a:lnTo>
                  <a:lnTo>
                    <a:pt x="16074" y="24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5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5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4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5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5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4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5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5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4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5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5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4"/>
                  </a:ln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6643075" y="4727350"/>
              <a:ext cx="407950" cy="14625"/>
            </a:xfrm>
            <a:custGeom>
              <a:avLst/>
              <a:gdLst/>
              <a:ahLst/>
              <a:cxnLst/>
              <a:rect l="0" t="0" r="0" b="0"/>
              <a:pathLst>
                <a:path w="16318" h="58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219" y="24"/>
                  </a:lnTo>
                  <a:lnTo>
                    <a:pt x="414" y="49"/>
                  </a:lnTo>
                  <a:lnTo>
                    <a:pt x="609" y="73"/>
                  </a:lnTo>
                  <a:lnTo>
                    <a:pt x="755" y="122"/>
                  </a:lnTo>
                  <a:lnTo>
                    <a:pt x="1023" y="244"/>
                  </a:lnTo>
                  <a:lnTo>
                    <a:pt x="1266" y="365"/>
                  </a:lnTo>
                  <a:lnTo>
                    <a:pt x="1266" y="365"/>
                  </a:lnTo>
                  <a:lnTo>
                    <a:pt x="1413" y="463"/>
                  </a:lnTo>
                  <a:lnTo>
                    <a:pt x="1583" y="536"/>
                  </a:lnTo>
                  <a:lnTo>
                    <a:pt x="1778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2289" y="585"/>
                  </a:lnTo>
                  <a:lnTo>
                    <a:pt x="2484" y="536"/>
                  </a:lnTo>
                  <a:lnTo>
                    <a:pt x="2655" y="463"/>
                  </a:lnTo>
                  <a:lnTo>
                    <a:pt x="2801" y="365"/>
                  </a:lnTo>
                  <a:lnTo>
                    <a:pt x="2801" y="365"/>
                  </a:lnTo>
                  <a:lnTo>
                    <a:pt x="3044" y="244"/>
                  </a:lnTo>
                  <a:lnTo>
                    <a:pt x="3312" y="122"/>
                  </a:lnTo>
                  <a:lnTo>
                    <a:pt x="3458" y="73"/>
                  </a:lnTo>
                  <a:lnTo>
                    <a:pt x="3653" y="49"/>
                  </a:lnTo>
                  <a:lnTo>
                    <a:pt x="3848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4311" y="24"/>
                  </a:lnTo>
                  <a:lnTo>
                    <a:pt x="4506" y="49"/>
                  </a:lnTo>
                  <a:lnTo>
                    <a:pt x="4676" y="73"/>
                  </a:lnTo>
                  <a:lnTo>
                    <a:pt x="4847" y="122"/>
                  </a:lnTo>
                  <a:lnTo>
                    <a:pt x="5115" y="244"/>
                  </a:lnTo>
                  <a:lnTo>
                    <a:pt x="5334" y="365"/>
                  </a:lnTo>
                  <a:lnTo>
                    <a:pt x="5334" y="365"/>
                  </a:lnTo>
                  <a:lnTo>
                    <a:pt x="5504" y="463"/>
                  </a:lnTo>
                  <a:lnTo>
                    <a:pt x="5675" y="536"/>
                  </a:lnTo>
                  <a:lnTo>
                    <a:pt x="5870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6357" y="585"/>
                  </a:lnTo>
                  <a:lnTo>
                    <a:pt x="6551" y="536"/>
                  </a:lnTo>
                  <a:lnTo>
                    <a:pt x="6722" y="463"/>
                  </a:lnTo>
                  <a:lnTo>
                    <a:pt x="6892" y="365"/>
                  </a:lnTo>
                  <a:lnTo>
                    <a:pt x="6892" y="365"/>
                  </a:lnTo>
                  <a:lnTo>
                    <a:pt x="7112" y="244"/>
                  </a:lnTo>
                  <a:lnTo>
                    <a:pt x="7380" y="122"/>
                  </a:lnTo>
                  <a:lnTo>
                    <a:pt x="7550" y="73"/>
                  </a:lnTo>
                  <a:lnTo>
                    <a:pt x="7721" y="49"/>
                  </a:lnTo>
                  <a:lnTo>
                    <a:pt x="7940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8378" y="24"/>
                  </a:lnTo>
                  <a:lnTo>
                    <a:pt x="8597" y="49"/>
                  </a:lnTo>
                  <a:lnTo>
                    <a:pt x="8768" y="73"/>
                  </a:lnTo>
                  <a:lnTo>
                    <a:pt x="8914" y="122"/>
                  </a:lnTo>
                  <a:lnTo>
                    <a:pt x="9206" y="244"/>
                  </a:lnTo>
                  <a:lnTo>
                    <a:pt x="9425" y="365"/>
                  </a:lnTo>
                  <a:lnTo>
                    <a:pt x="9425" y="365"/>
                  </a:lnTo>
                  <a:lnTo>
                    <a:pt x="9596" y="463"/>
                  </a:lnTo>
                  <a:lnTo>
                    <a:pt x="9766" y="536"/>
                  </a:lnTo>
                  <a:lnTo>
                    <a:pt x="9961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10448" y="585"/>
                  </a:lnTo>
                  <a:lnTo>
                    <a:pt x="10643" y="536"/>
                  </a:lnTo>
                  <a:lnTo>
                    <a:pt x="10814" y="463"/>
                  </a:lnTo>
                  <a:lnTo>
                    <a:pt x="10984" y="365"/>
                  </a:lnTo>
                  <a:lnTo>
                    <a:pt x="10984" y="365"/>
                  </a:lnTo>
                  <a:lnTo>
                    <a:pt x="11203" y="244"/>
                  </a:lnTo>
                  <a:lnTo>
                    <a:pt x="11471" y="122"/>
                  </a:lnTo>
                  <a:lnTo>
                    <a:pt x="11642" y="73"/>
                  </a:lnTo>
                  <a:lnTo>
                    <a:pt x="11812" y="49"/>
                  </a:lnTo>
                  <a:lnTo>
                    <a:pt x="12007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2470" y="24"/>
                  </a:lnTo>
                  <a:lnTo>
                    <a:pt x="12665" y="49"/>
                  </a:lnTo>
                  <a:lnTo>
                    <a:pt x="12859" y="73"/>
                  </a:lnTo>
                  <a:lnTo>
                    <a:pt x="13006" y="122"/>
                  </a:lnTo>
                  <a:lnTo>
                    <a:pt x="13273" y="244"/>
                  </a:lnTo>
                  <a:lnTo>
                    <a:pt x="13493" y="365"/>
                  </a:lnTo>
                  <a:lnTo>
                    <a:pt x="13493" y="365"/>
                  </a:lnTo>
                  <a:lnTo>
                    <a:pt x="13663" y="463"/>
                  </a:lnTo>
                  <a:lnTo>
                    <a:pt x="13834" y="536"/>
                  </a:lnTo>
                  <a:lnTo>
                    <a:pt x="14028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540" y="585"/>
                  </a:lnTo>
                  <a:lnTo>
                    <a:pt x="14735" y="536"/>
                  </a:lnTo>
                  <a:lnTo>
                    <a:pt x="14905" y="463"/>
                  </a:lnTo>
                  <a:lnTo>
                    <a:pt x="15051" y="365"/>
                  </a:lnTo>
                  <a:lnTo>
                    <a:pt x="15051" y="365"/>
                  </a:lnTo>
                  <a:lnTo>
                    <a:pt x="15295" y="244"/>
                  </a:lnTo>
                  <a:lnTo>
                    <a:pt x="15563" y="122"/>
                  </a:lnTo>
                  <a:lnTo>
                    <a:pt x="15709" y="73"/>
                  </a:lnTo>
                  <a:lnTo>
                    <a:pt x="15904" y="49"/>
                  </a:lnTo>
                  <a:lnTo>
                    <a:pt x="16099" y="24"/>
                  </a:lnTo>
                  <a:lnTo>
                    <a:pt x="1631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2" name="Shape 712"/>
            <p:cNvSpPr/>
            <p:nvPr/>
          </p:nvSpPr>
          <p:spPr>
            <a:xfrm>
              <a:off x="6643075" y="4751700"/>
              <a:ext cx="407950" cy="14625"/>
            </a:xfrm>
            <a:custGeom>
              <a:avLst/>
              <a:gdLst/>
              <a:ahLst/>
              <a:cxnLst/>
              <a:rect l="0" t="0" r="0" b="0"/>
              <a:pathLst>
                <a:path w="16318" h="585" fill="none" extrusionOk="0">
                  <a:moveTo>
                    <a:pt x="16318" y="0"/>
                  </a:moveTo>
                  <a:lnTo>
                    <a:pt x="16318" y="0"/>
                  </a:lnTo>
                  <a:lnTo>
                    <a:pt x="16074" y="25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6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6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5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5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6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6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5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5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6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6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5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5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6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6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3" name="Shape 713"/>
            <p:cNvSpPr/>
            <p:nvPr/>
          </p:nvSpPr>
          <p:spPr>
            <a:xfrm>
              <a:off x="6672900" y="4309650"/>
              <a:ext cx="348900" cy="376300"/>
            </a:xfrm>
            <a:custGeom>
              <a:avLst/>
              <a:gdLst/>
              <a:ahLst/>
              <a:cxnLst/>
              <a:rect l="0" t="0" r="0" b="0"/>
              <a:pathLst>
                <a:path w="13956" h="15052" fill="none" extrusionOk="0">
                  <a:moveTo>
                    <a:pt x="13347" y="6747"/>
                  </a:moveTo>
                  <a:lnTo>
                    <a:pt x="12470" y="6406"/>
                  </a:lnTo>
                  <a:lnTo>
                    <a:pt x="12470" y="3532"/>
                  </a:lnTo>
                  <a:lnTo>
                    <a:pt x="10790" y="3532"/>
                  </a:lnTo>
                  <a:lnTo>
                    <a:pt x="10790" y="2022"/>
                  </a:lnTo>
                  <a:lnTo>
                    <a:pt x="8427" y="2022"/>
                  </a:lnTo>
                  <a:lnTo>
                    <a:pt x="8427" y="1"/>
                  </a:lnTo>
                  <a:lnTo>
                    <a:pt x="6966" y="1"/>
                  </a:lnTo>
                  <a:lnTo>
                    <a:pt x="5505" y="1"/>
                  </a:lnTo>
                  <a:lnTo>
                    <a:pt x="5505" y="2022"/>
                  </a:lnTo>
                  <a:lnTo>
                    <a:pt x="3142" y="2022"/>
                  </a:lnTo>
                  <a:lnTo>
                    <a:pt x="3142" y="3532"/>
                  </a:lnTo>
                  <a:lnTo>
                    <a:pt x="1462" y="3532"/>
                  </a:lnTo>
                  <a:lnTo>
                    <a:pt x="1462" y="6406"/>
                  </a:lnTo>
                  <a:lnTo>
                    <a:pt x="585" y="6747"/>
                  </a:lnTo>
                  <a:lnTo>
                    <a:pt x="585" y="6747"/>
                  </a:lnTo>
                  <a:lnTo>
                    <a:pt x="414" y="6844"/>
                  </a:lnTo>
                  <a:lnTo>
                    <a:pt x="268" y="6966"/>
                  </a:lnTo>
                  <a:lnTo>
                    <a:pt x="147" y="7112"/>
                  </a:lnTo>
                  <a:lnTo>
                    <a:pt x="49" y="7258"/>
                  </a:lnTo>
                  <a:lnTo>
                    <a:pt x="0" y="7404"/>
                  </a:lnTo>
                  <a:lnTo>
                    <a:pt x="0" y="7575"/>
                  </a:lnTo>
                  <a:lnTo>
                    <a:pt x="0" y="7770"/>
                  </a:lnTo>
                  <a:lnTo>
                    <a:pt x="73" y="7965"/>
                  </a:lnTo>
                  <a:lnTo>
                    <a:pt x="1510" y="11277"/>
                  </a:lnTo>
                  <a:lnTo>
                    <a:pt x="1510" y="14833"/>
                  </a:lnTo>
                  <a:lnTo>
                    <a:pt x="1510" y="14833"/>
                  </a:lnTo>
                  <a:lnTo>
                    <a:pt x="1754" y="14711"/>
                  </a:lnTo>
                  <a:lnTo>
                    <a:pt x="2046" y="14589"/>
                  </a:lnTo>
                  <a:lnTo>
                    <a:pt x="2241" y="14540"/>
                  </a:lnTo>
                  <a:lnTo>
                    <a:pt x="2436" y="14516"/>
                  </a:lnTo>
                  <a:lnTo>
                    <a:pt x="2655" y="14492"/>
                  </a:lnTo>
                  <a:lnTo>
                    <a:pt x="2874" y="14467"/>
                  </a:lnTo>
                  <a:lnTo>
                    <a:pt x="2874" y="14467"/>
                  </a:lnTo>
                  <a:lnTo>
                    <a:pt x="3167" y="14492"/>
                  </a:lnTo>
                  <a:lnTo>
                    <a:pt x="3410" y="14516"/>
                  </a:lnTo>
                  <a:lnTo>
                    <a:pt x="3629" y="14565"/>
                  </a:lnTo>
                  <a:lnTo>
                    <a:pt x="3824" y="14638"/>
                  </a:lnTo>
                  <a:lnTo>
                    <a:pt x="4141" y="14760"/>
                  </a:lnTo>
                  <a:lnTo>
                    <a:pt x="4384" y="14906"/>
                  </a:lnTo>
                  <a:lnTo>
                    <a:pt x="4384" y="14906"/>
                  </a:lnTo>
                  <a:lnTo>
                    <a:pt x="4530" y="14979"/>
                  </a:lnTo>
                  <a:lnTo>
                    <a:pt x="4628" y="15028"/>
                  </a:lnTo>
                  <a:lnTo>
                    <a:pt x="4774" y="15052"/>
                  </a:lnTo>
                  <a:lnTo>
                    <a:pt x="4920" y="15052"/>
                  </a:lnTo>
                  <a:lnTo>
                    <a:pt x="4920" y="15052"/>
                  </a:lnTo>
                  <a:lnTo>
                    <a:pt x="5091" y="15052"/>
                  </a:lnTo>
                  <a:lnTo>
                    <a:pt x="5212" y="15028"/>
                  </a:lnTo>
                  <a:lnTo>
                    <a:pt x="5334" y="14979"/>
                  </a:lnTo>
                  <a:lnTo>
                    <a:pt x="5456" y="14906"/>
                  </a:lnTo>
                  <a:lnTo>
                    <a:pt x="5456" y="14906"/>
                  </a:lnTo>
                  <a:lnTo>
                    <a:pt x="5724" y="14760"/>
                  </a:lnTo>
                  <a:lnTo>
                    <a:pt x="6040" y="14638"/>
                  </a:lnTo>
                  <a:lnTo>
                    <a:pt x="6235" y="14565"/>
                  </a:lnTo>
                  <a:lnTo>
                    <a:pt x="6454" y="14516"/>
                  </a:lnTo>
                  <a:lnTo>
                    <a:pt x="6698" y="14492"/>
                  </a:lnTo>
                  <a:lnTo>
                    <a:pt x="6966" y="14467"/>
                  </a:lnTo>
                  <a:lnTo>
                    <a:pt x="6966" y="14467"/>
                  </a:lnTo>
                  <a:lnTo>
                    <a:pt x="7234" y="14492"/>
                  </a:lnTo>
                  <a:lnTo>
                    <a:pt x="7477" y="14516"/>
                  </a:lnTo>
                  <a:lnTo>
                    <a:pt x="7697" y="14565"/>
                  </a:lnTo>
                  <a:lnTo>
                    <a:pt x="7891" y="14638"/>
                  </a:lnTo>
                  <a:lnTo>
                    <a:pt x="8232" y="14760"/>
                  </a:lnTo>
                  <a:lnTo>
                    <a:pt x="8476" y="14906"/>
                  </a:lnTo>
                  <a:lnTo>
                    <a:pt x="8476" y="14906"/>
                  </a:lnTo>
                  <a:lnTo>
                    <a:pt x="8598" y="14979"/>
                  </a:lnTo>
                  <a:lnTo>
                    <a:pt x="8719" y="15028"/>
                  </a:lnTo>
                  <a:lnTo>
                    <a:pt x="8841" y="15052"/>
                  </a:lnTo>
                  <a:lnTo>
                    <a:pt x="9012" y="15052"/>
                  </a:lnTo>
                  <a:lnTo>
                    <a:pt x="9012" y="15052"/>
                  </a:lnTo>
                  <a:lnTo>
                    <a:pt x="9158" y="15052"/>
                  </a:lnTo>
                  <a:lnTo>
                    <a:pt x="9304" y="15028"/>
                  </a:lnTo>
                  <a:lnTo>
                    <a:pt x="9401" y="14979"/>
                  </a:lnTo>
                  <a:lnTo>
                    <a:pt x="9548" y="14906"/>
                  </a:lnTo>
                  <a:lnTo>
                    <a:pt x="9548" y="14906"/>
                  </a:lnTo>
                  <a:lnTo>
                    <a:pt x="9791" y="14760"/>
                  </a:lnTo>
                  <a:lnTo>
                    <a:pt x="10108" y="14638"/>
                  </a:lnTo>
                  <a:lnTo>
                    <a:pt x="10303" y="14565"/>
                  </a:lnTo>
                  <a:lnTo>
                    <a:pt x="10522" y="14516"/>
                  </a:lnTo>
                  <a:lnTo>
                    <a:pt x="10765" y="14492"/>
                  </a:lnTo>
                  <a:lnTo>
                    <a:pt x="11058" y="14467"/>
                  </a:lnTo>
                  <a:lnTo>
                    <a:pt x="11058" y="14467"/>
                  </a:lnTo>
                  <a:lnTo>
                    <a:pt x="11277" y="14492"/>
                  </a:lnTo>
                  <a:lnTo>
                    <a:pt x="11496" y="14516"/>
                  </a:lnTo>
                  <a:lnTo>
                    <a:pt x="11691" y="14540"/>
                  </a:lnTo>
                  <a:lnTo>
                    <a:pt x="11886" y="14589"/>
                  </a:lnTo>
                  <a:lnTo>
                    <a:pt x="12178" y="14711"/>
                  </a:lnTo>
                  <a:lnTo>
                    <a:pt x="12421" y="14833"/>
                  </a:lnTo>
                  <a:lnTo>
                    <a:pt x="12421" y="11277"/>
                  </a:lnTo>
                  <a:lnTo>
                    <a:pt x="13858" y="7965"/>
                  </a:lnTo>
                  <a:lnTo>
                    <a:pt x="13858" y="7965"/>
                  </a:lnTo>
                  <a:lnTo>
                    <a:pt x="13931" y="7770"/>
                  </a:lnTo>
                  <a:lnTo>
                    <a:pt x="13956" y="7575"/>
                  </a:lnTo>
                  <a:lnTo>
                    <a:pt x="13931" y="7404"/>
                  </a:lnTo>
                  <a:lnTo>
                    <a:pt x="13883" y="7258"/>
                  </a:lnTo>
                  <a:lnTo>
                    <a:pt x="13785" y="7112"/>
                  </a:lnTo>
                  <a:lnTo>
                    <a:pt x="13664" y="6966"/>
                  </a:lnTo>
                  <a:lnTo>
                    <a:pt x="13517" y="6844"/>
                  </a:lnTo>
                  <a:lnTo>
                    <a:pt x="13347" y="6747"/>
                  </a:lnTo>
                  <a:lnTo>
                    <a:pt x="13347" y="674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6805625" y="4452725"/>
              <a:ext cx="15850" cy="28050"/>
            </a:xfrm>
            <a:custGeom>
              <a:avLst/>
              <a:gdLst/>
              <a:ahLst/>
              <a:cxnLst/>
              <a:rect l="0" t="0" r="0" b="0"/>
              <a:pathLst>
                <a:path w="634" h="1122" fill="none" extrusionOk="0">
                  <a:moveTo>
                    <a:pt x="317" y="1121"/>
                  </a:moveTo>
                  <a:lnTo>
                    <a:pt x="317" y="1121"/>
                  </a:lnTo>
                  <a:lnTo>
                    <a:pt x="244" y="1097"/>
                  </a:lnTo>
                  <a:lnTo>
                    <a:pt x="196" y="1073"/>
                  </a:lnTo>
                  <a:lnTo>
                    <a:pt x="123" y="1024"/>
                  </a:lnTo>
                  <a:lnTo>
                    <a:pt x="74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74" y="147"/>
                  </a:lnTo>
                  <a:lnTo>
                    <a:pt x="123" y="98"/>
                  </a:lnTo>
                  <a:lnTo>
                    <a:pt x="196" y="25"/>
                  </a:lnTo>
                  <a:lnTo>
                    <a:pt x="244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66" y="1"/>
                  </a:lnTo>
                  <a:lnTo>
                    <a:pt x="439" y="25"/>
                  </a:lnTo>
                  <a:lnTo>
                    <a:pt x="488" y="98"/>
                  </a:lnTo>
                  <a:lnTo>
                    <a:pt x="537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37" y="951"/>
                  </a:lnTo>
                  <a:lnTo>
                    <a:pt x="488" y="1024"/>
                  </a:lnTo>
                  <a:lnTo>
                    <a:pt x="439" y="1073"/>
                  </a:lnTo>
                  <a:lnTo>
                    <a:pt x="366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5" name="Shape 715"/>
            <p:cNvSpPr/>
            <p:nvPr/>
          </p:nvSpPr>
          <p:spPr>
            <a:xfrm>
              <a:off x="6872600" y="4452725"/>
              <a:ext cx="15875" cy="28050"/>
            </a:xfrm>
            <a:custGeom>
              <a:avLst/>
              <a:gdLst/>
              <a:ahLst/>
              <a:cxnLst/>
              <a:rect l="0" t="0" r="0" b="0"/>
              <a:pathLst>
                <a:path w="635" h="1122" fill="none" extrusionOk="0">
                  <a:moveTo>
                    <a:pt x="317" y="1121"/>
                  </a:moveTo>
                  <a:lnTo>
                    <a:pt x="317" y="1121"/>
                  </a:lnTo>
                  <a:lnTo>
                    <a:pt x="269" y="1097"/>
                  </a:lnTo>
                  <a:lnTo>
                    <a:pt x="196" y="1073"/>
                  </a:lnTo>
                  <a:lnTo>
                    <a:pt x="147" y="1024"/>
                  </a:lnTo>
                  <a:lnTo>
                    <a:pt x="98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98" y="147"/>
                  </a:lnTo>
                  <a:lnTo>
                    <a:pt x="147" y="98"/>
                  </a:lnTo>
                  <a:lnTo>
                    <a:pt x="196" y="25"/>
                  </a:lnTo>
                  <a:lnTo>
                    <a:pt x="269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90" y="1"/>
                  </a:lnTo>
                  <a:lnTo>
                    <a:pt x="464" y="25"/>
                  </a:lnTo>
                  <a:lnTo>
                    <a:pt x="512" y="98"/>
                  </a:lnTo>
                  <a:lnTo>
                    <a:pt x="561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61" y="951"/>
                  </a:lnTo>
                  <a:lnTo>
                    <a:pt x="512" y="1024"/>
                  </a:lnTo>
                  <a:lnTo>
                    <a:pt x="464" y="1073"/>
                  </a:lnTo>
                  <a:lnTo>
                    <a:pt x="390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6" name="Shape 716"/>
            <p:cNvSpPr/>
            <p:nvPr/>
          </p:nvSpPr>
          <p:spPr>
            <a:xfrm>
              <a:off x="6709425" y="4414975"/>
              <a:ext cx="275250" cy="54825"/>
            </a:xfrm>
            <a:custGeom>
              <a:avLst/>
              <a:gdLst/>
              <a:ahLst/>
              <a:cxnLst/>
              <a:rect l="0" t="0" r="0" b="0"/>
              <a:pathLst>
                <a:path w="11010" h="2193" fill="none" extrusionOk="0">
                  <a:moveTo>
                    <a:pt x="11009" y="2193"/>
                  </a:moveTo>
                  <a:lnTo>
                    <a:pt x="5505" y="1"/>
                  </a:lnTo>
                  <a:lnTo>
                    <a:pt x="1" y="219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7" name="Shape 717"/>
            <p:cNvSpPr/>
            <p:nvPr/>
          </p:nvSpPr>
          <p:spPr>
            <a:xfrm>
              <a:off x="6733175" y="4382725"/>
              <a:ext cx="227750" cy="37150"/>
            </a:xfrm>
            <a:custGeom>
              <a:avLst/>
              <a:gdLst/>
              <a:ahLst/>
              <a:cxnLst/>
              <a:rect l="0" t="0" r="0" b="0"/>
              <a:pathLst>
                <a:path w="9110" h="1486" fill="none" extrusionOk="0">
                  <a:moveTo>
                    <a:pt x="1" y="1486"/>
                  </a:moveTo>
                  <a:lnTo>
                    <a:pt x="1681" y="1486"/>
                  </a:lnTo>
                  <a:lnTo>
                    <a:pt x="1681" y="0"/>
                  </a:lnTo>
                  <a:lnTo>
                    <a:pt x="4555" y="0"/>
                  </a:lnTo>
                  <a:lnTo>
                    <a:pt x="7429" y="0"/>
                  </a:lnTo>
                  <a:lnTo>
                    <a:pt x="7429" y="1486"/>
                  </a:lnTo>
                  <a:lnTo>
                    <a:pt x="9109" y="148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8" name="Shape 718"/>
            <p:cNvSpPr/>
            <p:nvPr/>
          </p:nvSpPr>
          <p:spPr>
            <a:xfrm>
              <a:off x="6847025" y="4414975"/>
              <a:ext cx="25" cy="145550"/>
            </a:xfrm>
            <a:custGeom>
              <a:avLst/>
              <a:gdLst/>
              <a:ahLst/>
              <a:cxnLst/>
              <a:rect l="0" t="0" r="0" b="0"/>
              <a:pathLst>
                <a:path w="1" h="5822" fill="none" extrusionOk="0">
                  <a:moveTo>
                    <a:pt x="1" y="1"/>
                  </a:moveTo>
                  <a:lnTo>
                    <a:pt x="1" y="582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19" name="Shape 719"/>
          <p:cNvGrpSpPr/>
          <p:nvPr/>
        </p:nvGrpSpPr>
        <p:grpSpPr>
          <a:xfrm>
            <a:off x="5292844" y="5201959"/>
            <a:ext cx="452420" cy="433992"/>
            <a:chOff x="5233525" y="4954450"/>
            <a:chExt cx="538275" cy="516350"/>
          </a:xfrm>
        </p:grpSpPr>
        <p:sp>
          <p:nvSpPr>
            <p:cNvPr id="720" name="Shape 720"/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0" t="0" r="0" b="0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1" name="Shape 721"/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0" t="0" r="0" b="0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2" name="Shape 722"/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0" t="0" r="0" b="0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3" name="Shape 723"/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0" t="0" r="0" b="0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4" name="Shape 724"/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0" t="0" r="0" b="0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5" name="Shape 725"/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0" t="0" r="0" b="0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6" name="Shape 726"/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0" t="0" r="0" b="0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7" name="Shape 727"/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0" t="0" r="0" b="0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8" name="Shape 728"/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0" t="0" r="0" b="0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9" name="Shape 729"/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0" t="0" r="0" b="0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0" name="Shape 730"/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0" t="0" r="0" b="0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31" name="Shape 731"/>
          <p:cNvGrpSpPr/>
          <p:nvPr/>
        </p:nvGrpSpPr>
        <p:grpSpPr>
          <a:xfrm>
            <a:off x="4723762" y="5209629"/>
            <a:ext cx="460615" cy="418653"/>
            <a:chOff x="4556450" y="4963575"/>
            <a:chExt cx="548025" cy="498100"/>
          </a:xfrm>
        </p:grpSpPr>
        <p:sp>
          <p:nvSpPr>
            <p:cNvPr id="732" name="Shape 732"/>
            <p:cNvSpPr/>
            <p:nvPr/>
          </p:nvSpPr>
          <p:spPr>
            <a:xfrm>
              <a:off x="4611850" y="5222350"/>
              <a:ext cx="436600" cy="239325"/>
            </a:xfrm>
            <a:custGeom>
              <a:avLst/>
              <a:gdLst/>
              <a:ahLst/>
              <a:cxnLst/>
              <a:rect l="0" t="0" r="0" b="0"/>
              <a:pathLst>
                <a:path w="17464" h="9573" fill="none" extrusionOk="0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3" name="Shape 733"/>
            <p:cNvSpPr/>
            <p:nvPr/>
          </p:nvSpPr>
          <p:spPr>
            <a:xfrm>
              <a:off x="4612475" y="4963575"/>
              <a:ext cx="435975" cy="125450"/>
            </a:xfrm>
            <a:custGeom>
              <a:avLst/>
              <a:gdLst/>
              <a:ahLst/>
              <a:cxnLst/>
              <a:rect l="0" t="0" r="0" b="0"/>
              <a:pathLst>
                <a:path w="17439" h="5018" fill="none" extrusionOk="0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4" name="Shape 734"/>
            <p:cNvSpPr/>
            <p:nvPr/>
          </p:nvSpPr>
          <p:spPr>
            <a:xfrm>
              <a:off x="4556450" y="5089000"/>
              <a:ext cx="274025" cy="225925"/>
            </a:xfrm>
            <a:custGeom>
              <a:avLst/>
              <a:gdLst/>
              <a:ahLst/>
              <a:cxnLst/>
              <a:rect l="0" t="0" r="0" b="0"/>
              <a:pathLst>
                <a:path w="10961" h="9037" fill="none" extrusionOk="0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5" name="Shape 735"/>
            <p:cNvSpPr/>
            <p:nvPr/>
          </p:nvSpPr>
          <p:spPr>
            <a:xfrm>
              <a:off x="4830450" y="5089000"/>
              <a:ext cx="274025" cy="225925"/>
            </a:xfrm>
            <a:custGeom>
              <a:avLst/>
              <a:gdLst/>
              <a:ahLst/>
              <a:cxnLst/>
              <a:rect l="0" t="0" r="0" b="0"/>
              <a:pathLst>
                <a:path w="10961" h="9037" fill="none" extrusionOk="0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6" name="Shape 736"/>
            <p:cNvSpPr/>
            <p:nvPr/>
          </p:nvSpPr>
          <p:spPr>
            <a:xfrm>
              <a:off x="4830450" y="5213225"/>
              <a:ext cx="25" cy="248450"/>
            </a:xfrm>
            <a:custGeom>
              <a:avLst/>
              <a:gdLst/>
              <a:ahLst/>
              <a:cxnLst/>
              <a:rect l="0" t="0" r="0" b="0"/>
              <a:pathLst>
                <a:path w="1" h="9938" fill="none" extrusionOk="0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37" name="Shape 737"/>
          <p:cNvGrpSpPr/>
          <p:nvPr/>
        </p:nvGrpSpPr>
        <p:grpSpPr>
          <a:xfrm>
            <a:off x="1341044" y="5300213"/>
            <a:ext cx="445254" cy="246182"/>
            <a:chOff x="531800" y="5071350"/>
            <a:chExt cx="529750" cy="292900"/>
          </a:xfrm>
        </p:grpSpPr>
        <p:sp>
          <p:nvSpPr>
            <p:cNvPr id="738" name="Shape 73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0" t="0" r="0" b="0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9" name="Shape 739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0" t="0" r="0" b="0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0" name="Shape 740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0" t="0" r="0" b="0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1" name="Shape 741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0" t="0" r="0" b="0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2" name="Shape 742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0" t="0" r="0" b="0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3" name="Shape 743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0" t="0" r="0" b="0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4" name="Shape 744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0" t="0" r="0" b="0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45" name="Shape 745"/>
          <p:cNvGrpSpPr/>
          <p:nvPr/>
        </p:nvGrpSpPr>
        <p:grpSpPr>
          <a:xfrm>
            <a:off x="8100269" y="3241575"/>
            <a:ext cx="433992" cy="422729"/>
            <a:chOff x="5916675" y="927975"/>
            <a:chExt cx="516350" cy="502950"/>
          </a:xfrm>
        </p:grpSpPr>
        <p:sp>
          <p:nvSpPr>
            <p:cNvPr id="746" name="Shape 746"/>
            <p:cNvSpPr/>
            <p:nvPr/>
          </p:nvSpPr>
          <p:spPr>
            <a:xfrm>
              <a:off x="5916675" y="927975"/>
              <a:ext cx="516350" cy="502950"/>
            </a:xfrm>
            <a:custGeom>
              <a:avLst/>
              <a:gdLst/>
              <a:ahLst/>
              <a:cxnLst/>
              <a:rect l="0" t="0" r="0" b="0"/>
              <a:pathLst>
                <a:path w="20654" h="20118" fill="none" extrusionOk="0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w="38100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7" name="Shape 747"/>
            <p:cNvSpPr/>
            <p:nvPr/>
          </p:nvSpPr>
          <p:spPr>
            <a:xfrm>
              <a:off x="6006800" y="1011375"/>
              <a:ext cx="336125" cy="336125"/>
            </a:xfrm>
            <a:custGeom>
              <a:avLst/>
              <a:gdLst/>
              <a:ahLst/>
              <a:cxnLst/>
              <a:rect l="0" t="0" r="0" b="0"/>
              <a:pathLst>
                <a:path w="13445" h="13445" fill="none" extrusionOk="0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w="38100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48" name="Shape 748"/>
          <p:cNvGrpSpPr/>
          <p:nvPr/>
        </p:nvGrpSpPr>
        <p:grpSpPr>
          <a:xfrm>
            <a:off x="7216289" y="3947476"/>
            <a:ext cx="1079481" cy="1051467"/>
            <a:chOff x="5916675" y="927975"/>
            <a:chExt cx="516350" cy="502950"/>
          </a:xfrm>
        </p:grpSpPr>
        <p:sp>
          <p:nvSpPr>
            <p:cNvPr id="749" name="Shape 749"/>
            <p:cNvSpPr/>
            <p:nvPr/>
          </p:nvSpPr>
          <p:spPr>
            <a:xfrm>
              <a:off x="5916675" y="927975"/>
              <a:ext cx="516350" cy="502950"/>
            </a:xfrm>
            <a:custGeom>
              <a:avLst/>
              <a:gdLst/>
              <a:ahLst/>
              <a:cxnLst/>
              <a:rect l="0" t="0" r="0" b="0"/>
              <a:pathLst>
                <a:path w="20654" h="20118" fill="none" extrusionOk="0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solidFill>
              <a:srgbClr val="FF0000"/>
            </a:solidFill>
            <a:ln w="9525" cap="rnd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0" name="Shape 750"/>
            <p:cNvSpPr/>
            <p:nvPr/>
          </p:nvSpPr>
          <p:spPr>
            <a:xfrm>
              <a:off x="6006800" y="1011375"/>
              <a:ext cx="336125" cy="336125"/>
            </a:xfrm>
            <a:custGeom>
              <a:avLst/>
              <a:gdLst/>
              <a:ahLst/>
              <a:cxnLst/>
              <a:rect l="0" t="0" r="0" b="0"/>
              <a:pathLst>
                <a:path w="13445" h="13445" fill="none" extrusionOk="0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solidFill>
              <a:srgbClr val="FF0000"/>
            </a:solidFill>
            <a:ln w="9525" cap="rnd" cmpd="sng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51" name="Shape 751"/>
          <p:cNvGrpSpPr/>
          <p:nvPr/>
        </p:nvGrpSpPr>
        <p:grpSpPr>
          <a:xfrm>
            <a:off x="7216431" y="3241575"/>
            <a:ext cx="433992" cy="422729"/>
            <a:chOff x="5916675" y="927975"/>
            <a:chExt cx="516350" cy="502950"/>
          </a:xfrm>
        </p:grpSpPr>
        <p:sp>
          <p:nvSpPr>
            <p:cNvPr id="752" name="Shape 752"/>
            <p:cNvSpPr/>
            <p:nvPr/>
          </p:nvSpPr>
          <p:spPr>
            <a:xfrm>
              <a:off x="5916675" y="927975"/>
              <a:ext cx="516350" cy="502950"/>
            </a:xfrm>
            <a:custGeom>
              <a:avLst/>
              <a:gdLst/>
              <a:ahLst/>
              <a:cxnLst/>
              <a:rect l="0" t="0" r="0" b="0"/>
              <a:pathLst>
                <a:path w="20654" h="20118" fill="none" extrusionOk="0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3" name="Shape 753"/>
            <p:cNvSpPr/>
            <p:nvPr/>
          </p:nvSpPr>
          <p:spPr>
            <a:xfrm>
              <a:off x="6006800" y="1011375"/>
              <a:ext cx="336125" cy="336125"/>
            </a:xfrm>
            <a:custGeom>
              <a:avLst/>
              <a:gdLst/>
              <a:ahLst/>
              <a:cxnLst/>
              <a:rect l="0" t="0" r="0" b="0"/>
              <a:pathLst>
                <a:path w="13445" h="13445" fill="none" extrusionOk="0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4" name="Shape 754"/>
          <p:cNvSpPr/>
          <p:nvPr/>
        </p:nvSpPr>
        <p:spPr>
          <a:xfrm>
            <a:off x="8292430" y="3477953"/>
            <a:ext cx="402263" cy="227229"/>
          </a:xfrm>
          <a:custGeom>
            <a:avLst/>
            <a:gdLst/>
            <a:ahLst/>
            <a:cxnLst/>
            <a:rect l="0" t="0" r="0" b="0"/>
            <a:pathLst>
              <a:path w="19144" h="10814" fill="none" extrusionOk="0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w="381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5" name="Shape 755"/>
          <p:cNvSpPr/>
          <p:nvPr/>
        </p:nvSpPr>
        <p:spPr>
          <a:xfrm>
            <a:off x="7408592" y="3477953"/>
            <a:ext cx="402263" cy="227229"/>
          </a:xfrm>
          <a:custGeom>
            <a:avLst/>
            <a:gdLst/>
            <a:ahLst/>
            <a:cxnLst/>
            <a:rect l="0" t="0" r="0" b="0"/>
            <a:pathLst>
              <a:path w="19144" h="10814" fill="none" extrusionOk="0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6" name="Shape 756"/>
          <p:cNvSpPr/>
          <p:nvPr/>
        </p:nvSpPr>
        <p:spPr>
          <a:xfrm>
            <a:off x="7694128" y="4535490"/>
            <a:ext cx="1000561" cy="565193"/>
          </a:xfrm>
          <a:custGeom>
            <a:avLst/>
            <a:gdLst/>
            <a:ahLst/>
            <a:cxnLst/>
            <a:rect l="0" t="0" r="0" b="0"/>
            <a:pathLst>
              <a:path w="19144" h="10814" fill="none" extrusionOk="0">
                <a:moveTo>
                  <a:pt x="16124" y="4774"/>
                </a:moveTo>
                <a:lnTo>
                  <a:pt x="15369" y="4774"/>
                </a:lnTo>
                <a:lnTo>
                  <a:pt x="15369" y="4774"/>
                </a:lnTo>
                <a:lnTo>
                  <a:pt x="15393" y="4482"/>
                </a:lnTo>
                <a:lnTo>
                  <a:pt x="15393" y="4482"/>
                </a:lnTo>
                <a:lnTo>
                  <a:pt x="15369" y="4189"/>
                </a:lnTo>
                <a:lnTo>
                  <a:pt x="15344" y="3921"/>
                </a:lnTo>
                <a:lnTo>
                  <a:pt x="15271" y="3654"/>
                </a:lnTo>
                <a:lnTo>
                  <a:pt x="15174" y="3410"/>
                </a:lnTo>
                <a:lnTo>
                  <a:pt x="15052" y="3166"/>
                </a:lnTo>
                <a:lnTo>
                  <a:pt x="14930" y="2947"/>
                </a:lnTo>
                <a:lnTo>
                  <a:pt x="14760" y="2728"/>
                </a:lnTo>
                <a:lnTo>
                  <a:pt x="14589" y="2533"/>
                </a:lnTo>
                <a:lnTo>
                  <a:pt x="14394" y="2363"/>
                </a:lnTo>
                <a:lnTo>
                  <a:pt x="14175" y="2192"/>
                </a:lnTo>
                <a:lnTo>
                  <a:pt x="13956" y="2070"/>
                </a:lnTo>
                <a:lnTo>
                  <a:pt x="13712" y="1949"/>
                </a:lnTo>
                <a:lnTo>
                  <a:pt x="13469" y="1851"/>
                </a:lnTo>
                <a:lnTo>
                  <a:pt x="13201" y="1778"/>
                </a:lnTo>
                <a:lnTo>
                  <a:pt x="12933" y="1754"/>
                </a:lnTo>
                <a:lnTo>
                  <a:pt x="12641" y="1729"/>
                </a:lnTo>
                <a:lnTo>
                  <a:pt x="12641" y="1729"/>
                </a:lnTo>
                <a:lnTo>
                  <a:pt x="12300" y="1754"/>
                </a:lnTo>
                <a:lnTo>
                  <a:pt x="11959" y="1827"/>
                </a:lnTo>
                <a:lnTo>
                  <a:pt x="11618" y="1924"/>
                </a:lnTo>
                <a:lnTo>
                  <a:pt x="11326" y="2070"/>
                </a:lnTo>
                <a:lnTo>
                  <a:pt x="11326" y="2070"/>
                </a:lnTo>
                <a:lnTo>
                  <a:pt x="11155" y="1851"/>
                </a:lnTo>
                <a:lnTo>
                  <a:pt x="10985" y="1632"/>
                </a:lnTo>
                <a:lnTo>
                  <a:pt x="10814" y="1413"/>
                </a:lnTo>
                <a:lnTo>
                  <a:pt x="10619" y="1218"/>
                </a:lnTo>
                <a:lnTo>
                  <a:pt x="10425" y="1048"/>
                </a:lnTo>
                <a:lnTo>
                  <a:pt x="10205" y="877"/>
                </a:lnTo>
                <a:lnTo>
                  <a:pt x="9962" y="707"/>
                </a:lnTo>
                <a:lnTo>
                  <a:pt x="9718" y="560"/>
                </a:lnTo>
                <a:lnTo>
                  <a:pt x="9475" y="439"/>
                </a:lnTo>
                <a:lnTo>
                  <a:pt x="9231" y="317"/>
                </a:lnTo>
                <a:lnTo>
                  <a:pt x="8963" y="219"/>
                </a:lnTo>
                <a:lnTo>
                  <a:pt x="8695" y="146"/>
                </a:lnTo>
                <a:lnTo>
                  <a:pt x="8403" y="73"/>
                </a:lnTo>
                <a:lnTo>
                  <a:pt x="8135" y="25"/>
                </a:lnTo>
                <a:lnTo>
                  <a:pt x="7843" y="0"/>
                </a:lnTo>
                <a:lnTo>
                  <a:pt x="7551" y="0"/>
                </a:lnTo>
                <a:lnTo>
                  <a:pt x="7551" y="0"/>
                </a:lnTo>
                <a:lnTo>
                  <a:pt x="7088" y="25"/>
                </a:lnTo>
                <a:lnTo>
                  <a:pt x="6650" y="98"/>
                </a:lnTo>
                <a:lnTo>
                  <a:pt x="6211" y="195"/>
                </a:lnTo>
                <a:lnTo>
                  <a:pt x="5797" y="341"/>
                </a:lnTo>
                <a:lnTo>
                  <a:pt x="5407" y="536"/>
                </a:lnTo>
                <a:lnTo>
                  <a:pt x="5042" y="755"/>
                </a:lnTo>
                <a:lnTo>
                  <a:pt x="4701" y="1023"/>
                </a:lnTo>
                <a:lnTo>
                  <a:pt x="4385" y="1315"/>
                </a:lnTo>
                <a:lnTo>
                  <a:pt x="4092" y="1632"/>
                </a:lnTo>
                <a:lnTo>
                  <a:pt x="3824" y="1973"/>
                </a:lnTo>
                <a:lnTo>
                  <a:pt x="3605" y="2338"/>
                </a:lnTo>
                <a:lnTo>
                  <a:pt x="3410" y="2728"/>
                </a:lnTo>
                <a:lnTo>
                  <a:pt x="3264" y="3142"/>
                </a:lnTo>
                <a:lnTo>
                  <a:pt x="3142" y="3580"/>
                </a:lnTo>
                <a:lnTo>
                  <a:pt x="3094" y="4019"/>
                </a:lnTo>
                <a:lnTo>
                  <a:pt x="3069" y="4482"/>
                </a:lnTo>
                <a:lnTo>
                  <a:pt x="3069" y="4482"/>
                </a:lnTo>
                <a:lnTo>
                  <a:pt x="3069" y="4774"/>
                </a:lnTo>
                <a:lnTo>
                  <a:pt x="3021" y="4774"/>
                </a:lnTo>
                <a:lnTo>
                  <a:pt x="3021" y="4774"/>
                </a:lnTo>
                <a:lnTo>
                  <a:pt x="2704" y="4774"/>
                </a:lnTo>
                <a:lnTo>
                  <a:pt x="2412" y="4823"/>
                </a:lnTo>
                <a:lnTo>
                  <a:pt x="2120" y="4896"/>
                </a:lnTo>
                <a:lnTo>
                  <a:pt x="1827" y="5017"/>
                </a:lnTo>
                <a:lnTo>
                  <a:pt x="1584" y="5139"/>
                </a:lnTo>
                <a:lnTo>
                  <a:pt x="1316" y="5285"/>
                </a:lnTo>
                <a:lnTo>
                  <a:pt x="1097" y="5456"/>
                </a:lnTo>
                <a:lnTo>
                  <a:pt x="877" y="5651"/>
                </a:lnTo>
                <a:lnTo>
                  <a:pt x="683" y="5870"/>
                </a:lnTo>
                <a:lnTo>
                  <a:pt x="512" y="6113"/>
                </a:lnTo>
                <a:lnTo>
                  <a:pt x="366" y="6357"/>
                </a:lnTo>
                <a:lnTo>
                  <a:pt x="220" y="6625"/>
                </a:lnTo>
                <a:lnTo>
                  <a:pt x="122" y="6893"/>
                </a:lnTo>
                <a:lnTo>
                  <a:pt x="49" y="7185"/>
                </a:lnTo>
                <a:lnTo>
                  <a:pt x="1" y="7477"/>
                </a:lnTo>
                <a:lnTo>
                  <a:pt x="1" y="7794"/>
                </a:lnTo>
                <a:lnTo>
                  <a:pt x="1" y="7794"/>
                </a:lnTo>
                <a:lnTo>
                  <a:pt x="1" y="8110"/>
                </a:lnTo>
                <a:lnTo>
                  <a:pt x="49" y="8403"/>
                </a:lnTo>
                <a:lnTo>
                  <a:pt x="122" y="8695"/>
                </a:lnTo>
                <a:lnTo>
                  <a:pt x="220" y="8963"/>
                </a:lnTo>
                <a:lnTo>
                  <a:pt x="366" y="9231"/>
                </a:lnTo>
                <a:lnTo>
                  <a:pt x="512" y="9474"/>
                </a:lnTo>
                <a:lnTo>
                  <a:pt x="683" y="9718"/>
                </a:lnTo>
                <a:lnTo>
                  <a:pt x="877" y="9937"/>
                </a:lnTo>
                <a:lnTo>
                  <a:pt x="1097" y="10132"/>
                </a:lnTo>
                <a:lnTo>
                  <a:pt x="1316" y="10302"/>
                </a:lnTo>
                <a:lnTo>
                  <a:pt x="1584" y="10449"/>
                </a:lnTo>
                <a:lnTo>
                  <a:pt x="1827" y="10570"/>
                </a:lnTo>
                <a:lnTo>
                  <a:pt x="2120" y="10692"/>
                </a:lnTo>
                <a:lnTo>
                  <a:pt x="2412" y="10765"/>
                </a:lnTo>
                <a:lnTo>
                  <a:pt x="2704" y="10814"/>
                </a:lnTo>
                <a:lnTo>
                  <a:pt x="3021" y="10814"/>
                </a:lnTo>
                <a:lnTo>
                  <a:pt x="16124" y="10814"/>
                </a:lnTo>
                <a:lnTo>
                  <a:pt x="16124" y="10814"/>
                </a:lnTo>
                <a:lnTo>
                  <a:pt x="16440" y="10814"/>
                </a:lnTo>
                <a:lnTo>
                  <a:pt x="16732" y="10765"/>
                </a:lnTo>
                <a:lnTo>
                  <a:pt x="17025" y="10692"/>
                </a:lnTo>
                <a:lnTo>
                  <a:pt x="17317" y="10570"/>
                </a:lnTo>
                <a:lnTo>
                  <a:pt x="17561" y="10449"/>
                </a:lnTo>
                <a:lnTo>
                  <a:pt x="17828" y="10302"/>
                </a:lnTo>
                <a:lnTo>
                  <a:pt x="18048" y="10132"/>
                </a:lnTo>
                <a:lnTo>
                  <a:pt x="18267" y="9937"/>
                </a:lnTo>
                <a:lnTo>
                  <a:pt x="18462" y="9718"/>
                </a:lnTo>
                <a:lnTo>
                  <a:pt x="18632" y="9474"/>
                </a:lnTo>
                <a:lnTo>
                  <a:pt x="18778" y="9231"/>
                </a:lnTo>
                <a:lnTo>
                  <a:pt x="18924" y="8963"/>
                </a:lnTo>
                <a:lnTo>
                  <a:pt x="19022" y="8695"/>
                </a:lnTo>
                <a:lnTo>
                  <a:pt x="19095" y="8403"/>
                </a:lnTo>
                <a:lnTo>
                  <a:pt x="19144" y="8110"/>
                </a:lnTo>
                <a:lnTo>
                  <a:pt x="19144" y="7794"/>
                </a:lnTo>
                <a:lnTo>
                  <a:pt x="19144" y="7794"/>
                </a:lnTo>
                <a:lnTo>
                  <a:pt x="19144" y="7477"/>
                </a:lnTo>
                <a:lnTo>
                  <a:pt x="19095" y="7185"/>
                </a:lnTo>
                <a:lnTo>
                  <a:pt x="19022" y="6893"/>
                </a:lnTo>
                <a:lnTo>
                  <a:pt x="18924" y="6625"/>
                </a:lnTo>
                <a:lnTo>
                  <a:pt x="18778" y="6357"/>
                </a:lnTo>
                <a:lnTo>
                  <a:pt x="18632" y="6113"/>
                </a:lnTo>
                <a:lnTo>
                  <a:pt x="18462" y="5870"/>
                </a:lnTo>
                <a:lnTo>
                  <a:pt x="18267" y="5651"/>
                </a:lnTo>
                <a:lnTo>
                  <a:pt x="18048" y="5456"/>
                </a:lnTo>
                <a:lnTo>
                  <a:pt x="17828" y="5285"/>
                </a:lnTo>
                <a:lnTo>
                  <a:pt x="17561" y="5139"/>
                </a:lnTo>
                <a:lnTo>
                  <a:pt x="17317" y="5017"/>
                </a:lnTo>
                <a:lnTo>
                  <a:pt x="17025" y="4896"/>
                </a:lnTo>
                <a:lnTo>
                  <a:pt x="16732" y="4823"/>
                </a:lnTo>
                <a:lnTo>
                  <a:pt x="16440" y="4774"/>
                </a:lnTo>
                <a:lnTo>
                  <a:pt x="16124" y="4774"/>
                </a:lnTo>
                <a:lnTo>
                  <a:pt x="16124" y="4774"/>
                </a:ln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288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258216" y="537778"/>
            <a:ext cx="7691820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How to select a research topic: A </a:t>
            </a:r>
            <a:r>
              <a:rPr lang="en" dirty="0" smtClean="0">
                <a:solidFill>
                  <a:srgbClr val="FFC000"/>
                </a:solidFill>
              </a:rPr>
              <a:t>theorist’s</a:t>
            </a:r>
            <a:r>
              <a:rPr lang="en" dirty="0" smtClean="0"/>
              <a:t> perspective</a:t>
            </a:r>
            <a:endParaRPr lang="en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20175" y="2286600"/>
              <a:ext cx="1867680" cy="1134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5055" y="2263207"/>
                <a:ext cx="1907640" cy="117826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6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2E3037"/>
        </a:solidFill>
        <a:effectLst/>
      </p:bgPr>
    </p:bg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Shape 761"/>
          <p:cNvSpPr txBox="1"/>
          <p:nvPr/>
        </p:nvSpPr>
        <p:spPr>
          <a:xfrm>
            <a:off x="2697250" y="1752475"/>
            <a:ext cx="5629800" cy="138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lang="en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Now you can use any emoji as an icon!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And of course it resizes without losing quality and you can change the color.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https://twitter.com/googledocs/status/730087240156643328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62" name="Shape 762"/>
          <p:cNvSpPr txBox="1"/>
          <p:nvPr/>
        </p:nvSpPr>
        <p:spPr>
          <a:xfrm>
            <a:off x="1341500" y="32124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 dirty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✋👆👉👍👤👦👧👨👩👪💃🏃💑❤😂😉😋😒😭👶😸🐟🍒🍔💣📌📖🔨🎃🎈🎨🏈🏰🌏🔌🔑</a:t>
            </a:r>
            <a:r>
              <a:rPr lang="en" sz="2400" dirty="0">
                <a:solidFill>
                  <a:srgbClr val="FFFFFF"/>
                </a:solidFill>
                <a:highlight>
                  <a:srgbClr val="39C0BA"/>
                </a:highlight>
                <a:latin typeface="Quicksand"/>
                <a:ea typeface="Quicksand"/>
                <a:cs typeface="Quicksand"/>
                <a:sym typeface="Quicksand"/>
              </a:rPr>
              <a:t> and many more...</a:t>
            </a:r>
          </a:p>
        </p:txBody>
      </p:sp>
      <p:sp>
        <p:nvSpPr>
          <p:cNvPr id="763" name="Shape 763"/>
          <p:cNvSpPr txBox="1"/>
          <p:nvPr/>
        </p:nvSpPr>
        <p:spPr>
          <a:xfrm>
            <a:off x="1182375" y="16946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" sz="9600">
                <a:solidFill>
                  <a:srgbClr val="39C0BA"/>
                </a:solidFill>
              </a:rPr>
              <a:t>😉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633224" y="2882400"/>
            <a:ext cx="7095139" cy="170622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buNone/>
            </a:pPr>
            <a:r>
              <a:rPr lang="en-IN" dirty="0">
                <a:solidFill>
                  <a:srgbClr val="FFC000"/>
                </a:solidFill>
              </a:rPr>
              <a:t>Drop modesty and say to yourself,  </a:t>
            </a:r>
            <a:r>
              <a:rPr lang="en-IN" dirty="0" smtClean="0">
                <a:solidFill>
                  <a:srgbClr val="FFC000"/>
                </a:solidFill>
              </a:rPr>
              <a:t>“Yes</a:t>
            </a:r>
            <a:r>
              <a:rPr lang="en-IN" dirty="0">
                <a:solidFill>
                  <a:srgbClr val="FFC000"/>
                </a:solidFill>
              </a:rPr>
              <a:t>, I would like to do first-class work</a:t>
            </a:r>
            <a:r>
              <a:rPr lang="en-IN" dirty="0" smtClean="0">
                <a:solidFill>
                  <a:srgbClr val="FFC000"/>
                </a:solidFill>
              </a:rPr>
              <a:t>.”</a:t>
            </a:r>
          </a:p>
          <a:p>
            <a:pPr lvl="0">
              <a:buNone/>
            </a:pPr>
            <a:r>
              <a:rPr lang="en-IN" dirty="0">
                <a:solidFill>
                  <a:srgbClr val="FFC000"/>
                </a:solidFill>
              </a:rPr>
              <a:t>	</a:t>
            </a:r>
            <a:r>
              <a:rPr lang="en-IN" dirty="0" smtClean="0">
                <a:solidFill>
                  <a:srgbClr val="FFC000"/>
                </a:solidFill>
              </a:rPr>
              <a:t>			-Richard Hamming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0222" y="837270"/>
            <a:ext cx="74316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chemeClr val="accent4"/>
                </a:solidFill>
                <a:latin typeface="Quicksand" panose="020B0604020202020204" charset="0"/>
              </a:rPr>
              <a:t>The most important thing before you choose a problem…</a:t>
            </a:r>
            <a:endParaRPr lang="en-IN" sz="2800" dirty="0">
              <a:solidFill>
                <a:schemeClr val="accent4"/>
              </a:solidFill>
              <a:latin typeface="Quicksand" panose="020B0604020202020204" charset="0"/>
            </a:endParaRPr>
          </a:p>
          <a:p>
            <a:pPr algn="ctr"/>
            <a:endParaRPr lang="en-IN" sz="2800" dirty="0">
              <a:latin typeface="Quicks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5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000" dirty="0" smtClean="0"/>
              <a:t>Dropping Modesty</a:t>
            </a:r>
            <a:endParaRPr lang="en-IN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97" y="1600200"/>
            <a:ext cx="6858000" cy="2484120"/>
          </a:xfrm>
        </p:spPr>
        <p:txBody>
          <a:bodyPr/>
          <a:lstStyle/>
          <a:p>
            <a:r>
              <a:rPr lang="en-IN" sz="2200" dirty="0" smtClean="0"/>
              <a:t> Have the </a:t>
            </a:r>
            <a:r>
              <a:rPr lang="en-IN" sz="2200" dirty="0" smtClean="0">
                <a:solidFill>
                  <a:srgbClr val="FFC000"/>
                </a:solidFill>
              </a:rPr>
              <a:t>desire</a:t>
            </a:r>
            <a:r>
              <a:rPr lang="en-IN" sz="2200" dirty="0" smtClean="0"/>
              <a:t> to do excellent work</a:t>
            </a:r>
          </a:p>
          <a:p>
            <a:endParaRPr lang="en-IN" sz="2200" dirty="0"/>
          </a:p>
          <a:p>
            <a:r>
              <a:rPr lang="en-IN" sz="2200" dirty="0" smtClean="0"/>
              <a:t> The </a:t>
            </a:r>
            <a:r>
              <a:rPr lang="en-IN" sz="2200" dirty="0" smtClean="0">
                <a:solidFill>
                  <a:srgbClr val="FFC000"/>
                </a:solidFill>
              </a:rPr>
              <a:t>faith</a:t>
            </a:r>
            <a:r>
              <a:rPr lang="en-IN" sz="2200" dirty="0" smtClean="0"/>
              <a:t> that you can</a:t>
            </a:r>
          </a:p>
          <a:p>
            <a:endParaRPr lang="en-IN" sz="2200" dirty="0"/>
          </a:p>
          <a:p>
            <a:r>
              <a:rPr lang="en-IN" sz="2200" dirty="0"/>
              <a:t> </a:t>
            </a:r>
            <a:r>
              <a:rPr lang="en-IN" sz="2200" dirty="0" smtClean="0"/>
              <a:t>The </a:t>
            </a:r>
            <a:r>
              <a:rPr lang="en-IN" sz="2200" dirty="0" smtClean="0">
                <a:solidFill>
                  <a:srgbClr val="FFC000"/>
                </a:solidFill>
              </a:rPr>
              <a:t>willingness</a:t>
            </a:r>
            <a:r>
              <a:rPr lang="en-IN" sz="2200" dirty="0" smtClean="0"/>
              <a:t> to put in what it takes (much toil, many failures and frustration, much patience)</a:t>
            </a:r>
          </a:p>
          <a:p>
            <a:pPr>
              <a:buNone/>
            </a:pPr>
            <a:endParaRPr lang="en-IN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165475" y="4621875"/>
            <a:ext cx="70038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800" dirty="0">
                <a:solidFill>
                  <a:schemeClr val="accent4"/>
                </a:solidFill>
                <a:latin typeface="Quicksand" panose="020B0604020202020204" charset="0"/>
              </a:rPr>
              <a:t> Attitude that one starts with is important!</a:t>
            </a:r>
          </a:p>
          <a:p>
            <a:pPr algn="ctr"/>
            <a:endParaRPr lang="en-IN" sz="2800" dirty="0">
              <a:latin typeface="Quicksand" panose="020B060402020202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6135" y="5459147"/>
            <a:ext cx="7431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rgbClr val="FFC000"/>
                </a:solidFill>
                <a:latin typeface="Quicksand" panose="020B0604020202020204" charset="0"/>
              </a:rPr>
              <a:t>But this must be cultivated systematically…</a:t>
            </a:r>
            <a:endParaRPr lang="en-IN" sz="2800" dirty="0">
              <a:solidFill>
                <a:srgbClr val="FFC000"/>
              </a:solidFill>
              <a:latin typeface="Quicksand" panose="020B0604020202020204" charset="0"/>
            </a:endParaRPr>
          </a:p>
          <a:p>
            <a:pPr algn="ctr"/>
            <a:endParaRPr lang="en-IN" sz="2800" dirty="0">
              <a:latin typeface="Quicks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2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THE TWO DIMENSIONS OF PROBLEM CHOICE</a:t>
            </a:r>
            <a:endParaRPr lang="en" dirty="0"/>
          </a:p>
        </p:txBody>
      </p:sp>
      <p:sp>
        <p:nvSpPr>
          <p:cNvPr id="85" name="Shape 85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31375" y="5741323"/>
            <a:ext cx="3135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2000" dirty="0" smtClean="0">
                <a:solidFill>
                  <a:srgbClr val="FFC000"/>
                </a:solidFill>
                <a:latin typeface="Quicksand" panose="020B0604020202020204" charset="0"/>
              </a:rPr>
              <a:t>(From essay by </a:t>
            </a:r>
            <a:r>
              <a:rPr lang="en" sz="2000" dirty="0">
                <a:solidFill>
                  <a:srgbClr val="FFC000"/>
                </a:solidFill>
                <a:latin typeface="Quicksand" panose="020B0604020202020204" charset="0"/>
              </a:rPr>
              <a:t>Uri Alon)</a:t>
            </a:r>
            <a:endParaRPr lang="en-IN" sz="2000" dirty="0">
              <a:solidFill>
                <a:srgbClr val="FFC000"/>
              </a:solidFill>
              <a:latin typeface="Quicks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0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000" dirty="0" smtClean="0"/>
              <a:t>Feasibility Versus Interest</a:t>
            </a:r>
            <a:endParaRPr lang="en-IN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2200" dirty="0" smtClean="0">
                <a:solidFill>
                  <a:srgbClr val="FFC000"/>
                </a:solidFill>
              </a:rPr>
              <a:t>Easy-but-not-too-interesting</a:t>
            </a:r>
            <a:r>
              <a:rPr lang="en-IN" sz="2200" dirty="0" smtClean="0"/>
              <a:t>, a.k.a. ‘‘</a:t>
            </a:r>
            <a:r>
              <a:rPr lang="en-IN" sz="2200" dirty="0"/>
              <a:t>low-hanging fruit.’’ </a:t>
            </a:r>
            <a:endParaRPr lang="en-IN" sz="2200" dirty="0"/>
          </a:p>
          <a:p>
            <a:pPr lvl="2"/>
            <a:endParaRPr lang="en-IN" sz="2200" dirty="0"/>
          </a:p>
          <a:p>
            <a:r>
              <a:rPr lang="en-IN" sz="2200" dirty="0" smtClean="0">
                <a:solidFill>
                  <a:srgbClr val="FFC000"/>
                </a:solidFill>
              </a:rPr>
              <a:t>Both difficult </a:t>
            </a:r>
            <a:r>
              <a:rPr lang="en-IN" sz="2200" dirty="0">
                <a:solidFill>
                  <a:srgbClr val="FFC000"/>
                </a:solidFill>
              </a:rPr>
              <a:t>and have </a:t>
            </a:r>
            <a:r>
              <a:rPr lang="en-IN" sz="2200" dirty="0" smtClean="0">
                <a:solidFill>
                  <a:srgbClr val="FFC000"/>
                </a:solidFill>
              </a:rPr>
              <a:t>low interest</a:t>
            </a:r>
            <a:r>
              <a:rPr lang="en-IN" sz="2200" dirty="0" smtClean="0"/>
              <a:t>: hard </a:t>
            </a:r>
            <a:r>
              <a:rPr lang="en-IN" sz="2200" dirty="0"/>
              <a:t>equals </a:t>
            </a:r>
            <a:r>
              <a:rPr lang="en-IN" sz="2200" dirty="0" smtClean="0"/>
              <a:t>good? </a:t>
            </a:r>
          </a:p>
          <a:p>
            <a:endParaRPr lang="en-IN" sz="2200" dirty="0"/>
          </a:p>
          <a:p>
            <a:r>
              <a:rPr lang="en-IN" sz="2200" dirty="0" smtClean="0">
                <a:solidFill>
                  <a:srgbClr val="FFC000"/>
                </a:solidFill>
              </a:rPr>
              <a:t>Grand </a:t>
            </a:r>
            <a:r>
              <a:rPr lang="en-IN" sz="2200" dirty="0">
                <a:solidFill>
                  <a:srgbClr val="FFC000"/>
                </a:solidFill>
              </a:rPr>
              <a:t>challenges</a:t>
            </a:r>
            <a:r>
              <a:rPr lang="en-IN" sz="2200" dirty="0"/>
              <a:t>: tough </a:t>
            </a:r>
            <a:r>
              <a:rPr lang="en-IN" sz="2200" dirty="0" smtClean="0"/>
              <a:t>problems with </a:t>
            </a:r>
            <a:r>
              <a:rPr lang="en-IN" sz="2200" dirty="0"/>
              <a:t>the potential to </a:t>
            </a:r>
            <a:r>
              <a:rPr lang="en-IN" sz="2200" dirty="0" smtClean="0"/>
              <a:t>considerably advance </a:t>
            </a:r>
            <a:r>
              <a:rPr lang="en-IN" sz="2200" dirty="0"/>
              <a:t>understanding. </a:t>
            </a:r>
            <a:endParaRPr lang="en-IN" sz="2200" dirty="0" smtClean="0"/>
          </a:p>
          <a:p>
            <a:endParaRPr lang="en-IN" sz="2200" dirty="0"/>
          </a:p>
          <a:p>
            <a:r>
              <a:rPr lang="en-IN" sz="2200" dirty="0" smtClean="0"/>
              <a:t>Desirable: </a:t>
            </a:r>
            <a:r>
              <a:rPr lang="en-IN" sz="2200" dirty="0"/>
              <a:t>feasible and with </a:t>
            </a:r>
            <a:r>
              <a:rPr lang="en-IN" sz="2200" dirty="0" smtClean="0"/>
              <a:t>high interest</a:t>
            </a:r>
            <a:r>
              <a:rPr lang="en-IN" sz="2200" dirty="0"/>
              <a:t>, likely to extend our </a:t>
            </a:r>
            <a:r>
              <a:rPr lang="en-IN" sz="2200" dirty="0" smtClean="0"/>
              <a:t>knowledge significantly</a:t>
            </a:r>
            <a:r>
              <a:rPr lang="en-IN" sz="2200" dirty="0"/>
              <a:t>.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352954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74" y="665975"/>
            <a:ext cx="7723601" cy="459900"/>
          </a:xfrm>
        </p:spPr>
        <p:txBody>
          <a:bodyPr/>
          <a:lstStyle/>
          <a:p>
            <a:r>
              <a:rPr lang="en-IN" sz="3000" dirty="0" smtClean="0"/>
              <a:t>Pareto principle of </a:t>
            </a:r>
            <a:r>
              <a:rPr lang="en-IN" sz="3000" dirty="0"/>
              <a:t>optimization theory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97" y="1600200"/>
            <a:ext cx="7573950" cy="4950229"/>
          </a:xfrm>
        </p:spPr>
        <p:txBody>
          <a:bodyPr/>
          <a:lstStyle/>
          <a:p>
            <a:r>
              <a:rPr lang="en-IN" sz="2000" dirty="0" smtClean="0"/>
              <a:t> If problem A </a:t>
            </a:r>
            <a:r>
              <a:rPr lang="en-IN" sz="2000" dirty="0"/>
              <a:t>is better on both </a:t>
            </a:r>
            <a:r>
              <a:rPr lang="en-IN" sz="2000" dirty="0" smtClean="0"/>
              <a:t>axes (feasibility and interest) than problem </a:t>
            </a:r>
            <a:r>
              <a:rPr lang="en-IN" sz="2000" dirty="0"/>
              <a:t>B, one can erase B from </a:t>
            </a:r>
            <a:r>
              <a:rPr lang="en-IN" sz="2000" dirty="0" smtClean="0"/>
              <a:t>the diagram</a:t>
            </a:r>
            <a:r>
              <a:rPr lang="en-IN" sz="2000" dirty="0"/>
              <a:t>. </a:t>
            </a:r>
            <a:endParaRPr lang="en-IN" sz="2000" dirty="0" smtClean="0"/>
          </a:p>
          <a:p>
            <a:endParaRPr lang="en-IN" sz="2000" dirty="0"/>
          </a:p>
          <a:p>
            <a:r>
              <a:rPr lang="en-IN" sz="2000" dirty="0" smtClean="0"/>
              <a:t> Applying </a:t>
            </a:r>
            <a:r>
              <a:rPr lang="en-IN" sz="2000" dirty="0"/>
              <a:t>this criterion to </a:t>
            </a:r>
            <a:r>
              <a:rPr lang="en-IN" sz="2000" dirty="0" smtClean="0"/>
              <a:t>all problems</a:t>
            </a:r>
            <a:r>
              <a:rPr lang="en-IN" sz="2000" dirty="0"/>
              <a:t>, one is left only with </a:t>
            </a:r>
            <a:r>
              <a:rPr lang="en-IN" sz="2000" dirty="0" smtClean="0"/>
              <a:t>problems for </a:t>
            </a:r>
            <a:r>
              <a:rPr lang="en-IN" sz="2000" dirty="0"/>
              <a:t>which there are no problems </a:t>
            </a:r>
            <a:r>
              <a:rPr lang="en-IN" sz="2000" dirty="0" smtClean="0"/>
              <a:t>clearly better </a:t>
            </a:r>
            <a:r>
              <a:rPr lang="en-IN" sz="2000" dirty="0"/>
              <a:t>in both feasibility and interest</a:t>
            </a:r>
            <a:r>
              <a:rPr lang="en-IN" sz="2000" dirty="0" smtClean="0"/>
              <a:t>.</a:t>
            </a:r>
          </a:p>
          <a:p>
            <a:endParaRPr lang="en-IN" sz="2000" dirty="0"/>
          </a:p>
          <a:p>
            <a:r>
              <a:rPr lang="en-IN" sz="2000" dirty="0" smtClean="0"/>
              <a:t> These </a:t>
            </a:r>
            <a:r>
              <a:rPr lang="en-IN" sz="2000" dirty="0"/>
              <a:t>remaining problems are on </a:t>
            </a:r>
            <a:r>
              <a:rPr lang="en-IN" sz="2000" dirty="0" smtClean="0"/>
              <a:t>the Pareto front</a:t>
            </a:r>
          </a:p>
          <a:p>
            <a:endParaRPr lang="en-IN" sz="2000" dirty="0"/>
          </a:p>
          <a:p>
            <a:r>
              <a:rPr lang="en-IN" sz="2000" dirty="0" smtClean="0"/>
              <a:t> Optimal </a:t>
            </a:r>
            <a:r>
              <a:rPr lang="en-IN" sz="2000" dirty="0"/>
              <a:t>problems move along the Pareto front as a function of the life stages of the scientist.</a:t>
            </a:r>
            <a:endParaRPr lang="en-IN" sz="2000" dirty="0"/>
          </a:p>
          <a:p>
            <a:pPr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65786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165474" y="665975"/>
            <a:ext cx="7878773" cy="94115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 smtClean="0"/>
              <a:t>Problem Choice changes with career stage</a:t>
            </a:r>
            <a:endParaRPr lang="en" sz="3000" dirty="0">
              <a:solidFill>
                <a:srgbClr val="39C0BA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195" y="2057382"/>
            <a:ext cx="7787553" cy="308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1569</Words>
  <Application>Microsoft Office PowerPoint</Application>
  <PresentationFormat>On-screen Show (4:3)</PresentationFormat>
  <Paragraphs>176</Paragraphs>
  <Slides>30</Slides>
  <Notes>16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Quicksand</vt:lpstr>
      <vt:lpstr>Arial</vt:lpstr>
      <vt:lpstr>Wingdings</vt:lpstr>
      <vt:lpstr>Eleanor template</vt:lpstr>
      <vt:lpstr>How to select a research topic</vt:lpstr>
      <vt:lpstr>How to select a research topic: A  theorist’s perspective</vt:lpstr>
      <vt:lpstr>How to select a research topic: A theorist’s perspective</vt:lpstr>
      <vt:lpstr>PowerPoint Presentation</vt:lpstr>
      <vt:lpstr>Dropping Modesty</vt:lpstr>
      <vt:lpstr>THE TWO DIMENSIONS OF PROBLEM CHOICE</vt:lpstr>
      <vt:lpstr>Feasibility Versus Interest</vt:lpstr>
      <vt:lpstr>Pareto principle of optimization theory</vt:lpstr>
      <vt:lpstr>Problem Choice changes with career stage</vt:lpstr>
      <vt:lpstr>Problem choice in early stages</vt:lpstr>
      <vt:lpstr>All eggs in one basket: Personal </vt:lpstr>
      <vt:lpstr>TAKE YOUR TIME</vt:lpstr>
      <vt:lpstr>Taking the time</vt:lpstr>
      <vt:lpstr>WHAT IS INTERESTING?</vt:lpstr>
      <vt:lpstr>What is interesting?</vt:lpstr>
      <vt:lpstr>Interesting=Publishable? Personal </vt:lpstr>
      <vt:lpstr>PowerPoint Presentation</vt:lpstr>
      <vt:lpstr>BE INSPIRED</vt:lpstr>
      <vt:lpstr>Being inspired while choosing a problem</vt:lpstr>
      <vt:lpstr>PowerPoint Presentation</vt:lpstr>
      <vt:lpstr>PowerPoint Presentation</vt:lpstr>
      <vt:lpstr>Then, stop being wild and lace up!  </vt:lpstr>
      <vt:lpstr>PowerPoint Presentation</vt:lpstr>
      <vt:lpstr>PowerPoint Presentation</vt:lpstr>
      <vt:lpstr>Keep at it</vt:lpstr>
      <vt:lpstr>Being sceptical: Personal </vt:lpstr>
      <vt:lpstr>Final Thoughts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shwet</dc:creator>
  <cp:lastModifiedBy>shweta.a@gmail.com</cp:lastModifiedBy>
  <cp:revision>126</cp:revision>
  <dcterms:modified xsi:type="dcterms:W3CDTF">2018-07-06T05:29:07Z</dcterms:modified>
</cp:coreProperties>
</file>