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</a:t>
            </a:r>
            <a:r>
              <a:rPr lang="en-US" smtClean="0">
                <a:solidFill>
                  <a:srgbClr val="C00000"/>
                </a:solidFill>
              </a:rPr>
              <a:t>to select </a:t>
            </a:r>
            <a:r>
              <a:rPr lang="en-US" dirty="0" smtClean="0">
                <a:solidFill>
                  <a:srgbClr val="C00000"/>
                </a:solidFill>
              </a:rPr>
              <a:t>a research topic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Mythili Vutukuru</a:t>
            </a:r>
          </a:p>
          <a:p>
            <a:r>
              <a:rPr lang="en-US" dirty="0" smtClean="0"/>
              <a:t>IIT Bombay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Interesting vs. important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PhD topic should ideally be both</a:t>
            </a:r>
          </a:p>
          <a:p>
            <a:pPr lvl="1"/>
            <a:r>
              <a:rPr lang="en-US" dirty="0" smtClean="0"/>
              <a:t>Interesting, intellectually challenging, and</a:t>
            </a:r>
          </a:p>
          <a:p>
            <a:pPr lvl="1"/>
            <a:r>
              <a:rPr lang="en-US" dirty="0" smtClean="0"/>
              <a:t>Important, impactful, making the world better!</a:t>
            </a:r>
          </a:p>
          <a:p>
            <a:r>
              <a:rPr lang="en-US" dirty="0" smtClean="0"/>
              <a:t>Hard to achieve both, so which one to choose?</a:t>
            </a:r>
          </a:p>
          <a:p>
            <a:pPr lvl="1"/>
            <a:r>
              <a:rPr lang="en-US" dirty="0" smtClean="0"/>
              <a:t>No publications if not enough intellectual depth</a:t>
            </a:r>
          </a:p>
          <a:p>
            <a:r>
              <a:rPr lang="en-US" dirty="0" smtClean="0"/>
              <a:t>A reasonable compromise: at least the problem should be important (the solution may be futuristic)</a:t>
            </a:r>
          </a:p>
          <a:p>
            <a:r>
              <a:rPr lang="en-US" dirty="0" smtClean="0"/>
              <a:t>Make sure you are </a:t>
            </a:r>
            <a:r>
              <a:rPr lang="en-US" dirty="0" smtClean="0">
                <a:solidFill>
                  <a:srgbClr val="0070C0"/>
                </a:solidFill>
              </a:rPr>
              <a:t>solving a REAL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“Real” problems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a good thesis in a systems area, make sure your problem is real</a:t>
            </a:r>
          </a:p>
          <a:p>
            <a:pPr lvl="1"/>
            <a:r>
              <a:rPr lang="en-US" dirty="0" smtClean="0"/>
              <a:t>Observable (by you or others) now or in near future</a:t>
            </a:r>
          </a:p>
          <a:p>
            <a:pPr lvl="1"/>
            <a:r>
              <a:rPr lang="en-US" dirty="0" smtClean="0"/>
              <a:t>It is a big enough problem worth fixing</a:t>
            </a:r>
          </a:p>
          <a:p>
            <a:pPr lvl="1"/>
            <a:r>
              <a:rPr lang="en-US" dirty="0" smtClean="0"/>
              <a:t>No obvious solutions exist </a:t>
            </a:r>
          </a:p>
          <a:p>
            <a:r>
              <a:rPr lang="en-US" dirty="0" smtClean="0"/>
              <a:t>But not being solved by industry right away</a:t>
            </a:r>
          </a:p>
          <a:p>
            <a:pPr lvl="1"/>
            <a:r>
              <a:rPr lang="en-US" dirty="0" smtClean="0"/>
              <a:t>But something they would like to solve in 5-10 years</a:t>
            </a:r>
          </a:p>
          <a:p>
            <a:pPr lvl="1"/>
            <a:r>
              <a:rPr lang="en-US" dirty="0" smtClean="0"/>
              <a:t>Academia feeds ideas to 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to find relevant areas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for problems in new, upcoming, “hot” areas</a:t>
            </a:r>
          </a:p>
          <a:p>
            <a:pPr lvl="1"/>
            <a:r>
              <a:rPr lang="en-US" dirty="0" smtClean="0"/>
              <a:t>Papers in top-tier conferences</a:t>
            </a:r>
          </a:p>
          <a:p>
            <a:pPr lvl="1"/>
            <a:r>
              <a:rPr lang="en-US" dirty="0" smtClean="0"/>
              <a:t>Papers published by top research groups</a:t>
            </a:r>
          </a:p>
          <a:p>
            <a:r>
              <a:rPr lang="en-US" dirty="0" smtClean="0"/>
              <a:t>How to judge if you are in the right area?</a:t>
            </a:r>
          </a:p>
          <a:p>
            <a:pPr lvl="1"/>
            <a:r>
              <a:rPr lang="en-US" dirty="0" smtClean="0"/>
              <a:t> Can you get published in top-tier venues?</a:t>
            </a:r>
          </a:p>
          <a:p>
            <a:pPr lvl="1"/>
            <a:r>
              <a:rPr lang="en-US" dirty="0" smtClean="0"/>
              <a:t>Can you get funded from top industry grants?</a:t>
            </a:r>
          </a:p>
          <a:p>
            <a:r>
              <a:rPr lang="en-US" dirty="0" smtClean="0"/>
              <a:t>Avoid getting lost in your niche area that no one cares about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Reading papers vs. thinking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get ideas just by reading top papers. </a:t>
            </a:r>
          </a:p>
          <a:p>
            <a:pPr lvl="1"/>
            <a:r>
              <a:rPr lang="en-US" dirty="0" smtClean="0"/>
              <a:t>If problem is obvious from paper, the authors would have solved it first!</a:t>
            </a:r>
          </a:p>
          <a:p>
            <a:r>
              <a:rPr lang="en-US" dirty="0" smtClean="0"/>
              <a:t>Read papers to get an idea of the field, tools, techniques</a:t>
            </a:r>
          </a:p>
          <a:p>
            <a:pPr lvl="1"/>
            <a:r>
              <a:rPr lang="en-US" dirty="0" smtClean="0"/>
              <a:t>But the core idea must come from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to get good ideas?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small, experiment, get hands dirty, explore</a:t>
            </a:r>
          </a:p>
          <a:p>
            <a:pPr lvl="1"/>
            <a:r>
              <a:rPr lang="en-US" dirty="0" smtClean="0"/>
              <a:t>Your own experience of problems</a:t>
            </a:r>
          </a:p>
          <a:p>
            <a:r>
              <a:rPr lang="en-US" dirty="0" smtClean="0"/>
              <a:t>Generate lots of ideas, brainstorm</a:t>
            </a:r>
          </a:p>
          <a:p>
            <a:r>
              <a:rPr lang="en-US" dirty="0" smtClean="0"/>
              <a:t>Track latest developments, tech news</a:t>
            </a:r>
          </a:p>
          <a:p>
            <a:r>
              <a:rPr lang="en-US" dirty="0" smtClean="0"/>
              <a:t>Take risks, be ok to fail</a:t>
            </a:r>
          </a:p>
          <a:p>
            <a:pPr lvl="1"/>
            <a:r>
              <a:rPr lang="en-US" dirty="0" smtClean="0"/>
              <a:t>If no chance of failure, then idea is too trivial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Breadth vs. depth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Breadth is often neglected at expense of depth</a:t>
            </a:r>
          </a:p>
          <a:p>
            <a:r>
              <a:rPr lang="en-US" dirty="0" smtClean="0"/>
              <a:t>Breadth needed to find a good research problem</a:t>
            </a:r>
          </a:p>
          <a:p>
            <a:pPr lvl="1"/>
            <a:r>
              <a:rPr lang="en-US" dirty="0" smtClean="0"/>
              <a:t>Make connections across areas, think out of the box</a:t>
            </a:r>
          </a:p>
          <a:p>
            <a:r>
              <a:rPr lang="en-US" dirty="0" smtClean="0"/>
              <a:t>Breadth also ensures you can evolve and adapt with changes in the field</a:t>
            </a:r>
          </a:p>
          <a:p>
            <a:r>
              <a:rPr lang="en-US" dirty="0" smtClean="0"/>
              <a:t>Once you zero in on a good problem, focus on depth</a:t>
            </a:r>
          </a:p>
          <a:p>
            <a:pPr lvl="1"/>
            <a:r>
              <a:rPr lang="en-US" dirty="0" smtClean="0"/>
              <a:t>Depth in a few topics, but always retain breadth</a:t>
            </a:r>
          </a:p>
          <a:p>
            <a:pPr lvl="1"/>
            <a:r>
              <a:rPr lang="en-US" dirty="0" smtClean="0"/>
              <a:t>Jack of all trades, master of a few!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Practical constraints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 your work with your skills and interests</a:t>
            </a:r>
          </a:p>
          <a:p>
            <a:pPr lvl="1"/>
            <a:r>
              <a:rPr lang="en-US" dirty="0" smtClean="0"/>
              <a:t>Also with your advisor’s skills and career </a:t>
            </a:r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Did you do well in courses in </a:t>
            </a:r>
            <a:r>
              <a:rPr lang="en-US" smtClean="0"/>
              <a:t>that area?</a:t>
            </a:r>
            <a:endParaRPr lang="en-US" dirty="0" smtClean="0"/>
          </a:p>
          <a:p>
            <a:r>
              <a:rPr lang="en-US" dirty="0" smtClean="0"/>
              <a:t>Pick problems that can be satisfactorily solved and evaluated within constraints of academia</a:t>
            </a:r>
          </a:p>
          <a:p>
            <a:pPr lvl="1"/>
            <a:r>
              <a:rPr lang="en-US" dirty="0" smtClean="0"/>
              <a:t>Are datasets easily available?</a:t>
            </a:r>
          </a:p>
          <a:p>
            <a:pPr lvl="1"/>
            <a:r>
              <a:rPr lang="en-US" dirty="0" smtClean="0"/>
              <a:t>Is equipment to test your idea available?</a:t>
            </a:r>
          </a:p>
          <a:p>
            <a:pPr lvl="1"/>
            <a:r>
              <a:rPr lang="en-US" dirty="0" smtClean="0"/>
              <a:t>Is funding available?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449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to select a research topic</vt:lpstr>
      <vt:lpstr>Interesting vs. important</vt:lpstr>
      <vt:lpstr>“Real” problems</vt:lpstr>
      <vt:lpstr>How to find relevant areas</vt:lpstr>
      <vt:lpstr>Reading papers vs. thinking</vt:lpstr>
      <vt:lpstr>How to get good ideas?</vt:lpstr>
      <vt:lpstr>Breadth vs. depth</vt:lpstr>
      <vt:lpstr>Practical constraints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mythili</dc:creator>
  <cp:lastModifiedBy>mythili</cp:lastModifiedBy>
  <cp:revision>100</cp:revision>
  <dcterms:created xsi:type="dcterms:W3CDTF">2006-08-16T00:00:00Z</dcterms:created>
  <dcterms:modified xsi:type="dcterms:W3CDTF">2018-07-06T03:59:29Z</dcterms:modified>
</cp:coreProperties>
</file>