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21/11/2014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21/11/2014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21/11/2014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21/11/2014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21/11/2014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21/11/2014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http://cdn.marketplaceimages.windowsphone.com/v8/images/bdf34685-22c2-4b29-bcae-10290fad15d5?imageType=ws_icon_large"/>
          <p:cNvPicPr/>
          <p:nvPr/>
        </p:nvPicPr>
        <p:blipFill rotWithShape="1"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5158" t="30952" r="5556" b="6351"/>
          <a:stretch/>
        </p:blipFill>
        <p:spPr bwMode="auto">
          <a:xfrm>
            <a:off x="381000" y="457200"/>
            <a:ext cx="8229599" cy="5334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629400" y="3962400"/>
            <a:ext cx="10054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UP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3886200"/>
            <a:ext cx="21655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DOWN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Samsung</cp:lastModifiedBy>
  <cp:revision>1</cp:revision>
  <dcterms:created xsi:type="dcterms:W3CDTF">2006-08-16T00:00:00Z</dcterms:created>
  <dcterms:modified xsi:type="dcterms:W3CDTF">2014-11-21T10:32:13Z</dcterms:modified>
</cp:coreProperties>
</file>