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12" r:id="rId3"/>
    <p:sldId id="306" r:id="rId4"/>
    <p:sldId id="311" r:id="rId5"/>
    <p:sldId id="314" r:id="rId6"/>
    <p:sldId id="313" r:id="rId7"/>
    <p:sldId id="315" r:id="rId8"/>
    <p:sldId id="265" r:id="rId9"/>
    <p:sldId id="30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04698F-B745-484C-89E5-951972FB3276}" type="datetimeFigureOut">
              <a:rPr lang="en-US" smtClean="0"/>
              <a:pPr/>
              <a:t>06-Mar-14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B095B2-EEBA-43EE-A250-4951B66026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73914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Project Proposals For CS620</a:t>
            </a:r>
            <a:endParaRPr lang="en-US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4876800"/>
            <a:ext cx="4038600" cy="1981200"/>
          </a:xfrm>
        </p:spPr>
        <p:txBody>
          <a:bodyPr>
            <a:noAutofit/>
          </a:bodyPr>
          <a:lstStyle/>
          <a:p>
            <a:r>
              <a:rPr lang="en-US" sz="2000" b="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Rajdeep</a:t>
            </a:r>
            <a:r>
              <a:rPr lang="en-US" sz="2000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b="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Sardar</a:t>
            </a:r>
            <a:endParaRPr lang="en-US" sz="2000" b="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000" b="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Mtech</a:t>
            </a:r>
            <a:r>
              <a:rPr lang="en-US" sz="2000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</a:t>
            </a:r>
            <a:r>
              <a:rPr lang="en-US" sz="2000" b="0" baseline="30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nd</a:t>
            </a:r>
            <a:r>
              <a:rPr lang="en-US" sz="2000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year student,</a:t>
            </a:r>
          </a:p>
          <a:p>
            <a:r>
              <a:rPr lang="en-US" sz="2000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Department Of Computer Science &amp; Engineering,</a:t>
            </a:r>
          </a:p>
          <a:p>
            <a:r>
              <a:rPr lang="en-US" sz="2000" b="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IIT Bombay.</a:t>
            </a:r>
            <a:endParaRPr lang="en-US" sz="2000" b="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Picture 3" descr="iitb_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4953000"/>
            <a:ext cx="2057400" cy="19050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6553200" cy="5334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MTP Work: </a:t>
            </a:r>
            <a:r>
              <a:rPr lang="en-US" sz="31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IS </a:t>
            </a:r>
            <a:r>
              <a:rPr lang="en-US" sz="31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31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chieved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305800" cy="60960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Prediction of solar intensity up to 48 hours ahead of time</a:t>
            </a: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RMSE is in range of 30~35%</a:t>
            </a: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763000" cy="609600"/>
          </a:xfrm>
        </p:spPr>
        <p:txBody>
          <a:bodyPr>
            <a:noAutofit/>
          </a:bodyPr>
          <a:lstStyle/>
          <a:p>
            <a:r>
              <a:rPr lang="en-US" sz="26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Our Model: </a:t>
            </a:r>
            <a:r>
              <a:rPr lang="en-US" sz="26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Combine Past Data &amp; Weather 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534400" cy="57912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sz="23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91400" y="6477000"/>
            <a:ext cx="1600200" cy="38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en-US" sz="1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Reference [5]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438400" y="3581400"/>
            <a:ext cx="4114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Build Train And Test Data</a:t>
            </a:r>
            <a:endParaRPr lang="en-U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57200" y="5334000"/>
            <a:ext cx="8229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Apply SVM Regression And Predict Solar Intensity n hours ahead [ n &lt;=48]</a:t>
            </a:r>
            <a:endParaRPr lang="en-U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Down Arrow 30"/>
          <p:cNvSpPr/>
          <p:nvPr/>
        </p:nvSpPr>
        <p:spPr>
          <a:xfrm>
            <a:off x="4343400" y="4800600"/>
            <a:ext cx="77638" cy="44500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562600" y="609600"/>
            <a:ext cx="3200400" cy="2895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Various Past Information [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eg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Avg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intensity at noon of same week and same month of previous years]</a:t>
            </a:r>
          </a:p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57200" y="914400"/>
            <a:ext cx="25908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Historical Data of Observed Intensity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3276600" y="990600"/>
            <a:ext cx="2057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Historical Weather Forecast Data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4343400" y="3048000"/>
            <a:ext cx="76200" cy="44500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16" grpId="0" animBg="1"/>
      <p:bldP spid="17" grpId="0" animBg="1"/>
      <p:bldP spid="18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0"/>
            <a:ext cx="2438400" cy="5334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Road  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3058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Predicting 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solar power generation over a period in 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solar 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power 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plant or rooftop solar panel</a:t>
            </a:r>
            <a:endParaRPr lang="en-US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Collecting historical solar generation data</a:t>
            </a:r>
          </a:p>
          <a:p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Fitting a model to predict the solar power generation in panels in that region.</a:t>
            </a: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3600"/>
            <a:ext cx="7391400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	       </a:t>
            </a:r>
            <a:r>
              <a:rPr lang="en-US" dirty="0" smtClean="0">
                <a:solidFill>
                  <a:srgbClr val="FF0000"/>
                </a:solidFill>
                <a:latin typeface="Georgia" pitchFamily="18" charset="0"/>
                <a:cs typeface="Times New Roman" pitchFamily="18" charset="0"/>
              </a:rPr>
              <a:t>Course Project Proposals</a:t>
            </a:r>
            <a:endParaRPr lang="en-US" dirty="0">
              <a:solidFill>
                <a:srgbClr val="FF0000"/>
              </a:solidFill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6781800" cy="6096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Project : Consumption Scheduler</a:t>
            </a:r>
            <a:endParaRPr lang="en-US" sz="31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6868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066800" y="914400"/>
            <a:ext cx="2133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Appliance Ratings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657600" y="685800"/>
            <a:ext cx="2590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Total Number Of Appliances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048000" y="2819400"/>
            <a:ext cx="3048000" cy="1295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Provide a hour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ise Optimized Schedule for the day minimizing cost </a:t>
            </a:r>
            <a:endParaRPr lang="en-U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248400" y="1524000"/>
            <a:ext cx="26670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Customers Electricity Requirement [</a:t>
            </a:r>
            <a:r>
              <a:rPr lang="en-US" b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eg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Wants to wash clothes today]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28600" y="2895600"/>
            <a:ext cx="2667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Electricity tariff  Slabs with consumption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057400" y="4724400"/>
            <a:ext cx="2286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Probable Solar Power Generation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724400" y="4267200"/>
            <a:ext cx="3048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Customer’s Schedule Of Day [week day or weekend, working hours etc]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7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1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Project : Solar Panel Cost Benefit Model</a:t>
            </a:r>
            <a:endParaRPr lang="en-US" sz="31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09600"/>
            <a:ext cx="8686800" cy="6096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33400" y="1447800"/>
            <a:ext cx="20574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Solar Panel Cost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895600" y="685800"/>
            <a:ext cx="31242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Other Initial Investment Cost [battery, inverter etc]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2819400" y="2819400"/>
            <a:ext cx="3276600" cy="1295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Tool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roviding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ost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enefit 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nalysis For Installing The Panels </a:t>
            </a:r>
            <a:endParaRPr lang="en-U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248400" y="1524000"/>
            <a:ext cx="26670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Maintenance Cost Over the lifetime of panel [including extra batteries]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9600" y="4191000"/>
            <a:ext cx="25146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Electricity tariff  Slabs with consumption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3505200" y="4343400"/>
            <a:ext cx="24384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Probable Solar Power Generation in the lifetime of panel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248400" y="4343400"/>
            <a:ext cx="26670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Customer Consumption Profile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488" cy="4873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382000" cy="5715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[1]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http://scikit-learn.org/stable/.</a:t>
            </a:r>
          </a:p>
          <a:p>
            <a:pPr>
              <a:buNone/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[2]</a:t>
            </a:r>
            <a:r>
              <a:rPr lang="en-US" sz="1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Cody A. Hill, Matthew Clayton Such,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Dongmei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Chen, Juan Gonzalez, and</a:t>
            </a:r>
          </a:p>
          <a:p>
            <a:pPr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W. Mack Grady. Battery energy storage for enabling integration of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</a:p>
          <a:p>
            <a:pPr>
              <a:buNone/>
            </a:pP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tributed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solar power generation. In 2011 IEEE International Conference</a:t>
            </a:r>
          </a:p>
          <a:p>
            <a:pPr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Smart Grid Communications (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SmartGridComm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pages 528–533. IEEE,</a:t>
            </a:r>
          </a:p>
          <a:p>
            <a:pPr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2011.</a:t>
            </a:r>
          </a:p>
          <a:p>
            <a:pPr>
              <a:buNone/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[3]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A.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Kansal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J. Hsu, S.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Zahedi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and M.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Srivastava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Power management in</a:t>
            </a:r>
          </a:p>
          <a:p>
            <a:pPr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 harvesting sensor networks. In Transactions on Embedded Computing</a:t>
            </a:r>
          </a:p>
          <a:p>
            <a:pPr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Systems, 2007.</a:t>
            </a:r>
          </a:p>
          <a:p>
            <a:pPr>
              <a:buNone/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[4]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D. Noh, L. Wang, Y. Yang, H. Le, and T.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Abdelzaher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Minimum variance</a:t>
            </a:r>
          </a:p>
          <a:p>
            <a:pPr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energy allocation for a solar-powered sensor system. DCSS, 2009.</a:t>
            </a:r>
          </a:p>
          <a:p>
            <a:pPr>
              <a:buNone/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[5] 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N. Sharma, P. Sharma, D. Irwin, and P.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Shenoy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Predicting solar generation</a:t>
            </a:r>
          </a:p>
          <a:p>
            <a:pPr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from weather forecasts using machine learning. In 2011 IEEE International</a:t>
            </a:r>
          </a:p>
          <a:p>
            <a:pPr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Conference in Smart Grid Communications (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SmartGridComm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pages 528–</a:t>
            </a:r>
          </a:p>
          <a:p>
            <a:pPr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533. IEEE, 2011.</a:t>
            </a:r>
          </a:p>
          <a:p>
            <a:pPr>
              <a:buNone/>
            </a:pPr>
            <a:r>
              <a:rPr 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[6]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Navin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Sharma, Jeremy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Gummeson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David Irwin, , and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Prashant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Shenoy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Cloudy computing: Leveraging weather forecasts in energy harvesting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sen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</a:p>
          <a:p>
            <a:pPr>
              <a:buNone/>
            </a:pP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sor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systems. In 2011 IEEE International Conference in Smart Grid Communications</a:t>
            </a:r>
          </a:p>
          <a:p>
            <a:pPr>
              <a:buNone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SmartGridComm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), pages 528–533. IEEE, 2011.</a:t>
            </a:r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67000"/>
            <a:ext cx="6477000" cy="10668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  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Thank You</a:t>
            </a:r>
            <a:endParaRPr lang="en-US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1844</TotalTime>
  <Words>440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 Project Proposals For CS620</vt:lpstr>
      <vt:lpstr>      MTP Work: What IS Achieved</vt:lpstr>
      <vt:lpstr>Our Model: Combine Past Data &amp; Weather Forecast</vt:lpstr>
      <vt:lpstr>      Road  Map</vt:lpstr>
      <vt:lpstr>        Course Project Proposals</vt:lpstr>
      <vt:lpstr>      Project : Consumption Scheduler</vt:lpstr>
      <vt:lpstr>      Project : Solar Panel Cost Benefit Model</vt:lpstr>
      <vt:lpstr>References</vt:lpstr>
      <vt:lpstr>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MTP  Stage 1</dc:title>
  <dc:creator>Rajdeep</dc:creator>
  <cp:lastModifiedBy>Rajdeep</cp:lastModifiedBy>
  <cp:revision>823</cp:revision>
  <dcterms:created xsi:type="dcterms:W3CDTF">2013-09-08T19:50:54Z</dcterms:created>
  <dcterms:modified xsi:type="dcterms:W3CDTF">2014-03-06T13:47:43Z</dcterms:modified>
</cp:coreProperties>
</file>