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 id="2147483744" r:id="rId2"/>
    <p:sldMasterId id="2147483756" r:id="rId3"/>
    <p:sldMasterId id="2147483768" r:id="rId4"/>
    <p:sldMasterId id="2147483780" r:id="rId5"/>
  </p:sldMasterIdLst>
  <p:notesMasterIdLst>
    <p:notesMasterId r:id="rId53"/>
  </p:notesMasterIdLst>
  <p:sldIdLst>
    <p:sldId id="256" r:id="rId6"/>
    <p:sldId id="257" r:id="rId7"/>
    <p:sldId id="258" r:id="rId8"/>
    <p:sldId id="263" r:id="rId9"/>
    <p:sldId id="259" r:id="rId10"/>
    <p:sldId id="289" r:id="rId11"/>
    <p:sldId id="260" r:id="rId12"/>
    <p:sldId id="282" r:id="rId13"/>
    <p:sldId id="261" r:id="rId14"/>
    <p:sldId id="283" r:id="rId15"/>
    <p:sldId id="262" r:id="rId16"/>
    <p:sldId id="290" r:id="rId17"/>
    <p:sldId id="284" r:id="rId18"/>
    <p:sldId id="264" r:id="rId19"/>
    <p:sldId id="265" r:id="rId20"/>
    <p:sldId id="266" r:id="rId21"/>
    <p:sldId id="286" r:id="rId22"/>
    <p:sldId id="285" r:id="rId23"/>
    <p:sldId id="291" r:id="rId24"/>
    <p:sldId id="267" r:id="rId25"/>
    <p:sldId id="268" r:id="rId26"/>
    <p:sldId id="287" r:id="rId27"/>
    <p:sldId id="269" r:id="rId28"/>
    <p:sldId id="270" r:id="rId29"/>
    <p:sldId id="294" r:id="rId30"/>
    <p:sldId id="292" r:id="rId31"/>
    <p:sldId id="273" r:id="rId32"/>
    <p:sldId id="274" r:id="rId33"/>
    <p:sldId id="301" r:id="rId34"/>
    <p:sldId id="272" r:id="rId35"/>
    <p:sldId id="275" r:id="rId36"/>
    <p:sldId id="277" r:id="rId37"/>
    <p:sldId id="279" r:id="rId38"/>
    <p:sldId id="297" r:id="rId39"/>
    <p:sldId id="298" r:id="rId40"/>
    <p:sldId id="296" r:id="rId41"/>
    <p:sldId id="299" r:id="rId42"/>
    <p:sldId id="293" r:id="rId43"/>
    <p:sldId id="271" r:id="rId44"/>
    <p:sldId id="276" r:id="rId45"/>
    <p:sldId id="295" r:id="rId46"/>
    <p:sldId id="278" r:id="rId47"/>
    <p:sldId id="302" r:id="rId48"/>
    <p:sldId id="303" r:id="rId49"/>
    <p:sldId id="280" r:id="rId50"/>
    <p:sldId id="281" r:id="rId51"/>
    <p:sldId id="300"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21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theme" Target="theme/theme1.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4423F2-D395-49C2-BD4D-24147740B984}" type="datetimeFigureOut">
              <a:rPr lang="en-IN" smtClean="0"/>
              <a:t>11-11-2012</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99DFDF-5BE6-41AA-A403-0DAA7CBA7CFA}" type="slidenum">
              <a:rPr lang="en-IN" smtClean="0"/>
              <a:t>‹#›</a:t>
            </a:fld>
            <a:endParaRPr lang="en-IN"/>
          </a:p>
        </p:txBody>
      </p:sp>
    </p:spTree>
    <p:extLst>
      <p:ext uri="{BB962C8B-B14F-4D97-AF65-F5344CB8AC3E}">
        <p14:creationId xmlns:p14="http://schemas.microsoft.com/office/powerpoint/2010/main" val="38790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64B11D6D-9B05-4A1C-89AE-F268A650CBD8}" type="datetimeFigureOut">
              <a:rPr lang="en-IN" smtClean="0"/>
              <a:pPr/>
              <a:t>11-11-2012</a:t>
            </a:fld>
            <a:endParaRPr lang="en-IN"/>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IN"/>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2E20E5FE-63B1-4034-BE0F-A56A5E2F5459}"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4B11D6D-9B05-4A1C-89AE-F268A650CBD8}" type="datetimeFigureOut">
              <a:rPr lang="en-IN" smtClean="0"/>
              <a:pPr/>
              <a:t>11-11-2012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E20E5FE-63B1-4034-BE0F-A56A5E2F5459}"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4B11D6D-9B05-4A1C-89AE-F268A650CBD8}" type="datetimeFigureOut">
              <a:rPr lang="en-IN" smtClean="0"/>
              <a:pPr/>
              <a:t>11-11-2012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E20E5FE-63B1-4034-BE0F-A56A5E2F5459}" type="slidenum">
              <a:rPr lang="en-IN" smtClean="0"/>
              <a:pPr/>
              <a:t>‹#›</a:t>
            </a:fld>
            <a:endParaRPr lang="en-I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64B11D6D-9B05-4A1C-89AE-F268A650CBD8}" type="datetimeFigureOut">
              <a:rPr lang="en-IN" smtClean="0">
                <a:solidFill>
                  <a:srgbClr val="575F6D"/>
                </a:solidFill>
              </a:rPr>
              <a:pPr/>
              <a:t>11-11-2012</a:t>
            </a:fld>
            <a:endParaRPr lang="en-IN">
              <a:solidFill>
                <a:srgbClr val="575F6D"/>
              </a:solidFill>
            </a:endParaRP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IN">
              <a:solidFill>
                <a:srgbClr val="575F6D"/>
              </a:solidFill>
            </a:endParaRP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Slide Number Placeholder 28"/>
          <p:cNvSpPr>
            <a:spLocks noGrp="1"/>
          </p:cNvSpPr>
          <p:nvPr>
            <p:ph type="sldNum" sz="quarter" idx="12"/>
          </p:nvPr>
        </p:nvSpPr>
        <p:spPr bwMode="auto">
          <a:xfrm>
            <a:off x="1325544" y="4928702"/>
            <a:ext cx="609600" cy="517524"/>
          </a:xfrm>
        </p:spPr>
        <p:txBody>
          <a:bodyPr/>
          <a:lstStyle/>
          <a:p>
            <a:fld id="{2E20E5FE-63B1-4034-BE0F-A56A5E2F5459}" type="slidenum">
              <a:rPr lang="en-IN" smtClean="0"/>
              <a:pPr/>
              <a:t>‹#›</a:t>
            </a:fld>
            <a:endParaRPr lang="en-IN"/>
          </a:p>
        </p:txBody>
      </p:sp>
    </p:spTree>
    <p:extLst>
      <p:ext uri="{BB962C8B-B14F-4D97-AF65-F5344CB8AC3E}">
        <p14:creationId xmlns:p14="http://schemas.microsoft.com/office/powerpoint/2010/main" val="1889056904"/>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64B11D6D-9B05-4A1C-89AE-F268A650CBD8}" type="datetimeFigureOut">
              <a:rPr lang="en-IN" smtClean="0">
                <a:solidFill>
                  <a:srgbClr val="575F6D"/>
                </a:solidFill>
              </a:rPr>
              <a:pPr/>
              <a:t>11-11-2012</a:t>
            </a:fld>
            <a:endParaRPr lang="en-IN">
              <a:solidFill>
                <a:srgbClr val="575F6D"/>
              </a:solidFill>
            </a:endParaRPr>
          </a:p>
        </p:txBody>
      </p:sp>
      <p:sp>
        <p:nvSpPr>
          <p:cNvPr id="9" name="Slide Number Placeholder 8"/>
          <p:cNvSpPr>
            <a:spLocks noGrp="1"/>
          </p:cNvSpPr>
          <p:nvPr>
            <p:ph type="sldNum" sz="quarter" idx="15"/>
          </p:nvPr>
        </p:nvSpPr>
        <p:spPr/>
        <p:txBody>
          <a:bodyPr rtlCol="0"/>
          <a:lstStyle/>
          <a:p>
            <a:fld id="{2E20E5FE-63B1-4034-BE0F-A56A5E2F5459}" type="slidenum">
              <a:rPr lang="en-IN" smtClean="0"/>
              <a:pPr/>
              <a:t>‹#›</a:t>
            </a:fld>
            <a:endParaRPr lang="en-IN"/>
          </a:p>
        </p:txBody>
      </p:sp>
      <p:sp>
        <p:nvSpPr>
          <p:cNvPr id="10" name="Footer Placeholder 9"/>
          <p:cNvSpPr>
            <a:spLocks noGrp="1"/>
          </p:cNvSpPr>
          <p:nvPr>
            <p:ph type="ftr" sz="quarter" idx="16"/>
          </p:nvPr>
        </p:nvSpPr>
        <p:spPr/>
        <p:txBody>
          <a:bodyPr rtlCol="0"/>
          <a:lstStyle/>
          <a:p>
            <a:endParaRPr lang="en-IN">
              <a:solidFill>
                <a:srgbClr val="575F6D"/>
              </a:solidFill>
            </a:endParaRPr>
          </a:p>
        </p:txBody>
      </p:sp>
    </p:spTree>
    <p:extLst>
      <p:ext uri="{BB962C8B-B14F-4D97-AF65-F5344CB8AC3E}">
        <p14:creationId xmlns:p14="http://schemas.microsoft.com/office/powerpoint/2010/main" val="4425253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64B11D6D-9B05-4A1C-89AE-F268A650CBD8}" type="datetimeFigureOut">
              <a:rPr lang="en-IN" smtClean="0">
                <a:solidFill>
                  <a:srgbClr val="FFF39D"/>
                </a:solidFill>
              </a:rPr>
              <a:pPr/>
              <a:t>11-11-2012</a:t>
            </a:fld>
            <a:endParaRPr lang="en-IN">
              <a:solidFill>
                <a:srgbClr val="FFF39D"/>
              </a:solidFill>
            </a:endParaRP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IN">
              <a:solidFill>
                <a:srgbClr val="FFF39D"/>
              </a:solidFill>
            </a:endParaRP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6" name="Slide Number Placeholder 5"/>
          <p:cNvSpPr>
            <a:spLocks noGrp="1"/>
          </p:cNvSpPr>
          <p:nvPr>
            <p:ph type="sldNum" sz="quarter" idx="12"/>
          </p:nvPr>
        </p:nvSpPr>
        <p:spPr bwMode="auto">
          <a:xfrm>
            <a:off x="1340616" y="4928702"/>
            <a:ext cx="609600" cy="517524"/>
          </a:xfrm>
        </p:spPr>
        <p:txBody>
          <a:bodyPr/>
          <a:lstStyle/>
          <a:p>
            <a:fld id="{2E20E5FE-63B1-4034-BE0F-A56A5E2F5459}" type="slidenum">
              <a:rPr lang="en-IN" smtClean="0"/>
              <a:pPr/>
              <a:t>‹#›</a:t>
            </a:fld>
            <a:endParaRPr lang="en-IN"/>
          </a:p>
        </p:txBody>
      </p:sp>
    </p:spTree>
    <p:extLst>
      <p:ext uri="{BB962C8B-B14F-4D97-AF65-F5344CB8AC3E}">
        <p14:creationId xmlns:p14="http://schemas.microsoft.com/office/powerpoint/2010/main" val="1683172809"/>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4B11D6D-9B05-4A1C-89AE-F268A650CBD8}" type="datetimeFigureOut">
              <a:rPr lang="en-IN" smtClean="0">
                <a:solidFill>
                  <a:srgbClr val="575F6D"/>
                </a:solidFill>
              </a:rPr>
              <a:pPr/>
              <a:t>11-11-2012</a:t>
            </a:fld>
            <a:endParaRPr lang="en-IN">
              <a:solidFill>
                <a:srgbClr val="575F6D"/>
              </a:solidFill>
            </a:endParaRPr>
          </a:p>
        </p:txBody>
      </p:sp>
      <p:sp>
        <p:nvSpPr>
          <p:cNvPr id="6" name="Footer Placeholder 5"/>
          <p:cNvSpPr>
            <a:spLocks noGrp="1"/>
          </p:cNvSpPr>
          <p:nvPr>
            <p:ph type="ftr" sz="quarter" idx="11"/>
          </p:nvPr>
        </p:nvSpPr>
        <p:spPr/>
        <p:txBody>
          <a:bodyPr/>
          <a:lstStyle/>
          <a:p>
            <a:endParaRPr lang="en-IN">
              <a:solidFill>
                <a:srgbClr val="575F6D"/>
              </a:solidFill>
            </a:endParaRPr>
          </a:p>
        </p:txBody>
      </p:sp>
      <p:sp>
        <p:nvSpPr>
          <p:cNvPr id="7" name="Slide Number Placeholder 6"/>
          <p:cNvSpPr>
            <a:spLocks noGrp="1"/>
          </p:cNvSpPr>
          <p:nvPr>
            <p:ph type="sldNum" sz="quarter" idx="12"/>
          </p:nvPr>
        </p:nvSpPr>
        <p:spPr/>
        <p:txBody>
          <a:bodyPr/>
          <a:lstStyle/>
          <a:p>
            <a:fld id="{2E20E5FE-63B1-4034-BE0F-A56A5E2F5459}" type="slidenum">
              <a:rPr lang="en-IN" smtClean="0"/>
              <a:pPr/>
              <a:t>‹#›</a:t>
            </a:fld>
            <a:endParaRPr lang="en-IN"/>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8795458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64B11D6D-9B05-4A1C-89AE-F268A650CBD8}" type="datetimeFigureOut">
              <a:rPr lang="en-IN" smtClean="0">
                <a:solidFill>
                  <a:srgbClr val="575F6D"/>
                </a:solidFill>
              </a:rPr>
              <a:pPr/>
              <a:t>11-11-2012</a:t>
            </a:fld>
            <a:endParaRPr lang="en-IN">
              <a:solidFill>
                <a:srgbClr val="575F6D"/>
              </a:solidFill>
            </a:endParaRPr>
          </a:p>
        </p:txBody>
      </p:sp>
      <p:sp>
        <p:nvSpPr>
          <p:cNvPr id="8" name="Footer Placeholder 7"/>
          <p:cNvSpPr>
            <a:spLocks noGrp="1"/>
          </p:cNvSpPr>
          <p:nvPr>
            <p:ph type="ftr" sz="quarter" idx="11"/>
          </p:nvPr>
        </p:nvSpPr>
        <p:spPr/>
        <p:txBody>
          <a:bodyPr/>
          <a:lstStyle/>
          <a:p>
            <a:endParaRPr lang="en-IN">
              <a:solidFill>
                <a:srgbClr val="575F6D"/>
              </a:solidFill>
            </a:endParaRPr>
          </a:p>
        </p:txBody>
      </p:sp>
      <p:sp>
        <p:nvSpPr>
          <p:cNvPr id="9" name="Slide Number Placeholder 8"/>
          <p:cNvSpPr>
            <a:spLocks noGrp="1"/>
          </p:cNvSpPr>
          <p:nvPr>
            <p:ph type="sldNum" sz="quarter" idx="12"/>
          </p:nvPr>
        </p:nvSpPr>
        <p:spPr/>
        <p:txBody>
          <a:bodyPr/>
          <a:lstStyle/>
          <a:p>
            <a:fld id="{2E20E5FE-63B1-4034-BE0F-A56A5E2F5459}" type="slidenum">
              <a:rPr lang="en-IN" smtClean="0"/>
              <a:pPr/>
              <a:t>‹#›</a:t>
            </a:fld>
            <a:endParaRPr lang="en-IN"/>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extLst>
      <p:ext uri="{BB962C8B-B14F-4D97-AF65-F5344CB8AC3E}">
        <p14:creationId xmlns:p14="http://schemas.microsoft.com/office/powerpoint/2010/main" val="9934672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64B11D6D-9B05-4A1C-89AE-F268A650CBD8}" type="datetimeFigureOut">
              <a:rPr lang="en-IN" smtClean="0">
                <a:solidFill>
                  <a:srgbClr val="575F6D"/>
                </a:solidFill>
              </a:rPr>
              <a:pPr/>
              <a:t>11-11-2012</a:t>
            </a:fld>
            <a:endParaRPr lang="en-IN">
              <a:solidFill>
                <a:srgbClr val="575F6D"/>
              </a:solidFill>
            </a:endParaRPr>
          </a:p>
        </p:txBody>
      </p:sp>
      <p:sp>
        <p:nvSpPr>
          <p:cNvPr id="7" name="Slide Number Placeholder 6"/>
          <p:cNvSpPr>
            <a:spLocks noGrp="1"/>
          </p:cNvSpPr>
          <p:nvPr>
            <p:ph type="sldNum" sz="quarter" idx="11"/>
          </p:nvPr>
        </p:nvSpPr>
        <p:spPr/>
        <p:txBody>
          <a:bodyPr rtlCol="0"/>
          <a:lstStyle/>
          <a:p>
            <a:fld id="{2E20E5FE-63B1-4034-BE0F-A56A5E2F5459}" type="slidenum">
              <a:rPr lang="en-IN" smtClean="0"/>
              <a:pPr/>
              <a:t>‹#›</a:t>
            </a:fld>
            <a:endParaRPr lang="en-IN"/>
          </a:p>
        </p:txBody>
      </p:sp>
      <p:sp>
        <p:nvSpPr>
          <p:cNvPr id="8" name="Footer Placeholder 7"/>
          <p:cNvSpPr>
            <a:spLocks noGrp="1"/>
          </p:cNvSpPr>
          <p:nvPr>
            <p:ph type="ftr" sz="quarter" idx="12"/>
          </p:nvPr>
        </p:nvSpPr>
        <p:spPr/>
        <p:txBody>
          <a:bodyPr rtlCol="0"/>
          <a:lstStyle/>
          <a:p>
            <a:endParaRPr lang="en-IN">
              <a:solidFill>
                <a:srgbClr val="575F6D"/>
              </a:solidFill>
            </a:endParaRPr>
          </a:p>
        </p:txBody>
      </p:sp>
    </p:spTree>
    <p:extLst>
      <p:ext uri="{BB962C8B-B14F-4D97-AF65-F5344CB8AC3E}">
        <p14:creationId xmlns:p14="http://schemas.microsoft.com/office/powerpoint/2010/main" val="7658630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B11D6D-9B05-4A1C-89AE-F268A650CBD8}" type="datetimeFigureOut">
              <a:rPr lang="en-IN" smtClean="0">
                <a:solidFill>
                  <a:srgbClr val="575F6D"/>
                </a:solidFill>
              </a:rPr>
              <a:pPr/>
              <a:t>11-11-2012</a:t>
            </a:fld>
            <a:endParaRPr lang="en-IN">
              <a:solidFill>
                <a:srgbClr val="575F6D"/>
              </a:solidFill>
            </a:endParaRPr>
          </a:p>
        </p:txBody>
      </p:sp>
      <p:sp>
        <p:nvSpPr>
          <p:cNvPr id="3" name="Footer Placeholder 2"/>
          <p:cNvSpPr>
            <a:spLocks noGrp="1"/>
          </p:cNvSpPr>
          <p:nvPr>
            <p:ph type="ftr" sz="quarter" idx="11"/>
          </p:nvPr>
        </p:nvSpPr>
        <p:spPr/>
        <p:txBody>
          <a:bodyPr/>
          <a:lstStyle/>
          <a:p>
            <a:endParaRPr lang="en-IN">
              <a:solidFill>
                <a:srgbClr val="575F6D"/>
              </a:solidFill>
            </a:endParaRPr>
          </a:p>
        </p:txBody>
      </p:sp>
      <p:sp>
        <p:nvSpPr>
          <p:cNvPr id="4" name="Slide Number Placeholder 3"/>
          <p:cNvSpPr>
            <a:spLocks noGrp="1"/>
          </p:cNvSpPr>
          <p:nvPr>
            <p:ph type="sldNum" sz="quarter" idx="12"/>
          </p:nvPr>
        </p:nvSpPr>
        <p:spPr/>
        <p:txBody>
          <a:bodyPr/>
          <a:lstStyle/>
          <a:p>
            <a:fld id="{2E20E5FE-63B1-4034-BE0F-A56A5E2F5459}" type="slidenum">
              <a:rPr lang="en-IN" smtClean="0"/>
              <a:pPr/>
              <a:t>‹#›</a:t>
            </a:fld>
            <a:endParaRPr lang="en-IN"/>
          </a:p>
        </p:txBody>
      </p:sp>
    </p:spTree>
    <p:extLst>
      <p:ext uri="{BB962C8B-B14F-4D97-AF65-F5344CB8AC3E}">
        <p14:creationId xmlns:p14="http://schemas.microsoft.com/office/powerpoint/2010/main" val="28893761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64B11D6D-9B05-4A1C-89AE-F268A650CBD8}" type="datetimeFigureOut">
              <a:rPr lang="en-IN" smtClean="0">
                <a:solidFill>
                  <a:srgbClr val="575F6D"/>
                </a:solidFill>
              </a:rPr>
              <a:pPr/>
              <a:t>11-11-2012</a:t>
            </a:fld>
            <a:endParaRPr lang="en-IN">
              <a:solidFill>
                <a:srgbClr val="575F6D"/>
              </a:solidFill>
            </a:endParaRPr>
          </a:p>
        </p:txBody>
      </p:sp>
      <p:sp>
        <p:nvSpPr>
          <p:cNvPr id="22" name="Slide Number Placeholder 21"/>
          <p:cNvSpPr>
            <a:spLocks noGrp="1"/>
          </p:cNvSpPr>
          <p:nvPr>
            <p:ph type="sldNum" sz="quarter" idx="15"/>
          </p:nvPr>
        </p:nvSpPr>
        <p:spPr/>
        <p:txBody>
          <a:bodyPr rtlCol="0"/>
          <a:lstStyle/>
          <a:p>
            <a:fld id="{2E20E5FE-63B1-4034-BE0F-A56A5E2F5459}" type="slidenum">
              <a:rPr lang="en-IN" smtClean="0"/>
              <a:pPr/>
              <a:t>‹#›</a:t>
            </a:fld>
            <a:endParaRPr lang="en-IN"/>
          </a:p>
        </p:txBody>
      </p:sp>
      <p:sp>
        <p:nvSpPr>
          <p:cNvPr id="23" name="Footer Placeholder 22"/>
          <p:cNvSpPr>
            <a:spLocks noGrp="1"/>
          </p:cNvSpPr>
          <p:nvPr>
            <p:ph type="ftr" sz="quarter" idx="16"/>
          </p:nvPr>
        </p:nvSpPr>
        <p:spPr/>
        <p:txBody>
          <a:bodyPr rtlCol="0"/>
          <a:lstStyle/>
          <a:p>
            <a:endParaRPr lang="en-IN">
              <a:solidFill>
                <a:srgbClr val="575F6D"/>
              </a:solidFill>
            </a:endParaRPr>
          </a:p>
        </p:txBody>
      </p:sp>
    </p:spTree>
    <p:extLst>
      <p:ext uri="{BB962C8B-B14F-4D97-AF65-F5344CB8AC3E}">
        <p14:creationId xmlns:p14="http://schemas.microsoft.com/office/powerpoint/2010/main" val="847648138"/>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64B11D6D-9B05-4A1C-89AE-F268A650CBD8}" type="datetimeFigureOut">
              <a:rPr lang="en-IN" smtClean="0"/>
              <a:pPr/>
              <a:t>11-11-2012</a:t>
            </a:fld>
            <a:endParaRPr lang="en-IN"/>
          </a:p>
        </p:txBody>
      </p:sp>
      <p:sp>
        <p:nvSpPr>
          <p:cNvPr id="9" name="Slide Number Placeholder 8"/>
          <p:cNvSpPr>
            <a:spLocks noGrp="1"/>
          </p:cNvSpPr>
          <p:nvPr>
            <p:ph type="sldNum" sz="quarter" idx="15"/>
          </p:nvPr>
        </p:nvSpPr>
        <p:spPr/>
        <p:txBody>
          <a:bodyPr rtlCol="0"/>
          <a:lstStyle/>
          <a:p>
            <a:fld id="{2E20E5FE-63B1-4034-BE0F-A56A5E2F5459}" type="slidenum">
              <a:rPr lang="en-IN" smtClean="0"/>
              <a:pPr/>
              <a:t>‹#›</a:t>
            </a:fld>
            <a:endParaRPr lang="en-IN"/>
          </a:p>
        </p:txBody>
      </p:sp>
      <p:sp>
        <p:nvSpPr>
          <p:cNvPr id="10" name="Footer Placeholder 9"/>
          <p:cNvSpPr>
            <a:spLocks noGrp="1"/>
          </p:cNvSpPr>
          <p:nvPr>
            <p:ph type="ftr" sz="quarter" idx="16"/>
          </p:nvPr>
        </p:nvSpPr>
        <p:spPr/>
        <p:txBody>
          <a:bodyPr rtlCol="0"/>
          <a:lstStyle/>
          <a:p>
            <a:endParaRPr lang="en-IN"/>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Date Placeholder 16"/>
          <p:cNvSpPr>
            <a:spLocks noGrp="1"/>
          </p:cNvSpPr>
          <p:nvPr>
            <p:ph type="dt" sz="half" idx="10"/>
          </p:nvPr>
        </p:nvSpPr>
        <p:spPr/>
        <p:txBody>
          <a:bodyPr rtlCol="0"/>
          <a:lstStyle/>
          <a:p>
            <a:fld id="{64B11D6D-9B05-4A1C-89AE-F268A650CBD8}" type="datetimeFigureOut">
              <a:rPr lang="en-IN" smtClean="0">
                <a:solidFill>
                  <a:srgbClr val="575F6D"/>
                </a:solidFill>
              </a:rPr>
              <a:pPr/>
              <a:t>11-11-2012</a:t>
            </a:fld>
            <a:endParaRPr lang="en-IN">
              <a:solidFill>
                <a:srgbClr val="575F6D"/>
              </a:solidFill>
            </a:endParaRPr>
          </a:p>
        </p:txBody>
      </p:sp>
      <p:sp>
        <p:nvSpPr>
          <p:cNvPr id="18" name="Slide Number Placeholder 17"/>
          <p:cNvSpPr>
            <a:spLocks noGrp="1"/>
          </p:cNvSpPr>
          <p:nvPr>
            <p:ph type="sldNum" sz="quarter" idx="11"/>
          </p:nvPr>
        </p:nvSpPr>
        <p:spPr/>
        <p:txBody>
          <a:bodyPr rtlCol="0"/>
          <a:lstStyle/>
          <a:p>
            <a:fld id="{2E20E5FE-63B1-4034-BE0F-A56A5E2F5459}" type="slidenum">
              <a:rPr lang="en-IN" smtClean="0"/>
              <a:pPr/>
              <a:t>‹#›</a:t>
            </a:fld>
            <a:endParaRPr lang="en-IN"/>
          </a:p>
        </p:txBody>
      </p:sp>
      <p:sp>
        <p:nvSpPr>
          <p:cNvPr id="21" name="Footer Placeholder 20"/>
          <p:cNvSpPr>
            <a:spLocks noGrp="1"/>
          </p:cNvSpPr>
          <p:nvPr>
            <p:ph type="ftr" sz="quarter" idx="12"/>
          </p:nvPr>
        </p:nvSpPr>
        <p:spPr/>
        <p:txBody>
          <a:bodyPr rtlCol="0"/>
          <a:lstStyle/>
          <a:p>
            <a:endParaRPr lang="en-IN">
              <a:solidFill>
                <a:srgbClr val="575F6D"/>
              </a:solidFill>
            </a:endParaRPr>
          </a:p>
        </p:txBody>
      </p:sp>
    </p:spTree>
    <p:extLst>
      <p:ext uri="{BB962C8B-B14F-4D97-AF65-F5344CB8AC3E}">
        <p14:creationId xmlns:p14="http://schemas.microsoft.com/office/powerpoint/2010/main" val="26616108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4B11D6D-9B05-4A1C-89AE-F268A650CBD8}" type="datetimeFigureOut">
              <a:rPr lang="en-IN" smtClean="0">
                <a:solidFill>
                  <a:srgbClr val="575F6D"/>
                </a:solidFill>
              </a:rPr>
              <a:pPr/>
              <a:t>11-11-2012</a:t>
            </a:fld>
            <a:endParaRPr lang="en-IN">
              <a:solidFill>
                <a:srgbClr val="575F6D"/>
              </a:solidFill>
            </a:endParaRPr>
          </a:p>
        </p:txBody>
      </p:sp>
      <p:sp>
        <p:nvSpPr>
          <p:cNvPr id="5" name="Footer Placeholder 4"/>
          <p:cNvSpPr>
            <a:spLocks noGrp="1"/>
          </p:cNvSpPr>
          <p:nvPr>
            <p:ph type="ftr" sz="quarter" idx="11"/>
          </p:nvPr>
        </p:nvSpPr>
        <p:spPr/>
        <p:txBody>
          <a:bodyPr/>
          <a:lstStyle/>
          <a:p>
            <a:endParaRPr lang="en-IN">
              <a:solidFill>
                <a:srgbClr val="575F6D"/>
              </a:solidFill>
            </a:endParaRPr>
          </a:p>
        </p:txBody>
      </p:sp>
      <p:sp>
        <p:nvSpPr>
          <p:cNvPr id="6" name="Slide Number Placeholder 5"/>
          <p:cNvSpPr>
            <a:spLocks noGrp="1"/>
          </p:cNvSpPr>
          <p:nvPr>
            <p:ph type="sldNum" sz="quarter" idx="12"/>
          </p:nvPr>
        </p:nvSpPr>
        <p:spPr/>
        <p:txBody>
          <a:bodyPr/>
          <a:lstStyle/>
          <a:p>
            <a:fld id="{2E20E5FE-63B1-4034-BE0F-A56A5E2F5459}" type="slidenum">
              <a:rPr lang="en-IN" smtClean="0"/>
              <a:pPr/>
              <a:t>‹#›</a:t>
            </a:fld>
            <a:endParaRPr lang="en-IN"/>
          </a:p>
        </p:txBody>
      </p:sp>
    </p:spTree>
    <p:extLst>
      <p:ext uri="{BB962C8B-B14F-4D97-AF65-F5344CB8AC3E}">
        <p14:creationId xmlns:p14="http://schemas.microsoft.com/office/powerpoint/2010/main" val="25460694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4B11D6D-9B05-4A1C-89AE-F268A650CBD8}" type="datetimeFigureOut">
              <a:rPr lang="en-IN" smtClean="0">
                <a:solidFill>
                  <a:srgbClr val="575F6D"/>
                </a:solidFill>
              </a:rPr>
              <a:pPr/>
              <a:t>11-11-2012</a:t>
            </a:fld>
            <a:endParaRPr lang="en-IN">
              <a:solidFill>
                <a:srgbClr val="575F6D"/>
              </a:solidFill>
            </a:endParaRPr>
          </a:p>
        </p:txBody>
      </p:sp>
      <p:sp>
        <p:nvSpPr>
          <p:cNvPr id="5" name="Footer Placeholder 4"/>
          <p:cNvSpPr>
            <a:spLocks noGrp="1"/>
          </p:cNvSpPr>
          <p:nvPr>
            <p:ph type="ftr" sz="quarter" idx="11"/>
          </p:nvPr>
        </p:nvSpPr>
        <p:spPr/>
        <p:txBody>
          <a:bodyPr/>
          <a:lstStyle/>
          <a:p>
            <a:endParaRPr lang="en-IN">
              <a:solidFill>
                <a:srgbClr val="575F6D"/>
              </a:solidFill>
            </a:endParaRPr>
          </a:p>
        </p:txBody>
      </p:sp>
      <p:sp>
        <p:nvSpPr>
          <p:cNvPr id="6" name="Slide Number Placeholder 5"/>
          <p:cNvSpPr>
            <a:spLocks noGrp="1"/>
          </p:cNvSpPr>
          <p:nvPr>
            <p:ph type="sldNum" sz="quarter" idx="12"/>
          </p:nvPr>
        </p:nvSpPr>
        <p:spPr/>
        <p:txBody>
          <a:bodyPr/>
          <a:lstStyle/>
          <a:p>
            <a:fld id="{2E20E5FE-63B1-4034-BE0F-A56A5E2F5459}" type="slidenum">
              <a:rPr lang="en-IN" smtClean="0"/>
              <a:pPr/>
              <a:t>‹#›</a:t>
            </a:fld>
            <a:endParaRPr lang="en-IN"/>
          </a:p>
        </p:txBody>
      </p:sp>
    </p:spTree>
    <p:extLst>
      <p:ext uri="{BB962C8B-B14F-4D97-AF65-F5344CB8AC3E}">
        <p14:creationId xmlns:p14="http://schemas.microsoft.com/office/powerpoint/2010/main" val="404270869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64B11D6D-9B05-4A1C-89AE-F268A650CBD8}" type="datetimeFigureOut">
              <a:rPr lang="en-IN" smtClean="0">
                <a:solidFill>
                  <a:srgbClr val="575F6D"/>
                </a:solidFill>
              </a:rPr>
              <a:pPr/>
              <a:t>11-11-2012</a:t>
            </a:fld>
            <a:endParaRPr lang="en-IN">
              <a:solidFill>
                <a:srgbClr val="575F6D"/>
              </a:solidFill>
            </a:endParaRP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IN">
              <a:solidFill>
                <a:srgbClr val="575F6D"/>
              </a:solidFill>
            </a:endParaRP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Slide Number Placeholder 28"/>
          <p:cNvSpPr>
            <a:spLocks noGrp="1"/>
          </p:cNvSpPr>
          <p:nvPr>
            <p:ph type="sldNum" sz="quarter" idx="12"/>
          </p:nvPr>
        </p:nvSpPr>
        <p:spPr bwMode="auto">
          <a:xfrm>
            <a:off x="1325544" y="4928702"/>
            <a:ext cx="609600" cy="517524"/>
          </a:xfrm>
        </p:spPr>
        <p:txBody>
          <a:bodyPr/>
          <a:lstStyle/>
          <a:p>
            <a:fld id="{2E20E5FE-63B1-4034-BE0F-A56A5E2F5459}" type="slidenum">
              <a:rPr lang="en-IN" smtClean="0"/>
              <a:pPr/>
              <a:t>‹#›</a:t>
            </a:fld>
            <a:endParaRPr lang="en-IN"/>
          </a:p>
        </p:txBody>
      </p:sp>
    </p:spTree>
    <p:extLst>
      <p:ext uri="{BB962C8B-B14F-4D97-AF65-F5344CB8AC3E}">
        <p14:creationId xmlns:p14="http://schemas.microsoft.com/office/powerpoint/2010/main" val="1889056904"/>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64B11D6D-9B05-4A1C-89AE-F268A650CBD8}" type="datetimeFigureOut">
              <a:rPr lang="en-IN" smtClean="0">
                <a:solidFill>
                  <a:srgbClr val="575F6D"/>
                </a:solidFill>
              </a:rPr>
              <a:pPr/>
              <a:t>11-11-2012</a:t>
            </a:fld>
            <a:endParaRPr lang="en-IN">
              <a:solidFill>
                <a:srgbClr val="575F6D"/>
              </a:solidFill>
            </a:endParaRPr>
          </a:p>
        </p:txBody>
      </p:sp>
      <p:sp>
        <p:nvSpPr>
          <p:cNvPr id="9" name="Slide Number Placeholder 8"/>
          <p:cNvSpPr>
            <a:spLocks noGrp="1"/>
          </p:cNvSpPr>
          <p:nvPr>
            <p:ph type="sldNum" sz="quarter" idx="15"/>
          </p:nvPr>
        </p:nvSpPr>
        <p:spPr/>
        <p:txBody>
          <a:bodyPr rtlCol="0"/>
          <a:lstStyle/>
          <a:p>
            <a:fld id="{2E20E5FE-63B1-4034-BE0F-A56A5E2F5459}" type="slidenum">
              <a:rPr lang="en-IN" smtClean="0"/>
              <a:pPr/>
              <a:t>‹#›</a:t>
            </a:fld>
            <a:endParaRPr lang="en-IN"/>
          </a:p>
        </p:txBody>
      </p:sp>
      <p:sp>
        <p:nvSpPr>
          <p:cNvPr id="10" name="Footer Placeholder 9"/>
          <p:cNvSpPr>
            <a:spLocks noGrp="1"/>
          </p:cNvSpPr>
          <p:nvPr>
            <p:ph type="ftr" sz="quarter" idx="16"/>
          </p:nvPr>
        </p:nvSpPr>
        <p:spPr/>
        <p:txBody>
          <a:bodyPr rtlCol="0"/>
          <a:lstStyle/>
          <a:p>
            <a:endParaRPr lang="en-IN">
              <a:solidFill>
                <a:srgbClr val="575F6D"/>
              </a:solidFill>
            </a:endParaRPr>
          </a:p>
        </p:txBody>
      </p:sp>
    </p:spTree>
    <p:extLst>
      <p:ext uri="{BB962C8B-B14F-4D97-AF65-F5344CB8AC3E}">
        <p14:creationId xmlns:p14="http://schemas.microsoft.com/office/powerpoint/2010/main" val="44252532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64B11D6D-9B05-4A1C-89AE-F268A650CBD8}" type="datetimeFigureOut">
              <a:rPr lang="en-IN" smtClean="0">
                <a:solidFill>
                  <a:srgbClr val="FFF39D"/>
                </a:solidFill>
              </a:rPr>
              <a:pPr/>
              <a:t>11-11-2012</a:t>
            </a:fld>
            <a:endParaRPr lang="en-IN">
              <a:solidFill>
                <a:srgbClr val="FFF39D"/>
              </a:solidFill>
            </a:endParaRP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IN">
              <a:solidFill>
                <a:srgbClr val="FFF39D"/>
              </a:solidFill>
            </a:endParaRP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6" name="Slide Number Placeholder 5"/>
          <p:cNvSpPr>
            <a:spLocks noGrp="1"/>
          </p:cNvSpPr>
          <p:nvPr>
            <p:ph type="sldNum" sz="quarter" idx="12"/>
          </p:nvPr>
        </p:nvSpPr>
        <p:spPr bwMode="auto">
          <a:xfrm>
            <a:off x="1340616" y="4928702"/>
            <a:ext cx="609600" cy="517524"/>
          </a:xfrm>
        </p:spPr>
        <p:txBody>
          <a:bodyPr/>
          <a:lstStyle/>
          <a:p>
            <a:fld id="{2E20E5FE-63B1-4034-BE0F-A56A5E2F5459}" type="slidenum">
              <a:rPr lang="en-IN" smtClean="0"/>
              <a:pPr/>
              <a:t>‹#›</a:t>
            </a:fld>
            <a:endParaRPr lang="en-IN"/>
          </a:p>
        </p:txBody>
      </p:sp>
    </p:spTree>
    <p:extLst>
      <p:ext uri="{BB962C8B-B14F-4D97-AF65-F5344CB8AC3E}">
        <p14:creationId xmlns:p14="http://schemas.microsoft.com/office/powerpoint/2010/main" val="1683172809"/>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4B11D6D-9B05-4A1C-89AE-F268A650CBD8}" type="datetimeFigureOut">
              <a:rPr lang="en-IN" smtClean="0">
                <a:solidFill>
                  <a:srgbClr val="575F6D"/>
                </a:solidFill>
              </a:rPr>
              <a:pPr/>
              <a:t>11-11-2012</a:t>
            </a:fld>
            <a:endParaRPr lang="en-IN">
              <a:solidFill>
                <a:srgbClr val="575F6D"/>
              </a:solidFill>
            </a:endParaRPr>
          </a:p>
        </p:txBody>
      </p:sp>
      <p:sp>
        <p:nvSpPr>
          <p:cNvPr id="6" name="Footer Placeholder 5"/>
          <p:cNvSpPr>
            <a:spLocks noGrp="1"/>
          </p:cNvSpPr>
          <p:nvPr>
            <p:ph type="ftr" sz="quarter" idx="11"/>
          </p:nvPr>
        </p:nvSpPr>
        <p:spPr/>
        <p:txBody>
          <a:bodyPr/>
          <a:lstStyle/>
          <a:p>
            <a:endParaRPr lang="en-IN">
              <a:solidFill>
                <a:srgbClr val="575F6D"/>
              </a:solidFill>
            </a:endParaRPr>
          </a:p>
        </p:txBody>
      </p:sp>
      <p:sp>
        <p:nvSpPr>
          <p:cNvPr id="7" name="Slide Number Placeholder 6"/>
          <p:cNvSpPr>
            <a:spLocks noGrp="1"/>
          </p:cNvSpPr>
          <p:nvPr>
            <p:ph type="sldNum" sz="quarter" idx="12"/>
          </p:nvPr>
        </p:nvSpPr>
        <p:spPr/>
        <p:txBody>
          <a:bodyPr/>
          <a:lstStyle/>
          <a:p>
            <a:fld id="{2E20E5FE-63B1-4034-BE0F-A56A5E2F5459}" type="slidenum">
              <a:rPr lang="en-IN" smtClean="0"/>
              <a:pPr/>
              <a:t>‹#›</a:t>
            </a:fld>
            <a:endParaRPr lang="en-IN"/>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87954580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64B11D6D-9B05-4A1C-89AE-F268A650CBD8}" type="datetimeFigureOut">
              <a:rPr lang="en-IN" smtClean="0">
                <a:solidFill>
                  <a:srgbClr val="575F6D"/>
                </a:solidFill>
              </a:rPr>
              <a:pPr/>
              <a:t>11-11-2012</a:t>
            </a:fld>
            <a:endParaRPr lang="en-IN">
              <a:solidFill>
                <a:srgbClr val="575F6D"/>
              </a:solidFill>
            </a:endParaRPr>
          </a:p>
        </p:txBody>
      </p:sp>
      <p:sp>
        <p:nvSpPr>
          <p:cNvPr id="8" name="Footer Placeholder 7"/>
          <p:cNvSpPr>
            <a:spLocks noGrp="1"/>
          </p:cNvSpPr>
          <p:nvPr>
            <p:ph type="ftr" sz="quarter" idx="11"/>
          </p:nvPr>
        </p:nvSpPr>
        <p:spPr/>
        <p:txBody>
          <a:bodyPr/>
          <a:lstStyle/>
          <a:p>
            <a:endParaRPr lang="en-IN">
              <a:solidFill>
                <a:srgbClr val="575F6D"/>
              </a:solidFill>
            </a:endParaRPr>
          </a:p>
        </p:txBody>
      </p:sp>
      <p:sp>
        <p:nvSpPr>
          <p:cNvPr id="9" name="Slide Number Placeholder 8"/>
          <p:cNvSpPr>
            <a:spLocks noGrp="1"/>
          </p:cNvSpPr>
          <p:nvPr>
            <p:ph type="sldNum" sz="quarter" idx="12"/>
          </p:nvPr>
        </p:nvSpPr>
        <p:spPr/>
        <p:txBody>
          <a:bodyPr/>
          <a:lstStyle/>
          <a:p>
            <a:fld id="{2E20E5FE-63B1-4034-BE0F-A56A5E2F5459}" type="slidenum">
              <a:rPr lang="en-IN" smtClean="0"/>
              <a:pPr/>
              <a:t>‹#›</a:t>
            </a:fld>
            <a:endParaRPr lang="en-IN"/>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extLst>
      <p:ext uri="{BB962C8B-B14F-4D97-AF65-F5344CB8AC3E}">
        <p14:creationId xmlns:p14="http://schemas.microsoft.com/office/powerpoint/2010/main" val="99346724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64B11D6D-9B05-4A1C-89AE-F268A650CBD8}" type="datetimeFigureOut">
              <a:rPr lang="en-IN" smtClean="0">
                <a:solidFill>
                  <a:srgbClr val="575F6D"/>
                </a:solidFill>
              </a:rPr>
              <a:pPr/>
              <a:t>11-11-2012</a:t>
            </a:fld>
            <a:endParaRPr lang="en-IN">
              <a:solidFill>
                <a:srgbClr val="575F6D"/>
              </a:solidFill>
            </a:endParaRPr>
          </a:p>
        </p:txBody>
      </p:sp>
      <p:sp>
        <p:nvSpPr>
          <p:cNvPr id="7" name="Slide Number Placeholder 6"/>
          <p:cNvSpPr>
            <a:spLocks noGrp="1"/>
          </p:cNvSpPr>
          <p:nvPr>
            <p:ph type="sldNum" sz="quarter" idx="11"/>
          </p:nvPr>
        </p:nvSpPr>
        <p:spPr/>
        <p:txBody>
          <a:bodyPr rtlCol="0"/>
          <a:lstStyle/>
          <a:p>
            <a:fld id="{2E20E5FE-63B1-4034-BE0F-A56A5E2F5459}" type="slidenum">
              <a:rPr lang="en-IN" smtClean="0"/>
              <a:pPr/>
              <a:t>‹#›</a:t>
            </a:fld>
            <a:endParaRPr lang="en-IN"/>
          </a:p>
        </p:txBody>
      </p:sp>
      <p:sp>
        <p:nvSpPr>
          <p:cNvPr id="8" name="Footer Placeholder 7"/>
          <p:cNvSpPr>
            <a:spLocks noGrp="1"/>
          </p:cNvSpPr>
          <p:nvPr>
            <p:ph type="ftr" sz="quarter" idx="12"/>
          </p:nvPr>
        </p:nvSpPr>
        <p:spPr/>
        <p:txBody>
          <a:bodyPr rtlCol="0"/>
          <a:lstStyle/>
          <a:p>
            <a:endParaRPr lang="en-IN">
              <a:solidFill>
                <a:srgbClr val="575F6D"/>
              </a:solidFill>
            </a:endParaRPr>
          </a:p>
        </p:txBody>
      </p:sp>
    </p:spTree>
    <p:extLst>
      <p:ext uri="{BB962C8B-B14F-4D97-AF65-F5344CB8AC3E}">
        <p14:creationId xmlns:p14="http://schemas.microsoft.com/office/powerpoint/2010/main" val="76586301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B11D6D-9B05-4A1C-89AE-F268A650CBD8}" type="datetimeFigureOut">
              <a:rPr lang="en-IN" smtClean="0">
                <a:solidFill>
                  <a:srgbClr val="575F6D"/>
                </a:solidFill>
              </a:rPr>
              <a:pPr/>
              <a:t>11-11-2012</a:t>
            </a:fld>
            <a:endParaRPr lang="en-IN">
              <a:solidFill>
                <a:srgbClr val="575F6D"/>
              </a:solidFill>
            </a:endParaRPr>
          </a:p>
        </p:txBody>
      </p:sp>
      <p:sp>
        <p:nvSpPr>
          <p:cNvPr id="3" name="Footer Placeholder 2"/>
          <p:cNvSpPr>
            <a:spLocks noGrp="1"/>
          </p:cNvSpPr>
          <p:nvPr>
            <p:ph type="ftr" sz="quarter" idx="11"/>
          </p:nvPr>
        </p:nvSpPr>
        <p:spPr/>
        <p:txBody>
          <a:bodyPr/>
          <a:lstStyle/>
          <a:p>
            <a:endParaRPr lang="en-IN">
              <a:solidFill>
                <a:srgbClr val="575F6D"/>
              </a:solidFill>
            </a:endParaRPr>
          </a:p>
        </p:txBody>
      </p:sp>
      <p:sp>
        <p:nvSpPr>
          <p:cNvPr id="4" name="Slide Number Placeholder 3"/>
          <p:cNvSpPr>
            <a:spLocks noGrp="1"/>
          </p:cNvSpPr>
          <p:nvPr>
            <p:ph type="sldNum" sz="quarter" idx="12"/>
          </p:nvPr>
        </p:nvSpPr>
        <p:spPr/>
        <p:txBody>
          <a:bodyPr/>
          <a:lstStyle/>
          <a:p>
            <a:fld id="{2E20E5FE-63B1-4034-BE0F-A56A5E2F5459}" type="slidenum">
              <a:rPr lang="en-IN" smtClean="0"/>
              <a:pPr/>
              <a:t>‹#›</a:t>
            </a:fld>
            <a:endParaRPr lang="en-IN"/>
          </a:p>
        </p:txBody>
      </p:sp>
    </p:spTree>
    <p:extLst>
      <p:ext uri="{BB962C8B-B14F-4D97-AF65-F5344CB8AC3E}">
        <p14:creationId xmlns:p14="http://schemas.microsoft.com/office/powerpoint/2010/main" val="2889376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64B11D6D-9B05-4A1C-89AE-F268A650CBD8}" type="datetimeFigureOut">
              <a:rPr lang="en-IN" smtClean="0"/>
              <a:pPr/>
              <a:t>11-11-2012</a:t>
            </a:fld>
            <a:endParaRPr lang="en-IN"/>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IN"/>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2E20E5FE-63B1-4034-BE0F-A56A5E2F5459}"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64B11D6D-9B05-4A1C-89AE-F268A650CBD8}" type="datetimeFigureOut">
              <a:rPr lang="en-IN" smtClean="0">
                <a:solidFill>
                  <a:srgbClr val="575F6D"/>
                </a:solidFill>
              </a:rPr>
              <a:pPr/>
              <a:t>11-11-2012</a:t>
            </a:fld>
            <a:endParaRPr lang="en-IN">
              <a:solidFill>
                <a:srgbClr val="575F6D"/>
              </a:solidFill>
            </a:endParaRPr>
          </a:p>
        </p:txBody>
      </p:sp>
      <p:sp>
        <p:nvSpPr>
          <p:cNvPr id="22" name="Slide Number Placeholder 21"/>
          <p:cNvSpPr>
            <a:spLocks noGrp="1"/>
          </p:cNvSpPr>
          <p:nvPr>
            <p:ph type="sldNum" sz="quarter" idx="15"/>
          </p:nvPr>
        </p:nvSpPr>
        <p:spPr/>
        <p:txBody>
          <a:bodyPr rtlCol="0"/>
          <a:lstStyle/>
          <a:p>
            <a:fld id="{2E20E5FE-63B1-4034-BE0F-A56A5E2F5459}" type="slidenum">
              <a:rPr lang="en-IN" smtClean="0"/>
              <a:pPr/>
              <a:t>‹#›</a:t>
            </a:fld>
            <a:endParaRPr lang="en-IN"/>
          </a:p>
        </p:txBody>
      </p:sp>
      <p:sp>
        <p:nvSpPr>
          <p:cNvPr id="23" name="Footer Placeholder 22"/>
          <p:cNvSpPr>
            <a:spLocks noGrp="1"/>
          </p:cNvSpPr>
          <p:nvPr>
            <p:ph type="ftr" sz="quarter" idx="16"/>
          </p:nvPr>
        </p:nvSpPr>
        <p:spPr/>
        <p:txBody>
          <a:bodyPr rtlCol="0"/>
          <a:lstStyle/>
          <a:p>
            <a:endParaRPr lang="en-IN">
              <a:solidFill>
                <a:srgbClr val="575F6D"/>
              </a:solidFill>
            </a:endParaRPr>
          </a:p>
        </p:txBody>
      </p:sp>
    </p:spTree>
    <p:extLst>
      <p:ext uri="{BB962C8B-B14F-4D97-AF65-F5344CB8AC3E}">
        <p14:creationId xmlns:p14="http://schemas.microsoft.com/office/powerpoint/2010/main" val="847648138"/>
      </p:ext>
    </p:extLst>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Date Placeholder 16"/>
          <p:cNvSpPr>
            <a:spLocks noGrp="1"/>
          </p:cNvSpPr>
          <p:nvPr>
            <p:ph type="dt" sz="half" idx="10"/>
          </p:nvPr>
        </p:nvSpPr>
        <p:spPr/>
        <p:txBody>
          <a:bodyPr rtlCol="0"/>
          <a:lstStyle/>
          <a:p>
            <a:fld id="{64B11D6D-9B05-4A1C-89AE-F268A650CBD8}" type="datetimeFigureOut">
              <a:rPr lang="en-IN" smtClean="0">
                <a:solidFill>
                  <a:srgbClr val="575F6D"/>
                </a:solidFill>
              </a:rPr>
              <a:pPr/>
              <a:t>11-11-2012</a:t>
            </a:fld>
            <a:endParaRPr lang="en-IN">
              <a:solidFill>
                <a:srgbClr val="575F6D"/>
              </a:solidFill>
            </a:endParaRPr>
          </a:p>
        </p:txBody>
      </p:sp>
      <p:sp>
        <p:nvSpPr>
          <p:cNvPr id="18" name="Slide Number Placeholder 17"/>
          <p:cNvSpPr>
            <a:spLocks noGrp="1"/>
          </p:cNvSpPr>
          <p:nvPr>
            <p:ph type="sldNum" sz="quarter" idx="11"/>
          </p:nvPr>
        </p:nvSpPr>
        <p:spPr/>
        <p:txBody>
          <a:bodyPr rtlCol="0"/>
          <a:lstStyle/>
          <a:p>
            <a:fld id="{2E20E5FE-63B1-4034-BE0F-A56A5E2F5459}" type="slidenum">
              <a:rPr lang="en-IN" smtClean="0"/>
              <a:pPr/>
              <a:t>‹#›</a:t>
            </a:fld>
            <a:endParaRPr lang="en-IN"/>
          </a:p>
        </p:txBody>
      </p:sp>
      <p:sp>
        <p:nvSpPr>
          <p:cNvPr id="21" name="Footer Placeholder 20"/>
          <p:cNvSpPr>
            <a:spLocks noGrp="1"/>
          </p:cNvSpPr>
          <p:nvPr>
            <p:ph type="ftr" sz="quarter" idx="12"/>
          </p:nvPr>
        </p:nvSpPr>
        <p:spPr/>
        <p:txBody>
          <a:bodyPr rtlCol="0"/>
          <a:lstStyle/>
          <a:p>
            <a:endParaRPr lang="en-IN">
              <a:solidFill>
                <a:srgbClr val="575F6D"/>
              </a:solidFill>
            </a:endParaRPr>
          </a:p>
        </p:txBody>
      </p:sp>
    </p:spTree>
    <p:extLst>
      <p:ext uri="{BB962C8B-B14F-4D97-AF65-F5344CB8AC3E}">
        <p14:creationId xmlns:p14="http://schemas.microsoft.com/office/powerpoint/2010/main" val="266161082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4B11D6D-9B05-4A1C-89AE-F268A650CBD8}" type="datetimeFigureOut">
              <a:rPr lang="en-IN" smtClean="0">
                <a:solidFill>
                  <a:srgbClr val="575F6D"/>
                </a:solidFill>
              </a:rPr>
              <a:pPr/>
              <a:t>11-11-2012</a:t>
            </a:fld>
            <a:endParaRPr lang="en-IN">
              <a:solidFill>
                <a:srgbClr val="575F6D"/>
              </a:solidFill>
            </a:endParaRPr>
          </a:p>
        </p:txBody>
      </p:sp>
      <p:sp>
        <p:nvSpPr>
          <p:cNvPr id="5" name="Footer Placeholder 4"/>
          <p:cNvSpPr>
            <a:spLocks noGrp="1"/>
          </p:cNvSpPr>
          <p:nvPr>
            <p:ph type="ftr" sz="quarter" idx="11"/>
          </p:nvPr>
        </p:nvSpPr>
        <p:spPr/>
        <p:txBody>
          <a:bodyPr/>
          <a:lstStyle/>
          <a:p>
            <a:endParaRPr lang="en-IN">
              <a:solidFill>
                <a:srgbClr val="575F6D"/>
              </a:solidFill>
            </a:endParaRPr>
          </a:p>
        </p:txBody>
      </p:sp>
      <p:sp>
        <p:nvSpPr>
          <p:cNvPr id="6" name="Slide Number Placeholder 5"/>
          <p:cNvSpPr>
            <a:spLocks noGrp="1"/>
          </p:cNvSpPr>
          <p:nvPr>
            <p:ph type="sldNum" sz="quarter" idx="12"/>
          </p:nvPr>
        </p:nvSpPr>
        <p:spPr/>
        <p:txBody>
          <a:bodyPr/>
          <a:lstStyle/>
          <a:p>
            <a:fld id="{2E20E5FE-63B1-4034-BE0F-A56A5E2F5459}" type="slidenum">
              <a:rPr lang="en-IN" smtClean="0"/>
              <a:pPr/>
              <a:t>‹#›</a:t>
            </a:fld>
            <a:endParaRPr lang="en-IN"/>
          </a:p>
        </p:txBody>
      </p:sp>
    </p:spTree>
    <p:extLst>
      <p:ext uri="{BB962C8B-B14F-4D97-AF65-F5344CB8AC3E}">
        <p14:creationId xmlns:p14="http://schemas.microsoft.com/office/powerpoint/2010/main" val="254606944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4B11D6D-9B05-4A1C-89AE-F268A650CBD8}" type="datetimeFigureOut">
              <a:rPr lang="en-IN" smtClean="0">
                <a:solidFill>
                  <a:srgbClr val="575F6D"/>
                </a:solidFill>
              </a:rPr>
              <a:pPr/>
              <a:t>11-11-2012</a:t>
            </a:fld>
            <a:endParaRPr lang="en-IN">
              <a:solidFill>
                <a:srgbClr val="575F6D"/>
              </a:solidFill>
            </a:endParaRPr>
          </a:p>
        </p:txBody>
      </p:sp>
      <p:sp>
        <p:nvSpPr>
          <p:cNvPr id="5" name="Footer Placeholder 4"/>
          <p:cNvSpPr>
            <a:spLocks noGrp="1"/>
          </p:cNvSpPr>
          <p:nvPr>
            <p:ph type="ftr" sz="quarter" idx="11"/>
          </p:nvPr>
        </p:nvSpPr>
        <p:spPr/>
        <p:txBody>
          <a:bodyPr/>
          <a:lstStyle/>
          <a:p>
            <a:endParaRPr lang="en-IN">
              <a:solidFill>
                <a:srgbClr val="575F6D"/>
              </a:solidFill>
            </a:endParaRPr>
          </a:p>
        </p:txBody>
      </p:sp>
      <p:sp>
        <p:nvSpPr>
          <p:cNvPr id="6" name="Slide Number Placeholder 5"/>
          <p:cNvSpPr>
            <a:spLocks noGrp="1"/>
          </p:cNvSpPr>
          <p:nvPr>
            <p:ph type="sldNum" sz="quarter" idx="12"/>
          </p:nvPr>
        </p:nvSpPr>
        <p:spPr/>
        <p:txBody>
          <a:bodyPr/>
          <a:lstStyle/>
          <a:p>
            <a:fld id="{2E20E5FE-63B1-4034-BE0F-A56A5E2F5459}" type="slidenum">
              <a:rPr lang="en-IN" smtClean="0"/>
              <a:pPr/>
              <a:t>‹#›</a:t>
            </a:fld>
            <a:endParaRPr lang="en-IN"/>
          </a:p>
        </p:txBody>
      </p:sp>
    </p:spTree>
    <p:extLst>
      <p:ext uri="{BB962C8B-B14F-4D97-AF65-F5344CB8AC3E}">
        <p14:creationId xmlns:p14="http://schemas.microsoft.com/office/powerpoint/2010/main" val="404270869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64B11D6D-9B05-4A1C-89AE-F268A650CBD8}" type="datetimeFigureOut">
              <a:rPr lang="en-IN" smtClean="0">
                <a:solidFill>
                  <a:srgbClr val="575F6D"/>
                </a:solidFill>
              </a:rPr>
              <a:pPr/>
              <a:t>11-11-2012</a:t>
            </a:fld>
            <a:endParaRPr lang="en-IN">
              <a:solidFill>
                <a:srgbClr val="575F6D"/>
              </a:solidFill>
            </a:endParaRP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IN">
              <a:solidFill>
                <a:srgbClr val="575F6D"/>
              </a:solidFill>
            </a:endParaRP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Slide Number Placeholder 28"/>
          <p:cNvSpPr>
            <a:spLocks noGrp="1"/>
          </p:cNvSpPr>
          <p:nvPr>
            <p:ph type="sldNum" sz="quarter" idx="12"/>
          </p:nvPr>
        </p:nvSpPr>
        <p:spPr bwMode="auto">
          <a:xfrm>
            <a:off x="1325544" y="4928702"/>
            <a:ext cx="609600" cy="517524"/>
          </a:xfrm>
        </p:spPr>
        <p:txBody>
          <a:bodyPr/>
          <a:lstStyle/>
          <a:p>
            <a:fld id="{2E20E5FE-63B1-4034-BE0F-A56A5E2F5459}" type="slidenum">
              <a:rPr lang="en-IN" smtClean="0"/>
              <a:pPr/>
              <a:t>‹#›</a:t>
            </a:fld>
            <a:endParaRPr lang="en-IN"/>
          </a:p>
        </p:txBody>
      </p:sp>
    </p:spTree>
    <p:extLst>
      <p:ext uri="{BB962C8B-B14F-4D97-AF65-F5344CB8AC3E}">
        <p14:creationId xmlns:p14="http://schemas.microsoft.com/office/powerpoint/2010/main" val="1889056904"/>
      </p:ext>
    </p:extLst>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64B11D6D-9B05-4A1C-89AE-F268A650CBD8}" type="datetimeFigureOut">
              <a:rPr lang="en-IN" smtClean="0">
                <a:solidFill>
                  <a:srgbClr val="575F6D"/>
                </a:solidFill>
              </a:rPr>
              <a:pPr/>
              <a:t>11-11-2012</a:t>
            </a:fld>
            <a:endParaRPr lang="en-IN">
              <a:solidFill>
                <a:srgbClr val="575F6D"/>
              </a:solidFill>
            </a:endParaRPr>
          </a:p>
        </p:txBody>
      </p:sp>
      <p:sp>
        <p:nvSpPr>
          <p:cNvPr id="9" name="Slide Number Placeholder 8"/>
          <p:cNvSpPr>
            <a:spLocks noGrp="1"/>
          </p:cNvSpPr>
          <p:nvPr>
            <p:ph type="sldNum" sz="quarter" idx="15"/>
          </p:nvPr>
        </p:nvSpPr>
        <p:spPr/>
        <p:txBody>
          <a:bodyPr rtlCol="0"/>
          <a:lstStyle/>
          <a:p>
            <a:fld id="{2E20E5FE-63B1-4034-BE0F-A56A5E2F5459}" type="slidenum">
              <a:rPr lang="en-IN" smtClean="0"/>
              <a:pPr/>
              <a:t>‹#›</a:t>
            </a:fld>
            <a:endParaRPr lang="en-IN"/>
          </a:p>
        </p:txBody>
      </p:sp>
      <p:sp>
        <p:nvSpPr>
          <p:cNvPr id="10" name="Footer Placeholder 9"/>
          <p:cNvSpPr>
            <a:spLocks noGrp="1"/>
          </p:cNvSpPr>
          <p:nvPr>
            <p:ph type="ftr" sz="quarter" idx="16"/>
          </p:nvPr>
        </p:nvSpPr>
        <p:spPr/>
        <p:txBody>
          <a:bodyPr rtlCol="0"/>
          <a:lstStyle/>
          <a:p>
            <a:endParaRPr lang="en-IN">
              <a:solidFill>
                <a:srgbClr val="575F6D"/>
              </a:solidFill>
            </a:endParaRPr>
          </a:p>
        </p:txBody>
      </p:sp>
    </p:spTree>
    <p:extLst>
      <p:ext uri="{BB962C8B-B14F-4D97-AF65-F5344CB8AC3E}">
        <p14:creationId xmlns:p14="http://schemas.microsoft.com/office/powerpoint/2010/main" val="44252532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64B11D6D-9B05-4A1C-89AE-F268A650CBD8}" type="datetimeFigureOut">
              <a:rPr lang="en-IN" smtClean="0">
                <a:solidFill>
                  <a:srgbClr val="FFF39D"/>
                </a:solidFill>
              </a:rPr>
              <a:pPr/>
              <a:t>11-11-2012</a:t>
            </a:fld>
            <a:endParaRPr lang="en-IN">
              <a:solidFill>
                <a:srgbClr val="FFF39D"/>
              </a:solidFill>
            </a:endParaRP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IN">
              <a:solidFill>
                <a:srgbClr val="FFF39D"/>
              </a:solidFill>
            </a:endParaRP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6" name="Slide Number Placeholder 5"/>
          <p:cNvSpPr>
            <a:spLocks noGrp="1"/>
          </p:cNvSpPr>
          <p:nvPr>
            <p:ph type="sldNum" sz="quarter" idx="12"/>
          </p:nvPr>
        </p:nvSpPr>
        <p:spPr bwMode="auto">
          <a:xfrm>
            <a:off x="1340616" y="4928702"/>
            <a:ext cx="609600" cy="517524"/>
          </a:xfrm>
        </p:spPr>
        <p:txBody>
          <a:bodyPr/>
          <a:lstStyle/>
          <a:p>
            <a:fld id="{2E20E5FE-63B1-4034-BE0F-A56A5E2F5459}" type="slidenum">
              <a:rPr lang="en-IN" smtClean="0"/>
              <a:pPr/>
              <a:t>‹#›</a:t>
            </a:fld>
            <a:endParaRPr lang="en-IN"/>
          </a:p>
        </p:txBody>
      </p:sp>
    </p:spTree>
    <p:extLst>
      <p:ext uri="{BB962C8B-B14F-4D97-AF65-F5344CB8AC3E}">
        <p14:creationId xmlns:p14="http://schemas.microsoft.com/office/powerpoint/2010/main" val="1683172809"/>
      </p:ext>
    </p:extLst>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4B11D6D-9B05-4A1C-89AE-F268A650CBD8}" type="datetimeFigureOut">
              <a:rPr lang="en-IN" smtClean="0">
                <a:solidFill>
                  <a:srgbClr val="575F6D"/>
                </a:solidFill>
              </a:rPr>
              <a:pPr/>
              <a:t>11-11-2012</a:t>
            </a:fld>
            <a:endParaRPr lang="en-IN">
              <a:solidFill>
                <a:srgbClr val="575F6D"/>
              </a:solidFill>
            </a:endParaRPr>
          </a:p>
        </p:txBody>
      </p:sp>
      <p:sp>
        <p:nvSpPr>
          <p:cNvPr id="6" name="Footer Placeholder 5"/>
          <p:cNvSpPr>
            <a:spLocks noGrp="1"/>
          </p:cNvSpPr>
          <p:nvPr>
            <p:ph type="ftr" sz="quarter" idx="11"/>
          </p:nvPr>
        </p:nvSpPr>
        <p:spPr/>
        <p:txBody>
          <a:bodyPr/>
          <a:lstStyle/>
          <a:p>
            <a:endParaRPr lang="en-IN">
              <a:solidFill>
                <a:srgbClr val="575F6D"/>
              </a:solidFill>
            </a:endParaRPr>
          </a:p>
        </p:txBody>
      </p:sp>
      <p:sp>
        <p:nvSpPr>
          <p:cNvPr id="7" name="Slide Number Placeholder 6"/>
          <p:cNvSpPr>
            <a:spLocks noGrp="1"/>
          </p:cNvSpPr>
          <p:nvPr>
            <p:ph type="sldNum" sz="quarter" idx="12"/>
          </p:nvPr>
        </p:nvSpPr>
        <p:spPr/>
        <p:txBody>
          <a:bodyPr/>
          <a:lstStyle/>
          <a:p>
            <a:fld id="{2E20E5FE-63B1-4034-BE0F-A56A5E2F5459}" type="slidenum">
              <a:rPr lang="en-IN" smtClean="0"/>
              <a:pPr/>
              <a:t>‹#›</a:t>
            </a:fld>
            <a:endParaRPr lang="en-IN"/>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87954580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64B11D6D-9B05-4A1C-89AE-F268A650CBD8}" type="datetimeFigureOut">
              <a:rPr lang="en-IN" smtClean="0">
                <a:solidFill>
                  <a:srgbClr val="575F6D"/>
                </a:solidFill>
              </a:rPr>
              <a:pPr/>
              <a:t>11-11-2012</a:t>
            </a:fld>
            <a:endParaRPr lang="en-IN">
              <a:solidFill>
                <a:srgbClr val="575F6D"/>
              </a:solidFill>
            </a:endParaRPr>
          </a:p>
        </p:txBody>
      </p:sp>
      <p:sp>
        <p:nvSpPr>
          <p:cNvPr id="8" name="Footer Placeholder 7"/>
          <p:cNvSpPr>
            <a:spLocks noGrp="1"/>
          </p:cNvSpPr>
          <p:nvPr>
            <p:ph type="ftr" sz="quarter" idx="11"/>
          </p:nvPr>
        </p:nvSpPr>
        <p:spPr/>
        <p:txBody>
          <a:bodyPr/>
          <a:lstStyle/>
          <a:p>
            <a:endParaRPr lang="en-IN">
              <a:solidFill>
                <a:srgbClr val="575F6D"/>
              </a:solidFill>
            </a:endParaRPr>
          </a:p>
        </p:txBody>
      </p:sp>
      <p:sp>
        <p:nvSpPr>
          <p:cNvPr id="9" name="Slide Number Placeholder 8"/>
          <p:cNvSpPr>
            <a:spLocks noGrp="1"/>
          </p:cNvSpPr>
          <p:nvPr>
            <p:ph type="sldNum" sz="quarter" idx="12"/>
          </p:nvPr>
        </p:nvSpPr>
        <p:spPr/>
        <p:txBody>
          <a:bodyPr/>
          <a:lstStyle/>
          <a:p>
            <a:fld id="{2E20E5FE-63B1-4034-BE0F-A56A5E2F5459}" type="slidenum">
              <a:rPr lang="en-IN" smtClean="0"/>
              <a:pPr/>
              <a:t>‹#›</a:t>
            </a:fld>
            <a:endParaRPr lang="en-IN"/>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extLst>
      <p:ext uri="{BB962C8B-B14F-4D97-AF65-F5344CB8AC3E}">
        <p14:creationId xmlns:p14="http://schemas.microsoft.com/office/powerpoint/2010/main" val="99346724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64B11D6D-9B05-4A1C-89AE-F268A650CBD8}" type="datetimeFigureOut">
              <a:rPr lang="en-IN" smtClean="0">
                <a:solidFill>
                  <a:srgbClr val="575F6D"/>
                </a:solidFill>
              </a:rPr>
              <a:pPr/>
              <a:t>11-11-2012</a:t>
            </a:fld>
            <a:endParaRPr lang="en-IN">
              <a:solidFill>
                <a:srgbClr val="575F6D"/>
              </a:solidFill>
            </a:endParaRPr>
          </a:p>
        </p:txBody>
      </p:sp>
      <p:sp>
        <p:nvSpPr>
          <p:cNvPr id="7" name="Slide Number Placeholder 6"/>
          <p:cNvSpPr>
            <a:spLocks noGrp="1"/>
          </p:cNvSpPr>
          <p:nvPr>
            <p:ph type="sldNum" sz="quarter" idx="11"/>
          </p:nvPr>
        </p:nvSpPr>
        <p:spPr/>
        <p:txBody>
          <a:bodyPr rtlCol="0"/>
          <a:lstStyle/>
          <a:p>
            <a:fld id="{2E20E5FE-63B1-4034-BE0F-A56A5E2F5459}" type="slidenum">
              <a:rPr lang="en-IN" smtClean="0"/>
              <a:pPr/>
              <a:t>‹#›</a:t>
            </a:fld>
            <a:endParaRPr lang="en-IN"/>
          </a:p>
        </p:txBody>
      </p:sp>
      <p:sp>
        <p:nvSpPr>
          <p:cNvPr id="8" name="Footer Placeholder 7"/>
          <p:cNvSpPr>
            <a:spLocks noGrp="1"/>
          </p:cNvSpPr>
          <p:nvPr>
            <p:ph type="ftr" sz="quarter" idx="12"/>
          </p:nvPr>
        </p:nvSpPr>
        <p:spPr/>
        <p:txBody>
          <a:bodyPr rtlCol="0"/>
          <a:lstStyle/>
          <a:p>
            <a:endParaRPr lang="en-IN">
              <a:solidFill>
                <a:srgbClr val="575F6D"/>
              </a:solidFill>
            </a:endParaRPr>
          </a:p>
        </p:txBody>
      </p:sp>
    </p:spTree>
    <p:extLst>
      <p:ext uri="{BB962C8B-B14F-4D97-AF65-F5344CB8AC3E}">
        <p14:creationId xmlns:p14="http://schemas.microsoft.com/office/powerpoint/2010/main" val="765863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4B11D6D-9B05-4A1C-89AE-F268A650CBD8}" type="datetimeFigureOut">
              <a:rPr lang="en-IN" smtClean="0"/>
              <a:pPr/>
              <a:t>11-11-2012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E20E5FE-63B1-4034-BE0F-A56A5E2F5459}" type="slidenum">
              <a:rPr lang="en-IN" smtClean="0"/>
              <a:pPr/>
              <a:t>‹#›</a:t>
            </a:fld>
            <a:endParaRPr lang="en-IN"/>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B11D6D-9B05-4A1C-89AE-F268A650CBD8}" type="datetimeFigureOut">
              <a:rPr lang="en-IN" smtClean="0">
                <a:solidFill>
                  <a:srgbClr val="575F6D"/>
                </a:solidFill>
              </a:rPr>
              <a:pPr/>
              <a:t>11-11-2012</a:t>
            </a:fld>
            <a:endParaRPr lang="en-IN">
              <a:solidFill>
                <a:srgbClr val="575F6D"/>
              </a:solidFill>
            </a:endParaRPr>
          </a:p>
        </p:txBody>
      </p:sp>
      <p:sp>
        <p:nvSpPr>
          <p:cNvPr id="3" name="Footer Placeholder 2"/>
          <p:cNvSpPr>
            <a:spLocks noGrp="1"/>
          </p:cNvSpPr>
          <p:nvPr>
            <p:ph type="ftr" sz="quarter" idx="11"/>
          </p:nvPr>
        </p:nvSpPr>
        <p:spPr/>
        <p:txBody>
          <a:bodyPr/>
          <a:lstStyle/>
          <a:p>
            <a:endParaRPr lang="en-IN">
              <a:solidFill>
                <a:srgbClr val="575F6D"/>
              </a:solidFill>
            </a:endParaRPr>
          </a:p>
        </p:txBody>
      </p:sp>
      <p:sp>
        <p:nvSpPr>
          <p:cNvPr id="4" name="Slide Number Placeholder 3"/>
          <p:cNvSpPr>
            <a:spLocks noGrp="1"/>
          </p:cNvSpPr>
          <p:nvPr>
            <p:ph type="sldNum" sz="quarter" idx="12"/>
          </p:nvPr>
        </p:nvSpPr>
        <p:spPr/>
        <p:txBody>
          <a:bodyPr/>
          <a:lstStyle/>
          <a:p>
            <a:fld id="{2E20E5FE-63B1-4034-BE0F-A56A5E2F5459}" type="slidenum">
              <a:rPr lang="en-IN" smtClean="0"/>
              <a:pPr/>
              <a:t>‹#›</a:t>
            </a:fld>
            <a:endParaRPr lang="en-IN"/>
          </a:p>
        </p:txBody>
      </p:sp>
    </p:spTree>
    <p:extLst>
      <p:ext uri="{BB962C8B-B14F-4D97-AF65-F5344CB8AC3E}">
        <p14:creationId xmlns:p14="http://schemas.microsoft.com/office/powerpoint/2010/main" val="288937615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64B11D6D-9B05-4A1C-89AE-F268A650CBD8}" type="datetimeFigureOut">
              <a:rPr lang="en-IN" smtClean="0">
                <a:solidFill>
                  <a:srgbClr val="575F6D"/>
                </a:solidFill>
              </a:rPr>
              <a:pPr/>
              <a:t>11-11-2012</a:t>
            </a:fld>
            <a:endParaRPr lang="en-IN">
              <a:solidFill>
                <a:srgbClr val="575F6D"/>
              </a:solidFill>
            </a:endParaRPr>
          </a:p>
        </p:txBody>
      </p:sp>
      <p:sp>
        <p:nvSpPr>
          <p:cNvPr id="22" name="Slide Number Placeholder 21"/>
          <p:cNvSpPr>
            <a:spLocks noGrp="1"/>
          </p:cNvSpPr>
          <p:nvPr>
            <p:ph type="sldNum" sz="quarter" idx="15"/>
          </p:nvPr>
        </p:nvSpPr>
        <p:spPr/>
        <p:txBody>
          <a:bodyPr rtlCol="0"/>
          <a:lstStyle/>
          <a:p>
            <a:fld id="{2E20E5FE-63B1-4034-BE0F-A56A5E2F5459}" type="slidenum">
              <a:rPr lang="en-IN" smtClean="0"/>
              <a:pPr/>
              <a:t>‹#›</a:t>
            </a:fld>
            <a:endParaRPr lang="en-IN"/>
          </a:p>
        </p:txBody>
      </p:sp>
      <p:sp>
        <p:nvSpPr>
          <p:cNvPr id="23" name="Footer Placeholder 22"/>
          <p:cNvSpPr>
            <a:spLocks noGrp="1"/>
          </p:cNvSpPr>
          <p:nvPr>
            <p:ph type="ftr" sz="quarter" idx="16"/>
          </p:nvPr>
        </p:nvSpPr>
        <p:spPr/>
        <p:txBody>
          <a:bodyPr rtlCol="0"/>
          <a:lstStyle/>
          <a:p>
            <a:endParaRPr lang="en-IN">
              <a:solidFill>
                <a:srgbClr val="575F6D"/>
              </a:solidFill>
            </a:endParaRPr>
          </a:p>
        </p:txBody>
      </p:sp>
    </p:spTree>
    <p:extLst>
      <p:ext uri="{BB962C8B-B14F-4D97-AF65-F5344CB8AC3E}">
        <p14:creationId xmlns:p14="http://schemas.microsoft.com/office/powerpoint/2010/main" val="847648138"/>
      </p:ext>
    </p:extLst>
  </p:cSld>
  <p:clrMapOvr>
    <a:overrideClrMapping bg1="lt1" tx1="dk1" bg2="lt2" tx2="dk2" accent1="accent1" accent2="accent2" accent3="accent3" accent4="accent4" accent5="accent5" accent6="accent6" hlink="hlink" folHlink="folHlink"/>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Date Placeholder 16"/>
          <p:cNvSpPr>
            <a:spLocks noGrp="1"/>
          </p:cNvSpPr>
          <p:nvPr>
            <p:ph type="dt" sz="half" idx="10"/>
          </p:nvPr>
        </p:nvSpPr>
        <p:spPr/>
        <p:txBody>
          <a:bodyPr rtlCol="0"/>
          <a:lstStyle/>
          <a:p>
            <a:fld id="{64B11D6D-9B05-4A1C-89AE-F268A650CBD8}" type="datetimeFigureOut">
              <a:rPr lang="en-IN" smtClean="0">
                <a:solidFill>
                  <a:srgbClr val="575F6D"/>
                </a:solidFill>
              </a:rPr>
              <a:pPr/>
              <a:t>11-11-2012</a:t>
            </a:fld>
            <a:endParaRPr lang="en-IN">
              <a:solidFill>
                <a:srgbClr val="575F6D"/>
              </a:solidFill>
            </a:endParaRPr>
          </a:p>
        </p:txBody>
      </p:sp>
      <p:sp>
        <p:nvSpPr>
          <p:cNvPr id="18" name="Slide Number Placeholder 17"/>
          <p:cNvSpPr>
            <a:spLocks noGrp="1"/>
          </p:cNvSpPr>
          <p:nvPr>
            <p:ph type="sldNum" sz="quarter" idx="11"/>
          </p:nvPr>
        </p:nvSpPr>
        <p:spPr/>
        <p:txBody>
          <a:bodyPr rtlCol="0"/>
          <a:lstStyle/>
          <a:p>
            <a:fld id="{2E20E5FE-63B1-4034-BE0F-A56A5E2F5459}" type="slidenum">
              <a:rPr lang="en-IN" smtClean="0"/>
              <a:pPr/>
              <a:t>‹#›</a:t>
            </a:fld>
            <a:endParaRPr lang="en-IN"/>
          </a:p>
        </p:txBody>
      </p:sp>
      <p:sp>
        <p:nvSpPr>
          <p:cNvPr id="21" name="Footer Placeholder 20"/>
          <p:cNvSpPr>
            <a:spLocks noGrp="1"/>
          </p:cNvSpPr>
          <p:nvPr>
            <p:ph type="ftr" sz="quarter" idx="12"/>
          </p:nvPr>
        </p:nvSpPr>
        <p:spPr/>
        <p:txBody>
          <a:bodyPr rtlCol="0"/>
          <a:lstStyle/>
          <a:p>
            <a:endParaRPr lang="en-IN">
              <a:solidFill>
                <a:srgbClr val="575F6D"/>
              </a:solidFill>
            </a:endParaRPr>
          </a:p>
        </p:txBody>
      </p:sp>
    </p:spTree>
    <p:extLst>
      <p:ext uri="{BB962C8B-B14F-4D97-AF65-F5344CB8AC3E}">
        <p14:creationId xmlns:p14="http://schemas.microsoft.com/office/powerpoint/2010/main" val="266161082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4B11D6D-9B05-4A1C-89AE-F268A650CBD8}" type="datetimeFigureOut">
              <a:rPr lang="en-IN" smtClean="0">
                <a:solidFill>
                  <a:srgbClr val="575F6D"/>
                </a:solidFill>
              </a:rPr>
              <a:pPr/>
              <a:t>11-11-2012</a:t>
            </a:fld>
            <a:endParaRPr lang="en-IN">
              <a:solidFill>
                <a:srgbClr val="575F6D"/>
              </a:solidFill>
            </a:endParaRPr>
          </a:p>
        </p:txBody>
      </p:sp>
      <p:sp>
        <p:nvSpPr>
          <p:cNvPr id="5" name="Footer Placeholder 4"/>
          <p:cNvSpPr>
            <a:spLocks noGrp="1"/>
          </p:cNvSpPr>
          <p:nvPr>
            <p:ph type="ftr" sz="quarter" idx="11"/>
          </p:nvPr>
        </p:nvSpPr>
        <p:spPr/>
        <p:txBody>
          <a:bodyPr/>
          <a:lstStyle/>
          <a:p>
            <a:endParaRPr lang="en-IN">
              <a:solidFill>
                <a:srgbClr val="575F6D"/>
              </a:solidFill>
            </a:endParaRPr>
          </a:p>
        </p:txBody>
      </p:sp>
      <p:sp>
        <p:nvSpPr>
          <p:cNvPr id="6" name="Slide Number Placeholder 5"/>
          <p:cNvSpPr>
            <a:spLocks noGrp="1"/>
          </p:cNvSpPr>
          <p:nvPr>
            <p:ph type="sldNum" sz="quarter" idx="12"/>
          </p:nvPr>
        </p:nvSpPr>
        <p:spPr/>
        <p:txBody>
          <a:bodyPr/>
          <a:lstStyle/>
          <a:p>
            <a:fld id="{2E20E5FE-63B1-4034-BE0F-A56A5E2F5459}" type="slidenum">
              <a:rPr lang="en-IN" smtClean="0"/>
              <a:pPr/>
              <a:t>‹#›</a:t>
            </a:fld>
            <a:endParaRPr lang="en-IN"/>
          </a:p>
        </p:txBody>
      </p:sp>
    </p:spTree>
    <p:extLst>
      <p:ext uri="{BB962C8B-B14F-4D97-AF65-F5344CB8AC3E}">
        <p14:creationId xmlns:p14="http://schemas.microsoft.com/office/powerpoint/2010/main" val="254606944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4B11D6D-9B05-4A1C-89AE-F268A650CBD8}" type="datetimeFigureOut">
              <a:rPr lang="en-IN" smtClean="0">
                <a:solidFill>
                  <a:srgbClr val="575F6D"/>
                </a:solidFill>
              </a:rPr>
              <a:pPr/>
              <a:t>11-11-2012</a:t>
            </a:fld>
            <a:endParaRPr lang="en-IN">
              <a:solidFill>
                <a:srgbClr val="575F6D"/>
              </a:solidFill>
            </a:endParaRPr>
          </a:p>
        </p:txBody>
      </p:sp>
      <p:sp>
        <p:nvSpPr>
          <p:cNvPr id="5" name="Footer Placeholder 4"/>
          <p:cNvSpPr>
            <a:spLocks noGrp="1"/>
          </p:cNvSpPr>
          <p:nvPr>
            <p:ph type="ftr" sz="quarter" idx="11"/>
          </p:nvPr>
        </p:nvSpPr>
        <p:spPr/>
        <p:txBody>
          <a:bodyPr/>
          <a:lstStyle/>
          <a:p>
            <a:endParaRPr lang="en-IN">
              <a:solidFill>
                <a:srgbClr val="575F6D"/>
              </a:solidFill>
            </a:endParaRPr>
          </a:p>
        </p:txBody>
      </p:sp>
      <p:sp>
        <p:nvSpPr>
          <p:cNvPr id="6" name="Slide Number Placeholder 5"/>
          <p:cNvSpPr>
            <a:spLocks noGrp="1"/>
          </p:cNvSpPr>
          <p:nvPr>
            <p:ph type="sldNum" sz="quarter" idx="12"/>
          </p:nvPr>
        </p:nvSpPr>
        <p:spPr/>
        <p:txBody>
          <a:bodyPr/>
          <a:lstStyle/>
          <a:p>
            <a:fld id="{2E20E5FE-63B1-4034-BE0F-A56A5E2F5459}" type="slidenum">
              <a:rPr lang="en-IN" smtClean="0"/>
              <a:pPr/>
              <a:t>‹#›</a:t>
            </a:fld>
            <a:endParaRPr lang="en-IN"/>
          </a:p>
        </p:txBody>
      </p:sp>
    </p:spTree>
    <p:extLst>
      <p:ext uri="{BB962C8B-B14F-4D97-AF65-F5344CB8AC3E}">
        <p14:creationId xmlns:p14="http://schemas.microsoft.com/office/powerpoint/2010/main" val="404270869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64B11D6D-9B05-4A1C-89AE-F268A650CBD8}" type="datetimeFigureOut">
              <a:rPr lang="en-IN" smtClean="0">
                <a:solidFill>
                  <a:srgbClr val="575F6D"/>
                </a:solidFill>
              </a:rPr>
              <a:pPr/>
              <a:t>11-11-2012</a:t>
            </a:fld>
            <a:endParaRPr lang="en-IN">
              <a:solidFill>
                <a:srgbClr val="575F6D"/>
              </a:solidFill>
            </a:endParaRP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IN">
              <a:solidFill>
                <a:srgbClr val="575F6D"/>
              </a:solidFill>
            </a:endParaRP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Slide Number Placeholder 28"/>
          <p:cNvSpPr>
            <a:spLocks noGrp="1"/>
          </p:cNvSpPr>
          <p:nvPr>
            <p:ph type="sldNum" sz="quarter" idx="12"/>
          </p:nvPr>
        </p:nvSpPr>
        <p:spPr bwMode="auto">
          <a:xfrm>
            <a:off x="1325544" y="4928702"/>
            <a:ext cx="609600" cy="517524"/>
          </a:xfrm>
        </p:spPr>
        <p:txBody>
          <a:bodyPr/>
          <a:lstStyle/>
          <a:p>
            <a:fld id="{2E20E5FE-63B1-4034-BE0F-A56A5E2F5459}" type="slidenum">
              <a:rPr lang="en-IN" smtClean="0"/>
              <a:pPr/>
              <a:t>‹#›</a:t>
            </a:fld>
            <a:endParaRPr lang="en-IN"/>
          </a:p>
        </p:txBody>
      </p:sp>
    </p:spTree>
    <p:extLst>
      <p:ext uri="{BB962C8B-B14F-4D97-AF65-F5344CB8AC3E}">
        <p14:creationId xmlns:p14="http://schemas.microsoft.com/office/powerpoint/2010/main" val="1889056904"/>
      </p:ext>
    </p:extLst>
  </p:cSld>
  <p:clrMapOvr>
    <a:overrideClrMapping bg1="lt1" tx1="dk1" bg2="lt2" tx2="dk2" accent1="accent1" accent2="accent2" accent3="accent3" accent4="accent4" accent5="accent5" accent6="accent6" hlink="hlink" folHlink="folHlink"/>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64B11D6D-9B05-4A1C-89AE-F268A650CBD8}" type="datetimeFigureOut">
              <a:rPr lang="en-IN" smtClean="0">
                <a:solidFill>
                  <a:srgbClr val="575F6D"/>
                </a:solidFill>
              </a:rPr>
              <a:pPr/>
              <a:t>11-11-2012</a:t>
            </a:fld>
            <a:endParaRPr lang="en-IN">
              <a:solidFill>
                <a:srgbClr val="575F6D"/>
              </a:solidFill>
            </a:endParaRPr>
          </a:p>
        </p:txBody>
      </p:sp>
      <p:sp>
        <p:nvSpPr>
          <p:cNvPr id="9" name="Slide Number Placeholder 8"/>
          <p:cNvSpPr>
            <a:spLocks noGrp="1"/>
          </p:cNvSpPr>
          <p:nvPr>
            <p:ph type="sldNum" sz="quarter" idx="15"/>
          </p:nvPr>
        </p:nvSpPr>
        <p:spPr/>
        <p:txBody>
          <a:bodyPr rtlCol="0"/>
          <a:lstStyle/>
          <a:p>
            <a:fld id="{2E20E5FE-63B1-4034-BE0F-A56A5E2F5459}" type="slidenum">
              <a:rPr lang="en-IN" smtClean="0"/>
              <a:pPr/>
              <a:t>‹#›</a:t>
            </a:fld>
            <a:endParaRPr lang="en-IN"/>
          </a:p>
        </p:txBody>
      </p:sp>
      <p:sp>
        <p:nvSpPr>
          <p:cNvPr id="10" name="Footer Placeholder 9"/>
          <p:cNvSpPr>
            <a:spLocks noGrp="1"/>
          </p:cNvSpPr>
          <p:nvPr>
            <p:ph type="ftr" sz="quarter" idx="16"/>
          </p:nvPr>
        </p:nvSpPr>
        <p:spPr/>
        <p:txBody>
          <a:bodyPr rtlCol="0"/>
          <a:lstStyle/>
          <a:p>
            <a:endParaRPr lang="en-IN">
              <a:solidFill>
                <a:srgbClr val="575F6D"/>
              </a:solidFill>
            </a:endParaRPr>
          </a:p>
        </p:txBody>
      </p:sp>
    </p:spTree>
    <p:extLst>
      <p:ext uri="{BB962C8B-B14F-4D97-AF65-F5344CB8AC3E}">
        <p14:creationId xmlns:p14="http://schemas.microsoft.com/office/powerpoint/2010/main" val="44252532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64B11D6D-9B05-4A1C-89AE-F268A650CBD8}" type="datetimeFigureOut">
              <a:rPr lang="en-IN" smtClean="0">
                <a:solidFill>
                  <a:srgbClr val="FFF39D"/>
                </a:solidFill>
              </a:rPr>
              <a:pPr/>
              <a:t>11-11-2012</a:t>
            </a:fld>
            <a:endParaRPr lang="en-IN">
              <a:solidFill>
                <a:srgbClr val="FFF39D"/>
              </a:solidFill>
            </a:endParaRP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IN">
              <a:solidFill>
                <a:srgbClr val="FFF39D"/>
              </a:solidFill>
            </a:endParaRP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6" name="Slide Number Placeholder 5"/>
          <p:cNvSpPr>
            <a:spLocks noGrp="1"/>
          </p:cNvSpPr>
          <p:nvPr>
            <p:ph type="sldNum" sz="quarter" idx="12"/>
          </p:nvPr>
        </p:nvSpPr>
        <p:spPr bwMode="auto">
          <a:xfrm>
            <a:off x="1340616" y="4928702"/>
            <a:ext cx="609600" cy="517524"/>
          </a:xfrm>
        </p:spPr>
        <p:txBody>
          <a:bodyPr/>
          <a:lstStyle/>
          <a:p>
            <a:fld id="{2E20E5FE-63B1-4034-BE0F-A56A5E2F5459}" type="slidenum">
              <a:rPr lang="en-IN" smtClean="0"/>
              <a:pPr/>
              <a:t>‹#›</a:t>
            </a:fld>
            <a:endParaRPr lang="en-IN"/>
          </a:p>
        </p:txBody>
      </p:sp>
    </p:spTree>
    <p:extLst>
      <p:ext uri="{BB962C8B-B14F-4D97-AF65-F5344CB8AC3E}">
        <p14:creationId xmlns:p14="http://schemas.microsoft.com/office/powerpoint/2010/main" val="1683172809"/>
      </p:ext>
    </p:extLst>
  </p:cSld>
  <p:clrMapOvr>
    <a:overrideClrMapping bg1="dk1" tx1="lt1" bg2="dk2" tx2="lt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4B11D6D-9B05-4A1C-89AE-F268A650CBD8}" type="datetimeFigureOut">
              <a:rPr lang="en-IN" smtClean="0">
                <a:solidFill>
                  <a:srgbClr val="575F6D"/>
                </a:solidFill>
              </a:rPr>
              <a:pPr/>
              <a:t>11-11-2012</a:t>
            </a:fld>
            <a:endParaRPr lang="en-IN">
              <a:solidFill>
                <a:srgbClr val="575F6D"/>
              </a:solidFill>
            </a:endParaRPr>
          </a:p>
        </p:txBody>
      </p:sp>
      <p:sp>
        <p:nvSpPr>
          <p:cNvPr id="6" name="Footer Placeholder 5"/>
          <p:cNvSpPr>
            <a:spLocks noGrp="1"/>
          </p:cNvSpPr>
          <p:nvPr>
            <p:ph type="ftr" sz="quarter" idx="11"/>
          </p:nvPr>
        </p:nvSpPr>
        <p:spPr/>
        <p:txBody>
          <a:bodyPr/>
          <a:lstStyle/>
          <a:p>
            <a:endParaRPr lang="en-IN">
              <a:solidFill>
                <a:srgbClr val="575F6D"/>
              </a:solidFill>
            </a:endParaRPr>
          </a:p>
        </p:txBody>
      </p:sp>
      <p:sp>
        <p:nvSpPr>
          <p:cNvPr id="7" name="Slide Number Placeholder 6"/>
          <p:cNvSpPr>
            <a:spLocks noGrp="1"/>
          </p:cNvSpPr>
          <p:nvPr>
            <p:ph type="sldNum" sz="quarter" idx="12"/>
          </p:nvPr>
        </p:nvSpPr>
        <p:spPr/>
        <p:txBody>
          <a:bodyPr/>
          <a:lstStyle/>
          <a:p>
            <a:fld id="{2E20E5FE-63B1-4034-BE0F-A56A5E2F5459}" type="slidenum">
              <a:rPr lang="en-IN" smtClean="0"/>
              <a:pPr/>
              <a:t>‹#›</a:t>
            </a:fld>
            <a:endParaRPr lang="en-IN"/>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87954580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64B11D6D-9B05-4A1C-89AE-F268A650CBD8}" type="datetimeFigureOut">
              <a:rPr lang="en-IN" smtClean="0">
                <a:solidFill>
                  <a:srgbClr val="575F6D"/>
                </a:solidFill>
              </a:rPr>
              <a:pPr/>
              <a:t>11-11-2012</a:t>
            </a:fld>
            <a:endParaRPr lang="en-IN">
              <a:solidFill>
                <a:srgbClr val="575F6D"/>
              </a:solidFill>
            </a:endParaRPr>
          </a:p>
        </p:txBody>
      </p:sp>
      <p:sp>
        <p:nvSpPr>
          <p:cNvPr id="8" name="Footer Placeholder 7"/>
          <p:cNvSpPr>
            <a:spLocks noGrp="1"/>
          </p:cNvSpPr>
          <p:nvPr>
            <p:ph type="ftr" sz="quarter" idx="11"/>
          </p:nvPr>
        </p:nvSpPr>
        <p:spPr/>
        <p:txBody>
          <a:bodyPr/>
          <a:lstStyle/>
          <a:p>
            <a:endParaRPr lang="en-IN">
              <a:solidFill>
                <a:srgbClr val="575F6D"/>
              </a:solidFill>
            </a:endParaRPr>
          </a:p>
        </p:txBody>
      </p:sp>
      <p:sp>
        <p:nvSpPr>
          <p:cNvPr id="9" name="Slide Number Placeholder 8"/>
          <p:cNvSpPr>
            <a:spLocks noGrp="1"/>
          </p:cNvSpPr>
          <p:nvPr>
            <p:ph type="sldNum" sz="quarter" idx="12"/>
          </p:nvPr>
        </p:nvSpPr>
        <p:spPr/>
        <p:txBody>
          <a:bodyPr/>
          <a:lstStyle/>
          <a:p>
            <a:fld id="{2E20E5FE-63B1-4034-BE0F-A56A5E2F5459}" type="slidenum">
              <a:rPr lang="en-IN" smtClean="0"/>
              <a:pPr/>
              <a:t>‹#›</a:t>
            </a:fld>
            <a:endParaRPr lang="en-IN"/>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extLst>
      <p:ext uri="{BB962C8B-B14F-4D97-AF65-F5344CB8AC3E}">
        <p14:creationId xmlns:p14="http://schemas.microsoft.com/office/powerpoint/2010/main" val="993467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64B11D6D-9B05-4A1C-89AE-F268A650CBD8}" type="datetimeFigureOut">
              <a:rPr lang="en-IN" smtClean="0"/>
              <a:pPr/>
              <a:t>11-11-2012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E20E5FE-63B1-4034-BE0F-A56A5E2F5459}" type="slidenum">
              <a:rPr lang="en-IN" smtClean="0"/>
              <a:pPr/>
              <a:t>‹#›</a:t>
            </a:fld>
            <a:endParaRPr lang="en-IN"/>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64B11D6D-9B05-4A1C-89AE-F268A650CBD8}" type="datetimeFigureOut">
              <a:rPr lang="en-IN" smtClean="0">
                <a:solidFill>
                  <a:srgbClr val="575F6D"/>
                </a:solidFill>
              </a:rPr>
              <a:pPr/>
              <a:t>11-11-2012</a:t>
            </a:fld>
            <a:endParaRPr lang="en-IN">
              <a:solidFill>
                <a:srgbClr val="575F6D"/>
              </a:solidFill>
            </a:endParaRPr>
          </a:p>
        </p:txBody>
      </p:sp>
      <p:sp>
        <p:nvSpPr>
          <p:cNvPr id="7" name="Slide Number Placeholder 6"/>
          <p:cNvSpPr>
            <a:spLocks noGrp="1"/>
          </p:cNvSpPr>
          <p:nvPr>
            <p:ph type="sldNum" sz="quarter" idx="11"/>
          </p:nvPr>
        </p:nvSpPr>
        <p:spPr/>
        <p:txBody>
          <a:bodyPr rtlCol="0"/>
          <a:lstStyle/>
          <a:p>
            <a:fld id="{2E20E5FE-63B1-4034-BE0F-A56A5E2F5459}" type="slidenum">
              <a:rPr lang="en-IN" smtClean="0"/>
              <a:pPr/>
              <a:t>‹#›</a:t>
            </a:fld>
            <a:endParaRPr lang="en-IN"/>
          </a:p>
        </p:txBody>
      </p:sp>
      <p:sp>
        <p:nvSpPr>
          <p:cNvPr id="8" name="Footer Placeholder 7"/>
          <p:cNvSpPr>
            <a:spLocks noGrp="1"/>
          </p:cNvSpPr>
          <p:nvPr>
            <p:ph type="ftr" sz="quarter" idx="12"/>
          </p:nvPr>
        </p:nvSpPr>
        <p:spPr/>
        <p:txBody>
          <a:bodyPr rtlCol="0"/>
          <a:lstStyle/>
          <a:p>
            <a:endParaRPr lang="en-IN">
              <a:solidFill>
                <a:srgbClr val="575F6D"/>
              </a:solidFill>
            </a:endParaRPr>
          </a:p>
        </p:txBody>
      </p:sp>
    </p:spTree>
    <p:extLst>
      <p:ext uri="{BB962C8B-B14F-4D97-AF65-F5344CB8AC3E}">
        <p14:creationId xmlns:p14="http://schemas.microsoft.com/office/powerpoint/2010/main" val="76586301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B11D6D-9B05-4A1C-89AE-F268A650CBD8}" type="datetimeFigureOut">
              <a:rPr lang="en-IN" smtClean="0">
                <a:solidFill>
                  <a:srgbClr val="575F6D"/>
                </a:solidFill>
              </a:rPr>
              <a:pPr/>
              <a:t>11-11-2012</a:t>
            </a:fld>
            <a:endParaRPr lang="en-IN">
              <a:solidFill>
                <a:srgbClr val="575F6D"/>
              </a:solidFill>
            </a:endParaRPr>
          </a:p>
        </p:txBody>
      </p:sp>
      <p:sp>
        <p:nvSpPr>
          <p:cNvPr id="3" name="Footer Placeholder 2"/>
          <p:cNvSpPr>
            <a:spLocks noGrp="1"/>
          </p:cNvSpPr>
          <p:nvPr>
            <p:ph type="ftr" sz="quarter" idx="11"/>
          </p:nvPr>
        </p:nvSpPr>
        <p:spPr/>
        <p:txBody>
          <a:bodyPr/>
          <a:lstStyle/>
          <a:p>
            <a:endParaRPr lang="en-IN">
              <a:solidFill>
                <a:srgbClr val="575F6D"/>
              </a:solidFill>
            </a:endParaRPr>
          </a:p>
        </p:txBody>
      </p:sp>
      <p:sp>
        <p:nvSpPr>
          <p:cNvPr id="4" name="Slide Number Placeholder 3"/>
          <p:cNvSpPr>
            <a:spLocks noGrp="1"/>
          </p:cNvSpPr>
          <p:nvPr>
            <p:ph type="sldNum" sz="quarter" idx="12"/>
          </p:nvPr>
        </p:nvSpPr>
        <p:spPr/>
        <p:txBody>
          <a:bodyPr/>
          <a:lstStyle/>
          <a:p>
            <a:fld id="{2E20E5FE-63B1-4034-BE0F-A56A5E2F5459}" type="slidenum">
              <a:rPr lang="en-IN" smtClean="0"/>
              <a:pPr/>
              <a:t>‹#›</a:t>
            </a:fld>
            <a:endParaRPr lang="en-IN"/>
          </a:p>
        </p:txBody>
      </p:sp>
    </p:spTree>
    <p:extLst>
      <p:ext uri="{BB962C8B-B14F-4D97-AF65-F5344CB8AC3E}">
        <p14:creationId xmlns:p14="http://schemas.microsoft.com/office/powerpoint/2010/main" val="288937615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64B11D6D-9B05-4A1C-89AE-F268A650CBD8}" type="datetimeFigureOut">
              <a:rPr lang="en-IN" smtClean="0">
                <a:solidFill>
                  <a:srgbClr val="575F6D"/>
                </a:solidFill>
              </a:rPr>
              <a:pPr/>
              <a:t>11-11-2012</a:t>
            </a:fld>
            <a:endParaRPr lang="en-IN">
              <a:solidFill>
                <a:srgbClr val="575F6D"/>
              </a:solidFill>
            </a:endParaRPr>
          </a:p>
        </p:txBody>
      </p:sp>
      <p:sp>
        <p:nvSpPr>
          <p:cNvPr id="22" name="Slide Number Placeholder 21"/>
          <p:cNvSpPr>
            <a:spLocks noGrp="1"/>
          </p:cNvSpPr>
          <p:nvPr>
            <p:ph type="sldNum" sz="quarter" idx="15"/>
          </p:nvPr>
        </p:nvSpPr>
        <p:spPr/>
        <p:txBody>
          <a:bodyPr rtlCol="0"/>
          <a:lstStyle/>
          <a:p>
            <a:fld id="{2E20E5FE-63B1-4034-BE0F-A56A5E2F5459}" type="slidenum">
              <a:rPr lang="en-IN" smtClean="0"/>
              <a:pPr/>
              <a:t>‹#›</a:t>
            </a:fld>
            <a:endParaRPr lang="en-IN"/>
          </a:p>
        </p:txBody>
      </p:sp>
      <p:sp>
        <p:nvSpPr>
          <p:cNvPr id="23" name="Footer Placeholder 22"/>
          <p:cNvSpPr>
            <a:spLocks noGrp="1"/>
          </p:cNvSpPr>
          <p:nvPr>
            <p:ph type="ftr" sz="quarter" idx="16"/>
          </p:nvPr>
        </p:nvSpPr>
        <p:spPr/>
        <p:txBody>
          <a:bodyPr rtlCol="0"/>
          <a:lstStyle/>
          <a:p>
            <a:endParaRPr lang="en-IN">
              <a:solidFill>
                <a:srgbClr val="575F6D"/>
              </a:solidFill>
            </a:endParaRPr>
          </a:p>
        </p:txBody>
      </p:sp>
    </p:spTree>
    <p:extLst>
      <p:ext uri="{BB962C8B-B14F-4D97-AF65-F5344CB8AC3E}">
        <p14:creationId xmlns:p14="http://schemas.microsoft.com/office/powerpoint/2010/main" val="847648138"/>
      </p:ext>
    </p:extLst>
  </p:cSld>
  <p:clrMapOvr>
    <a:overrideClrMapping bg1="lt1" tx1="dk1" bg2="lt2" tx2="dk2" accent1="accent1" accent2="accent2" accent3="accent3" accent4="accent4" accent5="accent5" accent6="accent6" hlink="hlink" folHlink="folHlink"/>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Date Placeholder 16"/>
          <p:cNvSpPr>
            <a:spLocks noGrp="1"/>
          </p:cNvSpPr>
          <p:nvPr>
            <p:ph type="dt" sz="half" idx="10"/>
          </p:nvPr>
        </p:nvSpPr>
        <p:spPr/>
        <p:txBody>
          <a:bodyPr rtlCol="0"/>
          <a:lstStyle/>
          <a:p>
            <a:fld id="{64B11D6D-9B05-4A1C-89AE-F268A650CBD8}" type="datetimeFigureOut">
              <a:rPr lang="en-IN" smtClean="0">
                <a:solidFill>
                  <a:srgbClr val="575F6D"/>
                </a:solidFill>
              </a:rPr>
              <a:pPr/>
              <a:t>11-11-2012</a:t>
            </a:fld>
            <a:endParaRPr lang="en-IN">
              <a:solidFill>
                <a:srgbClr val="575F6D"/>
              </a:solidFill>
            </a:endParaRPr>
          </a:p>
        </p:txBody>
      </p:sp>
      <p:sp>
        <p:nvSpPr>
          <p:cNvPr id="18" name="Slide Number Placeholder 17"/>
          <p:cNvSpPr>
            <a:spLocks noGrp="1"/>
          </p:cNvSpPr>
          <p:nvPr>
            <p:ph type="sldNum" sz="quarter" idx="11"/>
          </p:nvPr>
        </p:nvSpPr>
        <p:spPr/>
        <p:txBody>
          <a:bodyPr rtlCol="0"/>
          <a:lstStyle/>
          <a:p>
            <a:fld id="{2E20E5FE-63B1-4034-BE0F-A56A5E2F5459}" type="slidenum">
              <a:rPr lang="en-IN" smtClean="0"/>
              <a:pPr/>
              <a:t>‹#›</a:t>
            </a:fld>
            <a:endParaRPr lang="en-IN"/>
          </a:p>
        </p:txBody>
      </p:sp>
      <p:sp>
        <p:nvSpPr>
          <p:cNvPr id="21" name="Footer Placeholder 20"/>
          <p:cNvSpPr>
            <a:spLocks noGrp="1"/>
          </p:cNvSpPr>
          <p:nvPr>
            <p:ph type="ftr" sz="quarter" idx="12"/>
          </p:nvPr>
        </p:nvSpPr>
        <p:spPr/>
        <p:txBody>
          <a:bodyPr rtlCol="0"/>
          <a:lstStyle/>
          <a:p>
            <a:endParaRPr lang="en-IN">
              <a:solidFill>
                <a:srgbClr val="575F6D"/>
              </a:solidFill>
            </a:endParaRPr>
          </a:p>
        </p:txBody>
      </p:sp>
    </p:spTree>
    <p:extLst>
      <p:ext uri="{BB962C8B-B14F-4D97-AF65-F5344CB8AC3E}">
        <p14:creationId xmlns:p14="http://schemas.microsoft.com/office/powerpoint/2010/main" val="266161082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4B11D6D-9B05-4A1C-89AE-F268A650CBD8}" type="datetimeFigureOut">
              <a:rPr lang="en-IN" smtClean="0">
                <a:solidFill>
                  <a:srgbClr val="575F6D"/>
                </a:solidFill>
              </a:rPr>
              <a:pPr/>
              <a:t>11-11-2012</a:t>
            </a:fld>
            <a:endParaRPr lang="en-IN">
              <a:solidFill>
                <a:srgbClr val="575F6D"/>
              </a:solidFill>
            </a:endParaRPr>
          </a:p>
        </p:txBody>
      </p:sp>
      <p:sp>
        <p:nvSpPr>
          <p:cNvPr id="5" name="Footer Placeholder 4"/>
          <p:cNvSpPr>
            <a:spLocks noGrp="1"/>
          </p:cNvSpPr>
          <p:nvPr>
            <p:ph type="ftr" sz="quarter" idx="11"/>
          </p:nvPr>
        </p:nvSpPr>
        <p:spPr/>
        <p:txBody>
          <a:bodyPr/>
          <a:lstStyle/>
          <a:p>
            <a:endParaRPr lang="en-IN">
              <a:solidFill>
                <a:srgbClr val="575F6D"/>
              </a:solidFill>
            </a:endParaRPr>
          </a:p>
        </p:txBody>
      </p:sp>
      <p:sp>
        <p:nvSpPr>
          <p:cNvPr id="6" name="Slide Number Placeholder 5"/>
          <p:cNvSpPr>
            <a:spLocks noGrp="1"/>
          </p:cNvSpPr>
          <p:nvPr>
            <p:ph type="sldNum" sz="quarter" idx="12"/>
          </p:nvPr>
        </p:nvSpPr>
        <p:spPr/>
        <p:txBody>
          <a:bodyPr/>
          <a:lstStyle/>
          <a:p>
            <a:fld id="{2E20E5FE-63B1-4034-BE0F-A56A5E2F5459}" type="slidenum">
              <a:rPr lang="en-IN" smtClean="0"/>
              <a:pPr/>
              <a:t>‹#›</a:t>
            </a:fld>
            <a:endParaRPr lang="en-IN"/>
          </a:p>
        </p:txBody>
      </p:sp>
    </p:spTree>
    <p:extLst>
      <p:ext uri="{BB962C8B-B14F-4D97-AF65-F5344CB8AC3E}">
        <p14:creationId xmlns:p14="http://schemas.microsoft.com/office/powerpoint/2010/main" val="254606944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4B11D6D-9B05-4A1C-89AE-F268A650CBD8}" type="datetimeFigureOut">
              <a:rPr lang="en-IN" smtClean="0">
                <a:solidFill>
                  <a:srgbClr val="575F6D"/>
                </a:solidFill>
              </a:rPr>
              <a:pPr/>
              <a:t>11-11-2012</a:t>
            </a:fld>
            <a:endParaRPr lang="en-IN">
              <a:solidFill>
                <a:srgbClr val="575F6D"/>
              </a:solidFill>
            </a:endParaRPr>
          </a:p>
        </p:txBody>
      </p:sp>
      <p:sp>
        <p:nvSpPr>
          <p:cNvPr id="5" name="Footer Placeholder 4"/>
          <p:cNvSpPr>
            <a:spLocks noGrp="1"/>
          </p:cNvSpPr>
          <p:nvPr>
            <p:ph type="ftr" sz="quarter" idx="11"/>
          </p:nvPr>
        </p:nvSpPr>
        <p:spPr/>
        <p:txBody>
          <a:bodyPr/>
          <a:lstStyle/>
          <a:p>
            <a:endParaRPr lang="en-IN">
              <a:solidFill>
                <a:srgbClr val="575F6D"/>
              </a:solidFill>
            </a:endParaRPr>
          </a:p>
        </p:txBody>
      </p:sp>
      <p:sp>
        <p:nvSpPr>
          <p:cNvPr id="6" name="Slide Number Placeholder 5"/>
          <p:cNvSpPr>
            <a:spLocks noGrp="1"/>
          </p:cNvSpPr>
          <p:nvPr>
            <p:ph type="sldNum" sz="quarter" idx="12"/>
          </p:nvPr>
        </p:nvSpPr>
        <p:spPr/>
        <p:txBody>
          <a:bodyPr/>
          <a:lstStyle/>
          <a:p>
            <a:fld id="{2E20E5FE-63B1-4034-BE0F-A56A5E2F5459}" type="slidenum">
              <a:rPr lang="en-IN" smtClean="0"/>
              <a:pPr/>
              <a:t>‹#›</a:t>
            </a:fld>
            <a:endParaRPr lang="en-IN"/>
          </a:p>
        </p:txBody>
      </p:sp>
    </p:spTree>
    <p:extLst>
      <p:ext uri="{BB962C8B-B14F-4D97-AF65-F5344CB8AC3E}">
        <p14:creationId xmlns:p14="http://schemas.microsoft.com/office/powerpoint/2010/main" val="4042708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64B11D6D-9B05-4A1C-89AE-F268A650CBD8}" type="datetimeFigureOut">
              <a:rPr lang="en-IN" smtClean="0"/>
              <a:pPr/>
              <a:t>11-11-2012</a:t>
            </a:fld>
            <a:endParaRPr lang="en-IN"/>
          </a:p>
        </p:txBody>
      </p:sp>
      <p:sp>
        <p:nvSpPr>
          <p:cNvPr id="7" name="Slide Number Placeholder 6"/>
          <p:cNvSpPr>
            <a:spLocks noGrp="1"/>
          </p:cNvSpPr>
          <p:nvPr>
            <p:ph type="sldNum" sz="quarter" idx="11"/>
          </p:nvPr>
        </p:nvSpPr>
        <p:spPr/>
        <p:txBody>
          <a:bodyPr rtlCol="0"/>
          <a:lstStyle/>
          <a:p>
            <a:fld id="{2E20E5FE-63B1-4034-BE0F-A56A5E2F5459}" type="slidenum">
              <a:rPr lang="en-IN" smtClean="0"/>
              <a:pPr/>
              <a:t>‹#›</a:t>
            </a:fld>
            <a:endParaRPr lang="en-IN"/>
          </a:p>
        </p:txBody>
      </p:sp>
      <p:sp>
        <p:nvSpPr>
          <p:cNvPr id="8" name="Footer Placeholder 7"/>
          <p:cNvSpPr>
            <a:spLocks noGrp="1"/>
          </p:cNvSpPr>
          <p:nvPr>
            <p:ph type="ftr" sz="quarter" idx="12"/>
          </p:nvPr>
        </p:nvSpPr>
        <p:spPr/>
        <p:txBody>
          <a:bodyPr rtlCol="0"/>
          <a:lstStyle/>
          <a:p>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B11D6D-9B05-4A1C-89AE-F268A650CBD8}" type="datetimeFigureOut">
              <a:rPr lang="en-IN" smtClean="0"/>
              <a:pPr/>
              <a:t>11-11-2012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2E20E5FE-63B1-4034-BE0F-A56A5E2F5459}"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64B11D6D-9B05-4A1C-89AE-F268A650CBD8}" type="datetimeFigureOut">
              <a:rPr lang="en-IN" smtClean="0"/>
              <a:pPr/>
              <a:t>11-11-2012</a:t>
            </a:fld>
            <a:endParaRPr lang="en-IN"/>
          </a:p>
        </p:txBody>
      </p:sp>
      <p:sp>
        <p:nvSpPr>
          <p:cNvPr id="22" name="Slide Number Placeholder 21"/>
          <p:cNvSpPr>
            <a:spLocks noGrp="1"/>
          </p:cNvSpPr>
          <p:nvPr>
            <p:ph type="sldNum" sz="quarter" idx="15"/>
          </p:nvPr>
        </p:nvSpPr>
        <p:spPr/>
        <p:txBody>
          <a:bodyPr rtlCol="0"/>
          <a:lstStyle/>
          <a:p>
            <a:fld id="{2E20E5FE-63B1-4034-BE0F-A56A5E2F5459}" type="slidenum">
              <a:rPr lang="en-IN" smtClean="0"/>
              <a:pPr/>
              <a:t>‹#›</a:t>
            </a:fld>
            <a:endParaRPr lang="en-IN"/>
          </a:p>
        </p:txBody>
      </p:sp>
      <p:sp>
        <p:nvSpPr>
          <p:cNvPr id="23" name="Footer Placeholder 22"/>
          <p:cNvSpPr>
            <a:spLocks noGrp="1"/>
          </p:cNvSpPr>
          <p:nvPr>
            <p:ph type="ftr" sz="quarter" idx="16"/>
          </p:nvPr>
        </p:nvSpPr>
        <p:spPr/>
        <p:txBody>
          <a:bodyPr rtlCol="0"/>
          <a:lstStyle/>
          <a:p>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64B11D6D-9B05-4A1C-89AE-F268A650CBD8}" type="datetimeFigureOut">
              <a:rPr lang="en-IN" smtClean="0"/>
              <a:pPr/>
              <a:t>11-11-2012</a:t>
            </a:fld>
            <a:endParaRPr lang="en-IN"/>
          </a:p>
        </p:txBody>
      </p:sp>
      <p:sp>
        <p:nvSpPr>
          <p:cNvPr id="18" name="Slide Number Placeholder 17"/>
          <p:cNvSpPr>
            <a:spLocks noGrp="1"/>
          </p:cNvSpPr>
          <p:nvPr>
            <p:ph type="sldNum" sz="quarter" idx="11"/>
          </p:nvPr>
        </p:nvSpPr>
        <p:spPr/>
        <p:txBody>
          <a:bodyPr rtlCol="0"/>
          <a:lstStyle/>
          <a:p>
            <a:fld id="{2E20E5FE-63B1-4034-BE0F-A56A5E2F5459}" type="slidenum">
              <a:rPr lang="en-IN" smtClean="0"/>
              <a:pPr/>
              <a:t>‹#›</a:t>
            </a:fld>
            <a:endParaRPr lang="en-IN"/>
          </a:p>
        </p:txBody>
      </p:sp>
      <p:sp>
        <p:nvSpPr>
          <p:cNvPr id="21" name="Footer Placeholder 20"/>
          <p:cNvSpPr>
            <a:spLocks noGrp="1"/>
          </p:cNvSpPr>
          <p:nvPr>
            <p:ph type="ftr" sz="quarter" idx="12"/>
          </p:nvPr>
        </p:nvSpPr>
        <p:spPr/>
        <p:txBody>
          <a:bodyPr rtlCol="0"/>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4B11D6D-9B05-4A1C-89AE-F268A650CBD8}" type="datetimeFigureOut">
              <a:rPr lang="en-IN" smtClean="0"/>
              <a:pPr/>
              <a:t>11-11-2012</a:t>
            </a:fld>
            <a:endParaRPr lang="en-IN"/>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IN"/>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E20E5FE-63B1-4034-BE0F-A56A5E2F5459}"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4B11D6D-9B05-4A1C-89AE-F268A650CBD8}" type="datetimeFigureOut">
              <a:rPr lang="en-IN" smtClean="0">
                <a:solidFill>
                  <a:srgbClr val="575F6D"/>
                </a:solidFill>
              </a:rPr>
              <a:pPr/>
              <a:t>11-11-2012</a:t>
            </a:fld>
            <a:endParaRPr lang="en-IN">
              <a:solidFill>
                <a:srgbClr val="575F6D"/>
              </a:solidFill>
            </a:endParaRP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IN">
              <a:solidFill>
                <a:srgbClr val="575F6D"/>
              </a:solidFill>
            </a:endParaRP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E20E5FE-63B1-4034-BE0F-A56A5E2F5459}" type="slidenum">
              <a:rPr lang="en-IN" smtClean="0"/>
              <a:pPr/>
              <a:t>‹#›</a:t>
            </a:fld>
            <a:endParaRPr lang="en-IN"/>
          </a:p>
        </p:txBody>
      </p:sp>
    </p:spTree>
    <p:extLst>
      <p:ext uri="{BB962C8B-B14F-4D97-AF65-F5344CB8AC3E}">
        <p14:creationId xmlns:p14="http://schemas.microsoft.com/office/powerpoint/2010/main" val="2054559756"/>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4B11D6D-9B05-4A1C-89AE-F268A650CBD8}" type="datetimeFigureOut">
              <a:rPr lang="en-IN" smtClean="0">
                <a:solidFill>
                  <a:srgbClr val="575F6D"/>
                </a:solidFill>
              </a:rPr>
              <a:pPr/>
              <a:t>11-11-2012</a:t>
            </a:fld>
            <a:endParaRPr lang="en-IN">
              <a:solidFill>
                <a:srgbClr val="575F6D"/>
              </a:solidFill>
            </a:endParaRP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IN">
              <a:solidFill>
                <a:srgbClr val="575F6D"/>
              </a:solidFill>
            </a:endParaRP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E20E5FE-63B1-4034-BE0F-A56A5E2F5459}" type="slidenum">
              <a:rPr lang="en-IN" smtClean="0"/>
              <a:pPr/>
              <a:t>‹#›</a:t>
            </a:fld>
            <a:endParaRPr lang="en-IN"/>
          </a:p>
        </p:txBody>
      </p:sp>
    </p:spTree>
    <p:extLst>
      <p:ext uri="{BB962C8B-B14F-4D97-AF65-F5344CB8AC3E}">
        <p14:creationId xmlns:p14="http://schemas.microsoft.com/office/powerpoint/2010/main" val="2054559756"/>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4B11D6D-9B05-4A1C-89AE-F268A650CBD8}" type="datetimeFigureOut">
              <a:rPr lang="en-IN" smtClean="0">
                <a:solidFill>
                  <a:srgbClr val="575F6D"/>
                </a:solidFill>
              </a:rPr>
              <a:pPr/>
              <a:t>11-11-2012</a:t>
            </a:fld>
            <a:endParaRPr lang="en-IN">
              <a:solidFill>
                <a:srgbClr val="575F6D"/>
              </a:solidFill>
            </a:endParaRP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IN">
              <a:solidFill>
                <a:srgbClr val="575F6D"/>
              </a:solidFill>
            </a:endParaRP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E20E5FE-63B1-4034-BE0F-A56A5E2F5459}" type="slidenum">
              <a:rPr lang="en-IN" smtClean="0"/>
              <a:pPr/>
              <a:t>‹#›</a:t>
            </a:fld>
            <a:endParaRPr lang="en-IN"/>
          </a:p>
        </p:txBody>
      </p:sp>
    </p:spTree>
    <p:extLst>
      <p:ext uri="{BB962C8B-B14F-4D97-AF65-F5344CB8AC3E}">
        <p14:creationId xmlns:p14="http://schemas.microsoft.com/office/powerpoint/2010/main" val="2054559756"/>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4B11D6D-9B05-4A1C-89AE-F268A650CBD8}" type="datetimeFigureOut">
              <a:rPr lang="en-IN" smtClean="0">
                <a:solidFill>
                  <a:srgbClr val="575F6D"/>
                </a:solidFill>
              </a:rPr>
              <a:pPr/>
              <a:t>11-11-2012</a:t>
            </a:fld>
            <a:endParaRPr lang="en-IN">
              <a:solidFill>
                <a:srgbClr val="575F6D"/>
              </a:solidFill>
            </a:endParaRP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IN">
              <a:solidFill>
                <a:srgbClr val="575F6D"/>
              </a:solidFill>
            </a:endParaRP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E20E5FE-63B1-4034-BE0F-A56A5E2F5459}" type="slidenum">
              <a:rPr lang="en-IN" smtClean="0"/>
              <a:pPr/>
              <a:t>‹#›</a:t>
            </a:fld>
            <a:endParaRPr lang="en-IN"/>
          </a:p>
        </p:txBody>
      </p:sp>
    </p:spTree>
    <p:extLst>
      <p:ext uri="{BB962C8B-B14F-4D97-AF65-F5344CB8AC3E}">
        <p14:creationId xmlns:p14="http://schemas.microsoft.com/office/powerpoint/2010/main" val="2054559756"/>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en.wikipedia.org/wiki/Automatic_summarization"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3124200"/>
            <a:ext cx="6172200" cy="1024880"/>
          </a:xfrm>
        </p:spPr>
        <p:txBody>
          <a:bodyPr/>
          <a:lstStyle/>
          <a:p>
            <a:r>
              <a:rPr lang="en-IN" dirty="0" smtClean="0"/>
              <a:t>Document Summarization</a:t>
            </a:r>
            <a:endParaRPr lang="en-IN" dirty="0"/>
          </a:p>
        </p:txBody>
      </p:sp>
      <p:sp>
        <p:nvSpPr>
          <p:cNvPr id="3" name="Subtitle 2"/>
          <p:cNvSpPr>
            <a:spLocks noGrp="1"/>
          </p:cNvSpPr>
          <p:nvPr>
            <p:ph type="subTitle" idx="1"/>
          </p:nvPr>
        </p:nvSpPr>
        <p:spPr/>
        <p:txBody>
          <a:bodyPr>
            <a:normAutofit/>
          </a:bodyPr>
          <a:lstStyle/>
          <a:p>
            <a:pPr algn="ctr"/>
            <a:r>
              <a:rPr lang="en-IN" dirty="0"/>
              <a:t>Abhirut Gupta</a:t>
            </a:r>
          </a:p>
          <a:p>
            <a:pPr algn="ctr"/>
            <a:r>
              <a:rPr lang="en-IN" dirty="0" smtClean="0"/>
              <a:t>Mandar Joshi</a:t>
            </a:r>
          </a:p>
          <a:p>
            <a:pPr algn="ctr"/>
            <a:r>
              <a:rPr lang="en-IN" dirty="0" smtClean="0"/>
              <a:t>Piyush Dungarwal</a:t>
            </a:r>
            <a:endParaRPr lang="en-IN" dirty="0"/>
          </a:p>
        </p:txBody>
      </p:sp>
    </p:spTree>
    <p:extLst>
      <p:ext uri="{BB962C8B-B14F-4D97-AF65-F5344CB8AC3E}">
        <p14:creationId xmlns:p14="http://schemas.microsoft.com/office/powerpoint/2010/main" val="40368162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smtClean="0"/>
              <a:t>Abstractive summary: Book review</a:t>
            </a:r>
            <a:endParaRPr lang="en-IN" dirty="0"/>
          </a:p>
        </p:txBody>
      </p:sp>
      <p:sp>
        <p:nvSpPr>
          <p:cNvPr id="5" name="Content Placeholder 4"/>
          <p:cNvSpPr>
            <a:spLocks noGrp="1"/>
          </p:cNvSpPr>
          <p:nvPr>
            <p:ph sz="quarter" idx="1"/>
          </p:nvPr>
        </p:nvSpPr>
        <p:spPr/>
        <p:txBody>
          <a:bodyPr>
            <a:normAutofit/>
          </a:bodyPr>
          <a:lstStyle/>
          <a:p>
            <a:r>
              <a:rPr lang="en-IN" dirty="0"/>
              <a:t>An innocent hobbit of The Shire journeys with eight companions to the fires of Mount Doom to destroy the One Ring and the dark lord </a:t>
            </a:r>
            <a:r>
              <a:rPr lang="en-IN" dirty="0" err="1"/>
              <a:t>Sauron</a:t>
            </a:r>
            <a:r>
              <a:rPr lang="en-IN" dirty="0"/>
              <a:t> forever. </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67745" y="3429000"/>
            <a:ext cx="4104456" cy="3078342"/>
          </a:xfrm>
          <a:prstGeom prst="rect">
            <a:avLst/>
          </a:prstGeom>
        </p:spPr>
      </p:pic>
    </p:spTree>
    <p:extLst>
      <p:ext uri="{BB962C8B-B14F-4D97-AF65-F5344CB8AC3E}">
        <p14:creationId xmlns:p14="http://schemas.microsoft.com/office/powerpoint/2010/main" val="14558414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Summarization techniques</a:t>
            </a:r>
            <a:endParaRPr lang="en-IN" dirty="0"/>
          </a:p>
        </p:txBody>
      </p:sp>
      <p:sp>
        <p:nvSpPr>
          <p:cNvPr id="3" name="Content Placeholder 2"/>
          <p:cNvSpPr>
            <a:spLocks noGrp="1"/>
          </p:cNvSpPr>
          <p:nvPr>
            <p:ph sz="quarter" idx="1"/>
          </p:nvPr>
        </p:nvSpPr>
        <p:spPr/>
        <p:txBody>
          <a:bodyPr/>
          <a:lstStyle/>
          <a:p>
            <a:r>
              <a:rPr lang="en-IN" dirty="0" smtClean="0"/>
              <a:t>Summarization techniques can be supervised or unsupervised.</a:t>
            </a:r>
          </a:p>
          <a:p>
            <a:pPr marL="0" indent="0">
              <a:buNone/>
            </a:pPr>
            <a:endParaRPr lang="en-IN" dirty="0" smtClean="0"/>
          </a:p>
          <a:p>
            <a:r>
              <a:rPr lang="en-IN" dirty="0" smtClean="0"/>
              <a:t>Supervised techniques use a </a:t>
            </a:r>
            <a:r>
              <a:rPr lang="en-IN" dirty="0"/>
              <a:t>collection of documents </a:t>
            </a:r>
            <a:r>
              <a:rPr lang="en-IN" dirty="0" smtClean="0"/>
              <a:t>and </a:t>
            </a:r>
            <a:r>
              <a:rPr lang="en-IN" dirty="0"/>
              <a:t>human-generated summaries for </a:t>
            </a:r>
            <a:r>
              <a:rPr lang="en-IN" dirty="0" smtClean="0"/>
              <a:t>them to train a classifier for the given text.</a:t>
            </a:r>
          </a:p>
        </p:txBody>
      </p:sp>
    </p:spTree>
    <p:extLst>
      <p:ext uri="{BB962C8B-B14F-4D97-AF65-F5344CB8AC3E}">
        <p14:creationId xmlns:p14="http://schemas.microsoft.com/office/powerpoint/2010/main" val="34693231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95000"/>
              </a:schemeClr>
            </a:gs>
            <a:gs pos="63000">
              <a:srgbClr val="AFAFAF"/>
            </a:gs>
            <a:gs pos="100000">
              <a:schemeClr val="bg1">
                <a:lumMod val="50000"/>
              </a:schemeClr>
            </a:gs>
          </a:gsLst>
          <a:lin ang="5400000" scaled="0"/>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2286000" y="3124200"/>
            <a:ext cx="6606480" cy="1894362"/>
          </a:xfrm>
        </p:spPr>
        <p:txBody>
          <a:bodyPr/>
          <a:lstStyle/>
          <a:p>
            <a:r>
              <a:rPr lang="en-IN" sz="4000" dirty="0" smtClean="0">
                <a:solidFill>
                  <a:schemeClr val="bg1"/>
                </a:solidFill>
              </a:rPr>
              <a:t>Supervised techniques</a:t>
            </a:r>
            <a:endParaRPr lang="en-IN" sz="4000" dirty="0">
              <a:solidFill>
                <a:schemeClr val="bg1"/>
              </a:solidFill>
            </a:endParaRPr>
          </a:p>
        </p:txBody>
      </p:sp>
    </p:spTree>
    <p:extLst>
      <p:ext uri="{BB962C8B-B14F-4D97-AF65-F5344CB8AC3E}">
        <p14:creationId xmlns:p14="http://schemas.microsoft.com/office/powerpoint/2010/main" val="20700697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Supervised </a:t>
            </a:r>
            <a:r>
              <a:rPr lang="en-IN" dirty="0"/>
              <a:t>techniques</a:t>
            </a:r>
          </a:p>
        </p:txBody>
      </p:sp>
      <p:sp>
        <p:nvSpPr>
          <p:cNvPr id="3" name="Content Placeholder 2"/>
          <p:cNvSpPr>
            <a:spLocks noGrp="1"/>
          </p:cNvSpPr>
          <p:nvPr>
            <p:ph sz="quarter" idx="1"/>
          </p:nvPr>
        </p:nvSpPr>
        <p:spPr/>
        <p:txBody>
          <a:bodyPr/>
          <a:lstStyle/>
          <a:p>
            <a:r>
              <a:rPr lang="en-IN" dirty="0"/>
              <a:t>Features (e.g. position of the sentence, number of words in the sentence etc.) of sentences that make them good candidates for inclusion in the summary are learnt.</a:t>
            </a:r>
          </a:p>
          <a:p>
            <a:r>
              <a:rPr lang="en-IN" dirty="0"/>
              <a:t>Sentences in an original training document can be labelled as </a:t>
            </a:r>
            <a:r>
              <a:rPr lang="en-IN" dirty="0" smtClean="0"/>
              <a:t>“in summary” </a:t>
            </a:r>
            <a:r>
              <a:rPr lang="en-IN" dirty="0"/>
              <a:t>or </a:t>
            </a:r>
            <a:r>
              <a:rPr lang="en-IN" dirty="0" smtClean="0"/>
              <a:t>“not </a:t>
            </a:r>
            <a:r>
              <a:rPr lang="en-IN" dirty="0"/>
              <a:t>in </a:t>
            </a:r>
            <a:r>
              <a:rPr lang="en-IN" dirty="0" smtClean="0"/>
              <a:t>summary”.</a:t>
            </a:r>
            <a:endParaRPr lang="en-IN" dirty="0"/>
          </a:p>
          <a:p>
            <a:endParaRPr lang="en-IN" dirty="0"/>
          </a:p>
        </p:txBody>
      </p:sp>
    </p:spTree>
    <p:extLst>
      <p:ext uri="{BB962C8B-B14F-4D97-AF65-F5344CB8AC3E}">
        <p14:creationId xmlns:p14="http://schemas.microsoft.com/office/powerpoint/2010/main" val="15827769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Supervised techniques</a:t>
            </a:r>
            <a:endParaRPr lang="en-IN" dirty="0"/>
          </a:p>
        </p:txBody>
      </p:sp>
      <p:sp>
        <p:nvSpPr>
          <p:cNvPr id="3" name="Content Placeholder 2"/>
          <p:cNvSpPr>
            <a:spLocks noGrp="1"/>
          </p:cNvSpPr>
          <p:nvPr>
            <p:ph sz="quarter" idx="1"/>
          </p:nvPr>
        </p:nvSpPr>
        <p:spPr/>
        <p:txBody>
          <a:bodyPr/>
          <a:lstStyle/>
          <a:p>
            <a:r>
              <a:rPr lang="en-IN" dirty="0" smtClean="0"/>
              <a:t>The main drawback of supervised </a:t>
            </a:r>
            <a:r>
              <a:rPr lang="en-IN" dirty="0"/>
              <a:t>t</a:t>
            </a:r>
            <a:r>
              <a:rPr lang="en-IN" dirty="0" smtClean="0"/>
              <a:t>echniques is that training data is expensive to produce and relatively sparse.</a:t>
            </a:r>
          </a:p>
          <a:p>
            <a:r>
              <a:rPr lang="en-IN" dirty="0" smtClean="0"/>
              <a:t>Also, </a:t>
            </a:r>
            <a:r>
              <a:rPr lang="en-IN" dirty="0"/>
              <a:t>m</a:t>
            </a:r>
            <a:r>
              <a:rPr lang="en-IN" dirty="0" smtClean="0"/>
              <a:t>ost readily available human generated summaries are abstractive in nature.</a:t>
            </a:r>
            <a:endParaRPr lang="en-IN" dirty="0"/>
          </a:p>
        </p:txBody>
      </p:sp>
    </p:spTree>
    <p:extLst>
      <p:ext uri="{BB962C8B-B14F-4D97-AF65-F5344CB8AC3E}">
        <p14:creationId xmlns:p14="http://schemas.microsoft.com/office/powerpoint/2010/main" val="10333911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Major supervised approaches</a:t>
            </a:r>
            <a:endParaRPr lang="en-IN" dirty="0"/>
          </a:p>
        </p:txBody>
      </p:sp>
      <p:sp>
        <p:nvSpPr>
          <p:cNvPr id="3" name="Content Placeholder 2"/>
          <p:cNvSpPr>
            <a:spLocks noGrp="1"/>
          </p:cNvSpPr>
          <p:nvPr>
            <p:ph sz="quarter" idx="1"/>
          </p:nvPr>
        </p:nvSpPr>
        <p:spPr/>
        <p:txBody>
          <a:bodyPr/>
          <a:lstStyle/>
          <a:p>
            <a:r>
              <a:rPr lang="en-IN" dirty="0" smtClean="0"/>
              <a:t>Wong et al. use SVM to judge the </a:t>
            </a:r>
            <a:r>
              <a:rPr lang="en-IN" i="1" dirty="0" smtClean="0"/>
              <a:t>importance</a:t>
            </a:r>
            <a:r>
              <a:rPr lang="en-IN" dirty="0" smtClean="0"/>
              <a:t> </a:t>
            </a:r>
            <a:r>
              <a:rPr lang="en-IN" dirty="0" smtClean="0"/>
              <a:t>of a sentence using feature categories:</a:t>
            </a:r>
          </a:p>
          <a:p>
            <a:pPr lvl="1"/>
            <a:r>
              <a:rPr lang="en-IN" dirty="0" smtClean="0"/>
              <a:t>Surface features: position, length of sentence etc.</a:t>
            </a:r>
          </a:p>
          <a:p>
            <a:pPr lvl="1"/>
            <a:r>
              <a:rPr lang="en-IN" dirty="0" smtClean="0"/>
              <a:t>Content features: uses stats of content-bearing words</a:t>
            </a:r>
          </a:p>
          <a:p>
            <a:pPr lvl="1"/>
            <a:r>
              <a:rPr lang="en-IN" dirty="0" smtClean="0"/>
              <a:t>Relevance features: Exploit inter-sentence relationship e.g. similarity of the sentence with the first sentence.</a:t>
            </a:r>
          </a:p>
          <a:p>
            <a:endParaRPr lang="en-IN" dirty="0" smtClean="0"/>
          </a:p>
          <a:p>
            <a:r>
              <a:rPr lang="en-IN" dirty="0" smtClean="0"/>
              <a:t>Sentences are then ranked accordingly and top ranked sentences are included in the summary.</a:t>
            </a:r>
            <a:endParaRPr lang="en-IN" dirty="0"/>
          </a:p>
        </p:txBody>
      </p:sp>
    </p:spTree>
    <p:extLst>
      <p:ext uri="{BB962C8B-B14F-4D97-AF65-F5344CB8AC3E}">
        <p14:creationId xmlns:p14="http://schemas.microsoft.com/office/powerpoint/2010/main" val="21769816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Major supervised approaches</a:t>
            </a:r>
            <a:endParaRPr lang="en-IN" dirty="0"/>
          </a:p>
        </p:txBody>
      </p:sp>
      <p:sp>
        <p:nvSpPr>
          <p:cNvPr id="3" name="Content Placeholder 2"/>
          <p:cNvSpPr>
            <a:spLocks noGrp="1"/>
          </p:cNvSpPr>
          <p:nvPr>
            <p:ph sz="quarter" idx="1"/>
          </p:nvPr>
        </p:nvSpPr>
        <p:spPr/>
        <p:txBody>
          <a:bodyPr/>
          <a:lstStyle/>
          <a:p>
            <a:r>
              <a:rPr lang="en-IN" dirty="0" smtClean="0"/>
              <a:t>Lin and </a:t>
            </a:r>
            <a:r>
              <a:rPr lang="en-IN" dirty="0" err="1" smtClean="0"/>
              <a:t>Hovy</a:t>
            </a:r>
            <a:r>
              <a:rPr lang="en-IN" dirty="0" smtClean="0"/>
              <a:t> use the concept of topic signatures to rank sentences.</a:t>
            </a:r>
          </a:p>
          <a:p>
            <a:r>
              <a:rPr lang="en-IN" dirty="0" smtClean="0"/>
              <a:t>TS  = {topic, signature}</a:t>
            </a:r>
          </a:p>
          <a:p>
            <a:pPr marL="0" indent="0">
              <a:buNone/>
            </a:pPr>
            <a:r>
              <a:rPr lang="en-IN" dirty="0"/>
              <a:t> </a:t>
            </a:r>
            <a:r>
              <a:rPr lang="en-IN" dirty="0" smtClean="0"/>
              <a:t>         = {topic, &lt;</a:t>
            </a:r>
            <a:r>
              <a:rPr lang="en-IN" dirty="0" err="1" smtClean="0"/>
              <a:t>t</a:t>
            </a:r>
            <a:r>
              <a:rPr lang="en-IN" sz="2000" dirty="0" err="1" smtClean="0"/>
              <a:t>i</a:t>
            </a:r>
            <a:r>
              <a:rPr lang="en-IN" dirty="0" smtClean="0"/>
              <a:t>, </a:t>
            </a:r>
            <a:r>
              <a:rPr lang="en-IN" dirty="0" err="1" smtClean="0"/>
              <a:t>w</a:t>
            </a:r>
            <a:r>
              <a:rPr lang="en-IN" sz="2000" dirty="0" err="1" smtClean="0"/>
              <a:t>i</a:t>
            </a:r>
            <a:r>
              <a:rPr lang="en-IN" dirty="0" smtClean="0"/>
              <a:t>&gt;,…,&lt;</a:t>
            </a:r>
            <a:r>
              <a:rPr lang="en-IN" dirty="0" err="1" smtClean="0"/>
              <a:t>t</a:t>
            </a:r>
            <a:r>
              <a:rPr lang="en-IN" sz="2000" dirty="0" err="1" smtClean="0"/>
              <a:t>n</a:t>
            </a:r>
            <a:r>
              <a:rPr lang="en-IN" dirty="0" smtClean="0"/>
              <a:t>, </a:t>
            </a:r>
            <a:r>
              <a:rPr lang="en-IN" dirty="0" err="1" smtClean="0"/>
              <a:t>w</a:t>
            </a:r>
            <a:r>
              <a:rPr lang="en-IN" sz="2000" dirty="0" err="1" smtClean="0"/>
              <a:t>n</a:t>
            </a:r>
            <a:r>
              <a:rPr lang="en-IN" dirty="0" smtClean="0"/>
              <a:t>&gt;}</a:t>
            </a:r>
          </a:p>
          <a:p>
            <a:pPr marL="0" indent="0">
              <a:buNone/>
            </a:pPr>
            <a:endParaRPr lang="en-IN" dirty="0" smtClean="0"/>
          </a:p>
          <a:p>
            <a:r>
              <a:rPr lang="en-IN" dirty="0"/>
              <a:t>TS </a:t>
            </a:r>
            <a:r>
              <a:rPr lang="en-IN" dirty="0" smtClean="0"/>
              <a:t>= {restaurant-visit, &lt;food</a:t>
            </a:r>
            <a:r>
              <a:rPr lang="en-IN" dirty="0"/>
              <a:t>, </a:t>
            </a:r>
            <a:r>
              <a:rPr lang="en-IN" dirty="0" smtClean="0"/>
              <a:t>0.5&gt;, &lt;menu, 0.2&gt;, &lt;waiter, 0.15&gt;, … }</a:t>
            </a:r>
            <a:endParaRPr lang="en-IN" dirty="0"/>
          </a:p>
          <a:p>
            <a:pPr marL="0" indent="0">
              <a:buNone/>
            </a:pPr>
            <a:endParaRPr lang="en-IN" dirty="0" smtClean="0"/>
          </a:p>
          <a:p>
            <a:r>
              <a:rPr lang="en-IN" dirty="0" smtClean="0"/>
              <a:t>Topic signatures are learnt using a set of documents pre-classified as relevant or non-relevant for each topic.</a:t>
            </a:r>
          </a:p>
        </p:txBody>
      </p:sp>
    </p:spTree>
    <p:extLst>
      <p:ext uri="{BB962C8B-B14F-4D97-AF65-F5344CB8AC3E}">
        <p14:creationId xmlns:p14="http://schemas.microsoft.com/office/powerpoint/2010/main" val="40108595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Example</a:t>
            </a:r>
            <a:endParaRPr lang="en-IN" dirty="0"/>
          </a:p>
        </p:txBody>
      </p:sp>
      <p:sp>
        <p:nvSpPr>
          <p:cNvPr id="3" name="Content Placeholder 2"/>
          <p:cNvSpPr>
            <a:spLocks noGrp="1"/>
          </p:cNvSpPr>
          <p:nvPr>
            <p:ph sz="quarter" idx="1"/>
          </p:nvPr>
        </p:nvSpPr>
        <p:spPr/>
        <p:txBody>
          <a:bodyPr/>
          <a:lstStyle/>
          <a:p>
            <a:r>
              <a:rPr lang="en-IN" dirty="0" smtClean="0"/>
              <a:t>If a document is classified as relevant to restaurant visit, we know the important words of this document will form the topic signature of the topic “restaurant visit”. This is a supervised process.</a:t>
            </a:r>
          </a:p>
          <a:p>
            <a:endParaRPr lang="en-IN" dirty="0"/>
          </a:p>
          <a:p>
            <a:r>
              <a:rPr lang="en-IN" dirty="0" smtClean="0"/>
              <a:t>Extraction of the important words from a document, is an un-supervised process. </a:t>
            </a:r>
          </a:p>
          <a:p>
            <a:pPr marL="365760" lvl="1" indent="0">
              <a:buNone/>
            </a:pPr>
            <a:r>
              <a:rPr lang="en-IN" dirty="0" smtClean="0"/>
              <a:t>E.g., food, occurs a lot of time in a cook book and is an important word in that document.</a:t>
            </a:r>
            <a:endParaRPr lang="en-IN" dirty="0"/>
          </a:p>
        </p:txBody>
      </p:sp>
    </p:spTree>
    <p:extLst>
      <p:ext uri="{BB962C8B-B14F-4D97-AF65-F5344CB8AC3E}">
        <p14:creationId xmlns:p14="http://schemas.microsoft.com/office/powerpoint/2010/main" val="29270397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Topic Signatures</a:t>
            </a:r>
            <a:endParaRPr lang="en-IN" dirty="0"/>
          </a:p>
        </p:txBody>
      </p:sp>
      <p:sp>
        <p:nvSpPr>
          <p:cNvPr id="3" name="Content Placeholder 2"/>
          <p:cNvSpPr>
            <a:spLocks noGrp="1"/>
          </p:cNvSpPr>
          <p:nvPr>
            <p:ph sz="quarter" idx="1"/>
          </p:nvPr>
        </p:nvSpPr>
        <p:spPr/>
        <p:txBody>
          <a:bodyPr/>
          <a:lstStyle/>
          <a:p>
            <a:r>
              <a:rPr lang="en-IN" dirty="0" smtClean="0"/>
              <a:t>During deployment topic </a:t>
            </a:r>
            <a:r>
              <a:rPr lang="en-IN" dirty="0"/>
              <a:t>signatures are used to find the topic or theme of the text</a:t>
            </a:r>
            <a:r>
              <a:rPr lang="en-IN" dirty="0" smtClean="0"/>
              <a:t>.</a:t>
            </a:r>
          </a:p>
          <a:p>
            <a:endParaRPr lang="en-IN" dirty="0"/>
          </a:p>
          <a:p>
            <a:r>
              <a:rPr lang="en-IN" dirty="0"/>
              <a:t>Sentences are then ranked according to the sum of weights of terms relevant to the topic in the sentence.</a:t>
            </a:r>
          </a:p>
          <a:p>
            <a:endParaRPr lang="en-IN" dirty="0"/>
          </a:p>
        </p:txBody>
      </p:sp>
    </p:spTree>
    <p:extLst>
      <p:ext uri="{BB962C8B-B14F-4D97-AF65-F5344CB8AC3E}">
        <p14:creationId xmlns:p14="http://schemas.microsoft.com/office/powerpoint/2010/main" val="14974981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95000"/>
              </a:schemeClr>
            </a:gs>
            <a:gs pos="63000">
              <a:srgbClr val="AFAFAF"/>
            </a:gs>
            <a:gs pos="100000">
              <a:schemeClr val="bg1">
                <a:lumMod val="50000"/>
              </a:schemeClr>
            </a:gs>
          </a:gsLst>
          <a:lin ang="5400000" scaled="0"/>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IN" sz="4000" dirty="0" smtClean="0">
                <a:solidFill>
                  <a:schemeClr val="bg1"/>
                </a:solidFill>
              </a:rPr>
              <a:t>Unsupervised techniques</a:t>
            </a:r>
            <a:endParaRPr lang="en-IN" sz="4000" dirty="0">
              <a:solidFill>
                <a:schemeClr val="bg1"/>
              </a:solidFill>
            </a:endParaRPr>
          </a:p>
        </p:txBody>
      </p:sp>
    </p:spTree>
    <p:extLst>
      <p:ext uri="{BB962C8B-B14F-4D97-AF65-F5344CB8AC3E}">
        <p14:creationId xmlns:p14="http://schemas.microsoft.com/office/powerpoint/2010/main" val="20700697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smtClean="0"/>
              <a:t>Motivation</a:t>
            </a:r>
            <a:endParaRPr lang="en-IN" dirty="0"/>
          </a:p>
        </p:txBody>
      </p:sp>
      <p:sp>
        <p:nvSpPr>
          <p:cNvPr id="5" name="Content Placeholder 4"/>
          <p:cNvSpPr>
            <a:spLocks noGrp="1"/>
          </p:cNvSpPr>
          <p:nvPr>
            <p:ph sz="quarter" idx="1"/>
          </p:nvPr>
        </p:nvSpPr>
        <p:spPr/>
        <p:txBody>
          <a:bodyPr/>
          <a:lstStyle/>
          <a:p>
            <a:r>
              <a:rPr lang="en-IN" dirty="0" smtClean="0"/>
              <a:t>The advent of WWW has created a large reservoir of data</a:t>
            </a:r>
          </a:p>
          <a:p>
            <a:r>
              <a:rPr lang="en-IN" dirty="0" smtClean="0"/>
              <a:t>A short summary, which conveys the essence of the document, helps in finding relevant information quickly</a:t>
            </a:r>
          </a:p>
          <a:p>
            <a:r>
              <a:rPr lang="en-IN" dirty="0" smtClean="0"/>
              <a:t>Document summarization also provides a way to cluster similar documents and present a summary</a:t>
            </a:r>
            <a:endParaRPr lang="en-IN" dirty="0"/>
          </a:p>
        </p:txBody>
      </p:sp>
    </p:spTree>
    <p:extLst>
      <p:ext uri="{BB962C8B-B14F-4D97-AF65-F5344CB8AC3E}">
        <p14:creationId xmlns:p14="http://schemas.microsoft.com/office/powerpoint/2010/main" val="13827960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Unsupervised techniques: TextRank and </a:t>
            </a:r>
            <a:r>
              <a:rPr lang="en-IN" dirty="0" err="1" smtClean="0"/>
              <a:t>LexRank</a:t>
            </a:r>
            <a:endParaRPr lang="en-IN" dirty="0"/>
          </a:p>
        </p:txBody>
      </p:sp>
      <p:sp>
        <p:nvSpPr>
          <p:cNvPr id="3" name="Content Placeholder 2"/>
          <p:cNvSpPr>
            <a:spLocks noGrp="1"/>
          </p:cNvSpPr>
          <p:nvPr>
            <p:ph sz="quarter" idx="1"/>
          </p:nvPr>
        </p:nvSpPr>
        <p:spPr/>
        <p:txBody>
          <a:bodyPr/>
          <a:lstStyle/>
          <a:p>
            <a:r>
              <a:rPr lang="en-IN" dirty="0" smtClean="0"/>
              <a:t>This approach models the document as a graph and uses an algorithm similar to Google’s PageRank algorithm to find top-ranked sentences.</a:t>
            </a:r>
          </a:p>
          <a:p>
            <a:r>
              <a:rPr lang="en-IN" dirty="0" smtClean="0"/>
              <a:t>The key intuition is the notion of centrality or prestige in social networks i.e. a sentence should be highly ranked if it is recommended by many other highly ranked sentences.</a:t>
            </a:r>
          </a:p>
        </p:txBody>
      </p:sp>
    </p:spTree>
    <p:extLst>
      <p:ext uri="{BB962C8B-B14F-4D97-AF65-F5344CB8AC3E}">
        <p14:creationId xmlns:p14="http://schemas.microsoft.com/office/powerpoint/2010/main" val="18473021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Intuition</a:t>
            </a:r>
            <a:endParaRPr lang="en-IN" dirty="0"/>
          </a:p>
        </p:txBody>
      </p:sp>
      <p:sp>
        <p:nvSpPr>
          <p:cNvPr id="3" name="Content Placeholder 2"/>
          <p:cNvSpPr>
            <a:spLocks noGrp="1"/>
          </p:cNvSpPr>
          <p:nvPr>
            <p:ph sz="quarter" idx="1"/>
          </p:nvPr>
        </p:nvSpPr>
        <p:spPr/>
        <p:txBody>
          <a:bodyPr/>
          <a:lstStyle/>
          <a:p>
            <a:r>
              <a:rPr lang="en-IN" dirty="0"/>
              <a:t>“If Sachin Tendulkar says </a:t>
            </a:r>
            <a:r>
              <a:rPr lang="en-IN" dirty="0" err="1" smtClean="0"/>
              <a:t>Malinga</a:t>
            </a:r>
            <a:r>
              <a:rPr lang="en-IN" dirty="0" smtClean="0"/>
              <a:t> </a:t>
            </a:r>
            <a:r>
              <a:rPr lang="en-IN" dirty="0"/>
              <a:t>is a good batsman, he should be regarded </a:t>
            </a:r>
            <a:r>
              <a:rPr lang="en-IN" dirty="0" smtClean="0"/>
              <a:t>highly. But then if Sachin is a gentleman, who talks highly of everyone, </a:t>
            </a:r>
            <a:r>
              <a:rPr lang="en-IN" dirty="0" err="1" smtClean="0"/>
              <a:t>Malinga</a:t>
            </a:r>
            <a:r>
              <a:rPr lang="en-IN" dirty="0" smtClean="0"/>
              <a:t> might not really be as good.”</a:t>
            </a:r>
          </a:p>
          <a:p>
            <a:endParaRPr lang="en-IN" dirty="0"/>
          </a:p>
        </p:txBody>
      </p:sp>
      <p:pic>
        <p:nvPicPr>
          <p:cNvPr id="1034"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4509120"/>
            <a:ext cx="6480720" cy="11753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1"/>
          <p:cNvSpPr txBox="1">
            <a:spLocks/>
          </p:cNvSpPr>
          <p:nvPr/>
        </p:nvSpPr>
        <p:spPr>
          <a:xfrm>
            <a:off x="694184" y="3357879"/>
            <a:ext cx="7467600" cy="1143000"/>
          </a:xfrm>
          <a:prstGeom prst="rect">
            <a:avLst/>
          </a:prstGeom>
        </p:spPr>
        <p:txBody>
          <a:bodyPr vert="horz" anchor="b">
            <a:normAutofit/>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r>
              <a:rPr lang="en-IN" dirty="0" smtClean="0"/>
              <a:t>Formula</a:t>
            </a:r>
            <a:endParaRPr lang="en-IN" dirty="0"/>
          </a:p>
        </p:txBody>
      </p:sp>
    </p:spTree>
    <p:extLst>
      <p:ext uri="{BB962C8B-B14F-4D97-AF65-F5344CB8AC3E}">
        <p14:creationId xmlns:p14="http://schemas.microsoft.com/office/powerpoint/2010/main" val="8232980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An example graph:</a:t>
            </a:r>
            <a:endParaRPr lang="en-IN" dirty="0"/>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403648" y="1628800"/>
            <a:ext cx="6043295" cy="4873625"/>
          </a:xfrm>
        </p:spPr>
      </p:pic>
      <p:sp>
        <p:nvSpPr>
          <p:cNvPr id="3" name="Footer Placeholder 2"/>
          <p:cNvSpPr>
            <a:spLocks noGrp="1"/>
          </p:cNvSpPr>
          <p:nvPr>
            <p:ph type="ftr" sz="quarter" idx="16"/>
          </p:nvPr>
        </p:nvSpPr>
        <p:spPr>
          <a:xfrm>
            <a:off x="5580112" y="6492240"/>
            <a:ext cx="3200400" cy="365760"/>
          </a:xfrm>
        </p:spPr>
        <p:txBody>
          <a:bodyPr/>
          <a:lstStyle/>
          <a:p>
            <a:r>
              <a:rPr lang="en-IN" smtClean="0"/>
              <a:t>Image courtesy: Wikipedia</a:t>
            </a:r>
            <a:endParaRPr lang="en-IN"/>
          </a:p>
        </p:txBody>
      </p:sp>
    </p:spTree>
    <p:extLst>
      <p:ext uri="{BB962C8B-B14F-4D97-AF65-F5344CB8AC3E}">
        <p14:creationId xmlns:p14="http://schemas.microsoft.com/office/powerpoint/2010/main" val="16866631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Text as a graph</a:t>
            </a:r>
            <a:endParaRPr lang="en-IN" dirty="0"/>
          </a:p>
        </p:txBody>
      </p:sp>
      <p:sp>
        <p:nvSpPr>
          <p:cNvPr id="3" name="Content Placeholder 2"/>
          <p:cNvSpPr>
            <a:spLocks noGrp="1"/>
          </p:cNvSpPr>
          <p:nvPr>
            <p:ph sz="quarter" idx="1"/>
          </p:nvPr>
        </p:nvSpPr>
        <p:spPr/>
        <p:txBody>
          <a:bodyPr/>
          <a:lstStyle/>
          <a:p>
            <a:r>
              <a:rPr lang="en-IN" dirty="0" smtClean="0"/>
              <a:t>Sentences in the text are modelled as vertices of the graph.</a:t>
            </a:r>
          </a:p>
          <a:p>
            <a:r>
              <a:rPr lang="en-IN" dirty="0" smtClean="0"/>
              <a:t>Two vertices are connected if there exists a </a:t>
            </a:r>
            <a:r>
              <a:rPr lang="en-IN" i="1" dirty="0" smtClean="0"/>
              <a:t>similarity</a:t>
            </a:r>
            <a:r>
              <a:rPr lang="en-IN" dirty="0" smtClean="0"/>
              <a:t> </a:t>
            </a:r>
            <a:r>
              <a:rPr lang="en-IN" dirty="0" smtClean="0"/>
              <a:t>relation between them.</a:t>
            </a:r>
          </a:p>
          <a:p>
            <a:r>
              <a:rPr lang="en-IN" dirty="0" smtClean="0"/>
              <a:t> Similarity formula </a:t>
            </a:r>
          </a:p>
          <a:p>
            <a:pPr marL="0" indent="0">
              <a:buNone/>
            </a:pPr>
            <a:endParaRPr lang="en-IN" dirty="0" smtClean="0"/>
          </a:p>
          <a:p>
            <a:endParaRPr lang="en-IN" dirty="0" smtClean="0"/>
          </a:p>
          <a:p>
            <a:r>
              <a:rPr lang="en-IN" dirty="0" smtClean="0"/>
              <a:t>After the ranking algorithm is run on the graph, sentences are sorted in reversed order of their score, and the top ranked sentences are selected.</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3641692"/>
            <a:ext cx="6116498" cy="7954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Why TextRank works?</a:t>
            </a:r>
            <a:endParaRPr lang="en-IN" dirty="0"/>
          </a:p>
        </p:txBody>
      </p:sp>
      <p:sp>
        <p:nvSpPr>
          <p:cNvPr id="3" name="Content Placeholder 2"/>
          <p:cNvSpPr>
            <a:spLocks noGrp="1"/>
          </p:cNvSpPr>
          <p:nvPr>
            <p:ph sz="quarter" idx="1"/>
          </p:nvPr>
        </p:nvSpPr>
        <p:spPr/>
        <p:txBody>
          <a:bodyPr/>
          <a:lstStyle/>
          <a:p>
            <a:r>
              <a:rPr lang="en-IN" dirty="0" smtClean="0"/>
              <a:t>Through the graphs, TextRank identifies connections between various entities, and implements the concept of </a:t>
            </a:r>
            <a:r>
              <a:rPr lang="en-IN" i="1" dirty="0" smtClean="0"/>
              <a:t>recommendation.</a:t>
            </a:r>
          </a:p>
          <a:p>
            <a:r>
              <a:rPr lang="en-IN" dirty="0" smtClean="0"/>
              <a:t>A text unit recommends other related text units, and the strength of the recommendation is recursively computed based on the importance of the units making the recommendation.</a:t>
            </a:r>
          </a:p>
          <a:p>
            <a:r>
              <a:rPr lang="en-IN" dirty="0" smtClean="0"/>
              <a:t>The sentences that are highly recommended by other sentences in the text are likely to be more informative</a:t>
            </a:r>
            <a:endParaRPr lang="en-IN"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204864"/>
            <a:ext cx="7467600" cy="1143000"/>
          </a:xfrm>
        </p:spPr>
        <p:txBody>
          <a:bodyPr/>
          <a:lstStyle/>
          <a:p>
            <a:pPr algn="ctr"/>
            <a:r>
              <a:rPr lang="en-IN" dirty="0" smtClean="0"/>
              <a:t>NEWSBLASTER Demo</a:t>
            </a:r>
            <a:endParaRPr lang="en-IN" dirty="0"/>
          </a:p>
        </p:txBody>
      </p:sp>
    </p:spTree>
    <p:extLst>
      <p:ext uri="{BB962C8B-B14F-4D97-AF65-F5344CB8AC3E}">
        <p14:creationId xmlns:p14="http://schemas.microsoft.com/office/powerpoint/2010/main" val="107926315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95000"/>
              </a:schemeClr>
            </a:gs>
            <a:gs pos="63000">
              <a:srgbClr val="AFAFAF"/>
            </a:gs>
            <a:gs pos="100000">
              <a:schemeClr val="bg1">
                <a:lumMod val="50000"/>
              </a:schemeClr>
            </a:gs>
          </a:gsLst>
          <a:lin ang="5400000" scaled="0"/>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2286000" y="2636912"/>
            <a:ext cx="6172200" cy="2381650"/>
          </a:xfrm>
        </p:spPr>
        <p:txBody>
          <a:bodyPr>
            <a:normAutofit/>
          </a:bodyPr>
          <a:lstStyle/>
          <a:p>
            <a:r>
              <a:rPr lang="en-IN" sz="4000" dirty="0" smtClean="0">
                <a:solidFill>
                  <a:schemeClr val="bg1"/>
                </a:solidFill>
              </a:rPr>
              <a:t>Multi-document and multilingual summarization</a:t>
            </a:r>
            <a:endParaRPr lang="en-IN" sz="4000" dirty="0">
              <a:solidFill>
                <a:schemeClr val="bg1"/>
              </a:solidFill>
            </a:endParaRPr>
          </a:p>
        </p:txBody>
      </p:sp>
    </p:spTree>
    <p:extLst>
      <p:ext uri="{BB962C8B-B14F-4D97-AF65-F5344CB8AC3E}">
        <p14:creationId xmlns:p14="http://schemas.microsoft.com/office/powerpoint/2010/main" val="20700697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Multi document summarization</a:t>
            </a:r>
            <a:endParaRPr lang="en-IN" dirty="0"/>
          </a:p>
        </p:txBody>
      </p:sp>
      <p:sp>
        <p:nvSpPr>
          <p:cNvPr id="3" name="Content Placeholder 2"/>
          <p:cNvSpPr>
            <a:spLocks noGrp="1"/>
          </p:cNvSpPr>
          <p:nvPr>
            <p:ph sz="quarter" idx="1"/>
          </p:nvPr>
        </p:nvSpPr>
        <p:spPr/>
        <p:txBody>
          <a:bodyPr/>
          <a:lstStyle/>
          <a:p>
            <a:r>
              <a:rPr lang="en-IN" dirty="0" smtClean="0"/>
              <a:t>A large set of documents may have thematic diversity.</a:t>
            </a:r>
          </a:p>
          <a:p>
            <a:r>
              <a:rPr lang="en-IN" dirty="0" smtClean="0"/>
              <a:t>Individual summaries  may have overlapping content.</a:t>
            </a:r>
          </a:p>
          <a:p>
            <a:r>
              <a:rPr lang="en-IN" dirty="0" smtClean="0"/>
              <a:t>Many desirable features of an ideal summary are relatively difficult to achieve in a multi document setting.</a:t>
            </a:r>
          </a:p>
          <a:p>
            <a:pPr lvl="1"/>
            <a:r>
              <a:rPr lang="en-IN" dirty="0" smtClean="0"/>
              <a:t>Clear structure</a:t>
            </a:r>
          </a:p>
          <a:p>
            <a:pPr lvl="1"/>
            <a:r>
              <a:rPr lang="en-IN" dirty="0" smtClean="0"/>
              <a:t>Meaningful paragraphs</a:t>
            </a:r>
          </a:p>
          <a:p>
            <a:pPr lvl="1"/>
            <a:r>
              <a:rPr lang="en-IN" dirty="0" smtClean="0"/>
              <a:t>Gradual transition form general to specific</a:t>
            </a:r>
          </a:p>
          <a:p>
            <a:pPr lvl="1"/>
            <a:r>
              <a:rPr lang="en-IN" dirty="0" smtClean="0"/>
              <a:t>Good readability</a:t>
            </a:r>
            <a:endParaRPr lang="en-IN"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NeATS</a:t>
            </a:r>
            <a:endParaRPr lang="en-IN" dirty="0"/>
          </a:p>
        </p:txBody>
      </p:sp>
      <p:sp>
        <p:nvSpPr>
          <p:cNvPr id="3" name="Content Placeholder 2"/>
          <p:cNvSpPr>
            <a:spLocks noGrp="1"/>
          </p:cNvSpPr>
          <p:nvPr>
            <p:ph sz="quarter" idx="1"/>
          </p:nvPr>
        </p:nvSpPr>
        <p:spPr/>
        <p:txBody>
          <a:bodyPr/>
          <a:lstStyle/>
          <a:p>
            <a:r>
              <a:rPr lang="en-IN" dirty="0" smtClean="0"/>
              <a:t>Summarization is done in three stages – content selection, content filtering and presentation.</a:t>
            </a:r>
          </a:p>
          <a:p>
            <a:r>
              <a:rPr lang="en-IN" dirty="0" smtClean="0"/>
              <a:t>Selection stage is similar to that used in single document summarization.</a:t>
            </a:r>
          </a:p>
          <a:p>
            <a:r>
              <a:rPr lang="en-IN" dirty="0" smtClean="0"/>
              <a:t>Content Filtering uses the following techniques</a:t>
            </a:r>
          </a:p>
          <a:p>
            <a:pPr lvl="1"/>
            <a:r>
              <a:rPr lang="en-IN" dirty="0" smtClean="0"/>
              <a:t>Sentence position</a:t>
            </a:r>
          </a:p>
          <a:p>
            <a:pPr lvl="1"/>
            <a:r>
              <a:rPr lang="en-IN" dirty="0"/>
              <a:t>Stigma Words</a:t>
            </a:r>
          </a:p>
          <a:p>
            <a:pPr lvl="1"/>
            <a:r>
              <a:rPr lang="en-IN" smtClean="0"/>
              <a:t>MMR</a:t>
            </a:r>
            <a:endParaRPr lang="en-IN"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smtClean="0"/>
              <a:t>NeATS</a:t>
            </a:r>
            <a:endParaRPr lang="en-IN" dirty="0"/>
          </a:p>
        </p:txBody>
      </p:sp>
      <p:sp>
        <p:nvSpPr>
          <p:cNvPr id="3" name="Content Placeholder 2"/>
          <p:cNvSpPr>
            <a:spLocks noGrp="1"/>
          </p:cNvSpPr>
          <p:nvPr>
            <p:ph sz="quarter" idx="1"/>
          </p:nvPr>
        </p:nvSpPr>
        <p:spPr/>
        <p:txBody>
          <a:bodyPr/>
          <a:lstStyle/>
          <a:p>
            <a:r>
              <a:rPr lang="en-IN" dirty="0" smtClean="0"/>
              <a:t>Stigma Words</a:t>
            </a:r>
          </a:p>
          <a:p>
            <a:pPr lvl="1"/>
            <a:r>
              <a:rPr lang="en-IN" dirty="0"/>
              <a:t>conjunctions (e.g., </a:t>
            </a:r>
            <a:r>
              <a:rPr lang="en-IN" i="1" dirty="0"/>
              <a:t>but, although</a:t>
            </a:r>
            <a:r>
              <a:rPr lang="en-IN" dirty="0"/>
              <a:t>, </a:t>
            </a:r>
            <a:r>
              <a:rPr lang="en-IN" i="1" dirty="0"/>
              <a:t>however</a:t>
            </a:r>
            <a:r>
              <a:rPr lang="en-IN" dirty="0"/>
              <a:t>),</a:t>
            </a:r>
          </a:p>
          <a:p>
            <a:pPr lvl="1"/>
            <a:r>
              <a:rPr lang="en-IN" dirty="0" smtClean="0"/>
              <a:t>the </a:t>
            </a:r>
            <a:r>
              <a:rPr lang="en-IN" dirty="0"/>
              <a:t>verb </a:t>
            </a:r>
            <a:r>
              <a:rPr lang="en-IN" i="1" dirty="0"/>
              <a:t>say </a:t>
            </a:r>
            <a:r>
              <a:rPr lang="en-IN" dirty="0"/>
              <a:t>and its derivatives,</a:t>
            </a:r>
          </a:p>
          <a:p>
            <a:pPr lvl="1"/>
            <a:r>
              <a:rPr lang="en-IN" dirty="0" smtClean="0"/>
              <a:t>quotation </a:t>
            </a:r>
            <a:r>
              <a:rPr lang="en-IN" dirty="0"/>
              <a:t>marks,</a:t>
            </a:r>
          </a:p>
          <a:p>
            <a:pPr lvl="1"/>
            <a:r>
              <a:rPr lang="en-IN" dirty="0" smtClean="0"/>
              <a:t>pronouns </a:t>
            </a:r>
            <a:r>
              <a:rPr lang="en-IN" dirty="0"/>
              <a:t>such as </a:t>
            </a:r>
            <a:r>
              <a:rPr lang="en-IN" i="1" dirty="0"/>
              <a:t>he, she</a:t>
            </a:r>
            <a:r>
              <a:rPr lang="en-IN" dirty="0"/>
              <a:t>, and </a:t>
            </a:r>
            <a:r>
              <a:rPr lang="en-IN" i="1" dirty="0" smtClean="0"/>
              <a:t>they</a:t>
            </a:r>
            <a:endParaRPr lang="en-IN" dirty="0"/>
          </a:p>
          <a:p>
            <a:r>
              <a:rPr lang="en-IN" dirty="0" smtClean="0"/>
              <a:t>MMR</a:t>
            </a:r>
          </a:p>
          <a:p>
            <a:pPr lvl="1"/>
            <a:r>
              <a:rPr lang="en-IN" dirty="0" smtClean="0"/>
              <a:t>Maximum Marginal Relevancy – </a:t>
            </a:r>
          </a:p>
          <a:p>
            <a:pPr lvl="2"/>
            <a:r>
              <a:rPr lang="en-IN" dirty="0" smtClean="0"/>
              <a:t>Search for the sentence which is most relevant to the query and most dissimilar with the sentences already in the summary</a:t>
            </a:r>
            <a:endParaRPr lang="en-IN" dirty="0"/>
          </a:p>
          <a:p>
            <a:endParaRPr lang="en-IN"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2689" y="5445224"/>
            <a:ext cx="7116016"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136636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Motivation</a:t>
            </a:r>
            <a:endParaRPr lang="en-IN" dirty="0"/>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457200" y="1792353"/>
            <a:ext cx="7467600" cy="4489319"/>
          </a:xfrm>
        </p:spPr>
      </p:pic>
    </p:spTree>
    <p:extLst>
      <p:ext uri="{BB962C8B-B14F-4D97-AF65-F5344CB8AC3E}">
        <p14:creationId xmlns:p14="http://schemas.microsoft.com/office/powerpoint/2010/main" val="70043393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Presentation</a:t>
            </a:r>
            <a:endParaRPr lang="en-IN" dirty="0"/>
          </a:p>
        </p:txBody>
      </p:sp>
      <p:sp>
        <p:nvSpPr>
          <p:cNvPr id="3" name="Content Placeholder 2"/>
          <p:cNvSpPr>
            <a:spLocks noGrp="1"/>
          </p:cNvSpPr>
          <p:nvPr>
            <p:ph sz="quarter" idx="1"/>
          </p:nvPr>
        </p:nvSpPr>
        <p:spPr/>
        <p:txBody>
          <a:bodyPr/>
          <a:lstStyle/>
          <a:p>
            <a:r>
              <a:rPr lang="en-IN" dirty="0" smtClean="0"/>
              <a:t>The presentation stage proposes to solve two major challenges – definite noun phrases and events spread along an extended timeline.</a:t>
            </a:r>
          </a:p>
          <a:p>
            <a:r>
              <a:rPr lang="en-IN" dirty="0" smtClean="0"/>
              <a:t>Definite noun phrase problem</a:t>
            </a:r>
          </a:p>
          <a:p>
            <a:pPr lvl="1"/>
            <a:r>
              <a:rPr lang="en-IN" dirty="0" smtClean="0"/>
              <a:t>“The Great Depression of 1929 caused severe strain on the economy. The President proposed the New Deal to tackle </a:t>
            </a:r>
            <a:r>
              <a:rPr lang="en-IN" i="1" dirty="0" smtClean="0"/>
              <a:t>this challenge.”</a:t>
            </a:r>
          </a:p>
          <a:p>
            <a:pPr lvl="1"/>
            <a:r>
              <a:rPr lang="en-IN" dirty="0" smtClean="0"/>
              <a:t>NeATS  uses a buddy system where each sentence is paired with a suitable introductory sentence.</a:t>
            </a:r>
          </a:p>
          <a:p>
            <a:pPr lvl="1"/>
            <a:endParaRPr lang="en-IN"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Presentation</a:t>
            </a:r>
            <a:endParaRPr lang="en-IN" dirty="0"/>
          </a:p>
        </p:txBody>
      </p:sp>
      <p:sp>
        <p:nvSpPr>
          <p:cNvPr id="3" name="Content Placeholder 2"/>
          <p:cNvSpPr>
            <a:spLocks noGrp="1"/>
          </p:cNvSpPr>
          <p:nvPr>
            <p:ph sz="quarter" idx="1"/>
          </p:nvPr>
        </p:nvSpPr>
        <p:spPr/>
        <p:txBody>
          <a:bodyPr/>
          <a:lstStyle/>
          <a:p>
            <a:r>
              <a:rPr lang="en-IN" dirty="0" smtClean="0"/>
              <a:t>In multi-document summarization, a date expression such as </a:t>
            </a:r>
            <a:r>
              <a:rPr lang="en-IN" i="1" dirty="0" smtClean="0"/>
              <a:t>Monday </a:t>
            </a:r>
            <a:r>
              <a:rPr lang="en-IN" dirty="0" smtClean="0"/>
              <a:t>occurring in two  different documents might mean the same date or different dates.</a:t>
            </a:r>
          </a:p>
          <a:p>
            <a:pPr lvl="1"/>
            <a:r>
              <a:rPr lang="en-IN" dirty="0" smtClean="0"/>
              <a:t>Time Annotation is used to tackle such problems.</a:t>
            </a:r>
          </a:p>
          <a:p>
            <a:pPr lvl="1"/>
            <a:r>
              <a:rPr lang="en-IN" dirty="0" smtClean="0"/>
              <a:t>Publication dates are used as reference points to compute the actual date/time for date expressions – </a:t>
            </a:r>
          </a:p>
          <a:p>
            <a:pPr lvl="1">
              <a:buNone/>
            </a:pPr>
            <a:r>
              <a:rPr lang="en-IN" dirty="0" smtClean="0"/>
              <a:t>	weekdays (Sunday, Monday, etc), (past | next | coming) + weekdays, today, yesterday, last night.</a:t>
            </a:r>
          </a:p>
          <a:p>
            <a:pPr lvl="1">
              <a:buNone/>
            </a:pPr>
            <a:endParaRPr lang="en-IN" dirty="0" smtClean="0"/>
          </a:p>
          <a:p>
            <a:pPr lvl="1">
              <a:buNone/>
            </a:pPr>
            <a:endParaRPr lang="en-IN"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Multi lingual summarization</a:t>
            </a:r>
            <a:endParaRPr lang="en-IN" dirty="0"/>
          </a:p>
        </p:txBody>
      </p:sp>
      <p:sp>
        <p:nvSpPr>
          <p:cNvPr id="3" name="Content Placeholder 2"/>
          <p:cNvSpPr>
            <a:spLocks noGrp="1"/>
          </p:cNvSpPr>
          <p:nvPr>
            <p:ph sz="quarter" idx="1"/>
          </p:nvPr>
        </p:nvSpPr>
        <p:spPr/>
        <p:txBody>
          <a:bodyPr/>
          <a:lstStyle/>
          <a:p>
            <a:r>
              <a:rPr lang="en-IN" dirty="0" smtClean="0"/>
              <a:t>Two approaches exist</a:t>
            </a:r>
          </a:p>
          <a:p>
            <a:pPr lvl="1"/>
            <a:r>
              <a:rPr lang="en-IN" dirty="0" smtClean="0"/>
              <a:t>Documents from the source language are translated to the target language and then summarization is performed on the target language.</a:t>
            </a:r>
          </a:p>
          <a:p>
            <a:pPr lvl="1"/>
            <a:endParaRPr lang="en-IN" dirty="0" smtClean="0"/>
          </a:p>
          <a:p>
            <a:pPr lvl="1"/>
            <a:r>
              <a:rPr lang="en-IN" dirty="0" smtClean="0"/>
              <a:t>Language specific tools are used to perform summarization in the source language and then machine translation is applied on the summarized text.</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Comparison</a:t>
            </a:r>
            <a:endParaRPr lang="en-IN" dirty="0"/>
          </a:p>
        </p:txBody>
      </p:sp>
      <p:sp>
        <p:nvSpPr>
          <p:cNvPr id="3" name="Content Placeholder 2"/>
          <p:cNvSpPr>
            <a:spLocks noGrp="1"/>
          </p:cNvSpPr>
          <p:nvPr>
            <p:ph sz="quarter" idx="1"/>
          </p:nvPr>
        </p:nvSpPr>
        <p:spPr/>
        <p:txBody>
          <a:bodyPr/>
          <a:lstStyle/>
          <a:p>
            <a:r>
              <a:rPr lang="en-IN" dirty="0" smtClean="0"/>
              <a:t>Machine Translation is an involved process and not very precise, hence the first approach tends to be expensive as translation is applied to a large text(all the documents in the source language to be summarized) and also leads to error propagation.</a:t>
            </a:r>
          </a:p>
          <a:p>
            <a:r>
              <a:rPr lang="en-IN" dirty="0" smtClean="0"/>
              <a:t>For the second approach, if the source language is not very widely used, language specific tools for summarization in the source language may not exist and creation of such tools may be expensive.</a:t>
            </a:r>
          </a:p>
          <a:p>
            <a:endParaRPr lang="en-IN"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Example Approach 1</a:t>
            </a:r>
            <a:r>
              <a:rPr lang="en-IN" dirty="0" smtClean="0"/>
              <a:t>-</a:t>
            </a:r>
            <a:endParaRPr lang="en-IN" dirty="0"/>
          </a:p>
        </p:txBody>
      </p:sp>
      <p:sp>
        <p:nvSpPr>
          <p:cNvPr id="3" name="Content Placeholder 2"/>
          <p:cNvSpPr>
            <a:spLocks noGrp="1"/>
          </p:cNvSpPr>
          <p:nvPr>
            <p:ph sz="quarter" idx="1"/>
          </p:nvPr>
        </p:nvSpPr>
        <p:spPr>
          <a:xfrm>
            <a:off x="467544" y="1412776"/>
            <a:ext cx="7467600" cy="4873752"/>
          </a:xfrm>
        </p:spPr>
        <p:txBody>
          <a:bodyPr/>
          <a:lstStyle/>
          <a:p>
            <a:r>
              <a:rPr lang="en-IN" dirty="0" smtClean="0"/>
              <a:t>Hindi text –</a:t>
            </a:r>
          </a:p>
          <a:p>
            <a:r>
              <a:rPr lang="hi-IN" dirty="0"/>
              <a:t>ऐसे कई तरीके हैं जिससे आप स्कूल में अपने बच्चे/बच्ची की मदद कर सकते हैं | </a:t>
            </a:r>
            <a:r>
              <a:rPr lang="hi-IN" dirty="0" smtClean="0"/>
              <a:t>वह </a:t>
            </a:r>
            <a:r>
              <a:rPr lang="hi-IN" dirty="0"/>
              <a:t>स्कूल नियमित रुप से और समय पर जाता/जाती है यह निश्चित करने के लिए आप कानूनी तौर पर उत्तरदायी हैं | </a:t>
            </a:r>
            <a:r>
              <a:rPr lang="hi-IN" dirty="0" smtClean="0"/>
              <a:t>परंतु </a:t>
            </a:r>
            <a:r>
              <a:rPr lang="hi-IN" dirty="0"/>
              <a:t>स्कूल के नियमों और होमवर्क के लिए इसके द्वारा किये जाने वाले व्यवस्थाओं का समर्थन करते हुए भी आप मदद कर सकते हैं | </a:t>
            </a:r>
            <a:r>
              <a:rPr lang="hi-IN" dirty="0" smtClean="0"/>
              <a:t>आप </a:t>
            </a:r>
            <a:r>
              <a:rPr lang="hi-IN" dirty="0"/>
              <a:t>स्कूल की नितिओं का समर्थन करते हैं यह बात आपका बच्चा जानता है यह निश्चित करें |</a:t>
            </a:r>
            <a:endParaRPr lang="en-IN" dirty="0"/>
          </a:p>
        </p:txBody>
      </p:sp>
    </p:spTree>
    <p:extLst>
      <p:ext uri="{BB962C8B-B14F-4D97-AF65-F5344CB8AC3E}">
        <p14:creationId xmlns:p14="http://schemas.microsoft.com/office/powerpoint/2010/main" val="327248322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Example Approach 1</a:t>
            </a:r>
            <a:r>
              <a:rPr lang="en-IN" dirty="0" smtClean="0"/>
              <a:t>-</a:t>
            </a:r>
            <a:endParaRPr lang="en-IN" dirty="0"/>
          </a:p>
        </p:txBody>
      </p:sp>
      <p:sp>
        <p:nvSpPr>
          <p:cNvPr id="3" name="Content Placeholder 2"/>
          <p:cNvSpPr>
            <a:spLocks noGrp="1"/>
          </p:cNvSpPr>
          <p:nvPr>
            <p:ph sz="quarter" idx="1"/>
          </p:nvPr>
        </p:nvSpPr>
        <p:spPr/>
        <p:txBody>
          <a:bodyPr/>
          <a:lstStyle/>
          <a:p>
            <a:r>
              <a:rPr lang="en-IN" dirty="0" smtClean="0"/>
              <a:t>English translation –</a:t>
            </a:r>
          </a:p>
          <a:p>
            <a:r>
              <a:rPr lang="en-IN" dirty="0" smtClean="0"/>
              <a:t>There </a:t>
            </a:r>
            <a:r>
              <a:rPr lang="en-IN" dirty="0"/>
              <a:t>are many ways you can help your child in school</a:t>
            </a:r>
            <a:r>
              <a:rPr lang="en-IN" dirty="0" smtClean="0"/>
              <a:t>. By </a:t>
            </a:r>
            <a:r>
              <a:rPr lang="en-IN" dirty="0"/>
              <a:t>law you are responsible for making sure he or she goes to school regularly, and on time</a:t>
            </a:r>
            <a:r>
              <a:rPr lang="en-IN" dirty="0" smtClean="0"/>
              <a:t>. But </a:t>
            </a:r>
            <a:r>
              <a:rPr lang="en-IN" dirty="0"/>
              <a:t>you can also help by supporting the school's rules, and its arrangements for homework</a:t>
            </a:r>
            <a:r>
              <a:rPr lang="en-IN" dirty="0" smtClean="0"/>
              <a:t>. Make </a:t>
            </a:r>
            <a:r>
              <a:rPr lang="en-IN" dirty="0"/>
              <a:t>sure your child knows that you support the school's policies</a:t>
            </a:r>
            <a:r>
              <a:rPr lang="en-IN" dirty="0" smtClean="0"/>
              <a:t>.</a:t>
            </a:r>
          </a:p>
          <a:p>
            <a:r>
              <a:rPr lang="en-IN" dirty="0" smtClean="0"/>
              <a:t>Summary of the translated text – You are equally responsible to ensure your child follows school rules.</a:t>
            </a:r>
            <a:endParaRPr lang="en-IN" dirty="0"/>
          </a:p>
        </p:txBody>
      </p:sp>
    </p:spTree>
    <p:extLst>
      <p:ext uri="{BB962C8B-B14F-4D97-AF65-F5344CB8AC3E}">
        <p14:creationId xmlns:p14="http://schemas.microsoft.com/office/powerpoint/2010/main" val="172699975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Example Approach 2-</a:t>
            </a:r>
            <a:endParaRPr lang="en-IN" dirty="0"/>
          </a:p>
        </p:txBody>
      </p:sp>
      <p:sp>
        <p:nvSpPr>
          <p:cNvPr id="3" name="Content Placeholder 2"/>
          <p:cNvSpPr>
            <a:spLocks noGrp="1"/>
          </p:cNvSpPr>
          <p:nvPr>
            <p:ph sz="quarter" idx="1"/>
          </p:nvPr>
        </p:nvSpPr>
        <p:spPr/>
        <p:txBody>
          <a:bodyPr>
            <a:normAutofit/>
          </a:bodyPr>
          <a:lstStyle/>
          <a:p>
            <a:r>
              <a:rPr lang="en-IN" dirty="0" smtClean="0"/>
              <a:t>Hindi Text – </a:t>
            </a:r>
          </a:p>
          <a:p>
            <a:r>
              <a:rPr lang="hi-IN" dirty="0"/>
              <a:t>स्कूल में अपने बच्चे की मदद आप किस प्रकार कर सकते हैं इस विषय में आप अपने बच्चे के शिक्षकों से पूछें | </a:t>
            </a:r>
            <a:r>
              <a:rPr lang="hi-IN" dirty="0" smtClean="0"/>
              <a:t>ऐसा </a:t>
            </a:r>
            <a:r>
              <a:rPr lang="hi-IN" dirty="0"/>
              <a:t>कुछ भी जिससे कि स्कूल में आपके बच्चे के कार्य पर प्रभाव पड़ सकता है उस बारे में आप उन्हें बताएं, यदि आप अपने बच्चे के प्रगति के विषय  में चिन्तित है तो उनसे बातचीत करें | </a:t>
            </a:r>
            <a:r>
              <a:rPr lang="hi-IN" dirty="0" smtClean="0"/>
              <a:t>निश्चित </a:t>
            </a:r>
            <a:r>
              <a:rPr lang="hi-IN" dirty="0"/>
              <a:t>करें स्कूल इस बात से अवगत है कि आप चाहतें हैं कि किसी भी </a:t>
            </a:r>
            <a:r>
              <a:rPr lang="hi-IN" dirty="0" smtClean="0"/>
              <a:t> </a:t>
            </a:r>
            <a:r>
              <a:rPr lang="hi-IN" dirty="0"/>
              <a:t>समस्या के उत्पन्न होने पर , जिसमें कि आपका बच्चा शामिल है आपको तुरंत ही इस बारे में बताया जाए </a:t>
            </a:r>
            <a:r>
              <a:rPr lang="hi-IN" dirty="0" smtClean="0"/>
              <a:t>|</a:t>
            </a:r>
            <a:endParaRPr lang="en-IN" dirty="0" smtClean="0"/>
          </a:p>
        </p:txBody>
      </p:sp>
    </p:spTree>
    <p:extLst>
      <p:ext uri="{BB962C8B-B14F-4D97-AF65-F5344CB8AC3E}">
        <p14:creationId xmlns:p14="http://schemas.microsoft.com/office/powerpoint/2010/main" val="12637738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Example Approach </a:t>
            </a:r>
            <a:r>
              <a:rPr lang="en-IN" dirty="0" smtClean="0"/>
              <a:t>2-</a:t>
            </a:r>
            <a:endParaRPr lang="en-IN" dirty="0"/>
          </a:p>
        </p:txBody>
      </p:sp>
      <p:sp>
        <p:nvSpPr>
          <p:cNvPr id="3" name="Content Placeholder 2"/>
          <p:cNvSpPr>
            <a:spLocks noGrp="1"/>
          </p:cNvSpPr>
          <p:nvPr>
            <p:ph sz="quarter" idx="1"/>
          </p:nvPr>
        </p:nvSpPr>
        <p:spPr/>
        <p:txBody>
          <a:bodyPr/>
          <a:lstStyle/>
          <a:p>
            <a:r>
              <a:rPr lang="en-IN" dirty="0"/>
              <a:t>Hindi summary - </a:t>
            </a:r>
            <a:r>
              <a:rPr lang="hi-IN" dirty="0"/>
              <a:t>आपके बच्चे के शिक्षकों के साथ अच्छा संपर्क आपके बच्चे की प्रगति में लाभदायक है |</a:t>
            </a:r>
            <a:endParaRPr lang="en-IN" dirty="0"/>
          </a:p>
          <a:p>
            <a:r>
              <a:rPr lang="en-IN" dirty="0" smtClean="0"/>
              <a:t>Translated Summary – Good communication with your child’s teachers is beneficial for your child’s progress. </a:t>
            </a:r>
            <a:endParaRPr lang="en-IN" dirty="0"/>
          </a:p>
        </p:txBody>
      </p:sp>
    </p:spTree>
    <p:extLst>
      <p:ext uri="{BB962C8B-B14F-4D97-AF65-F5344CB8AC3E}">
        <p14:creationId xmlns:p14="http://schemas.microsoft.com/office/powerpoint/2010/main" val="371140794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95000"/>
              </a:schemeClr>
            </a:gs>
            <a:gs pos="63000">
              <a:srgbClr val="AFAFAF"/>
            </a:gs>
            <a:gs pos="100000">
              <a:schemeClr val="bg1">
                <a:lumMod val="50000"/>
              </a:schemeClr>
            </a:gs>
          </a:gsLst>
          <a:lin ang="5400000" scaled="0"/>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IN" sz="4000" dirty="0">
                <a:solidFill>
                  <a:schemeClr val="bg1"/>
                </a:solidFill>
              </a:rPr>
              <a:t>E</a:t>
            </a:r>
            <a:r>
              <a:rPr lang="en-IN" sz="4000" dirty="0" smtClean="0">
                <a:solidFill>
                  <a:schemeClr val="bg1"/>
                </a:solidFill>
              </a:rPr>
              <a:t>valuation</a:t>
            </a:r>
            <a:endParaRPr lang="en-IN" sz="4000" dirty="0">
              <a:solidFill>
                <a:schemeClr val="bg1"/>
              </a:solidFill>
            </a:endParaRPr>
          </a:p>
        </p:txBody>
      </p:sp>
    </p:spTree>
    <p:extLst>
      <p:ext uri="{BB962C8B-B14F-4D97-AF65-F5344CB8AC3E}">
        <p14:creationId xmlns:p14="http://schemas.microsoft.com/office/powerpoint/2010/main" val="207006974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Competitions: DUC and MUC</a:t>
            </a:r>
            <a:endParaRPr lang="en-IN" dirty="0"/>
          </a:p>
        </p:txBody>
      </p:sp>
      <p:sp>
        <p:nvSpPr>
          <p:cNvPr id="3" name="Content Placeholder 2"/>
          <p:cNvSpPr>
            <a:spLocks noGrp="1"/>
          </p:cNvSpPr>
          <p:nvPr>
            <p:ph sz="quarter" idx="1"/>
          </p:nvPr>
        </p:nvSpPr>
        <p:spPr/>
        <p:txBody>
          <a:bodyPr/>
          <a:lstStyle/>
          <a:p>
            <a:r>
              <a:rPr lang="en-IN" dirty="0" smtClean="0"/>
              <a:t>Research forums for encouraging development of new technologies for information extraction and text summarization.</a:t>
            </a:r>
          </a:p>
          <a:p>
            <a:r>
              <a:rPr lang="en-IN" dirty="0" smtClean="0"/>
              <a:t>Have resulted in the development of evaluation criteria of summarization systems</a:t>
            </a:r>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Outline</a:t>
            </a:r>
            <a:endParaRPr lang="en-IN" dirty="0"/>
          </a:p>
        </p:txBody>
      </p:sp>
      <p:sp>
        <p:nvSpPr>
          <p:cNvPr id="3" name="Content Placeholder 2"/>
          <p:cNvSpPr>
            <a:spLocks noGrp="1"/>
          </p:cNvSpPr>
          <p:nvPr>
            <p:ph sz="quarter" idx="1"/>
          </p:nvPr>
        </p:nvSpPr>
        <p:spPr/>
        <p:txBody>
          <a:bodyPr>
            <a:normAutofit lnSpcReduction="10000"/>
          </a:bodyPr>
          <a:lstStyle/>
          <a:p>
            <a:r>
              <a:rPr lang="en-IN" dirty="0" smtClean="0"/>
              <a:t>Definition</a:t>
            </a:r>
          </a:p>
          <a:p>
            <a:r>
              <a:rPr lang="en-IN" dirty="0" smtClean="0"/>
              <a:t>Types: Extractive and Abstractive</a:t>
            </a:r>
          </a:p>
          <a:p>
            <a:r>
              <a:rPr lang="en-IN" dirty="0" smtClean="0"/>
              <a:t>Techniques: Supervised and Unsupervised-</a:t>
            </a:r>
          </a:p>
          <a:p>
            <a:r>
              <a:rPr lang="en-IN" dirty="0" smtClean="0"/>
              <a:t>Single document summarization</a:t>
            </a:r>
          </a:p>
          <a:p>
            <a:pPr lvl="1"/>
            <a:r>
              <a:rPr lang="en-IN" dirty="0" smtClean="0"/>
              <a:t>Approaches</a:t>
            </a:r>
          </a:p>
          <a:p>
            <a:pPr lvl="1"/>
            <a:r>
              <a:rPr lang="en-IN" dirty="0" smtClean="0"/>
              <a:t>TextRank</a:t>
            </a:r>
            <a:endParaRPr lang="en-IN" dirty="0"/>
          </a:p>
          <a:p>
            <a:r>
              <a:rPr lang="en-IN" dirty="0" smtClean="0"/>
              <a:t>Multi document summarization</a:t>
            </a:r>
          </a:p>
          <a:p>
            <a:pPr lvl="1"/>
            <a:r>
              <a:rPr lang="en-IN" dirty="0" smtClean="0"/>
              <a:t>Challenges</a:t>
            </a:r>
          </a:p>
          <a:p>
            <a:pPr lvl="1"/>
            <a:r>
              <a:rPr lang="en-IN" dirty="0" smtClean="0"/>
              <a:t>NEATS</a:t>
            </a:r>
          </a:p>
          <a:p>
            <a:r>
              <a:rPr lang="en-IN" dirty="0" smtClean="0"/>
              <a:t>Multilingual summarization</a:t>
            </a:r>
          </a:p>
          <a:p>
            <a:r>
              <a:rPr lang="en-IN" dirty="0" smtClean="0"/>
              <a:t>Summarization competitions</a:t>
            </a:r>
          </a:p>
          <a:p>
            <a:r>
              <a:rPr lang="en-IN" dirty="0" smtClean="0"/>
              <a:t>Evaluation</a:t>
            </a:r>
          </a:p>
        </p:txBody>
      </p:sp>
    </p:spTree>
    <p:extLst>
      <p:ext uri="{BB962C8B-B14F-4D97-AF65-F5344CB8AC3E}">
        <p14:creationId xmlns:p14="http://schemas.microsoft.com/office/powerpoint/2010/main" val="23362187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Evaluation</a:t>
            </a:r>
            <a:endParaRPr lang="en-IN" dirty="0"/>
          </a:p>
        </p:txBody>
      </p:sp>
      <p:sp>
        <p:nvSpPr>
          <p:cNvPr id="3" name="Content Placeholder 2"/>
          <p:cNvSpPr>
            <a:spLocks noGrp="1"/>
          </p:cNvSpPr>
          <p:nvPr>
            <p:ph sz="quarter" idx="1"/>
          </p:nvPr>
        </p:nvSpPr>
        <p:spPr/>
        <p:txBody>
          <a:bodyPr/>
          <a:lstStyle/>
          <a:p>
            <a:r>
              <a:rPr lang="en-IN" dirty="0" smtClean="0"/>
              <a:t>ROUGE stands for Recall-Oriented Understudy for Gisting Evaluation.</a:t>
            </a:r>
          </a:p>
          <a:p>
            <a:r>
              <a:rPr lang="en-IN" dirty="0" smtClean="0"/>
              <a:t>Recall based score to compare system generated summary with one or more human generated summaries.</a:t>
            </a:r>
          </a:p>
          <a:p>
            <a:r>
              <a:rPr lang="en-IN" dirty="0" smtClean="0"/>
              <a:t>Can be with respect to n-gram matching.</a:t>
            </a:r>
          </a:p>
          <a:p>
            <a:r>
              <a:rPr lang="en-IN" dirty="0" smtClean="0"/>
              <a:t>Unigram matching is found to be the best indicator for evaluation.</a:t>
            </a:r>
          </a:p>
          <a:p>
            <a:r>
              <a:rPr lang="en-IN" dirty="0" smtClean="0"/>
              <a:t>ROUGE-1 is computed as division of count of unigrams in reference that appear in system and count of unigrams in reference summary.</a:t>
            </a:r>
            <a:endParaRPr lang="en-IN"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Examples</a:t>
            </a:r>
            <a:endParaRPr lang="en-IN" dirty="0"/>
          </a:p>
        </p:txBody>
      </p:sp>
      <p:sp>
        <p:nvSpPr>
          <p:cNvPr id="3" name="Content Placeholder 2"/>
          <p:cNvSpPr>
            <a:spLocks noGrp="1"/>
          </p:cNvSpPr>
          <p:nvPr>
            <p:ph sz="quarter" idx="1"/>
          </p:nvPr>
        </p:nvSpPr>
        <p:spPr/>
        <p:txBody>
          <a:bodyPr>
            <a:normAutofit fontScale="92500"/>
          </a:bodyPr>
          <a:lstStyle/>
          <a:p>
            <a:pPr marL="0" indent="0">
              <a:buNone/>
            </a:pPr>
            <a:r>
              <a:rPr lang="en-IN" dirty="0" smtClean="0"/>
              <a:t>Reference-summary: Beijing hosted the summer Olympics.</a:t>
            </a:r>
          </a:p>
          <a:p>
            <a:pPr marL="0" indent="0">
              <a:buNone/>
            </a:pPr>
            <a:r>
              <a:rPr lang="en-IN" dirty="0" smtClean="0"/>
              <a:t>System-summary: The summer Olympics were held in Beijing.</a:t>
            </a:r>
          </a:p>
          <a:p>
            <a:pPr marL="0" indent="0">
              <a:buNone/>
            </a:pPr>
            <a:endParaRPr lang="en-IN" dirty="0" smtClean="0"/>
          </a:p>
          <a:p>
            <a:pPr marL="0" indent="0">
              <a:buNone/>
            </a:pPr>
            <a:r>
              <a:rPr lang="en-IN" dirty="0"/>
              <a:t>ROUGE-1 score: </a:t>
            </a:r>
            <a:r>
              <a:rPr lang="en-IN" dirty="0" smtClean="0"/>
              <a:t>0.75</a:t>
            </a:r>
            <a:endParaRPr lang="en-IN" dirty="0"/>
          </a:p>
          <a:p>
            <a:pPr marL="0" indent="0">
              <a:buNone/>
            </a:pPr>
            <a:endParaRPr lang="en-IN" dirty="0"/>
          </a:p>
          <a:p>
            <a:pPr marL="0" indent="0">
              <a:buNone/>
            </a:pPr>
            <a:r>
              <a:rPr lang="en-IN" dirty="0" smtClean="0"/>
              <a:t>Reference-summary: The policemen killed </a:t>
            </a:r>
            <a:r>
              <a:rPr lang="en-IN" dirty="0"/>
              <a:t>the </a:t>
            </a:r>
            <a:r>
              <a:rPr lang="en-IN" dirty="0" smtClean="0"/>
              <a:t>gunman</a:t>
            </a:r>
            <a:endParaRPr lang="en-IN" dirty="0"/>
          </a:p>
          <a:p>
            <a:pPr marL="0" indent="0">
              <a:buNone/>
            </a:pPr>
            <a:r>
              <a:rPr lang="en-IN" dirty="0" smtClean="0"/>
              <a:t>System-summary: The </a:t>
            </a:r>
            <a:r>
              <a:rPr lang="en-IN" dirty="0"/>
              <a:t>gunman </a:t>
            </a:r>
            <a:r>
              <a:rPr lang="en-IN" dirty="0" smtClean="0"/>
              <a:t>killed the policemen</a:t>
            </a:r>
            <a:endParaRPr lang="en-IN" dirty="0"/>
          </a:p>
          <a:p>
            <a:pPr marL="0" indent="0">
              <a:buNone/>
            </a:pPr>
            <a:endParaRPr lang="en-IN" dirty="0" smtClean="0"/>
          </a:p>
          <a:p>
            <a:pPr marL="0" indent="0">
              <a:buNone/>
            </a:pPr>
            <a:r>
              <a:rPr lang="en-IN" dirty="0" smtClean="0"/>
              <a:t>ROUGE-1 score: 1</a:t>
            </a:r>
            <a:endParaRPr lang="en-IN" dirty="0"/>
          </a:p>
        </p:txBody>
      </p:sp>
    </p:spTree>
    <p:extLst>
      <p:ext uri="{BB962C8B-B14F-4D97-AF65-F5344CB8AC3E}">
        <p14:creationId xmlns:p14="http://schemas.microsoft.com/office/powerpoint/2010/main" val="219418580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Evaluation</a:t>
            </a:r>
            <a:endParaRPr lang="en-IN" dirty="0"/>
          </a:p>
        </p:txBody>
      </p:sp>
      <p:sp>
        <p:nvSpPr>
          <p:cNvPr id="3" name="Content Placeholder 2"/>
          <p:cNvSpPr>
            <a:spLocks noGrp="1"/>
          </p:cNvSpPr>
          <p:nvPr>
            <p:ph sz="quarter" idx="1"/>
          </p:nvPr>
        </p:nvSpPr>
        <p:spPr/>
        <p:txBody>
          <a:bodyPr/>
          <a:lstStyle/>
          <a:p>
            <a:r>
              <a:rPr lang="en-IN" dirty="0" smtClean="0"/>
              <a:t>The ROUGE score is averaged for multiple references.</a:t>
            </a:r>
          </a:p>
          <a:p>
            <a:r>
              <a:rPr lang="en-IN" dirty="0" smtClean="0"/>
              <a:t>ROUGE-1 does not determine if the result is coherent or if the sentences flow together in a sensible manner.</a:t>
            </a:r>
          </a:p>
          <a:p>
            <a:r>
              <a:rPr lang="en-IN" dirty="0" smtClean="0"/>
              <a:t>A higher order n-gram ROUGE score  can measure fluency to some degree.</a:t>
            </a:r>
            <a:endParaRPr lang="en-IN"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Conclusion</a:t>
            </a:r>
            <a:endParaRPr lang="en-IN" dirty="0"/>
          </a:p>
        </p:txBody>
      </p:sp>
      <p:sp>
        <p:nvSpPr>
          <p:cNvPr id="3" name="Content Placeholder 2"/>
          <p:cNvSpPr>
            <a:spLocks noGrp="1"/>
          </p:cNvSpPr>
          <p:nvPr>
            <p:ph sz="quarter" idx="1"/>
          </p:nvPr>
        </p:nvSpPr>
        <p:spPr/>
        <p:txBody>
          <a:bodyPr/>
          <a:lstStyle/>
          <a:p>
            <a:r>
              <a:rPr lang="en-IN" dirty="0" smtClean="0"/>
              <a:t>Most of the current research is based on extractive multi-document summarization.</a:t>
            </a:r>
          </a:p>
          <a:p>
            <a:r>
              <a:rPr lang="en-IN" dirty="0" smtClean="0"/>
              <a:t>Current summarization systems are widely used  to summarize NEWS and other online articles.</a:t>
            </a:r>
          </a:p>
          <a:p>
            <a:r>
              <a:rPr lang="en-IN" dirty="0" smtClean="0"/>
              <a:t>Top level view:</a:t>
            </a:r>
          </a:p>
          <a:p>
            <a:pPr lvl="1"/>
            <a:r>
              <a:rPr lang="en-IN" dirty="0"/>
              <a:t>Query-based vs. Generic</a:t>
            </a:r>
          </a:p>
          <a:p>
            <a:pPr lvl="2"/>
            <a:r>
              <a:rPr lang="en-IN" dirty="0"/>
              <a:t>Query based techniques give consideration to user preferences which can be formulated as a </a:t>
            </a:r>
            <a:r>
              <a:rPr lang="en-IN" dirty="0" smtClean="0"/>
              <a:t>query</a:t>
            </a:r>
          </a:p>
          <a:p>
            <a:pPr lvl="1"/>
            <a:r>
              <a:rPr lang="en-IN" dirty="0" smtClean="0"/>
              <a:t>Rule-based vs. ML/ Statistical</a:t>
            </a:r>
          </a:p>
          <a:p>
            <a:pPr lvl="2"/>
            <a:r>
              <a:rPr lang="en-IN" dirty="0" smtClean="0"/>
              <a:t>Most of the early techniques were rule-based whereas the current one apply statistical approaches</a:t>
            </a:r>
          </a:p>
          <a:p>
            <a:pPr lvl="2"/>
            <a:r>
              <a:rPr lang="en-IN" dirty="0" smtClean="0"/>
              <a:t>Rules(such as Sentence position) can be used as heuristic</a:t>
            </a:r>
          </a:p>
          <a:p>
            <a:pPr lvl="2"/>
            <a:endParaRPr lang="en-IN" dirty="0" smtClean="0"/>
          </a:p>
        </p:txBody>
      </p:sp>
    </p:spTree>
    <p:extLst>
      <p:ext uri="{BB962C8B-B14F-4D97-AF65-F5344CB8AC3E}">
        <p14:creationId xmlns:p14="http://schemas.microsoft.com/office/powerpoint/2010/main" val="5488766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Conclusion</a:t>
            </a:r>
            <a:endParaRPr lang="en-IN" dirty="0"/>
          </a:p>
        </p:txBody>
      </p:sp>
      <p:sp>
        <p:nvSpPr>
          <p:cNvPr id="3" name="Content Placeholder 2"/>
          <p:cNvSpPr>
            <a:spLocks noGrp="1"/>
          </p:cNvSpPr>
          <p:nvPr>
            <p:ph sz="quarter" idx="1"/>
          </p:nvPr>
        </p:nvSpPr>
        <p:spPr/>
        <p:txBody>
          <a:bodyPr/>
          <a:lstStyle/>
          <a:p>
            <a:r>
              <a:rPr lang="en-IN" dirty="0" smtClean="0"/>
              <a:t>Keyword vs. Graph-based</a:t>
            </a:r>
          </a:p>
          <a:p>
            <a:pPr lvl="1"/>
            <a:r>
              <a:rPr lang="en-IN" dirty="0" smtClean="0"/>
              <a:t>Keyword based techniques rank sentences based on the occurrence of relevant keywords.</a:t>
            </a:r>
          </a:p>
          <a:p>
            <a:pPr lvl="1"/>
            <a:r>
              <a:rPr lang="en-IN" dirty="0" smtClean="0"/>
              <a:t>Graph based techniques rank sentences based on content overlap.</a:t>
            </a:r>
            <a:endParaRPr lang="en-IN" dirty="0"/>
          </a:p>
        </p:txBody>
      </p:sp>
    </p:spTree>
    <p:extLst>
      <p:ext uri="{BB962C8B-B14F-4D97-AF65-F5344CB8AC3E}">
        <p14:creationId xmlns:p14="http://schemas.microsoft.com/office/powerpoint/2010/main" val="83350618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References</a:t>
            </a:r>
            <a:endParaRPr lang="en-IN" dirty="0"/>
          </a:p>
        </p:txBody>
      </p:sp>
      <p:sp>
        <p:nvSpPr>
          <p:cNvPr id="3" name="Content Placeholder 2"/>
          <p:cNvSpPr>
            <a:spLocks noGrp="1"/>
          </p:cNvSpPr>
          <p:nvPr>
            <p:ph sz="quarter" idx="1"/>
          </p:nvPr>
        </p:nvSpPr>
        <p:spPr/>
        <p:txBody>
          <a:bodyPr>
            <a:normAutofit fontScale="92500"/>
          </a:bodyPr>
          <a:lstStyle/>
          <a:p>
            <a:r>
              <a:rPr lang="en-IN" dirty="0" smtClean="0"/>
              <a:t>Wikipedia page on summarization </a:t>
            </a:r>
            <a:r>
              <a:rPr lang="en-IN" dirty="0" smtClean="0">
                <a:hlinkClick r:id="rId2"/>
              </a:rPr>
              <a:t>http</a:t>
            </a:r>
            <a:r>
              <a:rPr lang="en-IN" dirty="0">
                <a:hlinkClick r:id="rId2"/>
              </a:rPr>
              <a:t>://</a:t>
            </a:r>
            <a:r>
              <a:rPr lang="en-IN" dirty="0" smtClean="0">
                <a:hlinkClick r:id="rId2"/>
              </a:rPr>
              <a:t>en.wikipedia.org/wiki/Automatic_summarization</a:t>
            </a:r>
            <a:endParaRPr lang="en-IN" dirty="0" smtClean="0"/>
          </a:p>
          <a:p>
            <a:r>
              <a:rPr lang="en-IN" dirty="0" err="1" smtClean="0"/>
              <a:t>Mihalcea</a:t>
            </a:r>
            <a:r>
              <a:rPr lang="en-IN" dirty="0" smtClean="0"/>
              <a:t> R. and </a:t>
            </a:r>
            <a:r>
              <a:rPr lang="en-IN" dirty="0" err="1" smtClean="0"/>
              <a:t>Tarau</a:t>
            </a:r>
            <a:r>
              <a:rPr lang="en-IN" dirty="0" smtClean="0"/>
              <a:t> P. 2004. </a:t>
            </a:r>
            <a:r>
              <a:rPr lang="en-IN" dirty="0"/>
              <a:t>TextRank: Bringing Order into Text. </a:t>
            </a:r>
            <a:r>
              <a:rPr lang="en-IN" i="1" dirty="0" smtClean="0"/>
              <a:t>In Proc. of</a:t>
            </a:r>
            <a:r>
              <a:rPr lang="en-IN" dirty="0" smtClean="0"/>
              <a:t> EMNLP 2004.</a:t>
            </a:r>
          </a:p>
          <a:p>
            <a:r>
              <a:rPr lang="en-IN" dirty="0" smtClean="0"/>
              <a:t>Lin C.Y. </a:t>
            </a:r>
            <a:r>
              <a:rPr lang="en-IN" dirty="0"/>
              <a:t>and </a:t>
            </a:r>
            <a:r>
              <a:rPr lang="en-IN" dirty="0" err="1" smtClean="0"/>
              <a:t>Hovy</a:t>
            </a:r>
            <a:r>
              <a:rPr lang="en-IN" dirty="0" smtClean="0"/>
              <a:t> E. </a:t>
            </a:r>
            <a:r>
              <a:rPr lang="en-IN" dirty="0"/>
              <a:t>2000. The automated acquisition of topic signatures for text summarization. In </a:t>
            </a:r>
            <a:r>
              <a:rPr lang="en-IN" i="1" dirty="0" smtClean="0"/>
              <a:t>Proc. </a:t>
            </a:r>
            <a:r>
              <a:rPr lang="en-IN" i="1" dirty="0"/>
              <a:t>of the 18th conference on Computational linguistics - Volume </a:t>
            </a:r>
            <a:r>
              <a:rPr lang="en-IN" i="1" dirty="0" smtClean="0"/>
              <a:t>1</a:t>
            </a:r>
            <a:r>
              <a:rPr lang="en-IN" dirty="0" smtClean="0"/>
              <a:t>.</a:t>
            </a:r>
          </a:p>
          <a:p>
            <a:r>
              <a:rPr lang="en-IN" dirty="0" smtClean="0"/>
              <a:t>Lin C.Y. </a:t>
            </a:r>
            <a:r>
              <a:rPr lang="en-IN" dirty="0"/>
              <a:t>and </a:t>
            </a:r>
            <a:r>
              <a:rPr lang="en-IN" dirty="0" err="1" smtClean="0"/>
              <a:t>Hovy</a:t>
            </a:r>
            <a:r>
              <a:rPr lang="en-IN" dirty="0" smtClean="0"/>
              <a:t> E. </a:t>
            </a:r>
            <a:r>
              <a:rPr lang="en-IN" dirty="0"/>
              <a:t>2002. From single to multi-document summarization: a prototype system and its evaluation. In </a:t>
            </a:r>
            <a:r>
              <a:rPr lang="en-IN" i="1" dirty="0" smtClean="0"/>
              <a:t>Proc. </a:t>
            </a:r>
            <a:r>
              <a:rPr lang="en-IN" i="1" dirty="0"/>
              <a:t>of the 40th Annual Meeting on Association for Computational Linguistics</a:t>
            </a:r>
            <a:r>
              <a:rPr lang="en-IN" dirty="0"/>
              <a:t> (ACL '02).</a:t>
            </a:r>
          </a:p>
        </p:txBody>
      </p:sp>
    </p:spTree>
    <p:extLst>
      <p:ext uri="{BB962C8B-B14F-4D97-AF65-F5344CB8AC3E}">
        <p14:creationId xmlns:p14="http://schemas.microsoft.com/office/powerpoint/2010/main" val="64162515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References</a:t>
            </a:r>
            <a:endParaRPr lang="en-IN" dirty="0"/>
          </a:p>
        </p:txBody>
      </p:sp>
      <p:sp>
        <p:nvSpPr>
          <p:cNvPr id="3" name="Content Placeholder 2"/>
          <p:cNvSpPr>
            <a:spLocks noGrp="1"/>
          </p:cNvSpPr>
          <p:nvPr>
            <p:ph sz="quarter" idx="1"/>
          </p:nvPr>
        </p:nvSpPr>
        <p:spPr/>
        <p:txBody>
          <a:bodyPr/>
          <a:lstStyle/>
          <a:p>
            <a:r>
              <a:rPr lang="en-IN" dirty="0" err="1"/>
              <a:t>Kam</a:t>
            </a:r>
            <a:r>
              <a:rPr lang="en-IN" dirty="0"/>
              <a:t>-Fai Wong, </a:t>
            </a:r>
            <a:r>
              <a:rPr lang="en-IN" dirty="0" err="1"/>
              <a:t>Mingli</a:t>
            </a:r>
            <a:r>
              <a:rPr lang="en-IN" dirty="0"/>
              <a:t> Wu, and </a:t>
            </a:r>
            <a:r>
              <a:rPr lang="en-IN" dirty="0" err="1"/>
              <a:t>Wenjie</a:t>
            </a:r>
            <a:r>
              <a:rPr lang="en-IN" dirty="0"/>
              <a:t> Li. 2008. Extractive summarization using supervised and semi-supervised learning. In </a:t>
            </a:r>
            <a:r>
              <a:rPr lang="en-IN" i="1" dirty="0"/>
              <a:t>Proceedings of the 22nd International Conference on Computational Linguistics - Volume 1</a:t>
            </a:r>
            <a:r>
              <a:rPr lang="en-IN" dirty="0"/>
              <a:t> </a:t>
            </a:r>
            <a:endParaRPr lang="en-IN" dirty="0" smtClean="0"/>
          </a:p>
          <a:p>
            <a:r>
              <a:rPr lang="en-IN" dirty="0" err="1" smtClean="0"/>
              <a:t>Newsblaster</a:t>
            </a:r>
            <a:r>
              <a:rPr lang="en-IN" dirty="0" smtClean="0"/>
              <a:t>: http</a:t>
            </a:r>
            <a:r>
              <a:rPr lang="en-IN" dirty="0"/>
              <a:t>://newsblaster.cs.columbia.edu/</a:t>
            </a:r>
            <a:endParaRPr lang="en-IN" dirty="0" smtClean="0"/>
          </a:p>
          <a:p>
            <a:endParaRPr lang="en-IN" dirty="0"/>
          </a:p>
        </p:txBody>
      </p:sp>
    </p:spTree>
    <p:extLst>
      <p:ext uri="{BB962C8B-B14F-4D97-AF65-F5344CB8AC3E}">
        <p14:creationId xmlns:p14="http://schemas.microsoft.com/office/powerpoint/2010/main" val="71787003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95000"/>
              </a:schemeClr>
            </a:gs>
            <a:gs pos="63000">
              <a:srgbClr val="AFAFAF"/>
            </a:gs>
            <a:gs pos="100000">
              <a:schemeClr val="bg1">
                <a:lumMod val="50000"/>
              </a:schemeClr>
            </a:gs>
          </a:gsLst>
          <a:lin ang="5400000" scaled="0"/>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IN" sz="4000" dirty="0" smtClean="0">
                <a:solidFill>
                  <a:schemeClr val="bg1"/>
                </a:solidFill>
              </a:rPr>
              <a:t>Q &amp; A</a:t>
            </a:r>
            <a:endParaRPr lang="en-IN" sz="4000" dirty="0">
              <a:solidFill>
                <a:schemeClr val="bg1"/>
              </a:solidFill>
            </a:endParaRPr>
          </a:p>
        </p:txBody>
      </p:sp>
    </p:spTree>
    <p:extLst>
      <p:ext uri="{BB962C8B-B14F-4D97-AF65-F5344CB8AC3E}">
        <p14:creationId xmlns:p14="http://schemas.microsoft.com/office/powerpoint/2010/main" val="4470192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What is summarization?</a:t>
            </a:r>
            <a:endParaRPr lang="en-IN" dirty="0"/>
          </a:p>
        </p:txBody>
      </p:sp>
      <p:sp>
        <p:nvSpPr>
          <p:cNvPr id="3" name="Content Placeholder 2"/>
          <p:cNvSpPr>
            <a:spLocks noGrp="1"/>
          </p:cNvSpPr>
          <p:nvPr>
            <p:ph sz="quarter" idx="1"/>
          </p:nvPr>
        </p:nvSpPr>
        <p:spPr/>
        <p:txBody>
          <a:bodyPr/>
          <a:lstStyle/>
          <a:p>
            <a:r>
              <a:rPr lang="en-IN" dirty="0"/>
              <a:t>A</a:t>
            </a:r>
            <a:r>
              <a:rPr lang="en-IN" dirty="0" smtClean="0"/>
              <a:t> </a:t>
            </a:r>
            <a:r>
              <a:rPr lang="en-IN" dirty="0"/>
              <a:t>summary is a text that is </a:t>
            </a:r>
            <a:r>
              <a:rPr lang="en-IN" dirty="0" smtClean="0"/>
              <a:t>produced </a:t>
            </a:r>
            <a:r>
              <a:rPr lang="en-IN" dirty="0"/>
              <a:t>from one or more texts, that contains </a:t>
            </a:r>
            <a:r>
              <a:rPr lang="en-IN" dirty="0" smtClean="0"/>
              <a:t>a significant </a:t>
            </a:r>
            <a:r>
              <a:rPr lang="en-IN" dirty="0"/>
              <a:t>portion of the information in the original text(s), and that is no longer </a:t>
            </a:r>
            <a:r>
              <a:rPr lang="en-IN" dirty="0" smtClean="0"/>
              <a:t>than half </a:t>
            </a:r>
            <a:r>
              <a:rPr lang="en-IN" dirty="0"/>
              <a:t>of the original text(s</a:t>
            </a:r>
            <a:r>
              <a:rPr lang="en-IN" dirty="0" smtClean="0"/>
              <a:t>).</a:t>
            </a:r>
          </a:p>
          <a:p>
            <a:r>
              <a:rPr lang="en-IN" dirty="0" smtClean="0"/>
              <a:t>Summaries may be classified as: </a:t>
            </a:r>
          </a:p>
          <a:p>
            <a:pPr lvl="1"/>
            <a:r>
              <a:rPr lang="en-IN" dirty="0" smtClean="0"/>
              <a:t>Extractive</a:t>
            </a:r>
          </a:p>
          <a:p>
            <a:pPr lvl="1"/>
            <a:r>
              <a:rPr lang="en-IN" dirty="0" smtClean="0"/>
              <a:t>Abstractive</a:t>
            </a:r>
          </a:p>
        </p:txBody>
      </p:sp>
    </p:spTree>
    <p:extLst>
      <p:ext uri="{BB962C8B-B14F-4D97-AF65-F5344CB8AC3E}">
        <p14:creationId xmlns:p14="http://schemas.microsoft.com/office/powerpoint/2010/main" val="36969666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95000"/>
              </a:schemeClr>
            </a:gs>
            <a:gs pos="63000">
              <a:srgbClr val="AFAFAF"/>
            </a:gs>
            <a:gs pos="100000">
              <a:schemeClr val="bg1">
                <a:lumMod val="50000"/>
              </a:schemeClr>
            </a:gs>
          </a:gsLst>
          <a:lin ang="5400000" scaled="0"/>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IN" sz="4000" dirty="0" smtClean="0">
                <a:solidFill>
                  <a:schemeClr val="bg1"/>
                </a:solidFill>
              </a:rPr>
              <a:t>Types of summaries</a:t>
            </a:r>
            <a:endParaRPr lang="en-IN" sz="4000" dirty="0">
              <a:solidFill>
                <a:schemeClr val="bg1"/>
              </a:solidFill>
            </a:endParaRPr>
          </a:p>
        </p:txBody>
      </p:sp>
    </p:spTree>
    <p:extLst>
      <p:ext uri="{BB962C8B-B14F-4D97-AF65-F5344CB8AC3E}">
        <p14:creationId xmlns:p14="http://schemas.microsoft.com/office/powerpoint/2010/main" val="5229234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Extractive summaries</a:t>
            </a:r>
            <a:endParaRPr lang="en-IN" dirty="0"/>
          </a:p>
        </p:txBody>
      </p:sp>
      <p:sp>
        <p:nvSpPr>
          <p:cNvPr id="3" name="Content Placeholder 2"/>
          <p:cNvSpPr>
            <a:spLocks noGrp="1"/>
          </p:cNvSpPr>
          <p:nvPr>
            <p:ph sz="quarter" idx="1"/>
          </p:nvPr>
        </p:nvSpPr>
        <p:spPr/>
        <p:txBody>
          <a:bodyPr/>
          <a:lstStyle/>
          <a:p>
            <a:r>
              <a:rPr lang="en-IN" dirty="0" smtClean="0"/>
              <a:t>Extractive summaries are created </a:t>
            </a:r>
            <a:r>
              <a:rPr lang="en-IN" dirty="0"/>
              <a:t>by </a:t>
            </a:r>
            <a:r>
              <a:rPr lang="en-IN" dirty="0" smtClean="0"/>
              <a:t>reusing portions </a:t>
            </a:r>
            <a:r>
              <a:rPr lang="en-IN" dirty="0"/>
              <a:t>(words, sentences, etc.) of the input text </a:t>
            </a:r>
            <a:r>
              <a:rPr lang="en-IN" dirty="0" smtClean="0"/>
              <a:t>verbatim.</a:t>
            </a:r>
          </a:p>
          <a:p>
            <a:r>
              <a:rPr lang="en-IN" dirty="0" smtClean="0"/>
              <a:t>For example, search engines typically generate extractive summaries from webpages.</a:t>
            </a:r>
          </a:p>
          <a:p>
            <a:r>
              <a:rPr lang="en-IN" dirty="0" smtClean="0"/>
              <a:t>Most </a:t>
            </a:r>
            <a:r>
              <a:rPr lang="en-IN" dirty="0"/>
              <a:t>of the summarization research today is on extractive </a:t>
            </a:r>
            <a:r>
              <a:rPr lang="en-IN" dirty="0" smtClean="0"/>
              <a:t>summarization.</a:t>
            </a:r>
            <a:endParaRPr lang="en-IN" dirty="0"/>
          </a:p>
        </p:txBody>
      </p:sp>
    </p:spTree>
    <p:extLst>
      <p:ext uri="{BB962C8B-B14F-4D97-AF65-F5344CB8AC3E}">
        <p14:creationId xmlns:p14="http://schemas.microsoft.com/office/powerpoint/2010/main" val="27104346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9774" y="980728"/>
            <a:ext cx="7125695" cy="301032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6373" y="4797152"/>
            <a:ext cx="7554380" cy="1257476"/>
          </a:xfrm>
          <a:prstGeom prst="rect">
            <a:avLst/>
          </a:prstGeom>
        </p:spPr>
      </p:pic>
      <p:sp>
        <p:nvSpPr>
          <p:cNvPr id="6" name="TextBox 5"/>
          <p:cNvSpPr txBox="1"/>
          <p:nvPr/>
        </p:nvSpPr>
        <p:spPr>
          <a:xfrm>
            <a:off x="644440" y="293432"/>
            <a:ext cx="2448272" cy="584775"/>
          </a:xfrm>
          <a:prstGeom prst="rect">
            <a:avLst/>
          </a:prstGeom>
          <a:noFill/>
        </p:spPr>
        <p:txBody>
          <a:bodyPr wrap="square" rtlCol="0">
            <a:spAutoFit/>
          </a:bodyPr>
          <a:lstStyle/>
          <a:p>
            <a:r>
              <a:rPr lang="en-IN" sz="3200" b="1" dirty="0" smtClean="0"/>
              <a:t>Text:</a:t>
            </a:r>
          </a:p>
        </p:txBody>
      </p:sp>
      <p:sp>
        <p:nvSpPr>
          <p:cNvPr id="15" name="TextBox 14"/>
          <p:cNvSpPr txBox="1"/>
          <p:nvPr/>
        </p:nvSpPr>
        <p:spPr>
          <a:xfrm>
            <a:off x="699774" y="4196586"/>
            <a:ext cx="4880337" cy="584775"/>
          </a:xfrm>
          <a:prstGeom prst="rect">
            <a:avLst/>
          </a:prstGeom>
          <a:noFill/>
        </p:spPr>
        <p:txBody>
          <a:bodyPr wrap="square" rtlCol="0">
            <a:spAutoFit/>
          </a:bodyPr>
          <a:lstStyle/>
          <a:p>
            <a:r>
              <a:rPr lang="en-IN" sz="3200" b="1" dirty="0" smtClean="0"/>
              <a:t>Extractive summary:</a:t>
            </a:r>
          </a:p>
        </p:txBody>
      </p:sp>
    </p:spTree>
    <p:extLst>
      <p:ext uri="{BB962C8B-B14F-4D97-AF65-F5344CB8AC3E}">
        <p14:creationId xmlns:p14="http://schemas.microsoft.com/office/powerpoint/2010/main" val="26693801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Abstractive summaries</a:t>
            </a:r>
            <a:endParaRPr lang="en-IN" dirty="0"/>
          </a:p>
        </p:txBody>
      </p:sp>
      <p:sp>
        <p:nvSpPr>
          <p:cNvPr id="3" name="Content Placeholder 2"/>
          <p:cNvSpPr>
            <a:spLocks noGrp="1"/>
          </p:cNvSpPr>
          <p:nvPr>
            <p:ph sz="quarter" idx="1"/>
          </p:nvPr>
        </p:nvSpPr>
        <p:spPr/>
        <p:txBody>
          <a:bodyPr/>
          <a:lstStyle/>
          <a:p>
            <a:r>
              <a:rPr lang="en-IN" dirty="0" smtClean="0"/>
              <a:t>In abstractive summarization, information from the source text is re-phrased.</a:t>
            </a:r>
          </a:p>
          <a:p>
            <a:r>
              <a:rPr lang="en-IN" dirty="0" smtClean="0"/>
              <a:t>Human beings generally write abstractive summaries (except when they do their assignments </a:t>
            </a:r>
            <a:r>
              <a:rPr lang="en-IN" dirty="0" smtClean="0">
                <a:sym typeface="Wingdings" pitchFamily="2" charset="2"/>
              </a:rPr>
              <a:t></a:t>
            </a:r>
            <a:r>
              <a:rPr lang="en-IN" dirty="0" smtClean="0"/>
              <a:t>).</a:t>
            </a:r>
          </a:p>
          <a:p>
            <a:r>
              <a:rPr lang="en-IN" dirty="0" smtClean="0"/>
              <a:t>Abstractive summarization has not reached a mature </a:t>
            </a:r>
            <a:r>
              <a:rPr lang="en-IN" dirty="0"/>
              <a:t>stage because </a:t>
            </a:r>
            <a:r>
              <a:rPr lang="en-IN" dirty="0" smtClean="0"/>
              <a:t>allied problems such as semantic </a:t>
            </a:r>
            <a:r>
              <a:rPr lang="en-IN" dirty="0"/>
              <a:t>representation, inference and natural language </a:t>
            </a:r>
            <a:r>
              <a:rPr lang="en-IN" dirty="0" smtClean="0"/>
              <a:t>generation </a:t>
            </a:r>
            <a:r>
              <a:rPr lang="en-IN" dirty="0"/>
              <a:t>are relatively </a:t>
            </a:r>
            <a:r>
              <a:rPr lang="en-IN" dirty="0" smtClean="0"/>
              <a:t>harder.</a:t>
            </a:r>
            <a:endParaRPr lang="en-IN" dirty="0"/>
          </a:p>
        </p:txBody>
      </p:sp>
    </p:spTree>
    <p:extLst>
      <p:ext uri="{BB962C8B-B14F-4D97-AF65-F5344CB8AC3E}">
        <p14:creationId xmlns:p14="http://schemas.microsoft.com/office/powerpoint/2010/main" val="25465301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1_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3.xml><?xml version="1.0" encoding="utf-8"?>
<a:theme xmlns:a="http://schemas.openxmlformats.org/drawingml/2006/main" name="2_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4.xml><?xml version="1.0" encoding="utf-8"?>
<a:theme xmlns:a="http://schemas.openxmlformats.org/drawingml/2006/main" name="3_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5.xml><?xml version="1.0" encoding="utf-8"?>
<a:theme xmlns:a="http://schemas.openxmlformats.org/drawingml/2006/main" name="4_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1007</TotalTime>
  <Words>2043</Words>
  <Application>Microsoft Office PowerPoint</Application>
  <PresentationFormat>On-screen Show (4:3)</PresentationFormat>
  <Paragraphs>198</Paragraphs>
  <Slides>47</Slides>
  <Notes>0</Notes>
  <HiddenSlides>0</HiddenSlides>
  <MMClips>0</MMClips>
  <ScaleCrop>false</ScaleCrop>
  <HeadingPairs>
    <vt:vector size="4" baseType="variant">
      <vt:variant>
        <vt:lpstr>Theme</vt:lpstr>
      </vt:variant>
      <vt:variant>
        <vt:i4>5</vt:i4>
      </vt:variant>
      <vt:variant>
        <vt:lpstr>Slide Titles</vt:lpstr>
      </vt:variant>
      <vt:variant>
        <vt:i4>47</vt:i4>
      </vt:variant>
    </vt:vector>
  </HeadingPairs>
  <TitlesOfParts>
    <vt:vector size="52" baseType="lpstr">
      <vt:lpstr>Oriel</vt:lpstr>
      <vt:lpstr>1_Oriel</vt:lpstr>
      <vt:lpstr>2_Oriel</vt:lpstr>
      <vt:lpstr>3_Oriel</vt:lpstr>
      <vt:lpstr>4_Oriel</vt:lpstr>
      <vt:lpstr>Document Summarization</vt:lpstr>
      <vt:lpstr>Motivation</vt:lpstr>
      <vt:lpstr>Motivation</vt:lpstr>
      <vt:lpstr>Outline</vt:lpstr>
      <vt:lpstr>What is summarization?</vt:lpstr>
      <vt:lpstr>Types of summaries</vt:lpstr>
      <vt:lpstr>Extractive summaries</vt:lpstr>
      <vt:lpstr>PowerPoint Presentation</vt:lpstr>
      <vt:lpstr>Abstractive summaries</vt:lpstr>
      <vt:lpstr>Abstractive summary: Book review</vt:lpstr>
      <vt:lpstr>Summarization techniques</vt:lpstr>
      <vt:lpstr>Supervised techniques</vt:lpstr>
      <vt:lpstr>Supervised techniques</vt:lpstr>
      <vt:lpstr>Supervised techniques</vt:lpstr>
      <vt:lpstr>Major supervised approaches</vt:lpstr>
      <vt:lpstr>Major supervised approaches</vt:lpstr>
      <vt:lpstr>Example</vt:lpstr>
      <vt:lpstr>Topic Signatures</vt:lpstr>
      <vt:lpstr>Unsupervised techniques</vt:lpstr>
      <vt:lpstr>Unsupervised techniques: TextRank and LexRank</vt:lpstr>
      <vt:lpstr>Intuition</vt:lpstr>
      <vt:lpstr>An example graph:</vt:lpstr>
      <vt:lpstr>Text as a graph</vt:lpstr>
      <vt:lpstr>Why TextRank works?</vt:lpstr>
      <vt:lpstr>NEWSBLASTER Demo</vt:lpstr>
      <vt:lpstr>Multi-document and multilingual summarization</vt:lpstr>
      <vt:lpstr>Multi document summarization</vt:lpstr>
      <vt:lpstr>NeATS</vt:lpstr>
      <vt:lpstr>NeATS</vt:lpstr>
      <vt:lpstr>Presentation</vt:lpstr>
      <vt:lpstr>Presentation</vt:lpstr>
      <vt:lpstr>Multi lingual summarization</vt:lpstr>
      <vt:lpstr>Comparison</vt:lpstr>
      <vt:lpstr>Example Approach 1-</vt:lpstr>
      <vt:lpstr>Example Approach 1-</vt:lpstr>
      <vt:lpstr>Example Approach 2-</vt:lpstr>
      <vt:lpstr>Example Approach 2-</vt:lpstr>
      <vt:lpstr>Evaluation</vt:lpstr>
      <vt:lpstr>Competitions: DUC and MUC</vt:lpstr>
      <vt:lpstr>Evaluation</vt:lpstr>
      <vt:lpstr>Examples</vt:lpstr>
      <vt:lpstr>Evaluation</vt:lpstr>
      <vt:lpstr>Conclusion</vt:lpstr>
      <vt:lpstr>Conclusion</vt:lpstr>
      <vt:lpstr>References</vt:lpstr>
      <vt:lpstr>References</vt:lpstr>
      <vt:lpstr>Q &amp; A</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Document Summarization</dc:title>
  <dc:creator>piyush</dc:creator>
  <cp:lastModifiedBy>piyush</cp:lastModifiedBy>
  <cp:revision>79</cp:revision>
  <dcterms:created xsi:type="dcterms:W3CDTF">2012-10-12T15:25:45Z</dcterms:created>
  <dcterms:modified xsi:type="dcterms:W3CDTF">2012-11-11T06:24:35Z</dcterms:modified>
</cp:coreProperties>
</file>