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quickStyle7.xml" ContentType="application/vnd.openxmlformats-officedocument.drawingml.diagramStyle+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ata3.xml" ContentType="application/vnd.openxmlformats-officedocument.drawingml.diagramData+xml"/>
  <Override PartName="/ppt/diagrams/colors5.xml" ContentType="application/vnd.openxmlformats-officedocument.drawingml.diagramColors+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diagrams/layout7.xml" ContentType="application/vnd.openxmlformats-officedocument.drawingml.diagram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8"/>
  </p:notesMasterIdLst>
  <p:sldIdLst>
    <p:sldId id="256" r:id="rId2"/>
    <p:sldId id="266" r:id="rId3"/>
    <p:sldId id="258" r:id="rId4"/>
    <p:sldId id="374" r:id="rId5"/>
    <p:sldId id="259" r:id="rId6"/>
    <p:sldId id="269" r:id="rId7"/>
    <p:sldId id="370" r:id="rId8"/>
    <p:sldId id="373" r:id="rId9"/>
    <p:sldId id="264" r:id="rId10"/>
    <p:sldId id="366" r:id="rId11"/>
    <p:sldId id="367" r:id="rId12"/>
    <p:sldId id="368" r:id="rId13"/>
    <p:sldId id="371" r:id="rId14"/>
    <p:sldId id="279" r:id="rId15"/>
    <p:sldId id="284" r:id="rId16"/>
    <p:sldId id="288" r:id="rId17"/>
    <p:sldId id="287" r:id="rId18"/>
    <p:sldId id="286" r:id="rId19"/>
    <p:sldId id="369" r:id="rId20"/>
    <p:sldId id="361" r:id="rId21"/>
    <p:sldId id="360" r:id="rId22"/>
    <p:sldId id="362" r:id="rId23"/>
    <p:sldId id="363" r:id="rId24"/>
    <p:sldId id="364" r:id="rId25"/>
    <p:sldId id="365" r:id="rId26"/>
    <p:sldId id="372" r:id="rId27"/>
    <p:sldId id="393" r:id="rId28"/>
    <p:sldId id="375" r:id="rId29"/>
    <p:sldId id="376" r:id="rId30"/>
    <p:sldId id="412" r:id="rId31"/>
    <p:sldId id="413" r:id="rId32"/>
    <p:sldId id="378" r:id="rId33"/>
    <p:sldId id="379" r:id="rId34"/>
    <p:sldId id="380" r:id="rId35"/>
    <p:sldId id="381" r:id="rId36"/>
    <p:sldId id="382" r:id="rId37"/>
    <p:sldId id="383" r:id="rId38"/>
    <p:sldId id="384" r:id="rId39"/>
    <p:sldId id="385" r:id="rId40"/>
    <p:sldId id="401" r:id="rId41"/>
    <p:sldId id="402" r:id="rId42"/>
    <p:sldId id="386" r:id="rId43"/>
    <p:sldId id="387" r:id="rId44"/>
    <p:sldId id="388" r:id="rId45"/>
    <p:sldId id="390" r:id="rId46"/>
    <p:sldId id="392" r:id="rId47"/>
    <p:sldId id="403" r:id="rId48"/>
    <p:sldId id="404" r:id="rId49"/>
    <p:sldId id="405" r:id="rId50"/>
    <p:sldId id="406" r:id="rId51"/>
    <p:sldId id="407" r:id="rId52"/>
    <p:sldId id="408" r:id="rId53"/>
    <p:sldId id="409" r:id="rId54"/>
    <p:sldId id="394" r:id="rId55"/>
    <p:sldId id="395" r:id="rId56"/>
    <p:sldId id="396" r:id="rId57"/>
    <p:sldId id="397" r:id="rId58"/>
    <p:sldId id="398" r:id="rId59"/>
    <p:sldId id="399" r:id="rId60"/>
    <p:sldId id="410" r:id="rId61"/>
    <p:sldId id="411" r:id="rId62"/>
    <p:sldId id="414" r:id="rId63"/>
    <p:sldId id="415" r:id="rId64"/>
    <p:sldId id="416" r:id="rId65"/>
    <p:sldId id="417" r:id="rId66"/>
    <p:sldId id="418" r:id="rId6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1004" autoAdjust="0"/>
  </p:normalViewPr>
  <p:slideViewPr>
    <p:cSldViewPr>
      <p:cViewPr varScale="1">
        <p:scale>
          <a:sx n="63" d="100"/>
          <a:sy n="63" d="100"/>
        </p:scale>
        <p:origin x="-159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3734A1-5B50-4F5B-8523-4D22D6F80497}" type="doc">
      <dgm:prSet loTypeId="urn:microsoft.com/office/officeart/2005/8/layout/hProcess4" loCatId="process" qsTypeId="urn:microsoft.com/office/officeart/2005/8/quickstyle/simple1" qsCatId="simple" csTypeId="urn:microsoft.com/office/officeart/2005/8/colors/accent1_2" csCatId="accent1" phldr="1"/>
      <dgm:spPr>
        <a:scene3d>
          <a:camera prst="isometricOffAxis1Right"/>
          <a:lightRig rig="threePt" dir="t"/>
        </a:scene3d>
      </dgm:spPr>
      <dgm:t>
        <a:bodyPr/>
        <a:lstStyle/>
        <a:p>
          <a:endParaRPr lang="en-US"/>
        </a:p>
      </dgm:t>
    </dgm:pt>
    <dgm:pt modelId="{36AF93BD-338D-4387-9899-88707B78BF34}">
      <dgm:prSet phldrT="[Text]"/>
      <dgm:spPr/>
      <dgm:t>
        <a:bodyPr/>
        <a:lstStyle/>
        <a:p>
          <a:r>
            <a:rPr lang="en-US" smtClean="0"/>
            <a:t>RTE 1 </a:t>
          </a:r>
          <a:endParaRPr lang="en-US" dirty="0"/>
        </a:p>
      </dgm:t>
    </dgm:pt>
    <dgm:pt modelId="{1719D3E6-9EB7-4B47-A756-2423D654DD55}" type="parTrans" cxnId="{417C9AED-6E33-4597-95AF-44E2AFD8F9EE}">
      <dgm:prSet/>
      <dgm:spPr/>
      <dgm:t>
        <a:bodyPr/>
        <a:lstStyle/>
        <a:p>
          <a:endParaRPr lang="en-US"/>
        </a:p>
      </dgm:t>
    </dgm:pt>
    <dgm:pt modelId="{67BED62B-569C-45F2-8E2A-6BF4CF2081BC}" type="sibTrans" cxnId="{417C9AED-6E33-4597-95AF-44E2AFD8F9EE}">
      <dgm:prSet/>
      <dgm:spPr/>
      <dgm:t>
        <a:bodyPr/>
        <a:lstStyle/>
        <a:p>
          <a:endParaRPr lang="en-US"/>
        </a:p>
      </dgm:t>
    </dgm:pt>
    <dgm:pt modelId="{1C86FBD9-6F32-400A-9496-278546D6C070}">
      <dgm:prSet phldrT="[Text]"/>
      <dgm:spPr/>
      <dgm:t>
        <a:bodyPr/>
        <a:lstStyle/>
        <a:p>
          <a:r>
            <a:rPr lang="en-US" dirty="0" smtClean="0"/>
            <a:t>RTE 2</a:t>
          </a:r>
          <a:endParaRPr lang="en-US" dirty="0"/>
        </a:p>
      </dgm:t>
    </dgm:pt>
    <dgm:pt modelId="{00EB273E-1E3C-4EB5-81D5-B87B0D09421C}" type="parTrans" cxnId="{21F5F2F6-16E0-4E01-A548-AB87184814B1}">
      <dgm:prSet/>
      <dgm:spPr/>
      <dgm:t>
        <a:bodyPr/>
        <a:lstStyle/>
        <a:p>
          <a:endParaRPr lang="en-US"/>
        </a:p>
      </dgm:t>
    </dgm:pt>
    <dgm:pt modelId="{D6F333FA-E28A-41BC-B132-5FBE5669F751}" type="sibTrans" cxnId="{21F5F2F6-16E0-4E01-A548-AB87184814B1}">
      <dgm:prSet/>
      <dgm:spPr/>
      <dgm:t>
        <a:bodyPr/>
        <a:lstStyle/>
        <a:p>
          <a:endParaRPr lang="en-US"/>
        </a:p>
      </dgm:t>
    </dgm:pt>
    <dgm:pt modelId="{F62013DB-752B-4DDC-AB5A-26AA5BFC7022}">
      <dgm:prSet phldrT="[Text]"/>
      <dgm:spPr/>
      <dgm:t>
        <a:bodyPr/>
        <a:lstStyle/>
        <a:p>
          <a:pPr algn="r"/>
          <a:r>
            <a:rPr lang="en-US" dirty="0" smtClean="0"/>
            <a:t>RTE 4 </a:t>
          </a:r>
          <a:endParaRPr lang="en-US" dirty="0"/>
        </a:p>
      </dgm:t>
    </dgm:pt>
    <dgm:pt modelId="{78437E5A-5422-4B22-A548-7B0EE8C63BA4}" type="parTrans" cxnId="{9AEDD9EB-7B29-4E7B-82CF-43561C1F0065}">
      <dgm:prSet/>
      <dgm:spPr/>
      <dgm:t>
        <a:bodyPr/>
        <a:lstStyle/>
        <a:p>
          <a:endParaRPr lang="en-US"/>
        </a:p>
      </dgm:t>
    </dgm:pt>
    <dgm:pt modelId="{A0389E83-DFD6-44A5-9DBD-4DC4F45874EE}" type="sibTrans" cxnId="{9AEDD9EB-7B29-4E7B-82CF-43561C1F0065}">
      <dgm:prSet/>
      <dgm:spPr/>
      <dgm:t>
        <a:bodyPr/>
        <a:lstStyle/>
        <a:p>
          <a:endParaRPr lang="en-US"/>
        </a:p>
      </dgm:t>
    </dgm:pt>
    <dgm:pt modelId="{71E79C4F-2D5B-4007-B391-E4E23CE6BB2A}">
      <dgm:prSet phldrT="[Text]"/>
      <dgm:spPr/>
      <dgm:t>
        <a:bodyPr/>
        <a:lstStyle/>
        <a:p>
          <a:r>
            <a:rPr lang="en-US" dirty="0" smtClean="0"/>
            <a:t>RTE 5</a:t>
          </a:r>
          <a:endParaRPr lang="en-US" dirty="0"/>
        </a:p>
      </dgm:t>
    </dgm:pt>
    <dgm:pt modelId="{3925AB86-C298-464C-A2E6-DDE39BF6EB84}" type="parTrans" cxnId="{64A574D0-ACDE-4940-BAEE-7E2CEB16A4B4}">
      <dgm:prSet/>
      <dgm:spPr/>
      <dgm:t>
        <a:bodyPr/>
        <a:lstStyle/>
        <a:p>
          <a:endParaRPr lang="en-US"/>
        </a:p>
      </dgm:t>
    </dgm:pt>
    <dgm:pt modelId="{6E779A5B-8EFE-41B8-B2B5-B4CB3D3CA8E9}" type="sibTrans" cxnId="{64A574D0-ACDE-4940-BAEE-7E2CEB16A4B4}">
      <dgm:prSet/>
      <dgm:spPr/>
      <dgm:t>
        <a:bodyPr/>
        <a:lstStyle/>
        <a:p>
          <a:endParaRPr lang="en-US"/>
        </a:p>
      </dgm:t>
    </dgm:pt>
    <dgm:pt modelId="{2E051195-3609-48BC-A1B5-8B4915B3B82A}">
      <dgm:prSet/>
      <dgm:spPr/>
      <dgm:t>
        <a:bodyPr/>
        <a:lstStyle/>
        <a:p>
          <a:r>
            <a:rPr lang="en-US" dirty="0" smtClean="0"/>
            <a:t>RTE 7</a:t>
          </a:r>
          <a:endParaRPr lang="en-US" dirty="0"/>
        </a:p>
      </dgm:t>
    </dgm:pt>
    <dgm:pt modelId="{59DBAE04-77C7-4984-8DED-8E1B701748E4}" type="parTrans" cxnId="{95E51D13-F0A0-4398-B915-00E4632433FB}">
      <dgm:prSet/>
      <dgm:spPr/>
      <dgm:t>
        <a:bodyPr/>
        <a:lstStyle/>
        <a:p>
          <a:endParaRPr lang="en-US"/>
        </a:p>
      </dgm:t>
    </dgm:pt>
    <dgm:pt modelId="{9D0B050C-A58D-41E4-962C-4B518F30D902}" type="sibTrans" cxnId="{95E51D13-F0A0-4398-B915-00E4632433FB}">
      <dgm:prSet/>
      <dgm:spPr/>
      <dgm:t>
        <a:bodyPr/>
        <a:lstStyle/>
        <a:p>
          <a:endParaRPr lang="en-US"/>
        </a:p>
      </dgm:t>
    </dgm:pt>
    <dgm:pt modelId="{D5371E4E-73EC-4149-9F91-EBC8FEFA6929}">
      <dgm:prSet/>
      <dgm:spPr/>
      <dgm:t>
        <a:bodyPr/>
        <a:lstStyle/>
        <a:p>
          <a:r>
            <a:rPr lang="en-US" dirty="0" smtClean="0"/>
            <a:t>RTE 3</a:t>
          </a:r>
          <a:endParaRPr lang="en-US" dirty="0"/>
        </a:p>
      </dgm:t>
    </dgm:pt>
    <dgm:pt modelId="{6C358341-A655-41D3-B37D-CD6E5C2E2085}" type="parTrans" cxnId="{7CA67A28-D0E0-44A3-A046-217432B284CE}">
      <dgm:prSet/>
      <dgm:spPr/>
      <dgm:t>
        <a:bodyPr/>
        <a:lstStyle/>
        <a:p>
          <a:endParaRPr lang="en-US"/>
        </a:p>
      </dgm:t>
    </dgm:pt>
    <dgm:pt modelId="{BC3B5278-50F0-4BE5-9D11-2731D257EBF7}" type="sibTrans" cxnId="{7CA67A28-D0E0-44A3-A046-217432B284CE}">
      <dgm:prSet/>
      <dgm:spPr/>
      <dgm:t>
        <a:bodyPr/>
        <a:lstStyle/>
        <a:p>
          <a:endParaRPr lang="en-US"/>
        </a:p>
      </dgm:t>
    </dgm:pt>
    <dgm:pt modelId="{F457C03E-84D9-44AC-B252-FE77A7CFE623}">
      <dgm:prSet/>
      <dgm:spPr/>
      <dgm:t>
        <a:bodyPr/>
        <a:lstStyle/>
        <a:p>
          <a:r>
            <a:rPr lang="en-US" dirty="0" smtClean="0"/>
            <a:t>RTE 6</a:t>
          </a:r>
          <a:endParaRPr lang="en-US" dirty="0"/>
        </a:p>
      </dgm:t>
    </dgm:pt>
    <dgm:pt modelId="{F9C62B90-A5BF-451E-87C8-99C898D22249}" type="parTrans" cxnId="{9F225F3D-3DA0-425D-89F4-B867130F29DD}">
      <dgm:prSet/>
      <dgm:spPr/>
      <dgm:t>
        <a:bodyPr/>
        <a:lstStyle/>
        <a:p>
          <a:endParaRPr lang="en-US"/>
        </a:p>
      </dgm:t>
    </dgm:pt>
    <dgm:pt modelId="{4815E20D-CF11-449B-83FE-0F6F6337E543}" type="sibTrans" cxnId="{9F225F3D-3DA0-425D-89F4-B867130F29DD}">
      <dgm:prSet/>
      <dgm:spPr/>
      <dgm:t>
        <a:bodyPr/>
        <a:lstStyle/>
        <a:p>
          <a:endParaRPr lang="en-US"/>
        </a:p>
      </dgm:t>
    </dgm:pt>
    <dgm:pt modelId="{7334E80E-DA99-49AC-A620-38A1A2A0D6B4}" type="pres">
      <dgm:prSet presAssocID="{AC3734A1-5B50-4F5B-8523-4D22D6F80497}" presName="Name0" presStyleCnt="0">
        <dgm:presLayoutVars>
          <dgm:dir/>
          <dgm:animLvl val="lvl"/>
          <dgm:resizeHandles val="exact"/>
        </dgm:presLayoutVars>
      </dgm:prSet>
      <dgm:spPr/>
      <dgm:t>
        <a:bodyPr/>
        <a:lstStyle/>
        <a:p>
          <a:endParaRPr lang="en-US"/>
        </a:p>
      </dgm:t>
    </dgm:pt>
    <dgm:pt modelId="{FE2B5EC1-1EEE-4EC4-8B03-2E43DCC21765}" type="pres">
      <dgm:prSet presAssocID="{AC3734A1-5B50-4F5B-8523-4D22D6F80497}" presName="tSp" presStyleCnt="0"/>
      <dgm:spPr/>
    </dgm:pt>
    <dgm:pt modelId="{D476BB6E-A3B5-41DB-A597-47C6CD5FFB7A}" type="pres">
      <dgm:prSet presAssocID="{AC3734A1-5B50-4F5B-8523-4D22D6F80497}" presName="bSp" presStyleCnt="0"/>
      <dgm:spPr/>
    </dgm:pt>
    <dgm:pt modelId="{2804BA74-6704-4C25-93B6-29EF6D5B713F}" type="pres">
      <dgm:prSet presAssocID="{AC3734A1-5B50-4F5B-8523-4D22D6F80497}" presName="process" presStyleCnt="0"/>
      <dgm:spPr/>
    </dgm:pt>
    <dgm:pt modelId="{C6186DBC-BF1E-4D24-B6F9-C185E277AAD8}" type="pres">
      <dgm:prSet presAssocID="{36AF93BD-338D-4387-9899-88707B78BF34}" presName="composite1" presStyleCnt="0"/>
      <dgm:spPr/>
    </dgm:pt>
    <dgm:pt modelId="{3D3E708F-74EB-4186-BF75-6806948ED588}" type="pres">
      <dgm:prSet presAssocID="{36AF93BD-338D-4387-9899-88707B78BF34}" presName="dummyNode1" presStyleLbl="node1" presStyleIdx="0" presStyleCnt="7"/>
      <dgm:spPr/>
    </dgm:pt>
    <dgm:pt modelId="{560D347C-6BCD-41D4-AC16-935E83F57855}" type="pres">
      <dgm:prSet presAssocID="{36AF93BD-338D-4387-9899-88707B78BF34}" presName="childNode1" presStyleLbl="bgAcc1" presStyleIdx="0" presStyleCnt="7">
        <dgm:presLayoutVars>
          <dgm:bulletEnabled val="1"/>
        </dgm:presLayoutVars>
      </dgm:prSet>
      <dgm:spPr/>
      <dgm:t>
        <a:bodyPr/>
        <a:lstStyle/>
        <a:p>
          <a:endParaRPr lang="en-US"/>
        </a:p>
      </dgm:t>
    </dgm:pt>
    <dgm:pt modelId="{7D8DB09F-AF5F-4DA2-AD26-A5260DB73F42}" type="pres">
      <dgm:prSet presAssocID="{36AF93BD-338D-4387-9899-88707B78BF34}" presName="childNode1tx" presStyleLbl="bgAcc1" presStyleIdx="0" presStyleCnt="7">
        <dgm:presLayoutVars>
          <dgm:bulletEnabled val="1"/>
        </dgm:presLayoutVars>
      </dgm:prSet>
      <dgm:spPr/>
      <dgm:t>
        <a:bodyPr/>
        <a:lstStyle/>
        <a:p>
          <a:endParaRPr lang="en-US"/>
        </a:p>
      </dgm:t>
    </dgm:pt>
    <dgm:pt modelId="{36D72B33-2F00-4BB4-8A0F-AED78520559A}" type="pres">
      <dgm:prSet presAssocID="{36AF93BD-338D-4387-9899-88707B78BF34}" presName="parentNode1" presStyleLbl="node1" presStyleIdx="0" presStyleCnt="7">
        <dgm:presLayoutVars>
          <dgm:chMax val="1"/>
          <dgm:bulletEnabled val="1"/>
        </dgm:presLayoutVars>
      </dgm:prSet>
      <dgm:spPr/>
      <dgm:t>
        <a:bodyPr/>
        <a:lstStyle/>
        <a:p>
          <a:endParaRPr lang="en-US"/>
        </a:p>
      </dgm:t>
    </dgm:pt>
    <dgm:pt modelId="{28A1EFAE-2550-4EC7-95BB-B330A85AA2DA}" type="pres">
      <dgm:prSet presAssocID="{36AF93BD-338D-4387-9899-88707B78BF34}" presName="connSite1" presStyleCnt="0"/>
      <dgm:spPr/>
    </dgm:pt>
    <dgm:pt modelId="{8F6B917A-0906-4F91-B5DB-E18DB624F2A9}" type="pres">
      <dgm:prSet presAssocID="{67BED62B-569C-45F2-8E2A-6BF4CF2081BC}" presName="Name9" presStyleLbl="sibTrans2D1" presStyleIdx="0" presStyleCnt="6"/>
      <dgm:spPr/>
      <dgm:t>
        <a:bodyPr/>
        <a:lstStyle/>
        <a:p>
          <a:endParaRPr lang="en-US"/>
        </a:p>
      </dgm:t>
    </dgm:pt>
    <dgm:pt modelId="{9CDE3385-C520-4B32-9D30-D407A1285707}" type="pres">
      <dgm:prSet presAssocID="{1C86FBD9-6F32-400A-9496-278546D6C070}" presName="composite2" presStyleCnt="0"/>
      <dgm:spPr/>
    </dgm:pt>
    <dgm:pt modelId="{3030A1C7-F053-4A7E-B9F5-5B7023117E96}" type="pres">
      <dgm:prSet presAssocID="{1C86FBD9-6F32-400A-9496-278546D6C070}" presName="dummyNode2" presStyleLbl="node1" presStyleIdx="0" presStyleCnt="7"/>
      <dgm:spPr/>
    </dgm:pt>
    <dgm:pt modelId="{7243637A-0A10-420B-87E8-F9C9D1289BBC}" type="pres">
      <dgm:prSet presAssocID="{1C86FBD9-6F32-400A-9496-278546D6C070}" presName="childNode2" presStyleLbl="bgAcc1" presStyleIdx="1" presStyleCnt="7">
        <dgm:presLayoutVars>
          <dgm:bulletEnabled val="1"/>
        </dgm:presLayoutVars>
      </dgm:prSet>
      <dgm:spPr/>
      <dgm:t>
        <a:bodyPr/>
        <a:lstStyle/>
        <a:p>
          <a:endParaRPr lang="en-US"/>
        </a:p>
      </dgm:t>
    </dgm:pt>
    <dgm:pt modelId="{C0DDE2DD-0D84-4E4A-9AD0-A6F8DCC89715}" type="pres">
      <dgm:prSet presAssocID="{1C86FBD9-6F32-400A-9496-278546D6C070}" presName="childNode2tx" presStyleLbl="bgAcc1" presStyleIdx="1" presStyleCnt="7">
        <dgm:presLayoutVars>
          <dgm:bulletEnabled val="1"/>
        </dgm:presLayoutVars>
      </dgm:prSet>
      <dgm:spPr/>
      <dgm:t>
        <a:bodyPr/>
        <a:lstStyle/>
        <a:p>
          <a:endParaRPr lang="en-US"/>
        </a:p>
      </dgm:t>
    </dgm:pt>
    <dgm:pt modelId="{D4346952-4967-4648-8F31-121881AEFE4C}" type="pres">
      <dgm:prSet presAssocID="{1C86FBD9-6F32-400A-9496-278546D6C070}" presName="parentNode2" presStyleLbl="node1" presStyleIdx="1" presStyleCnt="7">
        <dgm:presLayoutVars>
          <dgm:chMax val="0"/>
          <dgm:bulletEnabled val="1"/>
        </dgm:presLayoutVars>
      </dgm:prSet>
      <dgm:spPr/>
      <dgm:t>
        <a:bodyPr/>
        <a:lstStyle/>
        <a:p>
          <a:endParaRPr lang="en-US"/>
        </a:p>
      </dgm:t>
    </dgm:pt>
    <dgm:pt modelId="{7F1F0599-5CBB-40A8-80E3-41CDBDE0B3C8}" type="pres">
      <dgm:prSet presAssocID="{1C86FBD9-6F32-400A-9496-278546D6C070}" presName="connSite2" presStyleCnt="0"/>
      <dgm:spPr/>
    </dgm:pt>
    <dgm:pt modelId="{98994FFB-A370-4277-8705-C865D7FDA955}" type="pres">
      <dgm:prSet presAssocID="{D6F333FA-E28A-41BC-B132-5FBE5669F751}" presName="Name18" presStyleLbl="sibTrans2D1" presStyleIdx="1" presStyleCnt="6"/>
      <dgm:spPr/>
      <dgm:t>
        <a:bodyPr/>
        <a:lstStyle/>
        <a:p>
          <a:endParaRPr lang="en-US"/>
        </a:p>
      </dgm:t>
    </dgm:pt>
    <dgm:pt modelId="{003A0149-9544-4CA7-A423-7FBF7A6AC984}" type="pres">
      <dgm:prSet presAssocID="{D5371E4E-73EC-4149-9F91-EBC8FEFA6929}" presName="composite1" presStyleCnt="0"/>
      <dgm:spPr/>
    </dgm:pt>
    <dgm:pt modelId="{077C2FA9-90AF-4D0D-9039-580D5AF732E9}" type="pres">
      <dgm:prSet presAssocID="{D5371E4E-73EC-4149-9F91-EBC8FEFA6929}" presName="dummyNode1" presStyleLbl="node1" presStyleIdx="1" presStyleCnt="7"/>
      <dgm:spPr/>
    </dgm:pt>
    <dgm:pt modelId="{C92EA53C-7CFD-4B5E-B5D3-3976BF7087EB}" type="pres">
      <dgm:prSet presAssocID="{D5371E4E-73EC-4149-9F91-EBC8FEFA6929}" presName="childNode1" presStyleLbl="bgAcc1" presStyleIdx="2" presStyleCnt="7">
        <dgm:presLayoutVars>
          <dgm:bulletEnabled val="1"/>
        </dgm:presLayoutVars>
      </dgm:prSet>
      <dgm:spPr/>
    </dgm:pt>
    <dgm:pt modelId="{2EA93F98-5DA8-4CD2-90C4-4C7D73B84AD5}" type="pres">
      <dgm:prSet presAssocID="{D5371E4E-73EC-4149-9F91-EBC8FEFA6929}" presName="childNode1tx" presStyleLbl="bgAcc1" presStyleIdx="2" presStyleCnt="7">
        <dgm:presLayoutVars>
          <dgm:bulletEnabled val="1"/>
        </dgm:presLayoutVars>
      </dgm:prSet>
      <dgm:spPr/>
    </dgm:pt>
    <dgm:pt modelId="{47F1C879-F63C-478C-98DF-D805432BDA3D}" type="pres">
      <dgm:prSet presAssocID="{D5371E4E-73EC-4149-9F91-EBC8FEFA6929}" presName="parentNode1" presStyleLbl="node1" presStyleIdx="2" presStyleCnt="7">
        <dgm:presLayoutVars>
          <dgm:chMax val="1"/>
          <dgm:bulletEnabled val="1"/>
        </dgm:presLayoutVars>
      </dgm:prSet>
      <dgm:spPr/>
      <dgm:t>
        <a:bodyPr/>
        <a:lstStyle/>
        <a:p>
          <a:endParaRPr lang="en-US"/>
        </a:p>
      </dgm:t>
    </dgm:pt>
    <dgm:pt modelId="{21629342-AAB5-4C0D-8A54-EB647D733F7B}" type="pres">
      <dgm:prSet presAssocID="{D5371E4E-73EC-4149-9F91-EBC8FEFA6929}" presName="connSite1" presStyleCnt="0"/>
      <dgm:spPr/>
    </dgm:pt>
    <dgm:pt modelId="{9ECE6777-0A2E-438E-A2B2-E8F98D65F6BC}" type="pres">
      <dgm:prSet presAssocID="{BC3B5278-50F0-4BE5-9D11-2731D257EBF7}" presName="Name9" presStyleLbl="sibTrans2D1" presStyleIdx="2" presStyleCnt="6"/>
      <dgm:spPr/>
      <dgm:t>
        <a:bodyPr/>
        <a:lstStyle/>
        <a:p>
          <a:endParaRPr lang="en-US"/>
        </a:p>
      </dgm:t>
    </dgm:pt>
    <dgm:pt modelId="{A3E2B919-FBB3-4964-94FB-B39F972EF3BE}" type="pres">
      <dgm:prSet presAssocID="{F62013DB-752B-4DDC-AB5A-26AA5BFC7022}" presName="composite2" presStyleCnt="0"/>
      <dgm:spPr/>
    </dgm:pt>
    <dgm:pt modelId="{8DBB9DE9-0856-4751-A86C-1714BCF82930}" type="pres">
      <dgm:prSet presAssocID="{F62013DB-752B-4DDC-AB5A-26AA5BFC7022}" presName="dummyNode2" presStyleLbl="node1" presStyleIdx="2" presStyleCnt="7"/>
      <dgm:spPr/>
    </dgm:pt>
    <dgm:pt modelId="{57A05E1A-949B-4B9D-A751-AC5565BF9DA0}" type="pres">
      <dgm:prSet presAssocID="{F62013DB-752B-4DDC-AB5A-26AA5BFC7022}" presName="childNode2" presStyleLbl="bgAcc1" presStyleIdx="3" presStyleCnt="7">
        <dgm:presLayoutVars>
          <dgm:bulletEnabled val="1"/>
        </dgm:presLayoutVars>
      </dgm:prSet>
      <dgm:spPr/>
      <dgm:t>
        <a:bodyPr/>
        <a:lstStyle/>
        <a:p>
          <a:endParaRPr lang="en-US"/>
        </a:p>
      </dgm:t>
    </dgm:pt>
    <dgm:pt modelId="{6FEA10BB-5741-44D4-B6DA-106B36A6A69F}" type="pres">
      <dgm:prSet presAssocID="{F62013DB-752B-4DDC-AB5A-26AA5BFC7022}" presName="childNode2tx" presStyleLbl="bgAcc1" presStyleIdx="3" presStyleCnt="7">
        <dgm:presLayoutVars>
          <dgm:bulletEnabled val="1"/>
        </dgm:presLayoutVars>
      </dgm:prSet>
      <dgm:spPr/>
      <dgm:t>
        <a:bodyPr/>
        <a:lstStyle/>
        <a:p>
          <a:endParaRPr lang="en-US"/>
        </a:p>
      </dgm:t>
    </dgm:pt>
    <dgm:pt modelId="{035DB17C-EBB4-48C6-80A6-3D88B24781AC}" type="pres">
      <dgm:prSet presAssocID="{F62013DB-752B-4DDC-AB5A-26AA5BFC7022}" presName="parentNode2" presStyleLbl="node1" presStyleIdx="3" presStyleCnt="7">
        <dgm:presLayoutVars>
          <dgm:chMax val="0"/>
          <dgm:bulletEnabled val="1"/>
        </dgm:presLayoutVars>
      </dgm:prSet>
      <dgm:spPr/>
      <dgm:t>
        <a:bodyPr/>
        <a:lstStyle/>
        <a:p>
          <a:endParaRPr lang="en-US"/>
        </a:p>
      </dgm:t>
    </dgm:pt>
    <dgm:pt modelId="{121FB88F-7739-449A-AF82-4C0F5453E470}" type="pres">
      <dgm:prSet presAssocID="{F62013DB-752B-4DDC-AB5A-26AA5BFC7022}" presName="connSite2" presStyleCnt="0"/>
      <dgm:spPr/>
    </dgm:pt>
    <dgm:pt modelId="{57E0E1CE-378F-4FB1-8F8D-67E2C3C1EE5A}" type="pres">
      <dgm:prSet presAssocID="{A0389E83-DFD6-44A5-9DBD-4DC4F45874EE}" presName="Name18" presStyleLbl="sibTrans2D1" presStyleIdx="3" presStyleCnt="6"/>
      <dgm:spPr/>
      <dgm:t>
        <a:bodyPr/>
        <a:lstStyle/>
        <a:p>
          <a:endParaRPr lang="en-US"/>
        </a:p>
      </dgm:t>
    </dgm:pt>
    <dgm:pt modelId="{EBA791E1-2DAE-4B8D-9CA8-BB8A493157BF}" type="pres">
      <dgm:prSet presAssocID="{71E79C4F-2D5B-4007-B391-E4E23CE6BB2A}" presName="composite1" presStyleCnt="0"/>
      <dgm:spPr/>
    </dgm:pt>
    <dgm:pt modelId="{72C3876C-2149-449D-B14B-3966113F3854}" type="pres">
      <dgm:prSet presAssocID="{71E79C4F-2D5B-4007-B391-E4E23CE6BB2A}" presName="dummyNode1" presStyleLbl="node1" presStyleIdx="3" presStyleCnt="7"/>
      <dgm:spPr/>
    </dgm:pt>
    <dgm:pt modelId="{D0C5EC5A-8F50-42C4-9384-C8274B08E6D3}" type="pres">
      <dgm:prSet presAssocID="{71E79C4F-2D5B-4007-B391-E4E23CE6BB2A}" presName="childNode1" presStyleLbl="bgAcc1" presStyleIdx="4" presStyleCnt="7">
        <dgm:presLayoutVars>
          <dgm:bulletEnabled val="1"/>
        </dgm:presLayoutVars>
      </dgm:prSet>
      <dgm:spPr/>
    </dgm:pt>
    <dgm:pt modelId="{65EEB16C-9523-46D3-81F6-04DAC4887B69}" type="pres">
      <dgm:prSet presAssocID="{71E79C4F-2D5B-4007-B391-E4E23CE6BB2A}" presName="childNode1tx" presStyleLbl="bgAcc1" presStyleIdx="4" presStyleCnt="7">
        <dgm:presLayoutVars>
          <dgm:bulletEnabled val="1"/>
        </dgm:presLayoutVars>
      </dgm:prSet>
      <dgm:spPr/>
    </dgm:pt>
    <dgm:pt modelId="{0670E07A-6F41-4892-BB74-0DC9B6E1E20F}" type="pres">
      <dgm:prSet presAssocID="{71E79C4F-2D5B-4007-B391-E4E23CE6BB2A}" presName="parentNode1" presStyleLbl="node1" presStyleIdx="4" presStyleCnt="7">
        <dgm:presLayoutVars>
          <dgm:chMax val="1"/>
          <dgm:bulletEnabled val="1"/>
        </dgm:presLayoutVars>
      </dgm:prSet>
      <dgm:spPr/>
      <dgm:t>
        <a:bodyPr/>
        <a:lstStyle/>
        <a:p>
          <a:endParaRPr lang="en-US"/>
        </a:p>
      </dgm:t>
    </dgm:pt>
    <dgm:pt modelId="{C305672A-D26C-4440-BF38-F67B094AF7CB}" type="pres">
      <dgm:prSet presAssocID="{71E79C4F-2D5B-4007-B391-E4E23CE6BB2A}" presName="connSite1" presStyleCnt="0"/>
      <dgm:spPr/>
    </dgm:pt>
    <dgm:pt modelId="{C8EC79CC-2B86-4548-B206-2B8AB73F4E4E}" type="pres">
      <dgm:prSet presAssocID="{6E779A5B-8EFE-41B8-B2B5-B4CB3D3CA8E9}" presName="Name9" presStyleLbl="sibTrans2D1" presStyleIdx="4" presStyleCnt="6"/>
      <dgm:spPr/>
      <dgm:t>
        <a:bodyPr/>
        <a:lstStyle/>
        <a:p>
          <a:endParaRPr lang="en-US"/>
        </a:p>
      </dgm:t>
    </dgm:pt>
    <dgm:pt modelId="{4129D045-F713-44B5-B1FD-3BD1C4B11235}" type="pres">
      <dgm:prSet presAssocID="{F457C03E-84D9-44AC-B252-FE77A7CFE623}" presName="composite2" presStyleCnt="0"/>
      <dgm:spPr/>
    </dgm:pt>
    <dgm:pt modelId="{B7156CB7-494E-499A-9ACE-2A4657439874}" type="pres">
      <dgm:prSet presAssocID="{F457C03E-84D9-44AC-B252-FE77A7CFE623}" presName="dummyNode2" presStyleLbl="node1" presStyleIdx="4" presStyleCnt="7"/>
      <dgm:spPr/>
    </dgm:pt>
    <dgm:pt modelId="{EB46E3D6-773C-4E2C-9165-BDBB948DE007}" type="pres">
      <dgm:prSet presAssocID="{F457C03E-84D9-44AC-B252-FE77A7CFE623}" presName="childNode2" presStyleLbl="bgAcc1" presStyleIdx="5" presStyleCnt="7">
        <dgm:presLayoutVars>
          <dgm:bulletEnabled val="1"/>
        </dgm:presLayoutVars>
      </dgm:prSet>
      <dgm:spPr/>
    </dgm:pt>
    <dgm:pt modelId="{F0494D01-A32B-42D7-A0DD-3D042DF6E60A}" type="pres">
      <dgm:prSet presAssocID="{F457C03E-84D9-44AC-B252-FE77A7CFE623}" presName="childNode2tx" presStyleLbl="bgAcc1" presStyleIdx="5" presStyleCnt="7">
        <dgm:presLayoutVars>
          <dgm:bulletEnabled val="1"/>
        </dgm:presLayoutVars>
      </dgm:prSet>
      <dgm:spPr/>
    </dgm:pt>
    <dgm:pt modelId="{C04C6239-44C6-4189-920F-52FE7EE97106}" type="pres">
      <dgm:prSet presAssocID="{F457C03E-84D9-44AC-B252-FE77A7CFE623}" presName="parentNode2" presStyleLbl="node1" presStyleIdx="5" presStyleCnt="7">
        <dgm:presLayoutVars>
          <dgm:chMax val="0"/>
          <dgm:bulletEnabled val="1"/>
        </dgm:presLayoutVars>
      </dgm:prSet>
      <dgm:spPr/>
      <dgm:t>
        <a:bodyPr/>
        <a:lstStyle/>
        <a:p>
          <a:endParaRPr lang="en-US"/>
        </a:p>
      </dgm:t>
    </dgm:pt>
    <dgm:pt modelId="{49CCEA15-C222-4474-807C-45DB092990A1}" type="pres">
      <dgm:prSet presAssocID="{F457C03E-84D9-44AC-B252-FE77A7CFE623}" presName="connSite2" presStyleCnt="0"/>
      <dgm:spPr/>
    </dgm:pt>
    <dgm:pt modelId="{93505CED-9EC9-4136-8F3E-D62A49F3A0C7}" type="pres">
      <dgm:prSet presAssocID="{4815E20D-CF11-449B-83FE-0F6F6337E543}" presName="Name18" presStyleLbl="sibTrans2D1" presStyleIdx="5" presStyleCnt="6"/>
      <dgm:spPr/>
      <dgm:t>
        <a:bodyPr/>
        <a:lstStyle/>
        <a:p>
          <a:endParaRPr lang="en-US"/>
        </a:p>
      </dgm:t>
    </dgm:pt>
    <dgm:pt modelId="{BF7F59C0-630F-43A7-B96C-A4D5E6F00C82}" type="pres">
      <dgm:prSet presAssocID="{2E051195-3609-48BC-A1B5-8B4915B3B82A}" presName="composite1" presStyleCnt="0"/>
      <dgm:spPr/>
    </dgm:pt>
    <dgm:pt modelId="{240EA9D8-FD4D-4FAA-893D-94452099BFCD}" type="pres">
      <dgm:prSet presAssocID="{2E051195-3609-48BC-A1B5-8B4915B3B82A}" presName="dummyNode1" presStyleLbl="node1" presStyleIdx="5" presStyleCnt="7"/>
      <dgm:spPr/>
    </dgm:pt>
    <dgm:pt modelId="{C621E2F5-4CCD-4FD2-9203-4D37984828D9}" type="pres">
      <dgm:prSet presAssocID="{2E051195-3609-48BC-A1B5-8B4915B3B82A}" presName="childNode1" presStyleLbl="bgAcc1" presStyleIdx="6" presStyleCnt="7">
        <dgm:presLayoutVars>
          <dgm:bulletEnabled val="1"/>
        </dgm:presLayoutVars>
      </dgm:prSet>
      <dgm:spPr/>
    </dgm:pt>
    <dgm:pt modelId="{710283F2-D353-4420-A33A-5F94221CD3A6}" type="pres">
      <dgm:prSet presAssocID="{2E051195-3609-48BC-A1B5-8B4915B3B82A}" presName="childNode1tx" presStyleLbl="bgAcc1" presStyleIdx="6" presStyleCnt="7">
        <dgm:presLayoutVars>
          <dgm:bulletEnabled val="1"/>
        </dgm:presLayoutVars>
      </dgm:prSet>
      <dgm:spPr/>
    </dgm:pt>
    <dgm:pt modelId="{58D0F0A9-B268-48FC-B2A0-B790E0F4548F}" type="pres">
      <dgm:prSet presAssocID="{2E051195-3609-48BC-A1B5-8B4915B3B82A}" presName="parentNode1" presStyleLbl="node1" presStyleIdx="6" presStyleCnt="7">
        <dgm:presLayoutVars>
          <dgm:chMax val="1"/>
          <dgm:bulletEnabled val="1"/>
        </dgm:presLayoutVars>
      </dgm:prSet>
      <dgm:spPr/>
      <dgm:t>
        <a:bodyPr/>
        <a:lstStyle/>
        <a:p>
          <a:endParaRPr lang="en-US"/>
        </a:p>
      </dgm:t>
    </dgm:pt>
    <dgm:pt modelId="{94C4227E-FA11-416A-8745-EEDE19062988}" type="pres">
      <dgm:prSet presAssocID="{2E051195-3609-48BC-A1B5-8B4915B3B82A}" presName="connSite1" presStyleCnt="0"/>
      <dgm:spPr/>
    </dgm:pt>
  </dgm:ptLst>
  <dgm:cxnLst>
    <dgm:cxn modelId="{21F5F2F6-16E0-4E01-A548-AB87184814B1}" srcId="{AC3734A1-5B50-4F5B-8523-4D22D6F80497}" destId="{1C86FBD9-6F32-400A-9496-278546D6C070}" srcOrd="1" destOrd="0" parTransId="{00EB273E-1E3C-4EB5-81D5-B87B0D09421C}" sibTransId="{D6F333FA-E28A-41BC-B132-5FBE5669F751}"/>
    <dgm:cxn modelId="{ED17E054-A2F0-48E1-BEDA-9A7913A6588F}" type="presOf" srcId="{2E051195-3609-48BC-A1B5-8B4915B3B82A}" destId="{58D0F0A9-B268-48FC-B2A0-B790E0F4548F}" srcOrd="0" destOrd="0" presId="urn:microsoft.com/office/officeart/2005/8/layout/hProcess4"/>
    <dgm:cxn modelId="{417C9AED-6E33-4597-95AF-44E2AFD8F9EE}" srcId="{AC3734A1-5B50-4F5B-8523-4D22D6F80497}" destId="{36AF93BD-338D-4387-9899-88707B78BF34}" srcOrd="0" destOrd="0" parTransId="{1719D3E6-9EB7-4B47-A756-2423D654DD55}" sibTransId="{67BED62B-569C-45F2-8E2A-6BF4CF2081BC}"/>
    <dgm:cxn modelId="{EB7C7E45-68FD-4D49-B759-EB74BA49D380}" type="presOf" srcId="{BC3B5278-50F0-4BE5-9D11-2731D257EBF7}" destId="{9ECE6777-0A2E-438E-A2B2-E8F98D65F6BC}" srcOrd="0" destOrd="0" presId="urn:microsoft.com/office/officeart/2005/8/layout/hProcess4"/>
    <dgm:cxn modelId="{70BBA22E-71EE-4238-8F2E-5ED24B59C2FA}" type="presOf" srcId="{A0389E83-DFD6-44A5-9DBD-4DC4F45874EE}" destId="{57E0E1CE-378F-4FB1-8F8D-67E2C3C1EE5A}" srcOrd="0" destOrd="0" presId="urn:microsoft.com/office/officeart/2005/8/layout/hProcess4"/>
    <dgm:cxn modelId="{E70A1FEE-8813-4426-A108-F876CC38465E}" type="presOf" srcId="{6E779A5B-8EFE-41B8-B2B5-B4CB3D3CA8E9}" destId="{C8EC79CC-2B86-4548-B206-2B8AB73F4E4E}" srcOrd="0" destOrd="0" presId="urn:microsoft.com/office/officeart/2005/8/layout/hProcess4"/>
    <dgm:cxn modelId="{95E51D13-F0A0-4398-B915-00E4632433FB}" srcId="{AC3734A1-5B50-4F5B-8523-4D22D6F80497}" destId="{2E051195-3609-48BC-A1B5-8B4915B3B82A}" srcOrd="6" destOrd="0" parTransId="{59DBAE04-77C7-4984-8DED-8E1B701748E4}" sibTransId="{9D0B050C-A58D-41E4-962C-4B518F30D902}"/>
    <dgm:cxn modelId="{728BA9D5-2052-4A61-8A55-6A59E2D44BA0}" type="presOf" srcId="{67BED62B-569C-45F2-8E2A-6BF4CF2081BC}" destId="{8F6B917A-0906-4F91-B5DB-E18DB624F2A9}" srcOrd="0" destOrd="0" presId="urn:microsoft.com/office/officeart/2005/8/layout/hProcess4"/>
    <dgm:cxn modelId="{E0989E24-18C4-4A50-9A87-2F74C29877EA}" type="presOf" srcId="{F62013DB-752B-4DDC-AB5A-26AA5BFC7022}" destId="{035DB17C-EBB4-48C6-80A6-3D88B24781AC}" srcOrd="0" destOrd="0" presId="urn:microsoft.com/office/officeart/2005/8/layout/hProcess4"/>
    <dgm:cxn modelId="{7CA67A28-D0E0-44A3-A046-217432B284CE}" srcId="{AC3734A1-5B50-4F5B-8523-4D22D6F80497}" destId="{D5371E4E-73EC-4149-9F91-EBC8FEFA6929}" srcOrd="2" destOrd="0" parTransId="{6C358341-A655-41D3-B37D-CD6E5C2E2085}" sibTransId="{BC3B5278-50F0-4BE5-9D11-2731D257EBF7}"/>
    <dgm:cxn modelId="{F2369136-D301-4212-9FBC-D4F21180FC82}" type="presOf" srcId="{AC3734A1-5B50-4F5B-8523-4D22D6F80497}" destId="{7334E80E-DA99-49AC-A620-38A1A2A0D6B4}" srcOrd="0" destOrd="0" presId="urn:microsoft.com/office/officeart/2005/8/layout/hProcess4"/>
    <dgm:cxn modelId="{57D71DC2-DE9A-4003-8CD6-7AACBFAD0427}" type="presOf" srcId="{F457C03E-84D9-44AC-B252-FE77A7CFE623}" destId="{C04C6239-44C6-4189-920F-52FE7EE97106}" srcOrd="0" destOrd="0" presId="urn:microsoft.com/office/officeart/2005/8/layout/hProcess4"/>
    <dgm:cxn modelId="{7F188F9A-86EB-4FAC-8BE7-BFE190CDE743}" type="presOf" srcId="{D5371E4E-73EC-4149-9F91-EBC8FEFA6929}" destId="{47F1C879-F63C-478C-98DF-D805432BDA3D}" srcOrd="0" destOrd="0" presId="urn:microsoft.com/office/officeart/2005/8/layout/hProcess4"/>
    <dgm:cxn modelId="{28C520D7-F180-4400-A1F3-C48EFD8F7532}" type="presOf" srcId="{71E79C4F-2D5B-4007-B391-E4E23CE6BB2A}" destId="{0670E07A-6F41-4892-BB74-0DC9B6E1E20F}" srcOrd="0" destOrd="0" presId="urn:microsoft.com/office/officeart/2005/8/layout/hProcess4"/>
    <dgm:cxn modelId="{D3B87554-815E-4C28-A26B-47C2D4AB8F89}" type="presOf" srcId="{1C86FBD9-6F32-400A-9496-278546D6C070}" destId="{D4346952-4967-4648-8F31-121881AEFE4C}" srcOrd="0" destOrd="0" presId="urn:microsoft.com/office/officeart/2005/8/layout/hProcess4"/>
    <dgm:cxn modelId="{419999B3-762A-42BB-AE79-D5C44EF9131B}" type="presOf" srcId="{36AF93BD-338D-4387-9899-88707B78BF34}" destId="{36D72B33-2F00-4BB4-8A0F-AED78520559A}" srcOrd="0" destOrd="0" presId="urn:microsoft.com/office/officeart/2005/8/layout/hProcess4"/>
    <dgm:cxn modelId="{8C5A1E06-2D5E-4C5B-A89C-655C67A73C71}" type="presOf" srcId="{4815E20D-CF11-449B-83FE-0F6F6337E543}" destId="{93505CED-9EC9-4136-8F3E-D62A49F3A0C7}" srcOrd="0" destOrd="0" presId="urn:microsoft.com/office/officeart/2005/8/layout/hProcess4"/>
    <dgm:cxn modelId="{9916773B-0C27-45E8-B8C2-93C2EDB45A6F}" type="presOf" srcId="{D6F333FA-E28A-41BC-B132-5FBE5669F751}" destId="{98994FFB-A370-4277-8705-C865D7FDA955}" srcOrd="0" destOrd="0" presId="urn:microsoft.com/office/officeart/2005/8/layout/hProcess4"/>
    <dgm:cxn modelId="{64A574D0-ACDE-4940-BAEE-7E2CEB16A4B4}" srcId="{AC3734A1-5B50-4F5B-8523-4D22D6F80497}" destId="{71E79C4F-2D5B-4007-B391-E4E23CE6BB2A}" srcOrd="4" destOrd="0" parTransId="{3925AB86-C298-464C-A2E6-DDE39BF6EB84}" sibTransId="{6E779A5B-8EFE-41B8-B2B5-B4CB3D3CA8E9}"/>
    <dgm:cxn modelId="{9F225F3D-3DA0-425D-89F4-B867130F29DD}" srcId="{AC3734A1-5B50-4F5B-8523-4D22D6F80497}" destId="{F457C03E-84D9-44AC-B252-FE77A7CFE623}" srcOrd="5" destOrd="0" parTransId="{F9C62B90-A5BF-451E-87C8-99C898D22249}" sibTransId="{4815E20D-CF11-449B-83FE-0F6F6337E543}"/>
    <dgm:cxn modelId="{9AEDD9EB-7B29-4E7B-82CF-43561C1F0065}" srcId="{AC3734A1-5B50-4F5B-8523-4D22D6F80497}" destId="{F62013DB-752B-4DDC-AB5A-26AA5BFC7022}" srcOrd="3" destOrd="0" parTransId="{78437E5A-5422-4B22-A548-7B0EE8C63BA4}" sibTransId="{A0389E83-DFD6-44A5-9DBD-4DC4F45874EE}"/>
    <dgm:cxn modelId="{C38BA5A6-E664-4226-8E29-4C981D47ABFA}" type="presParOf" srcId="{7334E80E-DA99-49AC-A620-38A1A2A0D6B4}" destId="{FE2B5EC1-1EEE-4EC4-8B03-2E43DCC21765}" srcOrd="0" destOrd="0" presId="urn:microsoft.com/office/officeart/2005/8/layout/hProcess4"/>
    <dgm:cxn modelId="{8FFBBB8E-9263-4389-B569-125D81E76A77}" type="presParOf" srcId="{7334E80E-DA99-49AC-A620-38A1A2A0D6B4}" destId="{D476BB6E-A3B5-41DB-A597-47C6CD5FFB7A}" srcOrd="1" destOrd="0" presId="urn:microsoft.com/office/officeart/2005/8/layout/hProcess4"/>
    <dgm:cxn modelId="{4DF4096B-3F51-4395-95B9-F3E6E09B13F4}" type="presParOf" srcId="{7334E80E-DA99-49AC-A620-38A1A2A0D6B4}" destId="{2804BA74-6704-4C25-93B6-29EF6D5B713F}" srcOrd="2" destOrd="0" presId="urn:microsoft.com/office/officeart/2005/8/layout/hProcess4"/>
    <dgm:cxn modelId="{4B249426-E949-45CE-8360-27910EF37BF8}" type="presParOf" srcId="{2804BA74-6704-4C25-93B6-29EF6D5B713F}" destId="{C6186DBC-BF1E-4D24-B6F9-C185E277AAD8}" srcOrd="0" destOrd="0" presId="urn:microsoft.com/office/officeart/2005/8/layout/hProcess4"/>
    <dgm:cxn modelId="{D5752846-A7A4-48D8-9CA8-7E1FF1FB9B00}" type="presParOf" srcId="{C6186DBC-BF1E-4D24-B6F9-C185E277AAD8}" destId="{3D3E708F-74EB-4186-BF75-6806948ED588}" srcOrd="0" destOrd="0" presId="urn:microsoft.com/office/officeart/2005/8/layout/hProcess4"/>
    <dgm:cxn modelId="{FD557AB4-00F7-400B-9140-5A9FAB5624DE}" type="presParOf" srcId="{C6186DBC-BF1E-4D24-B6F9-C185E277AAD8}" destId="{560D347C-6BCD-41D4-AC16-935E83F57855}" srcOrd="1" destOrd="0" presId="urn:microsoft.com/office/officeart/2005/8/layout/hProcess4"/>
    <dgm:cxn modelId="{4D5ACF1A-3A91-40AE-93B9-BF655A24FE00}" type="presParOf" srcId="{C6186DBC-BF1E-4D24-B6F9-C185E277AAD8}" destId="{7D8DB09F-AF5F-4DA2-AD26-A5260DB73F42}" srcOrd="2" destOrd="0" presId="urn:microsoft.com/office/officeart/2005/8/layout/hProcess4"/>
    <dgm:cxn modelId="{BF0CF6DB-F29C-43AD-88D3-2A01C12EDD41}" type="presParOf" srcId="{C6186DBC-BF1E-4D24-B6F9-C185E277AAD8}" destId="{36D72B33-2F00-4BB4-8A0F-AED78520559A}" srcOrd="3" destOrd="0" presId="urn:microsoft.com/office/officeart/2005/8/layout/hProcess4"/>
    <dgm:cxn modelId="{12C92800-25D6-4699-AF37-16CEC3CA4B67}" type="presParOf" srcId="{C6186DBC-BF1E-4D24-B6F9-C185E277AAD8}" destId="{28A1EFAE-2550-4EC7-95BB-B330A85AA2DA}" srcOrd="4" destOrd="0" presId="urn:microsoft.com/office/officeart/2005/8/layout/hProcess4"/>
    <dgm:cxn modelId="{0D01FE0C-FCC1-4CA2-B10B-80EE6E2F45A0}" type="presParOf" srcId="{2804BA74-6704-4C25-93B6-29EF6D5B713F}" destId="{8F6B917A-0906-4F91-B5DB-E18DB624F2A9}" srcOrd="1" destOrd="0" presId="urn:microsoft.com/office/officeart/2005/8/layout/hProcess4"/>
    <dgm:cxn modelId="{6160E557-07F8-49EC-82EF-2CF92F1F0FE9}" type="presParOf" srcId="{2804BA74-6704-4C25-93B6-29EF6D5B713F}" destId="{9CDE3385-C520-4B32-9D30-D407A1285707}" srcOrd="2" destOrd="0" presId="urn:microsoft.com/office/officeart/2005/8/layout/hProcess4"/>
    <dgm:cxn modelId="{E830B353-06E0-4C66-AC36-A14DE43C82EB}" type="presParOf" srcId="{9CDE3385-C520-4B32-9D30-D407A1285707}" destId="{3030A1C7-F053-4A7E-B9F5-5B7023117E96}" srcOrd="0" destOrd="0" presId="urn:microsoft.com/office/officeart/2005/8/layout/hProcess4"/>
    <dgm:cxn modelId="{46E3F4FE-CFF3-48F1-B0B2-E40598356D5F}" type="presParOf" srcId="{9CDE3385-C520-4B32-9D30-D407A1285707}" destId="{7243637A-0A10-420B-87E8-F9C9D1289BBC}" srcOrd="1" destOrd="0" presId="urn:microsoft.com/office/officeart/2005/8/layout/hProcess4"/>
    <dgm:cxn modelId="{C7ABE177-62B8-4755-A3B0-22C0472B0174}" type="presParOf" srcId="{9CDE3385-C520-4B32-9D30-D407A1285707}" destId="{C0DDE2DD-0D84-4E4A-9AD0-A6F8DCC89715}" srcOrd="2" destOrd="0" presId="urn:microsoft.com/office/officeart/2005/8/layout/hProcess4"/>
    <dgm:cxn modelId="{1A470531-A374-4675-A9F9-851BDF949022}" type="presParOf" srcId="{9CDE3385-C520-4B32-9D30-D407A1285707}" destId="{D4346952-4967-4648-8F31-121881AEFE4C}" srcOrd="3" destOrd="0" presId="urn:microsoft.com/office/officeart/2005/8/layout/hProcess4"/>
    <dgm:cxn modelId="{D40AEF6D-D142-4CD5-8DF4-F9B42C536EBC}" type="presParOf" srcId="{9CDE3385-C520-4B32-9D30-D407A1285707}" destId="{7F1F0599-5CBB-40A8-80E3-41CDBDE0B3C8}" srcOrd="4" destOrd="0" presId="urn:microsoft.com/office/officeart/2005/8/layout/hProcess4"/>
    <dgm:cxn modelId="{4B1F2453-E2C6-4E76-8A4C-AB798F7A6DE9}" type="presParOf" srcId="{2804BA74-6704-4C25-93B6-29EF6D5B713F}" destId="{98994FFB-A370-4277-8705-C865D7FDA955}" srcOrd="3" destOrd="0" presId="urn:microsoft.com/office/officeart/2005/8/layout/hProcess4"/>
    <dgm:cxn modelId="{BC55E143-32CC-454D-89C9-723E00EF9E9F}" type="presParOf" srcId="{2804BA74-6704-4C25-93B6-29EF6D5B713F}" destId="{003A0149-9544-4CA7-A423-7FBF7A6AC984}" srcOrd="4" destOrd="0" presId="urn:microsoft.com/office/officeart/2005/8/layout/hProcess4"/>
    <dgm:cxn modelId="{FB1287BB-7FE0-4F80-A3E9-0D561B04B81A}" type="presParOf" srcId="{003A0149-9544-4CA7-A423-7FBF7A6AC984}" destId="{077C2FA9-90AF-4D0D-9039-580D5AF732E9}" srcOrd="0" destOrd="0" presId="urn:microsoft.com/office/officeart/2005/8/layout/hProcess4"/>
    <dgm:cxn modelId="{D8BB65B9-4409-455B-B3BF-7720647EB667}" type="presParOf" srcId="{003A0149-9544-4CA7-A423-7FBF7A6AC984}" destId="{C92EA53C-7CFD-4B5E-B5D3-3976BF7087EB}" srcOrd="1" destOrd="0" presId="urn:microsoft.com/office/officeart/2005/8/layout/hProcess4"/>
    <dgm:cxn modelId="{862013B9-D767-4F89-9167-206AE1BD0BBE}" type="presParOf" srcId="{003A0149-9544-4CA7-A423-7FBF7A6AC984}" destId="{2EA93F98-5DA8-4CD2-90C4-4C7D73B84AD5}" srcOrd="2" destOrd="0" presId="urn:microsoft.com/office/officeart/2005/8/layout/hProcess4"/>
    <dgm:cxn modelId="{7DF72FEB-7AA0-4287-AF9B-79679FDEE6EF}" type="presParOf" srcId="{003A0149-9544-4CA7-A423-7FBF7A6AC984}" destId="{47F1C879-F63C-478C-98DF-D805432BDA3D}" srcOrd="3" destOrd="0" presId="urn:microsoft.com/office/officeart/2005/8/layout/hProcess4"/>
    <dgm:cxn modelId="{C97106A3-748C-4011-979F-4BE4736F4EE0}" type="presParOf" srcId="{003A0149-9544-4CA7-A423-7FBF7A6AC984}" destId="{21629342-AAB5-4C0D-8A54-EB647D733F7B}" srcOrd="4" destOrd="0" presId="urn:microsoft.com/office/officeart/2005/8/layout/hProcess4"/>
    <dgm:cxn modelId="{977AE019-3F0C-400F-8EBD-076A57D4F772}" type="presParOf" srcId="{2804BA74-6704-4C25-93B6-29EF6D5B713F}" destId="{9ECE6777-0A2E-438E-A2B2-E8F98D65F6BC}" srcOrd="5" destOrd="0" presId="urn:microsoft.com/office/officeart/2005/8/layout/hProcess4"/>
    <dgm:cxn modelId="{CCC4AC64-B11C-4839-94E2-8A9C0AC5EA29}" type="presParOf" srcId="{2804BA74-6704-4C25-93B6-29EF6D5B713F}" destId="{A3E2B919-FBB3-4964-94FB-B39F972EF3BE}" srcOrd="6" destOrd="0" presId="urn:microsoft.com/office/officeart/2005/8/layout/hProcess4"/>
    <dgm:cxn modelId="{032A04BF-358A-4F40-BF48-C15E79C2BEAE}" type="presParOf" srcId="{A3E2B919-FBB3-4964-94FB-B39F972EF3BE}" destId="{8DBB9DE9-0856-4751-A86C-1714BCF82930}" srcOrd="0" destOrd="0" presId="urn:microsoft.com/office/officeart/2005/8/layout/hProcess4"/>
    <dgm:cxn modelId="{6BDBC419-1D28-4C9C-8CAC-770EC5ABCAE6}" type="presParOf" srcId="{A3E2B919-FBB3-4964-94FB-B39F972EF3BE}" destId="{57A05E1A-949B-4B9D-A751-AC5565BF9DA0}" srcOrd="1" destOrd="0" presId="urn:microsoft.com/office/officeart/2005/8/layout/hProcess4"/>
    <dgm:cxn modelId="{5D9AF7D6-9F76-4948-9AE6-0195E7D346FC}" type="presParOf" srcId="{A3E2B919-FBB3-4964-94FB-B39F972EF3BE}" destId="{6FEA10BB-5741-44D4-B6DA-106B36A6A69F}" srcOrd="2" destOrd="0" presId="urn:microsoft.com/office/officeart/2005/8/layout/hProcess4"/>
    <dgm:cxn modelId="{47C5FF5D-B64A-4E5C-B236-85C84A5D3FC9}" type="presParOf" srcId="{A3E2B919-FBB3-4964-94FB-B39F972EF3BE}" destId="{035DB17C-EBB4-48C6-80A6-3D88B24781AC}" srcOrd="3" destOrd="0" presId="urn:microsoft.com/office/officeart/2005/8/layout/hProcess4"/>
    <dgm:cxn modelId="{2CE4719B-5A6A-4896-99E0-95CCED2444D5}" type="presParOf" srcId="{A3E2B919-FBB3-4964-94FB-B39F972EF3BE}" destId="{121FB88F-7739-449A-AF82-4C0F5453E470}" srcOrd="4" destOrd="0" presId="urn:microsoft.com/office/officeart/2005/8/layout/hProcess4"/>
    <dgm:cxn modelId="{12792370-9D59-4DCA-B945-68933C8ABAE5}" type="presParOf" srcId="{2804BA74-6704-4C25-93B6-29EF6D5B713F}" destId="{57E0E1CE-378F-4FB1-8F8D-67E2C3C1EE5A}" srcOrd="7" destOrd="0" presId="urn:microsoft.com/office/officeart/2005/8/layout/hProcess4"/>
    <dgm:cxn modelId="{8A4A6D9F-D6DA-44FE-AEFA-0DD6B77F59AF}" type="presParOf" srcId="{2804BA74-6704-4C25-93B6-29EF6D5B713F}" destId="{EBA791E1-2DAE-4B8D-9CA8-BB8A493157BF}" srcOrd="8" destOrd="0" presId="urn:microsoft.com/office/officeart/2005/8/layout/hProcess4"/>
    <dgm:cxn modelId="{25FAF258-0C34-4A50-96F6-587A00354250}" type="presParOf" srcId="{EBA791E1-2DAE-4B8D-9CA8-BB8A493157BF}" destId="{72C3876C-2149-449D-B14B-3966113F3854}" srcOrd="0" destOrd="0" presId="urn:microsoft.com/office/officeart/2005/8/layout/hProcess4"/>
    <dgm:cxn modelId="{EBB9577C-5F2B-4BE9-9B82-16C034ECC3ED}" type="presParOf" srcId="{EBA791E1-2DAE-4B8D-9CA8-BB8A493157BF}" destId="{D0C5EC5A-8F50-42C4-9384-C8274B08E6D3}" srcOrd="1" destOrd="0" presId="urn:microsoft.com/office/officeart/2005/8/layout/hProcess4"/>
    <dgm:cxn modelId="{F8252690-C6FB-4B5E-B89E-DFB154AEB683}" type="presParOf" srcId="{EBA791E1-2DAE-4B8D-9CA8-BB8A493157BF}" destId="{65EEB16C-9523-46D3-81F6-04DAC4887B69}" srcOrd="2" destOrd="0" presId="urn:microsoft.com/office/officeart/2005/8/layout/hProcess4"/>
    <dgm:cxn modelId="{7F07DE70-ABC9-491C-9B65-2B798172BFEF}" type="presParOf" srcId="{EBA791E1-2DAE-4B8D-9CA8-BB8A493157BF}" destId="{0670E07A-6F41-4892-BB74-0DC9B6E1E20F}" srcOrd="3" destOrd="0" presId="urn:microsoft.com/office/officeart/2005/8/layout/hProcess4"/>
    <dgm:cxn modelId="{4BA89BF3-D39F-4FE3-8122-10EF0BCCAC18}" type="presParOf" srcId="{EBA791E1-2DAE-4B8D-9CA8-BB8A493157BF}" destId="{C305672A-D26C-4440-BF38-F67B094AF7CB}" srcOrd="4" destOrd="0" presId="urn:microsoft.com/office/officeart/2005/8/layout/hProcess4"/>
    <dgm:cxn modelId="{8CE6B613-E404-44A8-804B-E519A243AB9A}" type="presParOf" srcId="{2804BA74-6704-4C25-93B6-29EF6D5B713F}" destId="{C8EC79CC-2B86-4548-B206-2B8AB73F4E4E}" srcOrd="9" destOrd="0" presId="urn:microsoft.com/office/officeart/2005/8/layout/hProcess4"/>
    <dgm:cxn modelId="{9E3EA8F0-7666-4B8D-9EBB-447CF70CC76C}" type="presParOf" srcId="{2804BA74-6704-4C25-93B6-29EF6D5B713F}" destId="{4129D045-F713-44B5-B1FD-3BD1C4B11235}" srcOrd="10" destOrd="0" presId="urn:microsoft.com/office/officeart/2005/8/layout/hProcess4"/>
    <dgm:cxn modelId="{DF4B751B-276A-4BBC-87FB-DE89DE3D1F04}" type="presParOf" srcId="{4129D045-F713-44B5-B1FD-3BD1C4B11235}" destId="{B7156CB7-494E-499A-9ACE-2A4657439874}" srcOrd="0" destOrd="0" presId="urn:microsoft.com/office/officeart/2005/8/layout/hProcess4"/>
    <dgm:cxn modelId="{34F2B550-D561-48D9-AAF1-7F61605A1167}" type="presParOf" srcId="{4129D045-F713-44B5-B1FD-3BD1C4B11235}" destId="{EB46E3D6-773C-4E2C-9165-BDBB948DE007}" srcOrd="1" destOrd="0" presId="urn:microsoft.com/office/officeart/2005/8/layout/hProcess4"/>
    <dgm:cxn modelId="{38C17BC9-868D-49DB-ADF4-215972D962EE}" type="presParOf" srcId="{4129D045-F713-44B5-B1FD-3BD1C4B11235}" destId="{F0494D01-A32B-42D7-A0DD-3D042DF6E60A}" srcOrd="2" destOrd="0" presId="urn:microsoft.com/office/officeart/2005/8/layout/hProcess4"/>
    <dgm:cxn modelId="{BF83C953-B4D1-498F-AD0A-DC16F4804DB6}" type="presParOf" srcId="{4129D045-F713-44B5-B1FD-3BD1C4B11235}" destId="{C04C6239-44C6-4189-920F-52FE7EE97106}" srcOrd="3" destOrd="0" presId="urn:microsoft.com/office/officeart/2005/8/layout/hProcess4"/>
    <dgm:cxn modelId="{FFDACE1B-24E0-423E-A0FE-D387954BF00C}" type="presParOf" srcId="{4129D045-F713-44B5-B1FD-3BD1C4B11235}" destId="{49CCEA15-C222-4474-807C-45DB092990A1}" srcOrd="4" destOrd="0" presId="urn:microsoft.com/office/officeart/2005/8/layout/hProcess4"/>
    <dgm:cxn modelId="{606E9196-73A7-4F4F-8102-CB1C560A900E}" type="presParOf" srcId="{2804BA74-6704-4C25-93B6-29EF6D5B713F}" destId="{93505CED-9EC9-4136-8F3E-D62A49F3A0C7}" srcOrd="11" destOrd="0" presId="urn:microsoft.com/office/officeart/2005/8/layout/hProcess4"/>
    <dgm:cxn modelId="{E212A0B7-510B-4590-91C1-982E48417D10}" type="presParOf" srcId="{2804BA74-6704-4C25-93B6-29EF6D5B713F}" destId="{BF7F59C0-630F-43A7-B96C-A4D5E6F00C82}" srcOrd="12" destOrd="0" presId="urn:microsoft.com/office/officeart/2005/8/layout/hProcess4"/>
    <dgm:cxn modelId="{8FE35B8B-D447-4323-8F3F-B4719202ADD0}" type="presParOf" srcId="{BF7F59C0-630F-43A7-B96C-A4D5E6F00C82}" destId="{240EA9D8-FD4D-4FAA-893D-94452099BFCD}" srcOrd="0" destOrd="0" presId="urn:microsoft.com/office/officeart/2005/8/layout/hProcess4"/>
    <dgm:cxn modelId="{2A3AB12C-FB3F-41A6-846C-31019C192651}" type="presParOf" srcId="{BF7F59C0-630F-43A7-B96C-A4D5E6F00C82}" destId="{C621E2F5-4CCD-4FD2-9203-4D37984828D9}" srcOrd="1" destOrd="0" presId="urn:microsoft.com/office/officeart/2005/8/layout/hProcess4"/>
    <dgm:cxn modelId="{F27B2FF3-6F47-4B87-982E-94AA5BFBC1E6}" type="presParOf" srcId="{BF7F59C0-630F-43A7-B96C-A4D5E6F00C82}" destId="{710283F2-D353-4420-A33A-5F94221CD3A6}" srcOrd="2" destOrd="0" presId="urn:microsoft.com/office/officeart/2005/8/layout/hProcess4"/>
    <dgm:cxn modelId="{05C6CE44-1785-47D3-97BC-550CCA64F5F1}" type="presParOf" srcId="{BF7F59C0-630F-43A7-B96C-A4D5E6F00C82}" destId="{58D0F0A9-B268-48FC-B2A0-B790E0F4548F}" srcOrd="3" destOrd="0" presId="urn:microsoft.com/office/officeart/2005/8/layout/hProcess4"/>
    <dgm:cxn modelId="{B02B7D33-2CFC-434A-A54A-4582BEC57642}" type="presParOf" srcId="{BF7F59C0-630F-43A7-B96C-A4D5E6F00C82}" destId="{94C4227E-FA11-416A-8745-EEDE19062988}" srcOrd="4" destOrd="0" presId="urn:microsoft.com/office/officeart/2005/8/layout/hProcess4"/>
  </dgm:cxnLst>
  <dgm:bg/>
  <dgm:whole>
    <a:ln>
      <a:noFill/>
    </a:ln>
  </dgm:whole>
</dgm:dataModel>
</file>

<file path=ppt/diagrams/data2.xml><?xml version="1.0" encoding="utf-8"?>
<dgm:dataModel xmlns:dgm="http://schemas.openxmlformats.org/drawingml/2006/diagram" xmlns:a="http://schemas.openxmlformats.org/drawingml/2006/main">
  <dgm:ptLst>
    <dgm:pt modelId="{AC3734A1-5B50-4F5B-8523-4D22D6F80497}" type="doc">
      <dgm:prSet loTypeId="urn:microsoft.com/office/officeart/2005/8/layout/hProcess4" loCatId="process" qsTypeId="urn:microsoft.com/office/officeart/2005/8/quickstyle/simple1" qsCatId="simple" csTypeId="urn:microsoft.com/office/officeart/2005/8/colors/accent1_2" csCatId="accent1" phldr="1"/>
      <dgm:spPr>
        <a:scene3d>
          <a:camera prst="isometricOffAxis1Right"/>
          <a:lightRig rig="threePt" dir="t"/>
        </a:scene3d>
      </dgm:spPr>
      <dgm:t>
        <a:bodyPr/>
        <a:lstStyle/>
        <a:p>
          <a:endParaRPr lang="en-US"/>
        </a:p>
      </dgm:t>
    </dgm:pt>
    <dgm:pt modelId="{36AF93BD-338D-4387-9899-88707B78BF34}">
      <dgm:prSet phldrT="[Text]"/>
      <dgm:spPr/>
      <dgm:t>
        <a:bodyPr/>
        <a:lstStyle/>
        <a:p>
          <a:r>
            <a:rPr lang="en-US" dirty="0" smtClean="0"/>
            <a:t>RTE 1</a:t>
          </a:r>
          <a:endParaRPr lang="en-US" dirty="0"/>
        </a:p>
      </dgm:t>
    </dgm:pt>
    <dgm:pt modelId="{1719D3E6-9EB7-4B47-A756-2423D654DD55}" type="parTrans" cxnId="{417C9AED-6E33-4597-95AF-44E2AFD8F9EE}">
      <dgm:prSet/>
      <dgm:spPr/>
      <dgm:t>
        <a:bodyPr/>
        <a:lstStyle/>
        <a:p>
          <a:endParaRPr lang="en-US"/>
        </a:p>
      </dgm:t>
    </dgm:pt>
    <dgm:pt modelId="{67BED62B-569C-45F2-8E2A-6BF4CF2081BC}" type="sibTrans" cxnId="{417C9AED-6E33-4597-95AF-44E2AFD8F9EE}">
      <dgm:prSet/>
      <dgm:spPr/>
      <dgm:t>
        <a:bodyPr/>
        <a:lstStyle/>
        <a:p>
          <a:endParaRPr lang="en-US"/>
        </a:p>
      </dgm:t>
    </dgm:pt>
    <dgm:pt modelId="{1C86FBD9-6F32-400A-9496-278546D6C070}">
      <dgm:prSet phldrT="[Text]"/>
      <dgm:spPr/>
      <dgm:t>
        <a:bodyPr/>
        <a:lstStyle/>
        <a:p>
          <a:r>
            <a:rPr lang="en-US" dirty="0" smtClean="0"/>
            <a:t>RTE 2</a:t>
          </a:r>
          <a:endParaRPr lang="en-US" dirty="0"/>
        </a:p>
      </dgm:t>
    </dgm:pt>
    <dgm:pt modelId="{00EB273E-1E3C-4EB5-81D5-B87B0D09421C}" type="parTrans" cxnId="{21F5F2F6-16E0-4E01-A548-AB87184814B1}">
      <dgm:prSet/>
      <dgm:spPr/>
      <dgm:t>
        <a:bodyPr/>
        <a:lstStyle/>
        <a:p>
          <a:endParaRPr lang="en-US"/>
        </a:p>
      </dgm:t>
    </dgm:pt>
    <dgm:pt modelId="{D6F333FA-E28A-41BC-B132-5FBE5669F751}" type="sibTrans" cxnId="{21F5F2F6-16E0-4E01-A548-AB87184814B1}">
      <dgm:prSet/>
      <dgm:spPr/>
      <dgm:t>
        <a:bodyPr/>
        <a:lstStyle/>
        <a:p>
          <a:endParaRPr lang="en-US"/>
        </a:p>
      </dgm:t>
    </dgm:pt>
    <dgm:pt modelId="{F62013DB-752B-4DDC-AB5A-26AA5BFC7022}">
      <dgm:prSet phldrT="[Text]"/>
      <dgm:spPr/>
      <dgm:t>
        <a:bodyPr/>
        <a:lstStyle/>
        <a:p>
          <a:pPr algn="r"/>
          <a:r>
            <a:rPr lang="en-US" dirty="0" smtClean="0"/>
            <a:t>RTE 4 </a:t>
          </a:r>
          <a:endParaRPr lang="en-US" dirty="0"/>
        </a:p>
      </dgm:t>
    </dgm:pt>
    <dgm:pt modelId="{78437E5A-5422-4B22-A548-7B0EE8C63BA4}" type="parTrans" cxnId="{9AEDD9EB-7B29-4E7B-82CF-43561C1F0065}">
      <dgm:prSet/>
      <dgm:spPr/>
      <dgm:t>
        <a:bodyPr/>
        <a:lstStyle/>
        <a:p>
          <a:endParaRPr lang="en-US"/>
        </a:p>
      </dgm:t>
    </dgm:pt>
    <dgm:pt modelId="{A0389E83-DFD6-44A5-9DBD-4DC4F45874EE}" type="sibTrans" cxnId="{9AEDD9EB-7B29-4E7B-82CF-43561C1F0065}">
      <dgm:prSet/>
      <dgm:spPr/>
      <dgm:t>
        <a:bodyPr/>
        <a:lstStyle/>
        <a:p>
          <a:endParaRPr lang="en-US"/>
        </a:p>
      </dgm:t>
    </dgm:pt>
    <dgm:pt modelId="{71E79C4F-2D5B-4007-B391-E4E23CE6BB2A}">
      <dgm:prSet phldrT="[Text]"/>
      <dgm:spPr/>
      <dgm:t>
        <a:bodyPr/>
        <a:lstStyle/>
        <a:p>
          <a:r>
            <a:rPr lang="en-US" dirty="0" smtClean="0"/>
            <a:t>RTE 5</a:t>
          </a:r>
          <a:endParaRPr lang="en-US" dirty="0"/>
        </a:p>
      </dgm:t>
    </dgm:pt>
    <dgm:pt modelId="{3925AB86-C298-464C-A2E6-DDE39BF6EB84}" type="parTrans" cxnId="{64A574D0-ACDE-4940-BAEE-7E2CEB16A4B4}">
      <dgm:prSet/>
      <dgm:spPr/>
      <dgm:t>
        <a:bodyPr/>
        <a:lstStyle/>
        <a:p>
          <a:endParaRPr lang="en-US"/>
        </a:p>
      </dgm:t>
    </dgm:pt>
    <dgm:pt modelId="{6E779A5B-8EFE-41B8-B2B5-B4CB3D3CA8E9}" type="sibTrans" cxnId="{64A574D0-ACDE-4940-BAEE-7E2CEB16A4B4}">
      <dgm:prSet/>
      <dgm:spPr/>
      <dgm:t>
        <a:bodyPr/>
        <a:lstStyle/>
        <a:p>
          <a:endParaRPr lang="en-US"/>
        </a:p>
      </dgm:t>
    </dgm:pt>
    <dgm:pt modelId="{2E051195-3609-48BC-A1B5-8B4915B3B82A}">
      <dgm:prSet/>
      <dgm:spPr/>
      <dgm:t>
        <a:bodyPr/>
        <a:lstStyle/>
        <a:p>
          <a:r>
            <a:rPr lang="en-US" dirty="0" smtClean="0"/>
            <a:t>RTE 7</a:t>
          </a:r>
          <a:endParaRPr lang="en-US" dirty="0"/>
        </a:p>
      </dgm:t>
    </dgm:pt>
    <dgm:pt modelId="{59DBAE04-77C7-4984-8DED-8E1B701748E4}" type="parTrans" cxnId="{95E51D13-F0A0-4398-B915-00E4632433FB}">
      <dgm:prSet/>
      <dgm:spPr/>
      <dgm:t>
        <a:bodyPr/>
        <a:lstStyle/>
        <a:p>
          <a:endParaRPr lang="en-US"/>
        </a:p>
      </dgm:t>
    </dgm:pt>
    <dgm:pt modelId="{9D0B050C-A58D-41E4-962C-4B518F30D902}" type="sibTrans" cxnId="{95E51D13-F0A0-4398-B915-00E4632433FB}">
      <dgm:prSet/>
      <dgm:spPr/>
      <dgm:t>
        <a:bodyPr/>
        <a:lstStyle/>
        <a:p>
          <a:endParaRPr lang="en-US"/>
        </a:p>
      </dgm:t>
    </dgm:pt>
    <dgm:pt modelId="{D5371E4E-73EC-4149-9F91-EBC8FEFA6929}">
      <dgm:prSet/>
      <dgm:spPr/>
      <dgm:t>
        <a:bodyPr/>
        <a:lstStyle/>
        <a:p>
          <a:r>
            <a:rPr lang="en-US" dirty="0" smtClean="0"/>
            <a:t>RTE 3</a:t>
          </a:r>
          <a:endParaRPr lang="en-US" dirty="0"/>
        </a:p>
      </dgm:t>
    </dgm:pt>
    <dgm:pt modelId="{6C358341-A655-41D3-B37D-CD6E5C2E2085}" type="parTrans" cxnId="{7CA67A28-D0E0-44A3-A046-217432B284CE}">
      <dgm:prSet/>
      <dgm:spPr/>
      <dgm:t>
        <a:bodyPr/>
        <a:lstStyle/>
        <a:p>
          <a:endParaRPr lang="en-US"/>
        </a:p>
      </dgm:t>
    </dgm:pt>
    <dgm:pt modelId="{BC3B5278-50F0-4BE5-9D11-2731D257EBF7}" type="sibTrans" cxnId="{7CA67A28-D0E0-44A3-A046-217432B284CE}">
      <dgm:prSet/>
      <dgm:spPr/>
      <dgm:t>
        <a:bodyPr/>
        <a:lstStyle/>
        <a:p>
          <a:endParaRPr lang="en-US"/>
        </a:p>
      </dgm:t>
    </dgm:pt>
    <dgm:pt modelId="{F457C03E-84D9-44AC-B252-FE77A7CFE623}">
      <dgm:prSet/>
      <dgm:spPr/>
      <dgm:t>
        <a:bodyPr/>
        <a:lstStyle/>
        <a:p>
          <a:r>
            <a:rPr lang="en-US" dirty="0" smtClean="0"/>
            <a:t>RTE 6</a:t>
          </a:r>
          <a:endParaRPr lang="en-US" dirty="0"/>
        </a:p>
      </dgm:t>
    </dgm:pt>
    <dgm:pt modelId="{F9C62B90-A5BF-451E-87C8-99C898D22249}" type="parTrans" cxnId="{9F225F3D-3DA0-425D-89F4-B867130F29DD}">
      <dgm:prSet/>
      <dgm:spPr/>
      <dgm:t>
        <a:bodyPr/>
        <a:lstStyle/>
        <a:p>
          <a:endParaRPr lang="en-US"/>
        </a:p>
      </dgm:t>
    </dgm:pt>
    <dgm:pt modelId="{4815E20D-CF11-449B-83FE-0F6F6337E543}" type="sibTrans" cxnId="{9F225F3D-3DA0-425D-89F4-B867130F29DD}">
      <dgm:prSet/>
      <dgm:spPr/>
      <dgm:t>
        <a:bodyPr/>
        <a:lstStyle/>
        <a:p>
          <a:endParaRPr lang="en-US"/>
        </a:p>
      </dgm:t>
    </dgm:pt>
    <dgm:pt modelId="{7334E80E-DA99-49AC-A620-38A1A2A0D6B4}" type="pres">
      <dgm:prSet presAssocID="{AC3734A1-5B50-4F5B-8523-4D22D6F80497}" presName="Name0" presStyleCnt="0">
        <dgm:presLayoutVars>
          <dgm:dir/>
          <dgm:animLvl val="lvl"/>
          <dgm:resizeHandles val="exact"/>
        </dgm:presLayoutVars>
      </dgm:prSet>
      <dgm:spPr/>
      <dgm:t>
        <a:bodyPr/>
        <a:lstStyle/>
        <a:p>
          <a:endParaRPr lang="en-US"/>
        </a:p>
      </dgm:t>
    </dgm:pt>
    <dgm:pt modelId="{FE2B5EC1-1EEE-4EC4-8B03-2E43DCC21765}" type="pres">
      <dgm:prSet presAssocID="{AC3734A1-5B50-4F5B-8523-4D22D6F80497}" presName="tSp" presStyleCnt="0"/>
      <dgm:spPr/>
    </dgm:pt>
    <dgm:pt modelId="{D476BB6E-A3B5-41DB-A597-47C6CD5FFB7A}" type="pres">
      <dgm:prSet presAssocID="{AC3734A1-5B50-4F5B-8523-4D22D6F80497}" presName="bSp" presStyleCnt="0"/>
      <dgm:spPr/>
    </dgm:pt>
    <dgm:pt modelId="{2804BA74-6704-4C25-93B6-29EF6D5B713F}" type="pres">
      <dgm:prSet presAssocID="{AC3734A1-5B50-4F5B-8523-4D22D6F80497}" presName="process" presStyleCnt="0"/>
      <dgm:spPr/>
    </dgm:pt>
    <dgm:pt modelId="{C6186DBC-BF1E-4D24-B6F9-C185E277AAD8}" type="pres">
      <dgm:prSet presAssocID="{36AF93BD-338D-4387-9899-88707B78BF34}" presName="composite1" presStyleCnt="0"/>
      <dgm:spPr/>
    </dgm:pt>
    <dgm:pt modelId="{3D3E708F-74EB-4186-BF75-6806948ED588}" type="pres">
      <dgm:prSet presAssocID="{36AF93BD-338D-4387-9899-88707B78BF34}" presName="dummyNode1" presStyleLbl="node1" presStyleIdx="0" presStyleCnt="7"/>
      <dgm:spPr/>
    </dgm:pt>
    <dgm:pt modelId="{560D347C-6BCD-41D4-AC16-935E83F57855}" type="pres">
      <dgm:prSet presAssocID="{36AF93BD-338D-4387-9899-88707B78BF34}" presName="childNode1" presStyleLbl="bgAcc1" presStyleIdx="0" presStyleCnt="7">
        <dgm:presLayoutVars>
          <dgm:bulletEnabled val="1"/>
        </dgm:presLayoutVars>
      </dgm:prSet>
      <dgm:spPr/>
      <dgm:t>
        <a:bodyPr/>
        <a:lstStyle/>
        <a:p>
          <a:endParaRPr lang="en-US"/>
        </a:p>
      </dgm:t>
    </dgm:pt>
    <dgm:pt modelId="{7D8DB09F-AF5F-4DA2-AD26-A5260DB73F42}" type="pres">
      <dgm:prSet presAssocID="{36AF93BD-338D-4387-9899-88707B78BF34}" presName="childNode1tx" presStyleLbl="bgAcc1" presStyleIdx="0" presStyleCnt="7">
        <dgm:presLayoutVars>
          <dgm:bulletEnabled val="1"/>
        </dgm:presLayoutVars>
      </dgm:prSet>
      <dgm:spPr/>
      <dgm:t>
        <a:bodyPr/>
        <a:lstStyle/>
        <a:p>
          <a:endParaRPr lang="en-US"/>
        </a:p>
      </dgm:t>
    </dgm:pt>
    <dgm:pt modelId="{36D72B33-2F00-4BB4-8A0F-AED78520559A}" type="pres">
      <dgm:prSet presAssocID="{36AF93BD-338D-4387-9899-88707B78BF34}" presName="parentNode1" presStyleLbl="node1" presStyleIdx="0" presStyleCnt="7">
        <dgm:presLayoutVars>
          <dgm:chMax val="1"/>
          <dgm:bulletEnabled val="1"/>
        </dgm:presLayoutVars>
      </dgm:prSet>
      <dgm:spPr/>
      <dgm:t>
        <a:bodyPr/>
        <a:lstStyle/>
        <a:p>
          <a:endParaRPr lang="en-US"/>
        </a:p>
      </dgm:t>
    </dgm:pt>
    <dgm:pt modelId="{28A1EFAE-2550-4EC7-95BB-B330A85AA2DA}" type="pres">
      <dgm:prSet presAssocID="{36AF93BD-338D-4387-9899-88707B78BF34}" presName="connSite1" presStyleCnt="0"/>
      <dgm:spPr/>
    </dgm:pt>
    <dgm:pt modelId="{8F6B917A-0906-4F91-B5DB-E18DB624F2A9}" type="pres">
      <dgm:prSet presAssocID="{67BED62B-569C-45F2-8E2A-6BF4CF2081BC}" presName="Name9" presStyleLbl="sibTrans2D1" presStyleIdx="0" presStyleCnt="6"/>
      <dgm:spPr/>
      <dgm:t>
        <a:bodyPr/>
        <a:lstStyle/>
        <a:p>
          <a:endParaRPr lang="en-US"/>
        </a:p>
      </dgm:t>
    </dgm:pt>
    <dgm:pt modelId="{9CDE3385-C520-4B32-9D30-D407A1285707}" type="pres">
      <dgm:prSet presAssocID="{1C86FBD9-6F32-400A-9496-278546D6C070}" presName="composite2" presStyleCnt="0"/>
      <dgm:spPr/>
    </dgm:pt>
    <dgm:pt modelId="{3030A1C7-F053-4A7E-B9F5-5B7023117E96}" type="pres">
      <dgm:prSet presAssocID="{1C86FBD9-6F32-400A-9496-278546D6C070}" presName="dummyNode2" presStyleLbl="node1" presStyleIdx="0" presStyleCnt="7"/>
      <dgm:spPr/>
    </dgm:pt>
    <dgm:pt modelId="{7243637A-0A10-420B-87E8-F9C9D1289BBC}" type="pres">
      <dgm:prSet presAssocID="{1C86FBD9-6F32-400A-9496-278546D6C070}" presName="childNode2" presStyleLbl="bgAcc1" presStyleIdx="1" presStyleCnt="7">
        <dgm:presLayoutVars>
          <dgm:bulletEnabled val="1"/>
        </dgm:presLayoutVars>
      </dgm:prSet>
      <dgm:spPr/>
      <dgm:t>
        <a:bodyPr/>
        <a:lstStyle/>
        <a:p>
          <a:endParaRPr lang="en-US"/>
        </a:p>
      </dgm:t>
    </dgm:pt>
    <dgm:pt modelId="{C0DDE2DD-0D84-4E4A-9AD0-A6F8DCC89715}" type="pres">
      <dgm:prSet presAssocID="{1C86FBD9-6F32-400A-9496-278546D6C070}" presName="childNode2tx" presStyleLbl="bgAcc1" presStyleIdx="1" presStyleCnt="7">
        <dgm:presLayoutVars>
          <dgm:bulletEnabled val="1"/>
        </dgm:presLayoutVars>
      </dgm:prSet>
      <dgm:spPr/>
      <dgm:t>
        <a:bodyPr/>
        <a:lstStyle/>
        <a:p>
          <a:endParaRPr lang="en-US"/>
        </a:p>
      </dgm:t>
    </dgm:pt>
    <dgm:pt modelId="{D4346952-4967-4648-8F31-121881AEFE4C}" type="pres">
      <dgm:prSet presAssocID="{1C86FBD9-6F32-400A-9496-278546D6C070}" presName="parentNode2" presStyleLbl="node1" presStyleIdx="1" presStyleCnt="7">
        <dgm:presLayoutVars>
          <dgm:chMax val="0"/>
          <dgm:bulletEnabled val="1"/>
        </dgm:presLayoutVars>
      </dgm:prSet>
      <dgm:spPr/>
      <dgm:t>
        <a:bodyPr/>
        <a:lstStyle/>
        <a:p>
          <a:endParaRPr lang="en-US"/>
        </a:p>
      </dgm:t>
    </dgm:pt>
    <dgm:pt modelId="{7F1F0599-5CBB-40A8-80E3-41CDBDE0B3C8}" type="pres">
      <dgm:prSet presAssocID="{1C86FBD9-6F32-400A-9496-278546D6C070}" presName="connSite2" presStyleCnt="0"/>
      <dgm:spPr/>
    </dgm:pt>
    <dgm:pt modelId="{98994FFB-A370-4277-8705-C865D7FDA955}" type="pres">
      <dgm:prSet presAssocID="{D6F333FA-E28A-41BC-B132-5FBE5669F751}" presName="Name18" presStyleLbl="sibTrans2D1" presStyleIdx="1" presStyleCnt="6"/>
      <dgm:spPr/>
      <dgm:t>
        <a:bodyPr/>
        <a:lstStyle/>
        <a:p>
          <a:endParaRPr lang="en-US"/>
        </a:p>
      </dgm:t>
    </dgm:pt>
    <dgm:pt modelId="{003A0149-9544-4CA7-A423-7FBF7A6AC984}" type="pres">
      <dgm:prSet presAssocID="{D5371E4E-73EC-4149-9F91-EBC8FEFA6929}" presName="composite1" presStyleCnt="0"/>
      <dgm:spPr/>
    </dgm:pt>
    <dgm:pt modelId="{077C2FA9-90AF-4D0D-9039-580D5AF732E9}" type="pres">
      <dgm:prSet presAssocID="{D5371E4E-73EC-4149-9F91-EBC8FEFA6929}" presName="dummyNode1" presStyleLbl="node1" presStyleIdx="1" presStyleCnt="7"/>
      <dgm:spPr/>
    </dgm:pt>
    <dgm:pt modelId="{C92EA53C-7CFD-4B5E-B5D3-3976BF7087EB}" type="pres">
      <dgm:prSet presAssocID="{D5371E4E-73EC-4149-9F91-EBC8FEFA6929}" presName="childNode1" presStyleLbl="bgAcc1" presStyleIdx="2" presStyleCnt="7">
        <dgm:presLayoutVars>
          <dgm:bulletEnabled val="1"/>
        </dgm:presLayoutVars>
      </dgm:prSet>
      <dgm:spPr/>
    </dgm:pt>
    <dgm:pt modelId="{2EA93F98-5DA8-4CD2-90C4-4C7D73B84AD5}" type="pres">
      <dgm:prSet presAssocID="{D5371E4E-73EC-4149-9F91-EBC8FEFA6929}" presName="childNode1tx" presStyleLbl="bgAcc1" presStyleIdx="2" presStyleCnt="7">
        <dgm:presLayoutVars>
          <dgm:bulletEnabled val="1"/>
        </dgm:presLayoutVars>
      </dgm:prSet>
      <dgm:spPr/>
    </dgm:pt>
    <dgm:pt modelId="{47F1C879-F63C-478C-98DF-D805432BDA3D}" type="pres">
      <dgm:prSet presAssocID="{D5371E4E-73EC-4149-9F91-EBC8FEFA6929}" presName="parentNode1" presStyleLbl="node1" presStyleIdx="2" presStyleCnt="7">
        <dgm:presLayoutVars>
          <dgm:chMax val="1"/>
          <dgm:bulletEnabled val="1"/>
        </dgm:presLayoutVars>
      </dgm:prSet>
      <dgm:spPr/>
      <dgm:t>
        <a:bodyPr/>
        <a:lstStyle/>
        <a:p>
          <a:endParaRPr lang="en-US"/>
        </a:p>
      </dgm:t>
    </dgm:pt>
    <dgm:pt modelId="{21629342-AAB5-4C0D-8A54-EB647D733F7B}" type="pres">
      <dgm:prSet presAssocID="{D5371E4E-73EC-4149-9F91-EBC8FEFA6929}" presName="connSite1" presStyleCnt="0"/>
      <dgm:spPr/>
    </dgm:pt>
    <dgm:pt modelId="{9ECE6777-0A2E-438E-A2B2-E8F98D65F6BC}" type="pres">
      <dgm:prSet presAssocID="{BC3B5278-50F0-4BE5-9D11-2731D257EBF7}" presName="Name9" presStyleLbl="sibTrans2D1" presStyleIdx="2" presStyleCnt="6"/>
      <dgm:spPr/>
      <dgm:t>
        <a:bodyPr/>
        <a:lstStyle/>
        <a:p>
          <a:endParaRPr lang="en-US"/>
        </a:p>
      </dgm:t>
    </dgm:pt>
    <dgm:pt modelId="{A3E2B919-FBB3-4964-94FB-B39F972EF3BE}" type="pres">
      <dgm:prSet presAssocID="{F62013DB-752B-4DDC-AB5A-26AA5BFC7022}" presName="composite2" presStyleCnt="0"/>
      <dgm:spPr/>
    </dgm:pt>
    <dgm:pt modelId="{8DBB9DE9-0856-4751-A86C-1714BCF82930}" type="pres">
      <dgm:prSet presAssocID="{F62013DB-752B-4DDC-AB5A-26AA5BFC7022}" presName="dummyNode2" presStyleLbl="node1" presStyleIdx="2" presStyleCnt="7"/>
      <dgm:spPr/>
    </dgm:pt>
    <dgm:pt modelId="{57A05E1A-949B-4B9D-A751-AC5565BF9DA0}" type="pres">
      <dgm:prSet presAssocID="{F62013DB-752B-4DDC-AB5A-26AA5BFC7022}" presName="childNode2" presStyleLbl="bgAcc1" presStyleIdx="3" presStyleCnt="7">
        <dgm:presLayoutVars>
          <dgm:bulletEnabled val="1"/>
        </dgm:presLayoutVars>
      </dgm:prSet>
      <dgm:spPr/>
      <dgm:t>
        <a:bodyPr/>
        <a:lstStyle/>
        <a:p>
          <a:endParaRPr lang="en-US"/>
        </a:p>
      </dgm:t>
    </dgm:pt>
    <dgm:pt modelId="{6FEA10BB-5741-44D4-B6DA-106B36A6A69F}" type="pres">
      <dgm:prSet presAssocID="{F62013DB-752B-4DDC-AB5A-26AA5BFC7022}" presName="childNode2tx" presStyleLbl="bgAcc1" presStyleIdx="3" presStyleCnt="7">
        <dgm:presLayoutVars>
          <dgm:bulletEnabled val="1"/>
        </dgm:presLayoutVars>
      </dgm:prSet>
      <dgm:spPr/>
      <dgm:t>
        <a:bodyPr/>
        <a:lstStyle/>
        <a:p>
          <a:endParaRPr lang="en-US"/>
        </a:p>
      </dgm:t>
    </dgm:pt>
    <dgm:pt modelId="{035DB17C-EBB4-48C6-80A6-3D88B24781AC}" type="pres">
      <dgm:prSet presAssocID="{F62013DB-752B-4DDC-AB5A-26AA5BFC7022}" presName="parentNode2" presStyleLbl="node1" presStyleIdx="3" presStyleCnt="7">
        <dgm:presLayoutVars>
          <dgm:chMax val="0"/>
          <dgm:bulletEnabled val="1"/>
        </dgm:presLayoutVars>
      </dgm:prSet>
      <dgm:spPr/>
      <dgm:t>
        <a:bodyPr/>
        <a:lstStyle/>
        <a:p>
          <a:endParaRPr lang="en-US"/>
        </a:p>
      </dgm:t>
    </dgm:pt>
    <dgm:pt modelId="{121FB88F-7739-449A-AF82-4C0F5453E470}" type="pres">
      <dgm:prSet presAssocID="{F62013DB-752B-4DDC-AB5A-26AA5BFC7022}" presName="connSite2" presStyleCnt="0"/>
      <dgm:spPr/>
    </dgm:pt>
    <dgm:pt modelId="{57E0E1CE-378F-4FB1-8F8D-67E2C3C1EE5A}" type="pres">
      <dgm:prSet presAssocID="{A0389E83-DFD6-44A5-9DBD-4DC4F45874EE}" presName="Name18" presStyleLbl="sibTrans2D1" presStyleIdx="3" presStyleCnt="6"/>
      <dgm:spPr/>
      <dgm:t>
        <a:bodyPr/>
        <a:lstStyle/>
        <a:p>
          <a:endParaRPr lang="en-US"/>
        </a:p>
      </dgm:t>
    </dgm:pt>
    <dgm:pt modelId="{EBA791E1-2DAE-4B8D-9CA8-BB8A493157BF}" type="pres">
      <dgm:prSet presAssocID="{71E79C4F-2D5B-4007-B391-E4E23CE6BB2A}" presName="composite1" presStyleCnt="0"/>
      <dgm:spPr/>
    </dgm:pt>
    <dgm:pt modelId="{72C3876C-2149-449D-B14B-3966113F3854}" type="pres">
      <dgm:prSet presAssocID="{71E79C4F-2D5B-4007-B391-E4E23CE6BB2A}" presName="dummyNode1" presStyleLbl="node1" presStyleIdx="3" presStyleCnt="7"/>
      <dgm:spPr/>
    </dgm:pt>
    <dgm:pt modelId="{D0C5EC5A-8F50-42C4-9384-C8274B08E6D3}" type="pres">
      <dgm:prSet presAssocID="{71E79C4F-2D5B-4007-B391-E4E23CE6BB2A}" presName="childNode1" presStyleLbl="bgAcc1" presStyleIdx="4" presStyleCnt="7">
        <dgm:presLayoutVars>
          <dgm:bulletEnabled val="1"/>
        </dgm:presLayoutVars>
      </dgm:prSet>
      <dgm:spPr/>
    </dgm:pt>
    <dgm:pt modelId="{65EEB16C-9523-46D3-81F6-04DAC4887B69}" type="pres">
      <dgm:prSet presAssocID="{71E79C4F-2D5B-4007-B391-E4E23CE6BB2A}" presName="childNode1tx" presStyleLbl="bgAcc1" presStyleIdx="4" presStyleCnt="7">
        <dgm:presLayoutVars>
          <dgm:bulletEnabled val="1"/>
        </dgm:presLayoutVars>
      </dgm:prSet>
      <dgm:spPr/>
    </dgm:pt>
    <dgm:pt modelId="{0670E07A-6F41-4892-BB74-0DC9B6E1E20F}" type="pres">
      <dgm:prSet presAssocID="{71E79C4F-2D5B-4007-B391-E4E23CE6BB2A}" presName="parentNode1" presStyleLbl="node1" presStyleIdx="4" presStyleCnt="7">
        <dgm:presLayoutVars>
          <dgm:chMax val="1"/>
          <dgm:bulletEnabled val="1"/>
        </dgm:presLayoutVars>
      </dgm:prSet>
      <dgm:spPr/>
      <dgm:t>
        <a:bodyPr/>
        <a:lstStyle/>
        <a:p>
          <a:endParaRPr lang="en-US"/>
        </a:p>
      </dgm:t>
    </dgm:pt>
    <dgm:pt modelId="{C305672A-D26C-4440-BF38-F67B094AF7CB}" type="pres">
      <dgm:prSet presAssocID="{71E79C4F-2D5B-4007-B391-E4E23CE6BB2A}" presName="connSite1" presStyleCnt="0"/>
      <dgm:spPr/>
    </dgm:pt>
    <dgm:pt modelId="{C8EC79CC-2B86-4548-B206-2B8AB73F4E4E}" type="pres">
      <dgm:prSet presAssocID="{6E779A5B-8EFE-41B8-B2B5-B4CB3D3CA8E9}" presName="Name9" presStyleLbl="sibTrans2D1" presStyleIdx="4" presStyleCnt="6"/>
      <dgm:spPr/>
      <dgm:t>
        <a:bodyPr/>
        <a:lstStyle/>
        <a:p>
          <a:endParaRPr lang="en-US"/>
        </a:p>
      </dgm:t>
    </dgm:pt>
    <dgm:pt modelId="{4129D045-F713-44B5-B1FD-3BD1C4B11235}" type="pres">
      <dgm:prSet presAssocID="{F457C03E-84D9-44AC-B252-FE77A7CFE623}" presName="composite2" presStyleCnt="0"/>
      <dgm:spPr/>
    </dgm:pt>
    <dgm:pt modelId="{B7156CB7-494E-499A-9ACE-2A4657439874}" type="pres">
      <dgm:prSet presAssocID="{F457C03E-84D9-44AC-B252-FE77A7CFE623}" presName="dummyNode2" presStyleLbl="node1" presStyleIdx="4" presStyleCnt="7"/>
      <dgm:spPr/>
    </dgm:pt>
    <dgm:pt modelId="{EB46E3D6-773C-4E2C-9165-BDBB948DE007}" type="pres">
      <dgm:prSet presAssocID="{F457C03E-84D9-44AC-B252-FE77A7CFE623}" presName="childNode2" presStyleLbl="bgAcc1" presStyleIdx="5" presStyleCnt="7">
        <dgm:presLayoutVars>
          <dgm:bulletEnabled val="1"/>
        </dgm:presLayoutVars>
      </dgm:prSet>
      <dgm:spPr/>
    </dgm:pt>
    <dgm:pt modelId="{F0494D01-A32B-42D7-A0DD-3D042DF6E60A}" type="pres">
      <dgm:prSet presAssocID="{F457C03E-84D9-44AC-B252-FE77A7CFE623}" presName="childNode2tx" presStyleLbl="bgAcc1" presStyleIdx="5" presStyleCnt="7">
        <dgm:presLayoutVars>
          <dgm:bulletEnabled val="1"/>
        </dgm:presLayoutVars>
      </dgm:prSet>
      <dgm:spPr/>
    </dgm:pt>
    <dgm:pt modelId="{C04C6239-44C6-4189-920F-52FE7EE97106}" type="pres">
      <dgm:prSet presAssocID="{F457C03E-84D9-44AC-B252-FE77A7CFE623}" presName="parentNode2" presStyleLbl="node1" presStyleIdx="5" presStyleCnt="7">
        <dgm:presLayoutVars>
          <dgm:chMax val="0"/>
          <dgm:bulletEnabled val="1"/>
        </dgm:presLayoutVars>
      </dgm:prSet>
      <dgm:spPr/>
      <dgm:t>
        <a:bodyPr/>
        <a:lstStyle/>
        <a:p>
          <a:endParaRPr lang="en-US"/>
        </a:p>
      </dgm:t>
    </dgm:pt>
    <dgm:pt modelId="{49CCEA15-C222-4474-807C-45DB092990A1}" type="pres">
      <dgm:prSet presAssocID="{F457C03E-84D9-44AC-B252-FE77A7CFE623}" presName="connSite2" presStyleCnt="0"/>
      <dgm:spPr/>
    </dgm:pt>
    <dgm:pt modelId="{93505CED-9EC9-4136-8F3E-D62A49F3A0C7}" type="pres">
      <dgm:prSet presAssocID="{4815E20D-CF11-449B-83FE-0F6F6337E543}" presName="Name18" presStyleLbl="sibTrans2D1" presStyleIdx="5" presStyleCnt="6"/>
      <dgm:spPr/>
      <dgm:t>
        <a:bodyPr/>
        <a:lstStyle/>
        <a:p>
          <a:endParaRPr lang="en-US"/>
        </a:p>
      </dgm:t>
    </dgm:pt>
    <dgm:pt modelId="{BF7F59C0-630F-43A7-B96C-A4D5E6F00C82}" type="pres">
      <dgm:prSet presAssocID="{2E051195-3609-48BC-A1B5-8B4915B3B82A}" presName="composite1" presStyleCnt="0"/>
      <dgm:spPr/>
    </dgm:pt>
    <dgm:pt modelId="{240EA9D8-FD4D-4FAA-893D-94452099BFCD}" type="pres">
      <dgm:prSet presAssocID="{2E051195-3609-48BC-A1B5-8B4915B3B82A}" presName="dummyNode1" presStyleLbl="node1" presStyleIdx="5" presStyleCnt="7"/>
      <dgm:spPr/>
    </dgm:pt>
    <dgm:pt modelId="{C621E2F5-4CCD-4FD2-9203-4D37984828D9}" type="pres">
      <dgm:prSet presAssocID="{2E051195-3609-48BC-A1B5-8B4915B3B82A}" presName="childNode1" presStyleLbl="bgAcc1" presStyleIdx="6" presStyleCnt="7">
        <dgm:presLayoutVars>
          <dgm:bulletEnabled val="1"/>
        </dgm:presLayoutVars>
      </dgm:prSet>
      <dgm:spPr/>
    </dgm:pt>
    <dgm:pt modelId="{710283F2-D353-4420-A33A-5F94221CD3A6}" type="pres">
      <dgm:prSet presAssocID="{2E051195-3609-48BC-A1B5-8B4915B3B82A}" presName="childNode1tx" presStyleLbl="bgAcc1" presStyleIdx="6" presStyleCnt="7">
        <dgm:presLayoutVars>
          <dgm:bulletEnabled val="1"/>
        </dgm:presLayoutVars>
      </dgm:prSet>
      <dgm:spPr/>
    </dgm:pt>
    <dgm:pt modelId="{58D0F0A9-B268-48FC-B2A0-B790E0F4548F}" type="pres">
      <dgm:prSet presAssocID="{2E051195-3609-48BC-A1B5-8B4915B3B82A}" presName="parentNode1" presStyleLbl="node1" presStyleIdx="6" presStyleCnt="7">
        <dgm:presLayoutVars>
          <dgm:chMax val="1"/>
          <dgm:bulletEnabled val="1"/>
        </dgm:presLayoutVars>
      </dgm:prSet>
      <dgm:spPr/>
      <dgm:t>
        <a:bodyPr/>
        <a:lstStyle/>
        <a:p>
          <a:endParaRPr lang="en-US"/>
        </a:p>
      </dgm:t>
    </dgm:pt>
    <dgm:pt modelId="{94C4227E-FA11-416A-8745-EEDE19062988}" type="pres">
      <dgm:prSet presAssocID="{2E051195-3609-48BC-A1B5-8B4915B3B82A}" presName="connSite1" presStyleCnt="0"/>
      <dgm:spPr/>
    </dgm:pt>
  </dgm:ptLst>
  <dgm:cxnLst>
    <dgm:cxn modelId="{543FD000-39E1-4523-B18E-B4AE134D6CAD}" type="presOf" srcId="{D5371E4E-73EC-4149-9F91-EBC8FEFA6929}" destId="{47F1C879-F63C-478C-98DF-D805432BDA3D}" srcOrd="0" destOrd="0" presId="urn:microsoft.com/office/officeart/2005/8/layout/hProcess4"/>
    <dgm:cxn modelId="{21F5F2F6-16E0-4E01-A548-AB87184814B1}" srcId="{AC3734A1-5B50-4F5B-8523-4D22D6F80497}" destId="{1C86FBD9-6F32-400A-9496-278546D6C070}" srcOrd="1" destOrd="0" parTransId="{00EB273E-1E3C-4EB5-81D5-B87B0D09421C}" sibTransId="{D6F333FA-E28A-41BC-B132-5FBE5669F751}"/>
    <dgm:cxn modelId="{417C9AED-6E33-4597-95AF-44E2AFD8F9EE}" srcId="{AC3734A1-5B50-4F5B-8523-4D22D6F80497}" destId="{36AF93BD-338D-4387-9899-88707B78BF34}" srcOrd="0" destOrd="0" parTransId="{1719D3E6-9EB7-4B47-A756-2423D654DD55}" sibTransId="{67BED62B-569C-45F2-8E2A-6BF4CF2081BC}"/>
    <dgm:cxn modelId="{FB1F1BC8-B032-4B30-A4B2-2D5B50012CF4}" type="presOf" srcId="{D6F333FA-E28A-41BC-B132-5FBE5669F751}" destId="{98994FFB-A370-4277-8705-C865D7FDA955}" srcOrd="0" destOrd="0" presId="urn:microsoft.com/office/officeart/2005/8/layout/hProcess4"/>
    <dgm:cxn modelId="{95E51D13-F0A0-4398-B915-00E4632433FB}" srcId="{AC3734A1-5B50-4F5B-8523-4D22D6F80497}" destId="{2E051195-3609-48BC-A1B5-8B4915B3B82A}" srcOrd="6" destOrd="0" parTransId="{59DBAE04-77C7-4984-8DED-8E1B701748E4}" sibTransId="{9D0B050C-A58D-41E4-962C-4B518F30D902}"/>
    <dgm:cxn modelId="{87DD7DBA-6A4C-4F6C-B271-A1582EE846DF}" type="presOf" srcId="{4815E20D-CF11-449B-83FE-0F6F6337E543}" destId="{93505CED-9EC9-4136-8F3E-D62A49F3A0C7}" srcOrd="0" destOrd="0" presId="urn:microsoft.com/office/officeart/2005/8/layout/hProcess4"/>
    <dgm:cxn modelId="{224786D9-2F3F-4D2A-8A62-E010BF26FF36}" type="presOf" srcId="{AC3734A1-5B50-4F5B-8523-4D22D6F80497}" destId="{7334E80E-DA99-49AC-A620-38A1A2A0D6B4}" srcOrd="0" destOrd="0" presId="urn:microsoft.com/office/officeart/2005/8/layout/hProcess4"/>
    <dgm:cxn modelId="{7CA67A28-D0E0-44A3-A046-217432B284CE}" srcId="{AC3734A1-5B50-4F5B-8523-4D22D6F80497}" destId="{D5371E4E-73EC-4149-9F91-EBC8FEFA6929}" srcOrd="2" destOrd="0" parTransId="{6C358341-A655-41D3-B37D-CD6E5C2E2085}" sibTransId="{BC3B5278-50F0-4BE5-9D11-2731D257EBF7}"/>
    <dgm:cxn modelId="{AABA1E74-08E4-42D7-AB32-7F14E1F8D2BA}" type="presOf" srcId="{36AF93BD-338D-4387-9899-88707B78BF34}" destId="{36D72B33-2F00-4BB4-8A0F-AED78520559A}" srcOrd="0" destOrd="0" presId="urn:microsoft.com/office/officeart/2005/8/layout/hProcess4"/>
    <dgm:cxn modelId="{D7A9E47C-FC35-46C2-A7A5-552E934A10ED}" type="presOf" srcId="{71E79C4F-2D5B-4007-B391-E4E23CE6BB2A}" destId="{0670E07A-6F41-4892-BB74-0DC9B6E1E20F}" srcOrd="0" destOrd="0" presId="urn:microsoft.com/office/officeart/2005/8/layout/hProcess4"/>
    <dgm:cxn modelId="{67134750-DF5D-49A0-89E9-E5CE702AB08D}" type="presOf" srcId="{F62013DB-752B-4DDC-AB5A-26AA5BFC7022}" destId="{035DB17C-EBB4-48C6-80A6-3D88B24781AC}" srcOrd="0" destOrd="0" presId="urn:microsoft.com/office/officeart/2005/8/layout/hProcess4"/>
    <dgm:cxn modelId="{B9337C30-A683-4BA9-A19E-6DC1FBA6885C}" type="presOf" srcId="{BC3B5278-50F0-4BE5-9D11-2731D257EBF7}" destId="{9ECE6777-0A2E-438E-A2B2-E8F98D65F6BC}" srcOrd="0" destOrd="0" presId="urn:microsoft.com/office/officeart/2005/8/layout/hProcess4"/>
    <dgm:cxn modelId="{50564E5A-F2AA-44AD-9DBB-BE21DE8CCAF0}" type="presOf" srcId="{6E779A5B-8EFE-41B8-B2B5-B4CB3D3CA8E9}" destId="{C8EC79CC-2B86-4548-B206-2B8AB73F4E4E}" srcOrd="0" destOrd="0" presId="urn:microsoft.com/office/officeart/2005/8/layout/hProcess4"/>
    <dgm:cxn modelId="{3331E278-0669-41E9-A6EE-CC2EA6F92E6F}" type="presOf" srcId="{F457C03E-84D9-44AC-B252-FE77A7CFE623}" destId="{C04C6239-44C6-4189-920F-52FE7EE97106}" srcOrd="0" destOrd="0" presId="urn:microsoft.com/office/officeart/2005/8/layout/hProcess4"/>
    <dgm:cxn modelId="{1BF24CC1-A37D-453C-921B-4A3F37E1E627}" type="presOf" srcId="{1C86FBD9-6F32-400A-9496-278546D6C070}" destId="{D4346952-4967-4648-8F31-121881AEFE4C}" srcOrd="0" destOrd="0" presId="urn:microsoft.com/office/officeart/2005/8/layout/hProcess4"/>
    <dgm:cxn modelId="{64A574D0-ACDE-4940-BAEE-7E2CEB16A4B4}" srcId="{AC3734A1-5B50-4F5B-8523-4D22D6F80497}" destId="{71E79C4F-2D5B-4007-B391-E4E23CE6BB2A}" srcOrd="4" destOrd="0" parTransId="{3925AB86-C298-464C-A2E6-DDE39BF6EB84}" sibTransId="{6E779A5B-8EFE-41B8-B2B5-B4CB3D3CA8E9}"/>
    <dgm:cxn modelId="{9F225F3D-3DA0-425D-89F4-B867130F29DD}" srcId="{AC3734A1-5B50-4F5B-8523-4D22D6F80497}" destId="{F457C03E-84D9-44AC-B252-FE77A7CFE623}" srcOrd="5" destOrd="0" parTransId="{F9C62B90-A5BF-451E-87C8-99C898D22249}" sibTransId="{4815E20D-CF11-449B-83FE-0F6F6337E543}"/>
    <dgm:cxn modelId="{F22FD4EB-218F-489B-9C24-96EB49B341D3}" type="presOf" srcId="{67BED62B-569C-45F2-8E2A-6BF4CF2081BC}" destId="{8F6B917A-0906-4F91-B5DB-E18DB624F2A9}" srcOrd="0" destOrd="0" presId="urn:microsoft.com/office/officeart/2005/8/layout/hProcess4"/>
    <dgm:cxn modelId="{9AEDD9EB-7B29-4E7B-82CF-43561C1F0065}" srcId="{AC3734A1-5B50-4F5B-8523-4D22D6F80497}" destId="{F62013DB-752B-4DDC-AB5A-26AA5BFC7022}" srcOrd="3" destOrd="0" parTransId="{78437E5A-5422-4B22-A548-7B0EE8C63BA4}" sibTransId="{A0389E83-DFD6-44A5-9DBD-4DC4F45874EE}"/>
    <dgm:cxn modelId="{85A95E7D-E53A-45BA-ACE0-9B0B18B92443}" type="presOf" srcId="{2E051195-3609-48BC-A1B5-8B4915B3B82A}" destId="{58D0F0A9-B268-48FC-B2A0-B790E0F4548F}" srcOrd="0" destOrd="0" presId="urn:microsoft.com/office/officeart/2005/8/layout/hProcess4"/>
    <dgm:cxn modelId="{CF666738-0495-4D4A-ACBE-A94E26E54B5E}" type="presOf" srcId="{A0389E83-DFD6-44A5-9DBD-4DC4F45874EE}" destId="{57E0E1CE-378F-4FB1-8F8D-67E2C3C1EE5A}" srcOrd="0" destOrd="0" presId="urn:microsoft.com/office/officeart/2005/8/layout/hProcess4"/>
    <dgm:cxn modelId="{8A4FF8B2-4504-4272-AC58-5A0013B3B1C5}" type="presParOf" srcId="{7334E80E-DA99-49AC-A620-38A1A2A0D6B4}" destId="{FE2B5EC1-1EEE-4EC4-8B03-2E43DCC21765}" srcOrd="0" destOrd="0" presId="urn:microsoft.com/office/officeart/2005/8/layout/hProcess4"/>
    <dgm:cxn modelId="{37C7D1C6-1948-4A08-A235-5E8FB5D0EB2A}" type="presParOf" srcId="{7334E80E-DA99-49AC-A620-38A1A2A0D6B4}" destId="{D476BB6E-A3B5-41DB-A597-47C6CD5FFB7A}" srcOrd="1" destOrd="0" presId="urn:microsoft.com/office/officeart/2005/8/layout/hProcess4"/>
    <dgm:cxn modelId="{5576E1B6-92DC-468D-A575-63440CA73BCA}" type="presParOf" srcId="{7334E80E-DA99-49AC-A620-38A1A2A0D6B4}" destId="{2804BA74-6704-4C25-93B6-29EF6D5B713F}" srcOrd="2" destOrd="0" presId="urn:microsoft.com/office/officeart/2005/8/layout/hProcess4"/>
    <dgm:cxn modelId="{969748FC-5942-431F-8291-D700B507C106}" type="presParOf" srcId="{2804BA74-6704-4C25-93B6-29EF6D5B713F}" destId="{C6186DBC-BF1E-4D24-B6F9-C185E277AAD8}" srcOrd="0" destOrd="0" presId="urn:microsoft.com/office/officeart/2005/8/layout/hProcess4"/>
    <dgm:cxn modelId="{EB119CC3-FFBF-4FFF-90D8-2F361A1BFE46}" type="presParOf" srcId="{C6186DBC-BF1E-4D24-B6F9-C185E277AAD8}" destId="{3D3E708F-74EB-4186-BF75-6806948ED588}" srcOrd="0" destOrd="0" presId="urn:microsoft.com/office/officeart/2005/8/layout/hProcess4"/>
    <dgm:cxn modelId="{6F0741F1-7990-49E2-A006-CCD106BEA6DD}" type="presParOf" srcId="{C6186DBC-BF1E-4D24-B6F9-C185E277AAD8}" destId="{560D347C-6BCD-41D4-AC16-935E83F57855}" srcOrd="1" destOrd="0" presId="urn:microsoft.com/office/officeart/2005/8/layout/hProcess4"/>
    <dgm:cxn modelId="{8D77337F-95CE-4104-8428-B48CEC8B7296}" type="presParOf" srcId="{C6186DBC-BF1E-4D24-B6F9-C185E277AAD8}" destId="{7D8DB09F-AF5F-4DA2-AD26-A5260DB73F42}" srcOrd="2" destOrd="0" presId="urn:microsoft.com/office/officeart/2005/8/layout/hProcess4"/>
    <dgm:cxn modelId="{1451A6D7-EFE8-4B1A-9CD3-B0705C5F70FA}" type="presParOf" srcId="{C6186DBC-BF1E-4D24-B6F9-C185E277AAD8}" destId="{36D72B33-2F00-4BB4-8A0F-AED78520559A}" srcOrd="3" destOrd="0" presId="urn:microsoft.com/office/officeart/2005/8/layout/hProcess4"/>
    <dgm:cxn modelId="{FD1AE9B6-C63A-4E8B-A55E-62EDCE1A0320}" type="presParOf" srcId="{C6186DBC-BF1E-4D24-B6F9-C185E277AAD8}" destId="{28A1EFAE-2550-4EC7-95BB-B330A85AA2DA}" srcOrd="4" destOrd="0" presId="urn:microsoft.com/office/officeart/2005/8/layout/hProcess4"/>
    <dgm:cxn modelId="{38FBD68F-44E4-4406-964D-B55332CCF66F}" type="presParOf" srcId="{2804BA74-6704-4C25-93B6-29EF6D5B713F}" destId="{8F6B917A-0906-4F91-B5DB-E18DB624F2A9}" srcOrd="1" destOrd="0" presId="urn:microsoft.com/office/officeart/2005/8/layout/hProcess4"/>
    <dgm:cxn modelId="{AC8EE924-B471-4C79-BC1E-E683DADFEAF8}" type="presParOf" srcId="{2804BA74-6704-4C25-93B6-29EF6D5B713F}" destId="{9CDE3385-C520-4B32-9D30-D407A1285707}" srcOrd="2" destOrd="0" presId="urn:microsoft.com/office/officeart/2005/8/layout/hProcess4"/>
    <dgm:cxn modelId="{ED68BA08-B6EC-42F6-885A-E9249C8295BE}" type="presParOf" srcId="{9CDE3385-C520-4B32-9D30-D407A1285707}" destId="{3030A1C7-F053-4A7E-B9F5-5B7023117E96}" srcOrd="0" destOrd="0" presId="urn:microsoft.com/office/officeart/2005/8/layout/hProcess4"/>
    <dgm:cxn modelId="{7478731B-AAB7-4C38-8B74-EF56E30DDD6D}" type="presParOf" srcId="{9CDE3385-C520-4B32-9D30-D407A1285707}" destId="{7243637A-0A10-420B-87E8-F9C9D1289BBC}" srcOrd="1" destOrd="0" presId="urn:microsoft.com/office/officeart/2005/8/layout/hProcess4"/>
    <dgm:cxn modelId="{2751DE98-ED50-4585-889B-E2824872F7C4}" type="presParOf" srcId="{9CDE3385-C520-4B32-9D30-D407A1285707}" destId="{C0DDE2DD-0D84-4E4A-9AD0-A6F8DCC89715}" srcOrd="2" destOrd="0" presId="urn:microsoft.com/office/officeart/2005/8/layout/hProcess4"/>
    <dgm:cxn modelId="{6474B554-BFBA-4210-9F83-FA0A208978A9}" type="presParOf" srcId="{9CDE3385-C520-4B32-9D30-D407A1285707}" destId="{D4346952-4967-4648-8F31-121881AEFE4C}" srcOrd="3" destOrd="0" presId="urn:microsoft.com/office/officeart/2005/8/layout/hProcess4"/>
    <dgm:cxn modelId="{AC5AD993-A600-4CDC-9ECC-81427B647265}" type="presParOf" srcId="{9CDE3385-C520-4B32-9D30-D407A1285707}" destId="{7F1F0599-5CBB-40A8-80E3-41CDBDE0B3C8}" srcOrd="4" destOrd="0" presId="urn:microsoft.com/office/officeart/2005/8/layout/hProcess4"/>
    <dgm:cxn modelId="{9C6E6B8C-88F4-42C1-B377-8A94702658C4}" type="presParOf" srcId="{2804BA74-6704-4C25-93B6-29EF6D5B713F}" destId="{98994FFB-A370-4277-8705-C865D7FDA955}" srcOrd="3" destOrd="0" presId="urn:microsoft.com/office/officeart/2005/8/layout/hProcess4"/>
    <dgm:cxn modelId="{9557E48C-A4A6-4C14-A89B-123B8F1AD208}" type="presParOf" srcId="{2804BA74-6704-4C25-93B6-29EF6D5B713F}" destId="{003A0149-9544-4CA7-A423-7FBF7A6AC984}" srcOrd="4" destOrd="0" presId="urn:microsoft.com/office/officeart/2005/8/layout/hProcess4"/>
    <dgm:cxn modelId="{EB23F4F2-7BE2-4534-8E23-A4A009864E1C}" type="presParOf" srcId="{003A0149-9544-4CA7-A423-7FBF7A6AC984}" destId="{077C2FA9-90AF-4D0D-9039-580D5AF732E9}" srcOrd="0" destOrd="0" presId="urn:microsoft.com/office/officeart/2005/8/layout/hProcess4"/>
    <dgm:cxn modelId="{91156ABA-52E7-4C8B-83B5-2A9565F8F152}" type="presParOf" srcId="{003A0149-9544-4CA7-A423-7FBF7A6AC984}" destId="{C92EA53C-7CFD-4B5E-B5D3-3976BF7087EB}" srcOrd="1" destOrd="0" presId="urn:microsoft.com/office/officeart/2005/8/layout/hProcess4"/>
    <dgm:cxn modelId="{41B81A07-7768-4426-8DC2-3B7315BE7FF9}" type="presParOf" srcId="{003A0149-9544-4CA7-A423-7FBF7A6AC984}" destId="{2EA93F98-5DA8-4CD2-90C4-4C7D73B84AD5}" srcOrd="2" destOrd="0" presId="urn:microsoft.com/office/officeart/2005/8/layout/hProcess4"/>
    <dgm:cxn modelId="{F1D8EEA8-A842-40E7-ABC8-35ACF70C913C}" type="presParOf" srcId="{003A0149-9544-4CA7-A423-7FBF7A6AC984}" destId="{47F1C879-F63C-478C-98DF-D805432BDA3D}" srcOrd="3" destOrd="0" presId="urn:microsoft.com/office/officeart/2005/8/layout/hProcess4"/>
    <dgm:cxn modelId="{6DF2E967-408D-4BC5-A9EB-FA0551DF3CEC}" type="presParOf" srcId="{003A0149-9544-4CA7-A423-7FBF7A6AC984}" destId="{21629342-AAB5-4C0D-8A54-EB647D733F7B}" srcOrd="4" destOrd="0" presId="urn:microsoft.com/office/officeart/2005/8/layout/hProcess4"/>
    <dgm:cxn modelId="{F5AFAFF1-492B-4E11-8ED4-7E2A4C347363}" type="presParOf" srcId="{2804BA74-6704-4C25-93B6-29EF6D5B713F}" destId="{9ECE6777-0A2E-438E-A2B2-E8F98D65F6BC}" srcOrd="5" destOrd="0" presId="urn:microsoft.com/office/officeart/2005/8/layout/hProcess4"/>
    <dgm:cxn modelId="{48A556CE-6EB3-4A70-8F39-F4FF4517988C}" type="presParOf" srcId="{2804BA74-6704-4C25-93B6-29EF6D5B713F}" destId="{A3E2B919-FBB3-4964-94FB-B39F972EF3BE}" srcOrd="6" destOrd="0" presId="urn:microsoft.com/office/officeart/2005/8/layout/hProcess4"/>
    <dgm:cxn modelId="{47DDB2C0-9AAA-4EF9-9324-B7C8B91EC822}" type="presParOf" srcId="{A3E2B919-FBB3-4964-94FB-B39F972EF3BE}" destId="{8DBB9DE9-0856-4751-A86C-1714BCF82930}" srcOrd="0" destOrd="0" presId="urn:microsoft.com/office/officeart/2005/8/layout/hProcess4"/>
    <dgm:cxn modelId="{34414CB9-9A17-4851-B506-FD999CD7F26A}" type="presParOf" srcId="{A3E2B919-FBB3-4964-94FB-B39F972EF3BE}" destId="{57A05E1A-949B-4B9D-A751-AC5565BF9DA0}" srcOrd="1" destOrd="0" presId="urn:microsoft.com/office/officeart/2005/8/layout/hProcess4"/>
    <dgm:cxn modelId="{C894DC15-5C96-4AF4-ABC0-0DD9CCBBB2F3}" type="presParOf" srcId="{A3E2B919-FBB3-4964-94FB-B39F972EF3BE}" destId="{6FEA10BB-5741-44D4-B6DA-106B36A6A69F}" srcOrd="2" destOrd="0" presId="urn:microsoft.com/office/officeart/2005/8/layout/hProcess4"/>
    <dgm:cxn modelId="{7E1FD8AE-4333-41FD-8610-774C7428EF84}" type="presParOf" srcId="{A3E2B919-FBB3-4964-94FB-B39F972EF3BE}" destId="{035DB17C-EBB4-48C6-80A6-3D88B24781AC}" srcOrd="3" destOrd="0" presId="urn:microsoft.com/office/officeart/2005/8/layout/hProcess4"/>
    <dgm:cxn modelId="{5E623C89-9AE0-4C07-88F4-0F7E48820A16}" type="presParOf" srcId="{A3E2B919-FBB3-4964-94FB-B39F972EF3BE}" destId="{121FB88F-7739-449A-AF82-4C0F5453E470}" srcOrd="4" destOrd="0" presId="urn:microsoft.com/office/officeart/2005/8/layout/hProcess4"/>
    <dgm:cxn modelId="{7F25AD24-1BE6-4BC2-B8F7-A30E3AB4D700}" type="presParOf" srcId="{2804BA74-6704-4C25-93B6-29EF6D5B713F}" destId="{57E0E1CE-378F-4FB1-8F8D-67E2C3C1EE5A}" srcOrd="7" destOrd="0" presId="urn:microsoft.com/office/officeart/2005/8/layout/hProcess4"/>
    <dgm:cxn modelId="{DC1D699C-AF49-4E9A-8BCB-8552D79CF186}" type="presParOf" srcId="{2804BA74-6704-4C25-93B6-29EF6D5B713F}" destId="{EBA791E1-2DAE-4B8D-9CA8-BB8A493157BF}" srcOrd="8" destOrd="0" presId="urn:microsoft.com/office/officeart/2005/8/layout/hProcess4"/>
    <dgm:cxn modelId="{864D0FA9-5A82-4425-9578-B1F128850446}" type="presParOf" srcId="{EBA791E1-2DAE-4B8D-9CA8-BB8A493157BF}" destId="{72C3876C-2149-449D-B14B-3966113F3854}" srcOrd="0" destOrd="0" presId="urn:microsoft.com/office/officeart/2005/8/layout/hProcess4"/>
    <dgm:cxn modelId="{12F3445F-1CA3-4886-9C22-93105C88B521}" type="presParOf" srcId="{EBA791E1-2DAE-4B8D-9CA8-BB8A493157BF}" destId="{D0C5EC5A-8F50-42C4-9384-C8274B08E6D3}" srcOrd="1" destOrd="0" presId="urn:microsoft.com/office/officeart/2005/8/layout/hProcess4"/>
    <dgm:cxn modelId="{E5D6AA9A-61F4-484A-B281-A8C69115242F}" type="presParOf" srcId="{EBA791E1-2DAE-4B8D-9CA8-BB8A493157BF}" destId="{65EEB16C-9523-46D3-81F6-04DAC4887B69}" srcOrd="2" destOrd="0" presId="urn:microsoft.com/office/officeart/2005/8/layout/hProcess4"/>
    <dgm:cxn modelId="{4C526C77-AFDB-4383-B515-9BF38B1ED6E5}" type="presParOf" srcId="{EBA791E1-2DAE-4B8D-9CA8-BB8A493157BF}" destId="{0670E07A-6F41-4892-BB74-0DC9B6E1E20F}" srcOrd="3" destOrd="0" presId="urn:microsoft.com/office/officeart/2005/8/layout/hProcess4"/>
    <dgm:cxn modelId="{4FA9A83D-C138-41ED-AC7D-0C13A296647F}" type="presParOf" srcId="{EBA791E1-2DAE-4B8D-9CA8-BB8A493157BF}" destId="{C305672A-D26C-4440-BF38-F67B094AF7CB}" srcOrd="4" destOrd="0" presId="urn:microsoft.com/office/officeart/2005/8/layout/hProcess4"/>
    <dgm:cxn modelId="{223F143E-8B5A-4FCA-BCD7-82A748D81757}" type="presParOf" srcId="{2804BA74-6704-4C25-93B6-29EF6D5B713F}" destId="{C8EC79CC-2B86-4548-B206-2B8AB73F4E4E}" srcOrd="9" destOrd="0" presId="urn:microsoft.com/office/officeart/2005/8/layout/hProcess4"/>
    <dgm:cxn modelId="{C1747D9A-46FD-4C99-8AFA-E389D3001376}" type="presParOf" srcId="{2804BA74-6704-4C25-93B6-29EF6D5B713F}" destId="{4129D045-F713-44B5-B1FD-3BD1C4B11235}" srcOrd="10" destOrd="0" presId="urn:microsoft.com/office/officeart/2005/8/layout/hProcess4"/>
    <dgm:cxn modelId="{4C87D236-5352-480E-AA79-41C32335B9BA}" type="presParOf" srcId="{4129D045-F713-44B5-B1FD-3BD1C4B11235}" destId="{B7156CB7-494E-499A-9ACE-2A4657439874}" srcOrd="0" destOrd="0" presId="urn:microsoft.com/office/officeart/2005/8/layout/hProcess4"/>
    <dgm:cxn modelId="{A439AEBE-8BF6-4601-845A-E7F2B17D483D}" type="presParOf" srcId="{4129D045-F713-44B5-B1FD-3BD1C4B11235}" destId="{EB46E3D6-773C-4E2C-9165-BDBB948DE007}" srcOrd="1" destOrd="0" presId="urn:microsoft.com/office/officeart/2005/8/layout/hProcess4"/>
    <dgm:cxn modelId="{89C17EE8-4720-480E-8585-CDF8DACEEC34}" type="presParOf" srcId="{4129D045-F713-44B5-B1FD-3BD1C4B11235}" destId="{F0494D01-A32B-42D7-A0DD-3D042DF6E60A}" srcOrd="2" destOrd="0" presId="urn:microsoft.com/office/officeart/2005/8/layout/hProcess4"/>
    <dgm:cxn modelId="{C80AE9E7-58DF-455E-965B-16D517AB5F01}" type="presParOf" srcId="{4129D045-F713-44B5-B1FD-3BD1C4B11235}" destId="{C04C6239-44C6-4189-920F-52FE7EE97106}" srcOrd="3" destOrd="0" presId="urn:microsoft.com/office/officeart/2005/8/layout/hProcess4"/>
    <dgm:cxn modelId="{273466F5-CF24-4B96-A81A-7A7AAC99DA83}" type="presParOf" srcId="{4129D045-F713-44B5-B1FD-3BD1C4B11235}" destId="{49CCEA15-C222-4474-807C-45DB092990A1}" srcOrd="4" destOrd="0" presId="urn:microsoft.com/office/officeart/2005/8/layout/hProcess4"/>
    <dgm:cxn modelId="{61A95D1E-689E-4A58-91E4-E57485A53961}" type="presParOf" srcId="{2804BA74-6704-4C25-93B6-29EF6D5B713F}" destId="{93505CED-9EC9-4136-8F3E-D62A49F3A0C7}" srcOrd="11" destOrd="0" presId="urn:microsoft.com/office/officeart/2005/8/layout/hProcess4"/>
    <dgm:cxn modelId="{2EAA1D23-7558-47C8-91AF-EE48D0284F68}" type="presParOf" srcId="{2804BA74-6704-4C25-93B6-29EF6D5B713F}" destId="{BF7F59C0-630F-43A7-B96C-A4D5E6F00C82}" srcOrd="12" destOrd="0" presId="urn:microsoft.com/office/officeart/2005/8/layout/hProcess4"/>
    <dgm:cxn modelId="{164E3BA8-5863-41C4-AA0E-EB223218D012}" type="presParOf" srcId="{BF7F59C0-630F-43A7-B96C-A4D5E6F00C82}" destId="{240EA9D8-FD4D-4FAA-893D-94452099BFCD}" srcOrd="0" destOrd="0" presId="urn:microsoft.com/office/officeart/2005/8/layout/hProcess4"/>
    <dgm:cxn modelId="{4356295A-64A2-4345-B31D-7FBE72C08B3C}" type="presParOf" srcId="{BF7F59C0-630F-43A7-B96C-A4D5E6F00C82}" destId="{C621E2F5-4CCD-4FD2-9203-4D37984828D9}" srcOrd="1" destOrd="0" presId="urn:microsoft.com/office/officeart/2005/8/layout/hProcess4"/>
    <dgm:cxn modelId="{92D37307-8003-42CC-AAD2-C8D7DD060609}" type="presParOf" srcId="{BF7F59C0-630F-43A7-B96C-A4D5E6F00C82}" destId="{710283F2-D353-4420-A33A-5F94221CD3A6}" srcOrd="2" destOrd="0" presId="urn:microsoft.com/office/officeart/2005/8/layout/hProcess4"/>
    <dgm:cxn modelId="{3815F2B0-2F48-4C24-A710-286A04B2D6C6}" type="presParOf" srcId="{BF7F59C0-630F-43A7-B96C-A4D5E6F00C82}" destId="{58D0F0A9-B268-48FC-B2A0-B790E0F4548F}" srcOrd="3" destOrd="0" presId="urn:microsoft.com/office/officeart/2005/8/layout/hProcess4"/>
    <dgm:cxn modelId="{B1A3B6CF-AD9F-4700-BF53-A0B0EF4CFFEC}" type="presParOf" srcId="{BF7F59C0-630F-43A7-B96C-A4D5E6F00C82}" destId="{94C4227E-FA11-416A-8745-EEDE19062988}" srcOrd="4" destOrd="0" presId="urn:microsoft.com/office/officeart/2005/8/layout/hProcess4"/>
  </dgm:cxnLst>
  <dgm:bg/>
  <dgm:whole>
    <a:ln>
      <a:noFill/>
    </a:ln>
  </dgm:whole>
</dgm:dataModel>
</file>

<file path=ppt/diagrams/data3.xml><?xml version="1.0" encoding="utf-8"?>
<dgm:dataModel xmlns:dgm="http://schemas.openxmlformats.org/drawingml/2006/diagram" xmlns:a="http://schemas.openxmlformats.org/drawingml/2006/main">
  <dgm:ptLst>
    <dgm:pt modelId="{AC3734A1-5B50-4F5B-8523-4D22D6F80497}" type="doc">
      <dgm:prSet loTypeId="urn:microsoft.com/office/officeart/2005/8/layout/hProcess4" loCatId="process" qsTypeId="urn:microsoft.com/office/officeart/2005/8/quickstyle/simple1" qsCatId="simple" csTypeId="urn:microsoft.com/office/officeart/2005/8/colors/accent1_2" csCatId="accent1" phldr="1"/>
      <dgm:spPr>
        <a:scene3d>
          <a:camera prst="isometricOffAxis1Right"/>
          <a:lightRig rig="threePt" dir="t"/>
        </a:scene3d>
      </dgm:spPr>
      <dgm:t>
        <a:bodyPr/>
        <a:lstStyle/>
        <a:p>
          <a:endParaRPr lang="en-US"/>
        </a:p>
      </dgm:t>
    </dgm:pt>
    <dgm:pt modelId="{36AF93BD-338D-4387-9899-88707B78BF34}">
      <dgm:prSet phldrT="[Text]"/>
      <dgm:spPr/>
      <dgm:t>
        <a:bodyPr/>
        <a:lstStyle/>
        <a:p>
          <a:r>
            <a:rPr lang="en-US" dirty="0" smtClean="0"/>
            <a:t>RTE 1</a:t>
          </a:r>
          <a:endParaRPr lang="en-US" dirty="0"/>
        </a:p>
      </dgm:t>
    </dgm:pt>
    <dgm:pt modelId="{1719D3E6-9EB7-4B47-A756-2423D654DD55}" type="parTrans" cxnId="{417C9AED-6E33-4597-95AF-44E2AFD8F9EE}">
      <dgm:prSet/>
      <dgm:spPr/>
      <dgm:t>
        <a:bodyPr/>
        <a:lstStyle/>
        <a:p>
          <a:endParaRPr lang="en-US"/>
        </a:p>
      </dgm:t>
    </dgm:pt>
    <dgm:pt modelId="{67BED62B-569C-45F2-8E2A-6BF4CF2081BC}" type="sibTrans" cxnId="{417C9AED-6E33-4597-95AF-44E2AFD8F9EE}">
      <dgm:prSet/>
      <dgm:spPr/>
      <dgm:t>
        <a:bodyPr/>
        <a:lstStyle/>
        <a:p>
          <a:endParaRPr lang="en-US"/>
        </a:p>
      </dgm:t>
    </dgm:pt>
    <dgm:pt modelId="{1C86FBD9-6F32-400A-9496-278546D6C070}">
      <dgm:prSet phldrT="[Text]"/>
      <dgm:spPr/>
      <dgm:t>
        <a:bodyPr/>
        <a:lstStyle/>
        <a:p>
          <a:r>
            <a:rPr lang="en-US" dirty="0" smtClean="0"/>
            <a:t>RTE 2</a:t>
          </a:r>
          <a:endParaRPr lang="en-US" dirty="0"/>
        </a:p>
      </dgm:t>
    </dgm:pt>
    <dgm:pt modelId="{00EB273E-1E3C-4EB5-81D5-B87B0D09421C}" type="parTrans" cxnId="{21F5F2F6-16E0-4E01-A548-AB87184814B1}">
      <dgm:prSet/>
      <dgm:spPr/>
      <dgm:t>
        <a:bodyPr/>
        <a:lstStyle/>
        <a:p>
          <a:endParaRPr lang="en-US"/>
        </a:p>
      </dgm:t>
    </dgm:pt>
    <dgm:pt modelId="{D6F333FA-E28A-41BC-B132-5FBE5669F751}" type="sibTrans" cxnId="{21F5F2F6-16E0-4E01-A548-AB87184814B1}">
      <dgm:prSet/>
      <dgm:spPr/>
      <dgm:t>
        <a:bodyPr/>
        <a:lstStyle/>
        <a:p>
          <a:endParaRPr lang="en-US"/>
        </a:p>
      </dgm:t>
    </dgm:pt>
    <dgm:pt modelId="{F62013DB-752B-4DDC-AB5A-26AA5BFC7022}">
      <dgm:prSet phldrT="[Text]"/>
      <dgm:spPr/>
      <dgm:t>
        <a:bodyPr/>
        <a:lstStyle/>
        <a:p>
          <a:pPr algn="r"/>
          <a:r>
            <a:rPr lang="en-US" dirty="0" smtClean="0"/>
            <a:t>RTE 4 </a:t>
          </a:r>
          <a:endParaRPr lang="en-US" dirty="0"/>
        </a:p>
      </dgm:t>
    </dgm:pt>
    <dgm:pt modelId="{78437E5A-5422-4B22-A548-7B0EE8C63BA4}" type="parTrans" cxnId="{9AEDD9EB-7B29-4E7B-82CF-43561C1F0065}">
      <dgm:prSet/>
      <dgm:spPr/>
      <dgm:t>
        <a:bodyPr/>
        <a:lstStyle/>
        <a:p>
          <a:endParaRPr lang="en-US"/>
        </a:p>
      </dgm:t>
    </dgm:pt>
    <dgm:pt modelId="{A0389E83-DFD6-44A5-9DBD-4DC4F45874EE}" type="sibTrans" cxnId="{9AEDD9EB-7B29-4E7B-82CF-43561C1F0065}">
      <dgm:prSet/>
      <dgm:spPr/>
      <dgm:t>
        <a:bodyPr/>
        <a:lstStyle/>
        <a:p>
          <a:endParaRPr lang="en-US"/>
        </a:p>
      </dgm:t>
    </dgm:pt>
    <dgm:pt modelId="{71E79C4F-2D5B-4007-B391-E4E23CE6BB2A}">
      <dgm:prSet phldrT="[Text]"/>
      <dgm:spPr/>
      <dgm:t>
        <a:bodyPr/>
        <a:lstStyle/>
        <a:p>
          <a:r>
            <a:rPr lang="en-US" dirty="0" smtClean="0"/>
            <a:t>RTE 5</a:t>
          </a:r>
          <a:endParaRPr lang="en-US" dirty="0"/>
        </a:p>
      </dgm:t>
    </dgm:pt>
    <dgm:pt modelId="{3925AB86-C298-464C-A2E6-DDE39BF6EB84}" type="parTrans" cxnId="{64A574D0-ACDE-4940-BAEE-7E2CEB16A4B4}">
      <dgm:prSet/>
      <dgm:spPr/>
      <dgm:t>
        <a:bodyPr/>
        <a:lstStyle/>
        <a:p>
          <a:endParaRPr lang="en-US"/>
        </a:p>
      </dgm:t>
    </dgm:pt>
    <dgm:pt modelId="{6E779A5B-8EFE-41B8-B2B5-B4CB3D3CA8E9}" type="sibTrans" cxnId="{64A574D0-ACDE-4940-BAEE-7E2CEB16A4B4}">
      <dgm:prSet/>
      <dgm:spPr/>
      <dgm:t>
        <a:bodyPr/>
        <a:lstStyle/>
        <a:p>
          <a:endParaRPr lang="en-US"/>
        </a:p>
      </dgm:t>
    </dgm:pt>
    <dgm:pt modelId="{2E051195-3609-48BC-A1B5-8B4915B3B82A}">
      <dgm:prSet/>
      <dgm:spPr/>
      <dgm:t>
        <a:bodyPr/>
        <a:lstStyle/>
        <a:p>
          <a:r>
            <a:rPr lang="en-US" dirty="0" smtClean="0"/>
            <a:t>RTE 7</a:t>
          </a:r>
          <a:endParaRPr lang="en-US" dirty="0"/>
        </a:p>
      </dgm:t>
    </dgm:pt>
    <dgm:pt modelId="{59DBAE04-77C7-4984-8DED-8E1B701748E4}" type="parTrans" cxnId="{95E51D13-F0A0-4398-B915-00E4632433FB}">
      <dgm:prSet/>
      <dgm:spPr/>
      <dgm:t>
        <a:bodyPr/>
        <a:lstStyle/>
        <a:p>
          <a:endParaRPr lang="en-US"/>
        </a:p>
      </dgm:t>
    </dgm:pt>
    <dgm:pt modelId="{9D0B050C-A58D-41E4-962C-4B518F30D902}" type="sibTrans" cxnId="{95E51D13-F0A0-4398-B915-00E4632433FB}">
      <dgm:prSet/>
      <dgm:spPr/>
      <dgm:t>
        <a:bodyPr/>
        <a:lstStyle/>
        <a:p>
          <a:endParaRPr lang="en-US"/>
        </a:p>
      </dgm:t>
    </dgm:pt>
    <dgm:pt modelId="{D5371E4E-73EC-4149-9F91-EBC8FEFA6929}">
      <dgm:prSet/>
      <dgm:spPr/>
      <dgm:t>
        <a:bodyPr/>
        <a:lstStyle/>
        <a:p>
          <a:r>
            <a:rPr lang="en-US" dirty="0" smtClean="0"/>
            <a:t>RTE 3</a:t>
          </a:r>
          <a:endParaRPr lang="en-US" dirty="0"/>
        </a:p>
      </dgm:t>
    </dgm:pt>
    <dgm:pt modelId="{6C358341-A655-41D3-B37D-CD6E5C2E2085}" type="parTrans" cxnId="{7CA67A28-D0E0-44A3-A046-217432B284CE}">
      <dgm:prSet/>
      <dgm:spPr/>
      <dgm:t>
        <a:bodyPr/>
        <a:lstStyle/>
        <a:p>
          <a:endParaRPr lang="en-US"/>
        </a:p>
      </dgm:t>
    </dgm:pt>
    <dgm:pt modelId="{BC3B5278-50F0-4BE5-9D11-2731D257EBF7}" type="sibTrans" cxnId="{7CA67A28-D0E0-44A3-A046-217432B284CE}">
      <dgm:prSet/>
      <dgm:spPr/>
      <dgm:t>
        <a:bodyPr/>
        <a:lstStyle/>
        <a:p>
          <a:endParaRPr lang="en-US"/>
        </a:p>
      </dgm:t>
    </dgm:pt>
    <dgm:pt modelId="{F457C03E-84D9-44AC-B252-FE77A7CFE623}">
      <dgm:prSet/>
      <dgm:spPr/>
      <dgm:t>
        <a:bodyPr/>
        <a:lstStyle/>
        <a:p>
          <a:r>
            <a:rPr lang="en-US" dirty="0" smtClean="0"/>
            <a:t>RTE 6</a:t>
          </a:r>
          <a:endParaRPr lang="en-US" dirty="0"/>
        </a:p>
      </dgm:t>
    </dgm:pt>
    <dgm:pt modelId="{F9C62B90-A5BF-451E-87C8-99C898D22249}" type="parTrans" cxnId="{9F225F3D-3DA0-425D-89F4-B867130F29DD}">
      <dgm:prSet/>
      <dgm:spPr/>
      <dgm:t>
        <a:bodyPr/>
        <a:lstStyle/>
        <a:p>
          <a:endParaRPr lang="en-US"/>
        </a:p>
      </dgm:t>
    </dgm:pt>
    <dgm:pt modelId="{4815E20D-CF11-449B-83FE-0F6F6337E543}" type="sibTrans" cxnId="{9F225F3D-3DA0-425D-89F4-B867130F29DD}">
      <dgm:prSet/>
      <dgm:spPr/>
      <dgm:t>
        <a:bodyPr/>
        <a:lstStyle/>
        <a:p>
          <a:endParaRPr lang="en-US"/>
        </a:p>
      </dgm:t>
    </dgm:pt>
    <dgm:pt modelId="{7334E80E-DA99-49AC-A620-38A1A2A0D6B4}" type="pres">
      <dgm:prSet presAssocID="{AC3734A1-5B50-4F5B-8523-4D22D6F80497}" presName="Name0" presStyleCnt="0">
        <dgm:presLayoutVars>
          <dgm:dir/>
          <dgm:animLvl val="lvl"/>
          <dgm:resizeHandles val="exact"/>
        </dgm:presLayoutVars>
      </dgm:prSet>
      <dgm:spPr/>
      <dgm:t>
        <a:bodyPr/>
        <a:lstStyle/>
        <a:p>
          <a:endParaRPr lang="en-US"/>
        </a:p>
      </dgm:t>
    </dgm:pt>
    <dgm:pt modelId="{FE2B5EC1-1EEE-4EC4-8B03-2E43DCC21765}" type="pres">
      <dgm:prSet presAssocID="{AC3734A1-5B50-4F5B-8523-4D22D6F80497}" presName="tSp" presStyleCnt="0"/>
      <dgm:spPr/>
    </dgm:pt>
    <dgm:pt modelId="{D476BB6E-A3B5-41DB-A597-47C6CD5FFB7A}" type="pres">
      <dgm:prSet presAssocID="{AC3734A1-5B50-4F5B-8523-4D22D6F80497}" presName="bSp" presStyleCnt="0"/>
      <dgm:spPr/>
    </dgm:pt>
    <dgm:pt modelId="{2804BA74-6704-4C25-93B6-29EF6D5B713F}" type="pres">
      <dgm:prSet presAssocID="{AC3734A1-5B50-4F5B-8523-4D22D6F80497}" presName="process" presStyleCnt="0"/>
      <dgm:spPr/>
    </dgm:pt>
    <dgm:pt modelId="{C6186DBC-BF1E-4D24-B6F9-C185E277AAD8}" type="pres">
      <dgm:prSet presAssocID="{36AF93BD-338D-4387-9899-88707B78BF34}" presName="composite1" presStyleCnt="0"/>
      <dgm:spPr/>
    </dgm:pt>
    <dgm:pt modelId="{3D3E708F-74EB-4186-BF75-6806948ED588}" type="pres">
      <dgm:prSet presAssocID="{36AF93BD-338D-4387-9899-88707B78BF34}" presName="dummyNode1" presStyleLbl="node1" presStyleIdx="0" presStyleCnt="7"/>
      <dgm:spPr/>
    </dgm:pt>
    <dgm:pt modelId="{560D347C-6BCD-41D4-AC16-935E83F57855}" type="pres">
      <dgm:prSet presAssocID="{36AF93BD-338D-4387-9899-88707B78BF34}" presName="childNode1" presStyleLbl="bgAcc1" presStyleIdx="0" presStyleCnt="7">
        <dgm:presLayoutVars>
          <dgm:bulletEnabled val="1"/>
        </dgm:presLayoutVars>
      </dgm:prSet>
      <dgm:spPr/>
      <dgm:t>
        <a:bodyPr/>
        <a:lstStyle/>
        <a:p>
          <a:endParaRPr lang="en-US"/>
        </a:p>
      </dgm:t>
    </dgm:pt>
    <dgm:pt modelId="{7D8DB09F-AF5F-4DA2-AD26-A5260DB73F42}" type="pres">
      <dgm:prSet presAssocID="{36AF93BD-338D-4387-9899-88707B78BF34}" presName="childNode1tx" presStyleLbl="bgAcc1" presStyleIdx="0" presStyleCnt="7">
        <dgm:presLayoutVars>
          <dgm:bulletEnabled val="1"/>
        </dgm:presLayoutVars>
      </dgm:prSet>
      <dgm:spPr/>
      <dgm:t>
        <a:bodyPr/>
        <a:lstStyle/>
        <a:p>
          <a:endParaRPr lang="en-US"/>
        </a:p>
      </dgm:t>
    </dgm:pt>
    <dgm:pt modelId="{36D72B33-2F00-4BB4-8A0F-AED78520559A}" type="pres">
      <dgm:prSet presAssocID="{36AF93BD-338D-4387-9899-88707B78BF34}" presName="parentNode1" presStyleLbl="node1" presStyleIdx="0" presStyleCnt="7">
        <dgm:presLayoutVars>
          <dgm:chMax val="1"/>
          <dgm:bulletEnabled val="1"/>
        </dgm:presLayoutVars>
      </dgm:prSet>
      <dgm:spPr/>
      <dgm:t>
        <a:bodyPr/>
        <a:lstStyle/>
        <a:p>
          <a:endParaRPr lang="en-US"/>
        </a:p>
      </dgm:t>
    </dgm:pt>
    <dgm:pt modelId="{28A1EFAE-2550-4EC7-95BB-B330A85AA2DA}" type="pres">
      <dgm:prSet presAssocID="{36AF93BD-338D-4387-9899-88707B78BF34}" presName="connSite1" presStyleCnt="0"/>
      <dgm:spPr/>
    </dgm:pt>
    <dgm:pt modelId="{8F6B917A-0906-4F91-B5DB-E18DB624F2A9}" type="pres">
      <dgm:prSet presAssocID="{67BED62B-569C-45F2-8E2A-6BF4CF2081BC}" presName="Name9" presStyleLbl="sibTrans2D1" presStyleIdx="0" presStyleCnt="6"/>
      <dgm:spPr/>
      <dgm:t>
        <a:bodyPr/>
        <a:lstStyle/>
        <a:p>
          <a:endParaRPr lang="en-US"/>
        </a:p>
      </dgm:t>
    </dgm:pt>
    <dgm:pt modelId="{9CDE3385-C520-4B32-9D30-D407A1285707}" type="pres">
      <dgm:prSet presAssocID="{1C86FBD9-6F32-400A-9496-278546D6C070}" presName="composite2" presStyleCnt="0"/>
      <dgm:spPr/>
    </dgm:pt>
    <dgm:pt modelId="{3030A1C7-F053-4A7E-B9F5-5B7023117E96}" type="pres">
      <dgm:prSet presAssocID="{1C86FBD9-6F32-400A-9496-278546D6C070}" presName="dummyNode2" presStyleLbl="node1" presStyleIdx="0" presStyleCnt="7"/>
      <dgm:spPr/>
    </dgm:pt>
    <dgm:pt modelId="{7243637A-0A10-420B-87E8-F9C9D1289BBC}" type="pres">
      <dgm:prSet presAssocID="{1C86FBD9-6F32-400A-9496-278546D6C070}" presName="childNode2" presStyleLbl="bgAcc1" presStyleIdx="1" presStyleCnt="7">
        <dgm:presLayoutVars>
          <dgm:bulletEnabled val="1"/>
        </dgm:presLayoutVars>
      </dgm:prSet>
      <dgm:spPr/>
      <dgm:t>
        <a:bodyPr/>
        <a:lstStyle/>
        <a:p>
          <a:endParaRPr lang="en-US"/>
        </a:p>
      </dgm:t>
    </dgm:pt>
    <dgm:pt modelId="{C0DDE2DD-0D84-4E4A-9AD0-A6F8DCC89715}" type="pres">
      <dgm:prSet presAssocID="{1C86FBD9-6F32-400A-9496-278546D6C070}" presName="childNode2tx" presStyleLbl="bgAcc1" presStyleIdx="1" presStyleCnt="7">
        <dgm:presLayoutVars>
          <dgm:bulletEnabled val="1"/>
        </dgm:presLayoutVars>
      </dgm:prSet>
      <dgm:spPr/>
      <dgm:t>
        <a:bodyPr/>
        <a:lstStyle/>
        <a:p>
          <a:endParaRPr lang="en-US"/>
        </a:p>
      </dgm:t>
    </dgm:pt>
    <dgm:pt modelId="{D4346952-4967-4648-8F31-121881AEFE4C}" type="pres">
      <dgm:prSet presAssocID="{1C86FBD9-6F32-400A-9496-278546D6C070}" presName="parentNode2" presStyleLbl="node1" presStyleIdx="1" presStyleCnt="7">
        <dgm:presLayoutVars>
          <dgm:chMax val="0"/>
          <dgm:bulletEnabled val="1"/>
        </dgm:presLayoutVars>
      </dgm:prSet>
      <dgm:spPr/>
      <dgm:t>
        <a:bodyPr/>
        <a:lstStyle/>
        <a:p>
          <a:endParaRPr lang="en-US"/>
        </a:p>
      </dgm:t>
    </dgm:pt>
    <dgm:pt modelId="{7F1F0599-5CBB-40A8-80E3-41CDBDE0B3C8}" type="pres">
      <dgm:prSet presAssocID="{1C86FBD9-6F32-400A-9496-278546D6C070}" presName="connSite2" presStyleCnt="0"/>
      <dgm:spPr/>
    </dgm:pt>
    <dgm:pt modelId="{98994FFB-A370-4277-8705-C865D7FDA955}" type="pres">
      <dgm:prSet presAssocID="{D6F333FA-E28A-41BC-B132-5FBE5669F751}" presName="Name18" presStyleLbl="sibTrans2D1" presStyleIdx="1" presStyleCnt="6"/>
      <dgm:spPr/>
      <dgm:t>
        <a:bodyPr/>
        <a:lstStyle/>
        <a:p>
          <a:endParaRPr lang="en-US"/>
        </a:p>
      </dgm:t>
    </dgm:pt>
    <dgm:pt modelId="{003A0149-9544-4CA7-A423-7FBF7A6AC984}" type="pres">
      <dgm:prSet presAssocID="{D5371E4E-73EC-4149-9F91-EBC8FEFA6929}" presName="composite1" presStyleCnt="0"/>
      <dgm:spPr/>
    </dgm:pt>
    <dgm:pt modelId="{077C2FA9-90AF-4D0D-9039-580D5AF732E9}" type="pres">
      <dgm:prSet presAssocID="{D5371E4E-73EC-4149-9F91-EBC8FEFA6929}" presName="dummyNode1" presStyleLbl="node1" presStyleIdx="1" presStyleCnt="7"/>
      <dgm:spPr/>
    </dgm:pt>
    <dgm:pt modelId="{C92EA53C-7CFD-4B5E-B5D3-3976BF7087EB}" type="pres">
      <dgm:prSet presAssocID="{D5371E4E-73EC-4149-9F91-EBC8FEFA6929}" presName="childNode1" presStyleLbl="bgAcc1" presStyleIdx="2" presStyleCnt="7">
        <dgm:presLayoutVars>
          <dgm:bulletEnabled val="1"/>
        </dgm:presLayoutVars>
      </dgm:prSet>
      <dgm:spPr/>
    </dgm:pt>
    <dgm:pt modelId="{2EA93F98-5DA8-4CD2-90C4-4C7D73B84AD5}" type="pres">
      <dgm:prSet presAssocID="{D5371E4E-73EC-4149-9F91-EBC8FEFA6929}" presName="childNode1tx" presStyleLbl="bgAcc1" presStyleIdx="2" presStyleCnt="7">
        <dgm:presLayoutVars>
          <dgm:bulletEnabled val="1"/>
        </dgm:presLayoutVars>
      </dgm:prSet>
      <dgm:spPr/>
    </dgm:pt>
    <dgm:pt modelId="{47F1C879-F63C-478C-98DF-D805432BDA3D}" type="pres">
      <dgm:prSet presAssocID="{D5371E4E-73EC-4149-9F91-EBC8FEFA6929}" presName="parentNode1" presStyleLbl="node1" presStyleIdx="2" presStyleCnt="7">
        <dgm:presLayoutVars>
          <dgm:chMax val="1"/>
          <dgm:bulletEnabled val="1"/>
        </dgm:presLayoutVars>
      </dgm:prSet>
      <dgm:spPr/>
      <dgm:t>
        <a:bodyPr/>
        <a:lstStyle/>
        <a:p>
          <a:endParaRPr lang="en-US"/>
        </a:p>
      </dgm:t>
    </dgm:pt>
    <dgm:pt modelId="{21629342-AAB5-4C0D-8A54-EB647D733F7B}" type="pres">
      <dgm:prSet presAssocID="{D5371E4E-73EC-4149-9F91-EBC8FEFA6929}" presName="connSite1" presStyleCnt="0"/>
      <dgm:spPr/>
    </dgm:pt>
    <dgm:pt modelId="{9ECE6777-0A2E-438E-A2B2-E8F98D65F6BC}" type="pres">
      <dgm:prSet presAssocID="{BC3B5278-50F0-4BE5-9D11-2731D257EBF7}" presName="Name9" presStyleLbl="sibTrans2D1" presStyleIdx="2" presStyleCnt="6"/>
      <dgm:spPr/>
      <dgm:t>
        <a:bodyPr/>
        <a:lstStyle/>
        <a:p>
          <a:endParaRPr lang="en-US"/>
        </a:p>
      </dgm:t>
    </dgm:pt>
    <dgm:pt modelId="{A3E2B919-FBB3-4964-94FB-B39F972EF3BE}" type="pres">
      <dgm:prSet presAssocID="{F62013DB-752B-4DDC-AB5A-26AA5BFC7022}" presName="composite2" presStyleCnt="0"/>
      <dgm:spPr/>
    </dgm:pt>
    <dgm:pt modelId="{8DBB9DE9-0856-4751-A86C-1714BCF82930}" type="pres">
      <dgm:prSet presAssocID="{F62013DB-752B-4DDC-AB5A-26AA5BFC7022}" presName="dummyNode2" presStyleLbl="node1" presStyleIdx="2" presStyleCnt="7"/>
      <dgm:spPr/>
    </dgm:pt>
    <dgm:pt modelId="{57A05E1A-949B-4B9D-A751-AC5565BF9DA0}" type="pres">
      <dgm:prSet presAssocID="{F62013DB-752B-4DDC-AB5A-26AA5BFC7022}" presName="childNode2" presStyleLbl="bgAcc1" presStyleIdx="3" presStyleCnt="7">
        <dgm:presLayoutVars>
          <dgm:bulletEnabled val="1"/>
        </dgm:presLayoutVars>
      </dgm:prSet>
      <dgm:spPr/>
      <dgm:t>
        <a:bodyPr/>
        <a:lstStyle/>
        <a:p>
          <a:endParaRPr lang="en-US"/>
        </a:p>
      </dgm:t>
    </dgm:pt>
    <dgm:pt modelId="{6FEA10BB-5741-44D4-B6DA-106B36A6A69F}" type="pres">
      <dgm:prSet presAssocID="{F62013DB-752B-4DDC-AB5A-26AA5BFC7022}" presName="childNode2tx" presStyleLbl="bgAcc1" presStyleIdx="3" presStyleCnt="7">
        <dgm:presLayoutVars>
          <dgm:bulletEnabled val="1"/>
        </dgm:presLayoutVars>
      </dgm:prSet>
      <dgm:spPr/>
      <dgm:t>
        <a:bodyPr/>
        <a:lstStyle/>
        <a:p>
          <a:endParaRPr lang="en-US"/>
        </a:p>
      </dgm:t>
    </dgm:pt>
    <dgm:pt modelId="{035DB17C-EBB4-48C6-80A6-3D88B24781AC}" type="pres">
      <dgm:prSet presAssocID="{F62013DB-752B-4DDC-AB5A-26AA5BFC7022}" presName="parentNode2" presStyleLbl="node1" presStyleIdx="3" presStyleCnt="7">
        <dgm:presLayoutVars>
          <dgm:chMax val="0"/>
          <dgm:bulletEnabled val="1"/>
        </dgm:presLayoutVars>
      </dgm:prSet>
      <dgm:spPr/>
      <dgm:t>
        <a:bodyPr/>
        <a:lstStyle/>
        <a:p>
          <a:endParaRPr lang="en-US"/>
        </a:p>
      </dgm:t>
    </dgm:pt>
    <dgm:pt modelId="{121FB88F-7739-449A-AF82-4C0F5453E470}" type="pres">
      <dgm:prSet presAssocID="{F62013DB-752B-4DDC-AB5A-26AA5BFC7022}" presName="connSite2" presStyleCnt="0"/>
      <dgm:spPr/>
    </dgm:pt>
    <dgm:pt modelId="{57E0E1CE-378F-4FB1-8F8D-67E2C3C1EE5A}" type="pres">
      <dgm:prSet presAssocID="{A0389E83-DFD6-44A5-9DBD-4DC4F45874EE}" presName="Name18" presStyleLbl="sibTrans2D1" presStyleIdx="3" presStyleCnt="6"/>
      <dgm:spPr/>
      <dgm:t>
        <a:bodyPr/>
        <a:lstStyle/>
        <a:p>
          <a:endParaRPr lang="en-US"/>
        </a:p>
      </dgm:t>
    </dgm:pt>
    <dgm:pt modelId="{EBA791E1-2DAE-4B8D-9CA8-BB8A493157BF}" type="pres">
      <dgm:prSet presAssocID="{71E79C4F-2D5B-4007-B391-E4E23CE6BB2A}" presName="composite1" presStyleCnt="0"/>
      <dgm:spPr/>
    </dgm:pt>
    <dgm:pt modelId="{72C3876C-2149-449D-B14B-3966113F3854}" type="pres">
      <dgm:prSet presAssocID="{71E79C4F-2D5B-4007-B391-E4E23CE6BB2A}" presName="dummyNode1" presStyleLbl="node1" presStyleIdx="3" presStyleCnt="7"/>
      <dgm:spPr/>
    </dgm:pt>
    <dgm:pt modelId="{D0C5EC5A-8F50-42C4-9384-C8274B08E6D3}" type="pres">
      <dgm:prSet presAssocID="{71E79C4F-2D5B-4007-B391-E4E23CE6BB2A}" presName="childNode1" presStyleLbl="bgAcc1" presStyleIdx="4" presStyleCnt="7">
        <dgm:presLayoutVars>
          <dgm:bulletEnabled val="1"/>
        </dgm:presLayoutVars>
      </dgm:prSet>
      <dgm:spPr/>
    </dgm:pt>
    <dgm:pt modelId="{65EEB16C-9523-46D3-81F6-04DAC4887B69}" type="pres">
      <dgm:prSet presAssocID="{71E79C4F-2D5B-4007-B391-E4E23CE6BB2A}" presName="childNode1tx" presStyleLbl="bgAcc1" presStyleIdx="4" presStyleCnt="7">
        <dgm:presLayoutVars>
          <dgm:bulletEnabled val="1"/>
        </dgm:presLayoutVars>
      </dgm:prSet>
      <dgm:spPr/>
    </dgm:pt>
    <dgm:pt modelId="{0670E07A-6F41-4892-BB74-0DC9B6E1E20F}" type="pres">
      <dgm:prSet presAssocID="{71E79C4F-2D5B-4007-B391-E4E23CE6BB2A}" presName="parentNode1" presStyleLbl="node1" presStyleIdx="4" presStyleCnt="7">
        <dgm:presLayoutVars>
          <dgm:chMax val="1"/>
          <dgm:bulletEnabled val="1"/>
        </dgm:presLayoutVars>
      </dgm:prSet>
      <dgm:spPr/>
      <dgm:t>
        <a:bodyPr/>
        <a:lstStyle/>
        <a:p>
          <a:endParaRPr lang="en-US"/>
        </a:p>
      </dgm:t>
    </dgm:pt>
    <dgm:pt modelId="{C305672A-D26C-4440-BF38-F67B094AF7CB}" type="pres">
      <dgm:prSet presAssocID="{71E79C4F-2D5B-4007-B391-E4E23CE6BB2A}" presName="connSite1" presStyleCnt="0"/>
      <dgm:spPr/>
    </dgm:pt>
    <dgm:pt modelId="{C8EC79CC-2B86-4548-B206-2B8AB73F4E4E}" type="pres">
      <dgm:prSet presAssocID="{6E779A5B-8EFE-41B8-B2B5-B4CB3D3CA8E9}" presName="Name9" presStyleLbl="sibTrans2D1" presStyleIdx="4" presStyleCnt="6"/>
      <dgm:spPr/>
      <dgm:t>
        <a:bodyPr/>
        <a:lstStyle/>
        <a:p>
          <a:endParaRPr lang="en-US"/>
        </a:p>
      </dgm:t>
    </dgm:pt>
    <dgm:pt modelId="{4129D045-F713-44B5-B1FD-3BD1C4B11235}" type="pres">
      <dgm:prSet presAssocID="{F457C03E-84D9-44AC-B252-FE77A7CFE623}" presName="composite2" presStyleCnt="0"/>
      <dgm:spPr/>
    </dgm:pt>
    <dgm:pt modelId="{B7156CB7-494E-499A-9ACE-2A4657439874}" type="pres">
      <dgm:prSet presAssocID="{F457C03E-84D9-44AC-B252-FE77A7CFE623}" presName="dummyNode2" presStyleLbl="node1" presStyleIdx="4" presStyleCnt="7"/>
      <dgm:spPr/>
    </dgm:pt>
    <dgm:pt modelId="{EB46E3D6-773C-4E2C-9165-BDBB948DE007}" type="pres">
      <dgm:prSet presAssocID="{F457C03E-84D9-44AC-B252-FE77A7CFE623}" presName="childNode2" presStyleLbl="bgAcc1" presStyleIdx="5" presStyleCnt="7">
        <dgm:presLayoutVars>
          <dgm:bulletEnabled val="1"/>
        </dgm:presLayoutVars>
      </dgm:prSet>
      <dgm:spPr/>
    </dgm:pt>
    <dgm:pt modelId="{F0494D01-A32B-42D7-A0DD-3D042DF6E60A}" type="pres">
      <dgm:prSet presAssocID="{F457C03E-84D9-44AC-B252-FE77A7CFE623}" presName="childNode2tx" presStyleLbl="bgAcc1" presStyleIdx="5" presStyleCnt="7">
        <dgm:presLayoutVars>
          <dgm:bulletEnabled val="1"/>
        </dgm:presLayoutVars>
      </dgm:prSet>
      <dgm:spPr/>
    </dgm:pt>
    <dgm:pt modelId="{C04C6239-44C6-4189-920F-52FE7EE97106}" type="pres">
      <dgm:prSet presAssocID="{F457C03E-84D9-44AC-B252-FE77A7CFE623}" presName="parentNode2" presStyleLbl="node1" presStyleIdx="5" presStyleCnt="7">
        <dgm:presLayoutVars>
          <dgm:chMax val="0"/>
          <dgm:bulletEnabled val="1"/>
        </dgm:presLayoutVars>
      </dgm:prSet>
      <dgm:spPr/>
      <dgm:t>
        <a:bodyPr/>
        <a:lstStyle/>
        <a:p>
          <a:endParaRPr lang="en-US"/>
        </a:p>
      </dgm:t>
    </dgm:pt>
    <dgm:pt modelId="{49CCEA15-C222-4474-807C-45DB092990A1}" type="pres">
      <dgm:prSet presAssocID="{F457C03E-84D9-44AC-B252-FE77A7CFE623}" presName="connSite2" presStyleCnt="0"/>
      <dgm:spPr/>
    </dgm:pt>
    <dgm:pt modelId="{93505CED-9EC9-4136-8F3E-D62A49F3A0C7}" type="pres">
      <dgm:prSet presAssocID="{4815E20D-CF11-449B-83FE-0F6F6337E543}" presName="Name18" presStyleLbl="sibTrans2D1" presStyleIdx="5" presStyleCnt="6"/>
      <dgm:spPr/>
      <dgm:t>
        <a:bodyPr/>
        <a:lstStyle/>
        <a:p>
          <a:endParaRPr lang="en-US"/>
        </a:p>
      </dgm:t>
    </dgm:pt>
    <dgm:pt modelId="{BF7F59C0-630F-43A7-B96C-A4D5E6F00C82}" type="pres">
      <dgm:prSet presAssocID="{2E051195-3609-48BC-A1B5-8B4915B3B82A}" presName="composite1" presStyleCnt="0"/>
      <dgm:spPr/>
    </dgm:pt>
    <dgm:pt modelId="{240EA9D8-FD4D-4FAA-893D-94452099BFCD}" type="pres">
      <dgm:prSet presAssocID="{2E051195-3609-48BC-A1B5-8B4915B3B82A}" presName="dummyNode1" presStyleLbl="node1" presStyleIdx="5" presStyleCnt="7"/>
      <dgm:spPr/>
    </dgm:pt>
    <dgm:pt modelId="{C621E2F5-4CCD-4FD2-9203-4D37984828D9}" type="pres">
      <dgm:prSet presAssocID="{2E051195-3609-48BC-A1B5-8B4915B3B82A}" presName="childNode1" presStyleLbl="bgAcc1" presStyleIdx="6" presStyleCnt="7">
        <dgm:presLayoutVars>
          <dgm:bulletEnabled val="1"/>
        </dgm:presLayoutVars>
      </dgm:prSet>
      <dgm:spPr/>
    </dgm:pt>
    <dgm:pt modelId="{710283F2-D353-4420-A33A-5F94221CD3A6}" type="pres">
      <dgm:prSet presAssocID="{2E051195-3609-48BC-A1B5-8B4915B3B82A}" presName="childNode1tx" presStyleLbl="bgAcc1" presStyleIdx="6" presStyleCnt="7">
        <dgm:presLayoutVars>
          <dgm:bulletEnabled val="1"/>
        </dgm:presLayoutVars>
      </dgm:prSet>
      <dgm:spPr/>
    </dgm:pt>
    <dgm:pt modelId="{58D0F0A9-B268-48FC-B2A0-B790E0F4548F}" type="pres">
      <dgm:prSet presAssocID="{2E051195-3609-48BC-A1B5-8B4915B3B82A}" presName="parentNode1" presStyleLbl="node1" presStyleIdx="6" presStyleCnt="7">
        <dgm:presLayoutVars>
          <dgm:chMax val="1"/>
          <dgm:bulletEnabled val="1"/>
        </dgm:presLayoutVars>
      </dgm:prSet>
      <dgm:spPr/>
      <dgm:t>
        <a:bodyPr/>
        <a:lstStyle/>
        <a:p>
          <a:endParaRPr lang="en-US"/>
        </a:p>
      </dgm:t>
    </dgm:pt>
    <dgm:pt modelId="{94C4227E-FA11-416A-8745-EEDE19062988}" type="pres">
      <dgm:prSet presAssocID="{2E051195-3609-48BC-A1B5-8B4915B3B82A}" presName="connSite1" presStyleCnt="0"/>
      <dgm:spPr/>
    </dgm:pt>
  </dgm:ptLst>
  <dgm:cxnLst>
    <dgm:cxn modelId="{A4BCC3F3-0566-44EC-803D-E4A83AB63C33}" type="presOf" srcId="{F62013DB-752B-4DDC-AB5A-26AA5BFC7022}" destId="{035DB17C-EBB4-48C6-80A6-3D88B24781AC}" srcOrd="0" destOrd="0" presId="urn:microsoft.com/office/officeart/2005/8/layout/hProcess4"/>
    <dgm:cxn modelId="{809BCA8F-0B02-403D-9EBB-2F40402A4789}" type="presOf" srcId="{D5371E4E-73EC-4149-9F91-EBC8FEFA6929}" destId="{47F1C879-F63C-478C-98DF-D805432BDA3D}" srcOrd="0" destOrd="0" presId="urn:microsoft.com/office/officeart/2005/8/layout/hProcess4"/>
    <dgm:cxn modelId="{21F5F2F6-16E0-4E01-A548-AB87184814B1}" srcId="{AC3734A1-5B50-4F5B-8523-4D22D6F80497}" destId="{1C86FBD9-6F32-400A-9496-278546D6C070}" srcOrd="1" destOrd="0" parTransId="{00EB273E-1E3C-4EB5-81D5-B87B0D09421C}" sibTransId="{D6F333FA-E28A-41BC-B132-5FBE5669F751}"/>
    <dgm:cxn modelId="{C93286EC-B0A4-4C5A-A9AB-A787035634D2}" type="presOf" srcId="{AC3734A1-5B50-4F5B-8523-4D22D6F80497}" destId="{7334E80E-DA99-49AC-A620-38A1A2A0D6B4}" srcOrd="0" destOrd="0" presId="urn:microsoft.com/office/officeart/2005/8/layout/hProcess4"/>
    <dgm:cxn modelId="{417C9AED-6E33-4597-95AF-44E2AFD8F9EE}" srcId="{AC3734A1-5B50-4F5B-8523-4D22D6F80497}" destId="{36AF93BD-338D-4387-9899-88707B78BF34}" srcOrd="0" destOrd="0" parTransId="{1719D3E6-9EB7-4B47-A756-2423D654DD55}" sibTransId="{67BED62B-569C-45F2-8E2A-6BF4CF2081BC}"/>
    <dgm:cxn modelId="{72FF1379-A64F-4046-8E40-3D3CC538197D}" type="presOf" srcId="{BC3B5278-50F0-4BE5-9D11-2731D257EBF7}" destId="{9ECE6777-0A2E-438E-A2B2-E8F98D65F6BC}" srcOrd="0" destOrd="0" presId="urn:microsoft.com/office/officeart/2005/8/layout/hProcess4"/>
    <dgm:cxn modelId="{F2686350-17B4-4C19-A763-FD97E48B1B83}" type="presOf" srcId="{36AF93BD-338D-4387-9899-88707B78BF34}" destId="{36D72B33-2F00-4BB4-8A0F-AED78520559A}" srcOrd="0" destOrd="0" presId="urn:microsoft.com/office/officeart/2005/8/layout/hProcess4"/>
    <dgm:cxn modelId="{80572081-5CD2-4936-AF3D-4090211C7371}" type="presOf" srcId="{71E79C4F-2D5B-4007-B391-E4E23CE6BB2A}" destId="{0670E07A-6F41-4892-BB74-0DC9B6E1E20F}" srcOrd="0" destOrd="0" presId="urn:microsoft.com/office/officeart/2005/8/layout/hProcess4"/>
    <dgm:cxn modelId="{CDFF2D26-45C3-4700-AFDE-C76555565583}" type="presOf" srcId="{F457C03E-84D9-44AC-B252-FE77A7CFE623}" destId="{C04C6239-44C6-4189-920F-52FE7EE97106}" srcOrd="0" destOrd="0" presId="urn:microsoft.com/office/officeart/2005/8/layout/hProcess4"/>
    <dgm:cxn modelId="{95E51D13-F0A0-4398-B915-00E4632433FB}" srcId="{AC3734A1-5B50-4F5B-8523-4D22D6F80497}" destId="{2E051195-3609-48BC-A1B5-8B4915B3B82A}" srcOrd="6" destOrd="0" parTransId="{59DBAE04-77C7-4984-8DED-8E1B701748E4}" sibTransId="{9D0B050C-A58D-41E4-962C-4B518F30D902}"/>
    <dgm:cxn modelId="{10F5445F-DB06-4583-B1E5-488487B5D1C0}" type="presOf" srcId="{D6F333FA-E28A-41BC-B132-5FBE5669F751}" destId="{98994FFB-A370-4277-8705-C865D7FDA955}" srcOrd="0" destOrd="0" presId="urn:microsoft.com/office/officeart/2005/8/layout/hProcess4"/>
    <dgm:cxn modelId="{AA051617-9E4C-4902-96DC-CB1166C35F30}" type="presOf" srcId="{A0389E83-DFD6-44A5-9DBD-4DC4F45874EE}" destId="{57E0E1CE-378F-4FB1-8F8D-67E2C3C1EE5A}" srcOrd="0" destOrd="0" presId="urn:microsoft.com/office/officeart/2005/8/layout/hProcess4"/>
    <dgm:cxn modelId="{7CA67A28-D0E0-44A3-A046-217432B284CE}" srcId="{AC3734A1-5B50-4F5B-8523-4D22D6F80497}" destId="{D5371E4E-73EC-4149-9F91-EBC8FEFA6929}" srcOrd="2" destOrd="0" parTransId="{6C358341-A655-41D3-B37D-CD6E5C2E2085}" sibTransId="{BC3B5278-50F0-4BE5-9D11-2731D257EBF7}"/>
    <dgm:cxn modelId="{0C73C628-0474-43B6-A611-69451B7296A7}" type="presOf" srcId="{4815E20D-CF11-449B-83FE-0F6F6337E543}" destId="{93505CED-9EC9-4136-8F3E-D62A49F3A0C7}" srcOrd="0" destOrd="0" presId="urn:microsoft.com/office/officeart/2005/8/layout/hProcess4"/>
    <dgm:cxn modelId="{0C8396EF-035D-4E8E-8671-8B8209FB4B71}" type="presOf" srcId="{6E779A5B-8EFE-41B8-B2B5-B4CB3D3CA8E9}" destId="{C8EC79CC-2B86-4548-B206-2B8AB73F4E4E}" srcOrd="0" destOrd="0" presId="urn:microsoft.com/office/officeart/2005/8/layout/hProcess4"/>
    <dgm:cxn modelId="{C19083BE-8F62-461D-9CBF-D5C42A0209CE}" type="presOf" srcId="{1C86FBD9-6F32-400A-9496-278546D6C070}" destId="{D4346952-4967-4648-8F31-121881AEFE4C}" srcOrd="0" destOrd="0" presId="urn:microsoft.com/office/officeart/2005/8/layout/hProcess4"/>
    <dgm:cxn modelId="{64A574D0-ACDE-4940-BAEE-7E2CEB16A4B4}" srcId="{AC3734A1-5B50-4F5B-8523-4D22D6F80497}" destId="{71E79C4F-2D5B-4007-B391-E4E23CE6BB2A}" srcOrd="4" destOrd="0" parTransId="{3925AB86-C298-464C-A2E6-DDE39BF6EB84}" sibTransId="{6E779A5B-8EFE-41B8-B2B5-B4CB3D3CA8E9}"/>
    <dgm:cxn modelId="{9F225F3D-3DA0-425D-89F4-B867130F29DD}" srcId="{AC3734A1-5B50-4F5B-8523-4D22D6F80497}" destId="{F457C03E-84D9-44AC-B252-FE77A7CFE623}" srcOrd="5" destOrd="0" parTransId="{F9C62B90-A5BF-451E-87C8-99C898D22249}" sibTransId="{4815E20D-CF11-449B-83FE-0F6F6337E543}"/>
    <dgm:cxn modelId="{5079246F-7F6D-44A4-BDC0-6823166C60DE}" type="presOf" srcId="{2E051195-3609-48BC-A1B5-8B4915B3B82A}" destId="{58D0F0A9-B268-48FC-B2A0-B790E0F4548F}" srcOrd="0" destOrd="0" presId="urn:microsoft.com/office/officeart/2005/8/layout/hProcess4"/>
    <dgm:cxn modelId="{9AEDD9EB-7B29-4E7B-82CF-43561C1F0065}" srcId="{AC3734A1-5B50-4F5B-8523-4D22D6F80497}" destId="{F62013DB-752B-4DDC-AB5A-26AA5BFC7022}" srcOrd="3" destOrd="0" parTransId="{78437E5A-5422-4B22-A548-7B0EE8C63BA4}" sibTransId="{A0389E83-DFD6-44A5-9DBD-4DC4F45874EE}"/>
    <dgm:cxn modelId="{7EAACAE2-03DE-4EB5-84D3-5FA76F480398}" type="presOf" srcId="{67BED62B-569C-45F2-8E2A-6BF4CF2081BC}" destId="{8F6B917A-0906-4F91-B5DB-E18DB624F2A9}" srcOrd="0" destOrd="0" presId="urn:microsoft.com/office/officeart/2005/8/layout/hProcess4"/>
    <dgm:cxn modelId="{C8597D23-1510-4139-BBBF-21EA5CCDFF60}" type="presParOf" srcId="{7334E80E-DA99-49AC-A620-38A1A2A0D6B4}" destId="{FE2B5EC1-1EEE-4EC4-8B03-2E43DCC21765}" srcOrd="0" destOrd="0" presId="urn:microsoft.com/office/officeart/2005/8/layout/hProcess4"/>
    <dgm:cxn modelId="{CB1905C9-48A4-4565-95B1-A8C6DEC82DD3}" type="presParOf" srcId="{7334E80E-DA99-49AC-A620-38A1A2A0D6B4}" destId="{D476BB6E-A3B5-41DB-A597-47C6CD5FFB7A}" srcOrd="1" destOrd="0" presId="urn:microsoft.com/office/officeart/2005/8/layout/hProcess4"/>
    <dgm:cxn modelId="{701B2A28-25A3-47A2-A50D-46FB1EA34A81}" type="presParOf" srcId="{7334E80E-DA99-49AC-A620-38A1A2A0D6B4}" destId="{2804BA74-6704-4C25-93B6-29EF6D5B713F}" srcOrd="2" destOrd="0" presId="urn:microsoft.com/office/officeart/2005/8/layout/hProcess4"/>
    <dgm:cxn modelId="{EC9D65E1-FBA6-4DF6-94DC-7EA2B0694AAC}" type="presParOf" srcId="{2804BA74-6704-4C25-93B6-29EF6D5B713F}" destId="{C6186DBC-BF1E-4D24-B6F9-C185E277AAD8}" srcOrd="0" destOrd="0" presId="urn:microsoft.com/office/officeart/2005/8/layout/hProcess4"/>
    <dgm:cxn modelId="{C88EBFDE-DDBD-451E-951E-85CEEE35D26E}" type="presParOf" srcId="{C6186DBC-BF1E-4D24-B6F9-C185E277AAD8}" destId="{3D3E708F-74EB-4186-BF75-6806948ED588}" srcOrd="0" destOrd="0" presId="urn:microsoft.com/office/officeart/2005/8/layout/hProcess4"/>
    <dgm:cxn modelId="{F8192EE8-AF19-4AF2-8365-DE8FD514AC2E}" type="presParOf" srcId="{C6186DBC-BF1E-4D24-B6F9-C185E277AAD8}" destId="{560D347C-6BCD-41D4-AC16-935E83F57855}" srcOrd="1" destOrd="0" presId="urn:microsoft.com/office/officeart/2005/8/layout/hProcess4"/>
    <dgm:cxn modelId="{4CC9E14B-E8E7-4012-87E5-B74F4A25014A}" type="presParOf" srcId="{C6186DBC-BF1E-4D24-B6F9-C185E277AAD8}" destId="{7D8DB09F-AF5F-4DA2-AD26-A5260DB73F42}" srcOrd="2" destOrd="0" presId="urn:microsoft.com/office/officeart/2005/8/layout/hProcess4"/>
    <dgm:cxn modelId="{CF4D5170-A561-4B10-BB3C-4B874EC5CB1B}" type="presParOf" srcId="{C6186DBC-BF1E-4D24-B6F9-C185E277AAD8}" destId="{36D72B33-2F00-4BB4-8A0F-AED78520559A}" srcOrd="3" destOrd="0" presId="urn:microsoft.com/office/officeart/2005/8/layout/hProcess4"/>
    <dgm:cxn modelId="{35A5A689-0CA7-46FA-B266-A165BDA6F4D1}" type="presParOf" srcId="{C6186DBC-BF1E-4D24-B6F9-C185E277AAD8}" destId="{28A1EFAE-2550-4EC7-95BB-B330A85AA2DA}" srcOrd="4" destOrd="0" presId="urn:microsoft.com/office/officeart/2005/8/layout/hProcess4"/>
    <dgm:cxn modelId="{88730CB7-BCA0-4971-B3BA-619FAC421802}" type="presParOf" srcId="{2804BA74-6704-4C25-93B6-29EF6D5B713F}" destId="{8F6B917A-0906-4F91-B5DB-E18DB624F2A9}" srcOrd="1" destOrd="0" presId="urn:microsoft.com/office/officeart/2005/8/layout/hProcess4"/>
    <dgm:cxn modelId="{B75AA99F-B172-49CC-B580-6279CEFDF947}" type="presParOf" srcId="{2804BA74-6704-4C25-93B6-29EF6D5B713F}" destId="{9CDE3385-C520-4B32-9D30-D407A1285707}" srcOrd="2" destOrd="0" presId="urn:microsoft.com/office/officeart/2005/8/layout/hProcess4"/>
    <dgm:cxn modelId="{6EA8A804-4D1B-43E2-9909-FB4D18D45B9B}" type="presParOf" srcId="{9CDE3385-C520-4B32-9D30-D407A1285707}" destId="{3030A1C7-F053-4A7E-B9F5-5B7023117E96}" srcOrd="0" destOrd="0" presId="urn:microsoft.com/office/officeart/2005/8/layout/hProcess4"/>
    <dgm:cxn modelId="{7ED4CA38-3A19-4FB8-83C7-1E7D4684F126}" type="presParOf" srcId="{9CDE3385-C520-4B32-9D30-D407A1285707}" destId="{7243637A-0A10-420B-87E8-F9C9D1289BBC}" srcOrd="1" destOrd="0" presId="urn:microsoft.com/office/officeart/2005/8/layout/hProcess4"/>
    <dgm:cxn modelId="{353948E4-DBEF-4C82-921A-D218F0B951F5}" type="presParOf" srcId="{9CDE3385-C520-4B32-9D30-D407A1285707}" destId="{C0DDE2DD-0D84-4E4A-9AD0-A6F8DCC89715}" srcOrd="2" destOrd="0" presId="urn:microsoft.com/office/officeart/2005/8/layout/hProcess4"/>
    <dgm:cxn modelId="{9219E11E-42B6-4AFE-B8B6-2F6D3354D72C}" type="presParOf" srcId="{9CDE3385-C520-4B32-9D30-D407A1285707}" destId="{D4346952-4967-4648-8F31-121881AEFE4C}" srcOrd="3" destOrd="0" presId="urn:microsoft.com/office/officeart/2005/8/layout/hProcess4"/>
    <dgm:cxn modelId="{481043F2-13B1-4D60-A8A9-A36D5B4FE0B5}" type="presParOf" srcId="{9CDE3385-C520-4B32-9D30-D407A1285707}" destId="{7F1F0599-5CBB-40A8-80E3-41CDBDE0B3C8}" srcOrd="4" destOrd="0" presId="urn:microsoft.com/office/officeart/2005/8/layout/hProcess4"/>
    <dgm:cxn modelId="{132BE2E9-565B-459C-9BE9-12AC82557D6F}" type="presParOf" srcId="{2804BA74-6704-4C25-93B6-29EF6D5B713F}" destId="{98994FFB-A370-4277-8705-C865D7FDA955}" srcOrd="3" destOrd="0" presId="urn:microsoft.com/office/officeart/2005/8/layout/hProcess4"/>
    <dgm:cxn modelId="{7355F32A-BB7A-40D9-A4A8-DB340567B635}" type="presParOf" srcId="{2804BA74-6704-4C25-93B6-29EF6D5B713F}" destId="{003A0149-9544-4CA7-A423-7FBF7A6AC984}" srcOrd="4" destOrd="0" presId="urn:microsoft.com/office/officeart/2005/8/layout/hProcess4"/>
    <dgm:cxn modelId="{246C53C2-1851-4BCB-9B57-83091032FFA4}" type="presParOf" srcId="{003A0149-9544-4CA7-A423-7FBF7A6AC984}" destId="{077C2FA9-90AF-4D0D-9039-580D5AF732E9}" srcOrd="0" destOrd="0" presId="urn:microsoft.com/office/officeart/2005/8/layout/hProcess4"/>
    <dgm:cxn modelId="{FE228AD7-3218-44A6-B3BC-C193F62A613C}" type="presParOf" srcId="{003A0149-9544-4CA7-A423-7FBF7A6AC984}" destId="{C92EA53C-7CFD-4B5E-B5D3-3976BF7087EB}" srcOrd="1" destOrd="0" presId="urn:microsoft.com/office/officeart/2005/8/layout/hProcess4"/>
    <dgm:cxn modelId="{80ACDDC0-A941-4C1B-A25C-2C7B7AE83E07}" type="presParOf" srcId="{003A0149-9544-4CA7-A423-7FBF7A6AC984}" destId="{2EA93F98-5DA8-4CD2-90C4-4C7D73B84AD5}" srcOrd="2" destOrd="0" presId="urn:microsoft.com/office/officeart/2005/8/layout/hProcess4"/>
    <dgm:cxn modelId="{29D3D191-0114-46C5-A935-FFFDD5FD3E24}" type="presParOf" srcId="{003A0149-9544-4CA7-A423-7FBF7A6AC984}" destId="{47F1C879-F63C-478C-98DF-D805432BDA3D}" srcOrd="3" destOrd="0" presId="urn:microsoft.com/office/officeart/2005/8/layout/hProcess4"/>
    <dgm:cxn modelId="{2D80D6BD-3D94-45DF-9112-3F20271CE530}" type="presParOf" srcId="{003A0149-9544-4CA7-A423-7FBF7A6AC984}" destId="{21629342-AAB5-4C0D-8A54-EB647D733F7B}" srcOrd="4" destOrd="0" presId="urn:microsoft.com/office/officeart/2005/8/layout/hProcess4"/>
    <dgm:cxn modelId="{F282F193-FFFC-41CE-A10C-2705B3FEA996}" type="presParOf" srcId="{2804BA74-6704-4C25-93B6-29EF6D5B713F}" destId="{9ECE6777-0A2E-438E-A2B2-E8F98D65F6BC}" srcOrd="5" destOrd="0" presId="urn:microsoft.com/office/officeart/2005/8/layout/hProcess4"/>
    <dgm:cxn modelId="{4CD40BB7-656B-4C7F-AB76-C5DF58417C50}" type="presParOf" srcId="{2804BA74-6704-4C25-93B6-29EF6D5B713F}" destId="{A3E2B919-FBB3-4964-94FB-B39F972EF3BE}" srcOrd="6" destOrd="0" presId="urn:microsoft.com/office/officeart/2005/8/layout/hProcess4"/>
    <dgm:cxn modelId="{5096676C-B5FF-4E4D-9C97-492F6E4E6E51}" type="presParOf" srcId="{A3E2B919-FBB3-4964-94FB-B39F972EF3BE}" destId="{8DBB9DE9-0856-4751-A86C-1714BCF82930}" srcOrd="0" destOrd="0" presId="urn:microsoft.com/office/officeart/2005/8/layout/hProcess4"/>
    <dgm:cxn modelId="{2F56F806-116F-414E-A9A1-C1508BCD5409}" type="presParOf" srcId="{A3E2B919-FBB3-4964-94FB-B39F972EF3BE}" destId="{57A05E1A-949B-4B9D-A751-AC5565BF9DA0}" srcOrd="1" destOrd="0" presId="urn:microsoft.com/office/officeart/2005/8/layout/hProcess4"/>
    <dgm:cxn modelId="{26221D05-C865-463A-BB4D-FD931755F64D}" type="presParOf" srcId="{A3E2B919-FBB3-4964-94FB-B39F972EF3BE}" destId="{6FEA10BB-5741-44D4-B6DA-106B36A6A69F}" srcOrd="2" destOrd="0" presId="urn:microsoft.com/office/officeart/2005/8/layout/hProcess4"/>
    <dgm:cxn modelId="{3D7DF6CD-D20D-461E-9733-5E86633B4B70}" type="presParOf" srcId="{A3E2B919-FBB3-4964-94FB-B39F972EF3BE}" destId="{035DB17C-EBB4-48C6-80A6-3D88B24781AC}" srcOrd="3" destOrd="0" presId="urn:microsoft.com/office/officeart/2005/8/layout/hProcess4"/>
    <dgm:cxn modelId="{AC6A13F7-7350-4FF2-9D54-87EFA813E1A4}" type="presParOf" srcId="{A3E2B919-FBB3-4964-94FB-B39F972EF3BE}" destId="{121FB88F-7739-449A-AF82-4C0F5453E470}" srcOrd="4" destOrd="0" presId="urn:microsoft.com/office/officeart/2005/8/layout/hProcess4"/>
    <dgm:cxn modelId="{A91FE2DE-BB8F-48F7-BFB2-A045BF20394B}" type="presParOf" srcId="{2804BA74-6704-4C25-93B6-29EF6D5B713F}" destId="{57E0E1CE-378F-4FB1-8F8D-67E2C3C1EE5A}" srcOrd="7" destOrd="0" presId="urn:microsoft.com/office/officeart/2005/8/layout/hProcess4"/>
    <dgm:cxn modelId="{7B9BCFA1-F55B-4B66-9AA2-7FE992EC9BEC}" type="presParOf" srcId="{2804BA74-6704-4C25-93B6-29EF6D5B713F}" destId="{EBA791E1-2DAE-4B8D-9CA8-BB8A493157BF}" srcOrd="8" destOrd="0" presId="urn:microsoft.com/office/officeart/2005/8/layout/hProcess4"/>
    <dgm:cxn modelId="{978B39E0-8681-4EBF-8843-A47DD781EAD2}" type="presParOf" srcId="{EBA791E1-2DAE-4B8D-9CA8-BB8A493157BF}" destId="{72C3876C-2149-449D-B14B-3966113F3854}" srcOrd="0" destOrd="0" presId="urn:microsoft.com/office/officeart/2005/8/layout/hProcess4"/>
    <dgm:cxn modelId="{DD969D78-4A1C-4B5D-BCB0-F8F85E85F6E0}" type="presParOf" srcId="{EBA791E1-2DAE-4B8D-9CA8-BB8A493157BF}" destId="{D0C5EC5A-8F50-42C4-9384-C8274B08E6D3}" srcOrd="1" destOrd="0" presId="urn:microsoft.com/office/officeart/2005/8/layout/hProcess4"/>
    <dgm:cxn modelId="{4684C72F-1C60-4BCF-A7A9-FFB05FD25BEA}" type="presParOf" srcId="{EBA791E1-2DAE-4B8D-9CA8-BB8A493157BF}" destId="{65EEB16C-9523-46D3-81F6-04DAC4887B69}" srcOrd="2" destOrd="0" presId="urn:microsoft.com/office/officeart/2005/8/layout/hProcess4"/>
    <dgm:cxn modelId="{1F1779B1-9806-4E41-8E5A-B439ABDC702C}" type="presParOf" srcId="{EBA791E1-2DAE-4B8D-9CA8-BB8A493157BF}" destId="{0670E07A-6F41-4892-BB74-0DC9B6E1E20F}" srcOrd="3" destOrd="0" presId="urn:microsoft.com/office/officeart/2005/8/layout/hProcess4"/>
    <dgm:cxn modelId="{2586E425-DFD4-472B-B622-CCCD6EA1BC0B}" type="presParOf" srcId="{EBA791E1-2DAE-4B8D-9CA8-BB8A493157BF}" destId="{C305672A-D26C-4440-BF38-F67B094AF7CB}" srcOrd="4" destOrd="0" presId="urn:microsoft.com/office/officeart/2005/8/layout/hProcess4"/>
    <dgm:cxn modelId="{599C5BCE-BDA7-4DA3-A552-E135544F8FF4}" type="presParOf" srcId="{2804BA74-6704-4C25-93B6-29EF6D5B713F}" destId="{C8EC79CC-2B86-4548-B206-2B8AB73F4E4E}" srcOrd="9" destOrd="0" presId="urn:microsoft.com/office/officeart/2005/8/layout/hProcess4"/>
    <dgm:cxn modelId="{EB1FE125-0B2E-48BE-9C5F-AD91FA8B0FD3}" type="presParOf" srcId="{2804BA74-6704-4C25-93B6-29EF6D5B713F}" destId="{4129D045-F713-44B5-B1FD-3BD1C4B11235}" srcOrd="10" destOrd="0" presId="urn:microsoft.com/office/officeart/2005/8/layout/hProcess4"/>
    <dgm:cxn modelId="{AC7E3FDF-CF7E-4A24-8C1D-6811B996A728}" type="presParOf" srcId="{4129D045-F713-44B5-B1FD-3BD1C4B11235}" destId="{B7156CB7-494E-499A-9ACE-2A4657439874}" srcOrd="0" destOrd="0" presId="urn:microsoft.com/office/officeart/2005/8/layout/hProcess4"/>
    <dgm:cxn modelId="{C75CF242-08AB-4614-875B-E02C6835F64A}" type="presParOf" srcId="{4129D045-F713-44B5-B1FD-3BD1C4B11235}" destId="{EB46E3D6-773C-4E2C-9165-BDBB948DE007}" srcOrd="1" destOrd="0" presId="urn:microsoft.com/office/officeart/2005/8/layout/hProcess4"/>
    <dgm:cxn modelId="{CC810BEE-5B13-4F82-A0C4-0735A639016D}" type="presParOf" srcId="{4129D045-F713-44B5-B1FD-3BD1C4B11235}" destId="{F0494D01-A32B-42D7-A0DD-3D042DF6E60A}" srcOrd="2" destOrd="0" presId="urn:microsoft.com/office/officeart/2005/8/layout/hProcess4"/>
    <dgm:cxn modelId="{766F4030-9C55-4BE0-83C6-22D7AB670BAD}" type="presParOf" srcId="{4129D045-F713-44B5-B1FD-3BD1C4B11235}" destId="{C04C6239-44C6-4189-920F-52FE7EE97106}" srcOrd="3" destOrd="0" presId="urn:microsoft.com/office/officeart/2005/8/layout/hProcess4"/>
    <dgm:cxn modelId="{276E926B-7144-4981-BC1F-45F8D74BA1D1}" type="presParOf" srcId="{4129D045-F713-44B5-B1FD-3BD1C4B11235}" destId="{49CCEA15-C222-4474-807C-45DB092990A1}" srcOrd="4" destOrd="0" presId="urn:microsoft.com/office/officeart/2005/8/layout/hProcess4"/>
    <dgm:cxn modelId="{37FA088F-1353-41D1-9380-51390C09DB5B}" type="presParOf" srcId="{2804BA74-6704-4C25-93B6-29EF6D5B713F}" destId="{93505CED-9EC9-4136-8F3E-D62A49F3A0C7}" srcOrd="11" destOrd="0" presId="urn:microsoft.com/office/officeart/2005/8/layout/hProcess4"/>
    <dgm:cxn modelId="{AE7B0EDA-8891-45A1-9A74-2D980E271565}" type="presParOf" srcId="{2804BA74-6704-4C25-93B6-29EF6D5B713F}" destId="{BF7F59C0-630F-43A7-B96C-A4D5E6F00C82}" srcOrd="12" destOrd="0" presId="urn:microsoft.com/office/officeart/2005/8/layout/hProcess4"/>
    <dgm:cxn modelId="{DC0257E0-DE76-468D-8D99-625ED06F88DB}" type="presParOf" srcId="{BF7F59C0-630F-43A7-B96C-A4D5E6F00C82}" destId="{240EA9D8-FD4D-4FAA-893D-94452099BFCD}" srcOrd="0" destOrd="0" presId="urn:microsoft.com/office/officeart/2005/8/layout/hProcess4"/>
    <dgm:cxn modelId="{BECEEDF0-41BC-415B-AC97-8ECA748E425F}" type="presParOf" srcId="{BF7F59C0-630F-43A7-B96C-A4D5E6F00C82}" destId="{C621E2F5-4CCD-4FD2-9203-4D37984828D9}" srcOrd="1" destOrd="0" presId="urn:microsoft.com/office/officeart/2005/8/layout/hProcess4"/>
    <dgm:cxn modelId="{186C3CBD-AE4F-4F75-A4E4-93FD4DB25865}" type="presParOf" srcId="{BF7F59C0-630F-43A7-B96C-A4D5E6F00C82}" destId="{710283F2-D353-4420-A33A-5F94221CD3A6}" srcOrd="2" destOrd="0" presId="urn:microsoft.com/office/officeart/2005/8/layout/hProcess4"/>
    <dgm:cxn modelId="{3E4B8352-DEA8-49F8-BBA1-1125D63BDCB5}" type="presParOf" srcId="{BF7F59C0-630F-43A7-B96C-A4D5E6F00C82}" destId="{58D0F0A9-B268-48FC-B2A0-B790E0F4548F}" srcOrd="3" destOrd="0" presId="urn:microsoft.com/office/officeart/2005/8/layout/hProcess4"/>
    <dgm:cxn modelId="{972F9284-50E7-49DC-B8CB-5F4401506237}" type="presParOf" srcId="{BF7F59C0-630F-43A7-B96C-A4D5E6F00C82}" destId="{94C4227E-FA11-416A-8745-EEDE19062988}" srcOrd="4" destOrd="0" presId="urn:microsoft.com/office/officeart/2005/8/layout/hProcess4"/>
  </dgm:cxnLst>
  <dgm:bg/>
  <dgm:whole>
    <a:ln>
      <a:noFill/>
    </a:ln>
  </dgm:whole>
</dgm:dataModel>
</file>

<file path=ppt/diagrams/data4.xml><?xml version="1.0" encoding="utf-8"?>
<dgm:dataModel xmlns:dgm="http://schemas.openxmlformats.org/drawingml/2006/diagram" xmlns:a="http://schemas.openxmlformats.org/drawingml/2006/main">
  <dgm:ptLst>
    <dgm:pt modelId="{AC3734A1-5B50-4F5B-8523-4D22D6F80497}" type="doc">
      <dgm:prSet loTypeId="urn:microsoft.com/office/officeart/2005/8/layout/hProcess4" loCatId="process" qsTypeId="urn:microsoft.com/office/officeart/2005/8/quickstyle/simple1" qsCatId="simple" csTypeId="urn:microsoft.com/office/officeart/2005/8/colors/accent1_2" csCatId="accent1" phldr="1"/>
      <dgm:spPr>
        <a:scene3d>
          <a:camera prst="isometricOffAxis1Right"/>
          <a:lightRig rig="threePt" dir="t"/>
        </a:scene3d>
      </dgm:spPr>
      <dgm:t>
        <a:bodyPr/>
        <a:lstStyle/>
        <a:p>
          <a:endParaRPr lang="en-US"/>
        </a:p>
      </dgm:t>
    </dgm:pt>
    <dgm:pt modelId="{36AF93BD-338D-4387-9899-88707B78BF34}">
      <dgm:prSet phldrT="[Text]"/>
      <dgm:spPr/>
      <dgm:t>
        <a:bodyPr/>
        <a:lstStyle/>
        <a:p>
          <a:r>
            <a:rPr lang="en-US" dirty="0" smtClean="0"/>
            <a:t>RTE 1</a:t>
          </a:r>
          <a:endParaRPr lang="en-US" dirty="0"/>
        </a:p>
      </dgm:t>
    </dgm:pt>
    <dgm:pt modelId="{1719D3E6-9EB7-4B47-A756-2423D654DD55}" type="parTrans" cxnId="{417C9AED-6E33-4597-95AF-44E2AFD8F9EE}">
      <dgm:prSet/>
      <dgm:spPr/>
      <dgm:t>
        <a:bodyPr/>
        <a:lstStyle/>
        <a:p>
          <a:endParaRPr lang="en-US"/>
        </a:p>
      </dgm:t>
    </dgm:pt>
    <dgm:pt modelId="{67BED62B-569C-45F2-8E2A-6BF4CF2081BC}" type="sibTrans" cxnId="{417C9AED-6E33-4597-95AF-44E2AFD8F9EE}">
      <dgm:prSet/>
      <dgm:spPr/>
      <dgm:t>
        <a:bodyPr/>
        <a:lstStyle/>
        <a:p>
          <a:endParaRPr lang="en-US"/>
        </a:p>
      </dgm:t>
    </dgm:pt>
    <dgm:pt modelId="{1C86FBD9-6F32-400A-9496-278546D6C070}">
      <dgm:prSet phldrT="[Text]"/>
      <dgm:spPr/>
      <dgm:t>
        <a:bodyPr/>
        <a:lstStyle/>
        <a:p>
          <a:r>
            <a:rPr lang="en-US" dirty="0" smtClean="0"/>
            <a:t>RTE 2</a:t>
          </a:r>
          <a:endParaRPr lang="en-US" dirty="0"/>
        </a:p>
      </dgm:t>
    </dgm:pt>
    <dgm:pt modelId="{00EB273E-1E3C-4EB5-81D5-B87B0D09421C}" type="parTrans" cxnId="{21F5F2F6-16E0-4E01-A548-AB87184814B1}">
      <dgm:prSet/>
      <dgm:spPr/>
      <dgm:t>
        <a:bodyPr/>
        <a:lstStyle/>
        <a:p>
          <a:endParaRPr lang="en-US"/>
        </a:p>
      </dgm:t>
    </dgm:pt>
    <dgm:pt modelId="{D6F333FA-E28A-41BC-B132-5FBE5669F751}" type="sibTrans" cxnId="{21F5F2F6-16E0-4E01-A548-AB87184814B1}">
      <dgm:prSet/>
      <dgm:spPr/>
      <dgm:t>
        <a:bodyPr/>
        <a:lstStyle/>
        <a:p>
          <a:endParaRPr lang="en-US"/>
        </a:p>
      </dgm:t>
    </dgm:pt>
    <dgm:pt modelId="{F62013DB-752B-4DDC-AB5A-26AA5BFC7022}">
      <dgm:prSet phldrT="[Text]"/>
      <dgm:spPr/>
      <dgm:t>
        <a:bodyPr/>
        <a:lstStyle/>
        <a:p>
          <a:pPr algn="ctr"/>
          <a:r>
            <a:rPr lang="en-US" dirty="0" smtClean="0"/>
            <a:t>RTE 4 </a:t>
          </a:r>
          <a:endParaRPr lang="en-US" dirty="0"/>
        </a:p>
      </dgm:t>
    </dgm:pt>
    <dgm:pt modelId="{78437E5A-5422-4B22-A548-7B0EE8C63BA4}" type="parTrans" cxnId="{9AEDD9EB-7B29-4E7B-82CF-43561C1F0065}">
      <dgm:prSet/>
      <dgm:spPr/>
      <dgm:t>
        <a:bodyPr/>
        <a:lstStyle/>
        <a:p>
          <a:endParaRPr lang="en-US"/>
        </a:p>
      </dgm:t>
    </dgm:pt>
    <dgm:pt modelId="{A0389E83-DFD6-44A5-9DBD-4DC4F45874EE}" type="sibTrans" cxnId="{9AEDD9EB-7B29-4E7B-82CF-43561C1F0065}">
      <dgm:prSet/>
      <dgm:spPr/>
      <dgm:t>
        <a:bodyPr/>
        <a:lstStyle/>
        <a:p>
          <a:endParaRPr lang="en-US"/>
        </a:p>
      </dgm:t>
    </dgm:pt>
    <dgm:pt modelId="{71E79C4F-2D5B-4007-B391-E4E23CE6BB2A}">
      <dgm:prSet phldrT="[Text]"/>
      <dgm:spPr/>
      <dgm:t>
        <a:bodyPr/>
        <a:lstStyle/>
        <a:p>
          <a:r>
            <a:rPr lang="en-US" dirty="0" smtClean="0"/>
            <a:t>RTE 5</a:t>
          </a:r>
          <a:endParaRPr lang="en-US" dirty="0"/>
        </a:p>
      </dgm:t>
    </dgm:pt>
    <dgm:pt modelId="{3925AB86-C298-464C-A2E6-DDE39BF6EB84}" type="parTrans" cxnId="{64A574D0-ACDE-4940-BAEE-7E2CEB16A4B4}">
      <dgm:prSet/>
      <dgm:spPr/>
      <dgm:t>
        <a:bodyPr/>
        <a:lstStyle/>
        <a:p>
          <a:endParaRPr lang="en-US"/>
        </a:p>
      </dgm:t>
    </dgm:pt>
    <dgm:pt modelId="{6E779A5B-8EFE-41B8-B2B5-B4CB3D3CA8E9}" type="sibTrans" cxnId="{64A574D0-ACDE-4940-BAEE-7E2CEB16A4B4}">
      <dgm:prSet/>
      <dgm:spPr/>
      <dgm:t>
        <a:bodyPr/>
        <a:lstStyle/>
        <a:p>
          <a:endParaRPr lang="en-US"/>
        </a:p>
      </dgm:t>
    </dgm:pt>
    <dgm:pt modelId="{2E051195-3609-48BC-A1B5-8B4915B3B82A}">
      <dgm:prSet/>
      <dgm:spPr/>
      <dgm:t>
        <a:bodyPr/>
        <a:lstStyle/>
        <a:p>
          <a:r>
            <a:rPr lang="en-US" dirty="0" smtClean="0"/>
            <a:t>RTE 7</a:t>
          </a:r>
          <a:endParaRPr lang="en-US" dirty="0"/>
        </a:p>
      </dgm:t>
    </dgm:pt>
    <dgm:pt modelId="{59DBAE04-77C7-4984-8DED-8E1B701748E4}" type="parTrans" cxnId="{95E51D13-F0A0-4398-B915-00E4632433FB}">
      <dgm:prSet/>
      <dgm:spPr/>
      <dgm:t>
        <a:bodyPr/>
        <a:lstStyle/>
        <a:p>
          <a:endParaRPr lang="en-US"/>
        </a:p>
      </dgm:t>
    </dgm:pt>
    <dgm:pt modelId="{9D0B050C-A58D-41E4-962C-4B518F30D902}" type="sibTrans" cxnId="{95E51D13-F0A0-4398-B915-00E4632433FB}">
      <dgm:prSet/>
      <dgm:spPr/>
      <dgm:t>
        <a:bodyPr/>
        <a:lstStyle/>
        <a:p>
          <a:endParaRPr lang="en-US"/>
        </a:p>
      </dgm:t>
    </dgm:pt>
    <dgm:pt modelId="{D5371E4E-73EC-4149-9F91-EBC8FEFA6929}">
      <dgm:prSet/>
      <dgm:spPr/>
      <dgm:t>
        <a:bodyPr/>
        <a:lstStyle/>
        <a:p>
          <a:r>
            <a:rPr lang="en-US" dirty="0" smtClean="0"/>
            <a:t>RTE 3</a:t>
          </a:r>
          <a:endParaRPr lang="en-US" dirty="0"/>
        </a:p>
      </dgm:t>
    </dgm:pt>
    <dgm:pt modelId="{6C358341-A655-41D3-B37D-CD6E5C2E2085}" type="parTrans" cxnId="{7CA67A28-D0E0-44A3-A046-217432B284CE}">
      <dgm:prSet/>
      <dgm:spPr/>
      <dgm:t>
        <a:bodyPr/>
        <a:lstStyle/>
        <a:p>
          <a:endParaRPr lang="en-US"/>
        </a:p>
      </dgm:t>
    </dgm:pt>
    <dgm:pt modelId="{BC3B5278-50F0-4BE5-9D11-2731D257EBF7}" type="sibTrans" cxnId="{7CA67A28-D0E0-44A3-A046-217432B284CE}">
      <dgm:prSet/>
      <dgm:spPr/>
      <dgm:t>
        <a:bodyPr/>
        <a:lstStyle/>
        <a:p>
          <a:endParaRPr lang="en-US"/>
        </a:p>
      </dgm:t>
    </dgm:pt>
    <dgm:pt modelId="{F457C03E-84D9-44AC-B252-FE77A7CFE623}">
      <dgm:prSet/>
      <dgm:spPr/>
      <dgm:t>
        <a:bodyPr/>
        <a:lstStyle/>
        <a:p>
          <a:r>
            <a:rPr lang="en-US" dirty="0" smtClean="0"/>
            <a:t>RTE 6</a:t>
          </a:r>
          <a:endParaRPr lang="en-US" dirty="0"/>
        </a:p>
      </dgm:t>
    </dgm:pt>
    <dgm:pt modelId="{F9C62B90-A5BF-451E-87C8-99C898D22249}" type="parTrans" cxnId="{9F225F3D-3DA0-425D-89F4-B867130F29DD}">
      <dgm:prSet/>
      <dgm:spPr/>
      <dgm:t>
        <a:bodyPr/>
        <a:lstStyle/>
        <a:p>
          <a:endParaRPr lang="en-US"/>
        </a:p>
      </dgm:t>
    </dgm:pt>
    <dgm:pt modelId="{4815E20D-CF11-449B-83FE-0F6F6337E543}" type="sibTrans" cxnId="{9F225F3D-3DA0-425D-89F4-B867130F29DD}">
      <dgm:prSet/>
      <dgm:spPr/>
      <dgm:t>
        <a:bodyPr/>
        <a:lstStyle/>
        <a:p>
          <a:endParaRPr lang="en-US"/>
        </a:p>
      </dgm:t>
    </dgm:pt>
    <dgm:pt modelId="{7334E80E-DA99-49AC-A620-38A1A2A0D6B4}" type="pres">
      <dgm:prSet presAssocID="{AC3734A1-5B50-4F5B-8523-4D22D6F80497}" presName="Name0" presStyleCnt="0">
        <dgm:presLayoutVars>
          <dgm:dir/>
          <dgm:animLvl val="lvl"/>
          <dgm:resizeHandles val="exact"/>
        </dgm:presLayoutVars>
      </dgm:prSet>
      <dgm:spPr/>
      <dgm:t>
        <a:bodyPr/>
        <a:lstStyle/>
        <a:p>
          <a:endParaRPr lang="en-US"/>
        </a:p>
      </dgm:t>
    </dgm:pt>
    <dgm:pt modelId="{FE2B5EC1-1EEE-4EC4-8B03-2E43DCC21765}" type="pres">
      <dgm:prSet presAssocID="{AC3734A1-5B50-4F5B-8523-4D22D6F80497}" presName="tSp" presStyleCnt="0"/>
      <dgm:spPr/>
    </dgm:pt>
    <dgm:pt modelId="{D476BB6E-A3B5-41DB-A597-47C6CD5FFB7A}" type="pres">
      <dgm:prSet presAssocID="{AC3734A1-5B50-4F5B-8523-4D22D6F80497}" presName="bSp" presStyleCnt="0"/>
      <dgm:spPr/>
    </dgm:pt>
    <dgm:pt modelId="{2804BA74-6704-4C25-93B6-29EF6D5B713F}" type="pres">
      <dgm:prSet presAssocID="{AC3734A1-5B50-4F5B-8523-4D22D6F80497}" presName="process" presStyleCnt="0"/>
      <dgm:spPr/>
    </dgm:pt>
    <dgm:pt modelId="{C6186DBC-BF1E-4D24-B6F9-C185E277AAD8}" type="pres">
      <dgm:prSet presAssocID="{36AF93BD-338D-4387-9899-88707B78BF34}" presName="composite1" presStyleCnt="0"/>
      <dgm:spPr/>
    </dgm:pt>
    <dgm:pt modelId="{3D3E708F-74EB-4186-BF75-6806948ED588}" type="pres">
      <dgm:prSet presAssocID="{36AF93BD-338D-4387-9899-88707B78BF34}" presName="dummyNode1" presStyleLbl="node1" presStyleIdx="0" presStyleCnt="7"/>
      <dgm:spPr/>
    </dgm:pt>
    <dgm:pt modelId="{560D347C-6BCD-41D4-AC16-935E83F57855}" type="pres">
      <dgm:prSet presAssocID="{36AF93BD-338D-4387-9899-88707B78BF34}" presName="childNode1" presStyleLbl="bgAcc1" presStyleIdx="0" presStyleCnt="7">
        <dgm:presLayoutVars>
          <dgm:bulletEnabled val="1"/>
        </dgm:presLayoutVars>
      </dgm:prSet>
      <dgm:spPr/>
      <dgm:t>
        <a:bodyPr/>
        <a:lstStyle/>
        <a:p>
          <a:endParaRPr lang="en-US"/>
        </a:p>
      </dgm:t>
    </dgm:pt>
    <dgm:pt modelId="{7D8DB09F-AF5F-4DA2-AD26-A5260DB73F42}" type="pres">
      <dgm:prSet presAssocID="{36AF93BD-338D-4387-9899-88707B78BF34}" presName="childNode1tx" presStyleLbl="bgAcc1" presStyleIdx="0" presStyleCnt="7">
        <dgm:presLayoutVars>
          <dgm:bulletEnabled val="1"/>
        </dgm:presLayoutVars>
      </dgm:prSet>
      <dgm:spPr/>
      <dgm:t>
        <a:bodyPr/>
        <a:lstStyle/>
        <a:p>
          <a:endParaRPr lang="en-US"/>
        </a:p>
      </dgm:t>
    </dgm:pt>
    <dgm:pt modelId="{36D72B33-2F00-4BB4-8A0F-AED78520559A}" type="pres">
      <dgm:prSet presAssocID="{36AF93BD-338D-4387-9899-88707B78BF34}" presName="parentNode1" presStyleLbl="node1" presStyleIdx="0" presStyleCnt="7">
        <dgm:presLayoutVars>
          <dgm:chMax val="1"/>
          <dgm:bulletEnabled val="1"/>
        </dgm:presLayoutVars>
      </dgm:prSet>
      <dgm:spPr/>
      <dgm:t>
        <a:bodyPr/>
        <a:lstStyle/>
        <a:p>
          <a:endParaRPr lang="en-US"/>
        </a:p>
      </dgm:t>
    </dgm:pt>
    <dgm:pt modelId="{28A1EFAE-2550-4EC7-95BB-B330A85AA2DA}" type="pres">
      <dgm:prSet presAssocID="{36AF93BD-338D-4387-9899-88707B78BF34}" presName="connSite1" presStyleCnt="0"/>
      <dgm:spPr/>
    </dgm:pt>
    <dgm:pt modelId="{8F6B917A-0906-4F91-B5DB-E18DB624F2A9}" type="pres">
      <dgm:prSet presAssocID="{67BED62B-569C-45F2-8E2A-6BF4CF2081BC}" presName="Name9" presStyleLbl="sibTrans2D1" presStyleIdx="0" presStyleCnt="6"/>
      <dgm:spPr/>
      <dgm:t>
        <a:bodyPr/>
        <a:lstStyle/>
        <a:p>
          <a:endParaRPr lang="en-US"/>
        </a:p>
      </dgm:t>
    </dgm:pt>
    <dgm:pt modelId="{9CDE3385-C520-4B32-9D30-D407A1285707}" type="pres">
      <dgm:prSet presAssocID="{1C86FBD9-6F32-400A-9496-278546D6C070}" presName="composite2" presStyleCnt="0"/>
      <dgm:spPr/>
    </dgm:pt>
    <dgm:pt modelId="{3030A1C7-F053-4A7E-B9F5-5B7023117E96}" type="pres">
      <dgm:prSet presAssocID="{1C86FBD9-6F32-400A-9496-278546D6C070}" presName="dummyNode2" presStyleLbl="node1" presStyleIdx="0" presStyleCnt="7"/>
      <dgm:spPr/>
    </dgm:pt>
    <dgm:pt modelId="{7243637A-0A10-420B-87E8-F9C9D1289BBC}" type="pres">
      <dgm:prSet presAssocID="{1C86FBD9-6F32-400A-9496-278546D6C070}" presName="childNode2" presStyleLbl="bgAcc1" presStyleIdx="1" presStyleCnt="7">
        <dgm:presLayoutVars>
          <dgm:bulletEnabled val="1"/>
        </dgm:presLayoutVars>
      </dgm:prSet>
      <dgm:spPr/>
      <dgm:t>
        <a:bodyPr/>
        <a:lstStyle/>
        <a:p>
          <a:endParaRPr lang="en-US"/>
        </a:p>
      </dgm:t>
    </dgm:pt>
    <dgm:pt modelId="{C0DDE2DD-0D84-4E4A-9AD0-A6F8DCC89715}" type="pres">
      <dgm:prSet presAssocID="{1C86FBD9-6F32-400A-9496-278546D6C070}" presName="childNode2tx" presStyleLbl="bgAcc1" presStyleIdx="1" presStyleCnt="7">
        <dgm:presLayoutVars>
          <dgm:bulletEnabled val="1"/>
        </dgm:presLayoutVars>
      </dgm:prSet>
      <dgm:spPr/>
      <dgm:t>
        <a:bodyPr/>
        <a:lstStyle/>
        <a:p>
          <a:endParaRPr lang="en-US"/>
        </a:p>
      </dgm:t>
    </dgm:pt>
    <dgm:pt modelId="{D4346952-4967-4648-8F31-121881AEFE4C}" type="pres">
      <dgm:prSet presAssocID="{1C86FBD9-6F32-400A-9496-278546D6C070}" presName="parentNode2" presStyleLbl="node1" presStyleIdx="1" presStyleCnt="7">
        <dgm:presLayoutVars>
          <dgm:chMax val="0"/>
          <dgm:bulletEnabled val="1"/>
        </dgm:presLayoutVars>
      </dgm:prSet>
      <dgm:spPr/>
      <dgm:t>
        <a:bodyPr/>
        <a:lstStyle/>
        <a:p>
          <a:endParaRPr lang="en-US"/>
        </a:p>
      </dgm:t>
    </dgm:pt>
    <dgm:pt modelId="{7F1F0599-5CBB-40A8-80E3-41CDBDE0B3C8}" type="pres">
      <dgm:prSet presAssocID="{1C86FBD9-6F32-400A-9496-278546D6C070}" presName="connSite2" presStyleCnt="0"/>
      <dgm:spPr/>
    </dgm:pt>
    <dgm:pt modelId="{98994FFB-A370-4277-8705-C865D7FDA955}" type="pres">
      <dgm:prSet presAssocID="{D6F333FA-E28A-41BC-B132-5FBE5669F751}" presName="Name18" presStyleLbl="sibTrans2D1" presStyleIdx="1" presStyleCnt="6"/>
      <dgm:spPr/>
      <dgm:t>
        <a:bodyPr/>
        <a:lstStyle/>
        <a:p>
          <a:endParaRPr lang="en-US"/>
        </a:p>
      </dgm:t>
    </dgm:pt>
    <dgm:pt modelId="{003A0149-9544-4CA7-A423-7FBF7A6AC984}" type="pres">
      <dgm:prSet presAssocID="{D5371E4E-73EC-4149-9F91-EBC8FEFA6929}" presName="composite1" presStyleCnt="0"/>
      <dgm:spPr/>
    </dgm:pt>
    <dgm:pt modelId="{077C2FA9-90AF-4D0D-9039-580D5AF732E9}" type="pres">
      <dgm:prSet presAssocID="{D5371E4E-73EC-4149-9F91-EBC8FEFA6929}" presName="dummyNode1" presStyleLbl="node1" presStyleIdx="1" presStyleCnt="7"/>
      <dgm:spPr/>
    </dgm:pt>
    <dgm:pt modelId="{C92EA53C-7CFD-4B5E-B5D3-3976BF7087EB}" type="pres">
      <dgm:prSet presAssocID="{D5371E4E-73EC-4149-9F91-EBC8FEFA6929}" presName="childNode1" presStyleLbl="bgAcc1" presStyleIdx="2" presStyleCnt="7">
        <dgm:presLayoutVars>
          <dgm:bulletEnabled val="1"/>
        </dgm:presLayoutVars>
      </dgm:prSet>
      <dgm:spPr/>
    </dgm:pt>
    <dgm:pt modelId="{2EA93F98-5DA8-4CD2-90C4-4C7D73B84AD5}" type="pres">
      <dgm:prSet presAssocID="{D5371E4E-73EC-4149-9F91-EBC8FEFA6929}" presName="childNode1tx" presStyleLbl="bgAcc1" presStyleIdx="2" presStyleCnt="7">
        <dgm:presLayoutVars>
          <dgm:bulletEnabled val="1"/>
        </dgm:presLayoutVars>
      </dgm:prSet>
      <dgm:spPr/>
    </dgm:pt>
    <dgm:pt modelId="{47F1C879-F63C-478C-98DF-D805432BDA3D}" type="pres">
      <dgm:prSet presAssocID="{D5371E4E-73EC-4149-9F91-EBC8FEFA6929}" presName="parentNode1" presStyleLbl="node1" presStyleIdx="2" presStyleCnt="7">
        <dgm:presLayoutVars>
          <dgm:chMax val="1"/>
          <dgm:bulletEnabled val="1"/>
        </dgm:presLayoutVars>
      </dgm:prSet>
      <dgm:spPr/>
      <dgm:t>
        <a:bodyPr/>
        <a:lstStyle/>
        <a:p>
          <a:endParaRPr lang="en-US"/>
        </a:p>
      </dgm:t>
    </dgm:pt>
    <dgm:pt modelId="{21629342-AAB5-4C0D-8A54-EB647D733F7B}" type="pres">
      <dgm:prSet presAssocID="{D5371E4E-73EC-4149-9F91-EBC8FEFA6929}" presName="connSite1" presStyleCnt="0"/>
      <dgm:spPr/>
    </dgm:pt>
    <dgm:pt modelId="{9ECE6777-0A2E-438E-A2B2-E8F98D65F6BC}" type="pres">
      <dgm:prSet presAssocID="{BC3B5278-50F0-4BE5-9D11-2731D257EBF7}" presName="Name9" presStyleLbl="sibTrans2D1" presStyleIdx="2" presStyleCnt="6"/>
      <dgm:spPr/>
      <dgm:t>
        <a:bodyPr/>
        <a:lstStyle/>
        <a:p>
          <a:endParaRPr lang="en-US"/>
        </a:p>
      </dgm:t>
    </dgm:pt>
    <dgm:pt modelId="{A3E2B919-FBB3-4964-94FB-B39F972EF3BE}" type="pres">
      <dgm:prSet presAssocID="{F62013DB-752B-4DDC-AB5A-26AA5BFC7022}" presName="composite2" presStyleCnt="0"/>
      <dgm:spPr/>
    </dgm:pt>
    <dgm:pt modelId="{8DBB9DE9-0856-4751-A86C-1714BCF82930}" type="pres">
      <dgm:prSet presAssocID="{F62013DB-752B-4DDC-AB5A-26AA5BFC7022}" presName="dummyNode2" presStyleLbl="node1" presStyleIdx="2" presStyleCnt="7"/>
      <dgm:spPr/>
    </dgm:pt>
    <dgm:pt modelId="{57A05E1A-949B-4B9D-A751-AC5565BF9DA0}" type="pres">
      <dgm:prSet presAssocID="{F62013DB-752B-4DDC-AB5A-26AA5BFC7022}" presName="childNode2" presStyleLbl="bgAcc1" presStyleIdx="3" presStyleCnt="7">
        <dgm:presLayoutVars>
          <dgm:bulletEnabled val="1"/>
        </dgm:presLayoutVars>
      </dgm:prSet>
      <dgm:spPr/>
      <dgm:t>
        <a:bodyPr/>
        <a:lstStyle/>
        <a:p>
          <a:endParaRPr lang="en-US"/>
        </a:p>
      </dgm:t>
    </dgm:pt>
    <dgm:pt modelId="{6FEA10BB-5741-44D4-B6DA-106B36A6A69F}" type="pres">
      <dgm:prSet presAssocID="{F62013DB-752B-4DDC-AB5A-26AA5BFC7022}" presName="childNode2tx" presStyleLbl="bgAcc1" presStyleIdx="3" presStyleCnt="7">
        <dgm:presLayoutVars>
          <dgm:bulletEnabled val="1"/>
        </dgm:presLayoutVars>
      </dgm:prSet>
      <dgm:spPr/>
      <dgm:t>
        <a:bodyPr/>
        <a:lstStyle/>
        <a:p>
          <a:endParaRPr lang="en-US"/>
        </a:p>
      </dgm:t>
    </dgm:pt>
    <dgm:pt modelId="{035DB17C-EBB4-48C6-80A6-3D88B24781AC}" type="pres">
      <dgm:prSet presAssocID="{F62013DB-752B-4DDC-AB5A-26AA5BFC7022}" presName="parentNode2" presStyleLbl="node1" presStyleIdx="3" presStyleCnt="7">
        <dgm:presLayoutVars>
          <dgm:chMax val="0"/>
          <dgm:bulletEnabled val="1"/>
        </dgm:presLayoutVars>
      </dgm:prSet>
      <dgm:spPr/>
      <dgm:t>
        <a:bodyPr/>
        <a:lstStyle/>
        <a:p>
          <a:endParaRPr lang="en-US"/>
        </a:p>
      </dgm:t>
    </dgm:pt>
    <dgm:pt modelId="{121FB88F-7739-449A-AF82-4C0F5453E470}" type="pres">
      <dgm:prSet presAssocID="{F62013DB-752B-4DDC-AB5A-26AA5BFC7022}" presName="connSite2" presStyleCnt="0"/>
      <dgm:spPr/>
    </dgm:pt>
    <dgm:pt modelId="{57E0E1CE-378F-4FB1-8F8D-67E2C3C1EE5A}" type="pres">
      <dgm:prSet presAssocID="{A0389E83-DFD6-44A5-9DBD-4DC4F45874EE}" presName="Name18" presStyleLbl="sibTrans2D1" presStyleIdx="3" presStyleCnt="6"/>
      <dgm:spPr/>
      <dgm:t>
        <a:bodyPr/>
        <a:lstStyle/>
        <a:p>
          <a:endParaRPr lang="en-US"/>
        </a:p>
      </dgm:t>
    </dgm:pt>
    <dgm:pt modelId="{EBA791E1-2DAE-4B8D-9CA8-BB8A493157BF}" type="pres">
      <dgm:prSet presAssocID="{71E79C4F-2D5B-4007-B391-E4E23CE6BB2A}" presName="composite1" presStyleCnt="0"/>
      <dgm:spPr/>
    </dgm:pt>
    <dgm:pt modelId="{72C3876C-2149-449D-B14B-3966113F3854}" type="pres">
      <dgm:prSet presAssocID="{71E79C4F-2D5B-4007-B391-E4E23CE6BB2A}" presName="dummyNode1" presStyleLbl="node1" presStyleIdx="3" presStyleCnt="7"/>
      <dgm:spPr/>
    </dgm:pt>
    <dgm:pt modelId="{D0C5EC5A-8F50-42C4-9384-C8274B08E6D3}" type="pres">
      <dgm:prSet presAssocID="{71E79C4F-2D5B-4007-B391-E4E23CE6BB2A}" presName="childNode1" presStyleLbl="bgAcc1" presStyleIdx="4" presStyleCnt="7">
        <dgm:presLayoutVars>
          <dgm:bulletEnabled val="1"/>
        </dgm:presLayoutVars>
      </dgm:prSet>
      <dgm:spPr/>
    </dgm:pt>
    <dgm:pt modelId="{65EEB16C-9523-46D3-81F6-04DAC4887B69}" type="pres">
      <dgm:prSet presAssocID="{71E79C4F-2D5B-4007-B391-E4E23CE6BB2A}" presName="childNode1tx" presStyleLbl="bgAcc1" presStyleIdx="4" presStyleCnt="7">
        <dgm:presLayoutVars>
          <dgm:bulletEnabled val="1"/>
        </dgm:presLayoutVars>
      </dgm:prSet>
      <dgm:spPr/>
    </dgm:pt>
    <dgm:pt modelId="{0670E07A-6F41-4892-BB74-0DC9B6E1E20F}" type="pres">
      <dgm:prSet presAssocID="{71E79C4F-2D5B-4007-B391-E4E23CE6BB2A}" presName="parentNode1" presStyleLbl="node1" presStyleIdx="4" presStyleCnt="7">
        <dgm:presLayoutVars>
          <dgm:chMax val="1"/>
          <dgm:bulletEnabled val="1"/>
        </dgm:presLayoutVars>
      </dgm:prSet>
      <dgm:spPr/>
      <dgm:t>
        <a:bodyPr/>
        <a:lstStyle/>
        <a:p>
          <a:endParaRPr lang="en-US"/>
        </a:p>
      </dgm:t>
    </dgm:pt>
    <dgm:pt modelId="{C305672A-D26C-4440-BF38-F67B094AF7CB}" type="pres">
      <dgm:prSet presAssocID="{71E79C4F-2D5B-4007-B391-E4E23CE6BB2A}" presName="connSite1" presStyleCnt="0"/>
      <dgm:spPr/>
    </dgm:pt>
    <dgm:pt modelId="{C8EC79CC-2B86-4548-B206-2B8AB73F4E4E}" type="pres">
      <dgm:prSet presAssocID="{6E779A5B-8EFE-41B8-B2B5-B4CB3D3CA8E9}" presName="Name9" presStyleLbl="sibTrans2D1" presStyleIdx="4" presStyleCnt="6"/>
      <dgm:spPr/>
      <dgm:t>
        <a:bodyPr/>
        <a:lstStyle/>
        <a:p>
          <a:endParaRPr lang="en-US"/>
        </a:p>
      </dgm:t>
    </dgm:pt>
    <dgm:pt modelId="{4129D045-F713-44B5-B1FD-3BD1C4B11235}" type="pres">
      <dgm:prSet presAssocID="{F457C03E-84D9-44AC-B252-FE77A7CFE623}" presName="composite2" presStyleCnt="0"/>
      <dgm:spPr/>
    </dgm:pt>
    <dgm:pt modelId="{B7156CB7-494E-499A-9ACE-2A4657439874}" type="pres">
      <dgm:prSet presAssocID="{F457C03E-84D9-44AC-B252-FE77A7CFE623}" presName="dummyNode2" presStyleLbl="node1" presStyleIdx="4" presStyleCnt="7"/>
      <dgm:spPr/>
    </dgm:pt>
    <dgm:pt modelId="{EB46E3D6-773C-4E2C-9165-BDBB948DE007}" type="pres">
      <dgm:prSet presAssocID="{F457C03E-84D9-44AC-B252-FE77A7CFE623}" presName="childNode2" presStyleLbl="bgAcc1" presStyleIdx="5" presStyleCnt="7">
        <dgm:presLayoutVars>
          <dgm:bulletEnabled val="1"/>
        </dgm:presLayoutVars>
      </dgm:prSet>
      <dgm:spPr/>
    </dgm:pt>
    <dgm:pt modelId="{F0494D01-A32B-42D7-A0DD-3D042DF6E60A}" type="pres">
      <dgm:prSet presAssocID="{F457C03E-84D9-44AC-B252-FE77A7CFE623}" presName="childNode2tx" presStyleLbl="bgAcc1" presStyleIdx="5" presStyleCnt="7">
        <dgm:presLayoutVars>
          <dgm:bulletEnabled val="1"/>
        </dgm:presLayoutVars>
      </dgm:prSet>
      <dgm:spPr/>
    </dgm:pt>
    <dgm:pt modelId="{C04C6239-44C6-4189-920F-52FE7EE97106}" type="pres">
      <dgm:prSet presAssocID="{F457C03E-84D9-44AC-B252-FE77A7CFE623}" presName="parentNode2" presStyleLbl="node1" presStyleIdx="5" presStyleCnt="7">
        <dgm:presLayoutVars>
          <dgm:chMax val="0"/>
          <dgm:bulletEnabled val="1"/>
        </dgm:presLayoutVars>
      </dgm:prSet>
      <dgm:spPr/>
      <dgm:t>
        <a:bodyPr/>
        <a:lstStyle/>
        <a:p>
          <a:endParaRPr lang="en-US"/>
        </a:p>
      </dgm:t>
    </dgm:pt>
    <dgm:pt modelId="{49CCEA15-C222-4474-807C-45DB092990A1}" type="pres">
      <dgm:prSet presAssocID="{F457C03E-84D9-44AC-B252-FE77A7CFE623}" presName="connSite2" presStyleCnt="0"/>
      <dgm:spPr/>
    </dgm:pt>
    <dgm:pt modelId="{93505CED-9EC9-4136-8F3E-D62A49F3A0C7}" type="pres">
      <dgm:prSet presAssocID="{4815E20D-CF11-449B-83FE-0F6F6337E543}" presName="Name18" presStyleLbl="sibTrans2D1" presStyleIdx="5" presStyleCnt="6"/>
      <dgm:spPr/>
      <dgm:t>
        <a:bodyPr/>
        <a:lstStyle/>
        <a:p>
          <a:endParaRPr lang="en-US"/>
        </a:p>
      </dgm:t>
    </dgm:pt>
    <dgm:pt modelId="{BF7F59C0-630F-43A7-B96C-A4D5E6F00C82}" type="pres">
      <dgm:prSet presAssocID="{2E051195-3609-48BC-A1B5-8B4915B3B82A}" presName="composite1" presStyleCnt="0"/>
      <dgm:spPr/>
    </dgm:pt>
    <dgm:pt modelId="{240EA9D8-FD4D-4FAA-893D-94452099BFCD}" type="pres">
      <dgm:prSet presAssocID="{2E051195-3609-48BC-A1B5-8B4915B3B82A}" presName="dummyNode1" presStyleLbl="node1" presStyleIdx="5" presStyleCnt="7"/>
      <dgm:spPr/>
    </dgm:pt>
    <dgm:pt modelId="{C621E2F5-4CCD-4FD2-9203-4D37984828D9}" type="pres">
      <dgm:prSet presAssocID="{2E051195-3609-48BC-A1B5-8B4915B3B82A}" presName="childNode1" presStyleLbl="bgAcc1" presStyleIdx="6" presStyleCnt="7">
        <dgm:presLayoutVars>
          <dgm:bulletEnabled val="1"/>
        </dgm:presLayoutVars>
      </dgm:prSet>
      <dgm:spPr/>
    </dgm:pt>
    <dgm:pt modelId="{710283F2-D353-4420-A33A-5F94221CD3A6}" type="pres">
      <dgm:prSet presAssocID="{2E051195-3609-48BC-A1B5-8B4915B3B82A}" presName="childNode1tx" presStyleLbl="bgAcc1" presStyleIdx="6" presStyleCnt="7">
        <dgm:presLayoutVars>
          <dgm:bulletEnabled val="1"/>
        </dgm:presLayoutVars>
      </dgm:prSet>
      <dgm:spPr/>
    </dgm:pt>
    <dgm:pt modelId="{58D0F0A9-B268-48FC-B2A0-B790E0F4548F}" type="pres">
      <dgm:prSet presAssocID="{2E051195-3609-48BC-A1B5-8B4915B3B82A}" presName="parentNode1" presStyleLbl="node1" presStyleIdx="6" presStyleCnt="7">
        <dgm:presLayoutVars>
          <dgm:chMax val="1"/>
          <dgm:bulletEnabled val="1"/>
        </dgm:presLayoutVars>
      </dgm:prSet>
      <dgm:spPr/>
      <dgm:t>
        <a:bodyPr/>
        <a:lstStyle/>
        <a:p>
          <a:endParaRPr lang="en-US"/>
        </a:p>
      </dgm:t>
    </dgm:pt>
    <dgm:pt modelId="{94C4227E-FA11-416A-8745-EEDE19062988}" type="pres">
      <dgm:prSet presAssocID="{2E051195-3609-48BC-A1B5-8B4915B3B82A}" presName="connSite1" presStyleCnt="0"/>
      <dgm:spPr/>
    </dgm:pt>
  </dgm:ptLst>
  <dgm:cxnLst>
    <dgm:cxn modelId="{B302F044-4E3C-430A-A2E2-0999E4FFF865}" type="presOf" srcId="{AC3734A1-5B50-4F5B-8523-4D22D6F80497}" destId="{7334E80E-DA99-49AC-A620-38A1A2A0D6B4}" srcOrd="0" destOrd="0" presId="urn:microsoft.com/office/officeart/2005/8/layout/hProcess4"/>
    <dgm:cxn modelId="{21F5F2F6-16E0-4E01-A548-AB87184814B1}" srcId="{AC3734A1-5B50-4F5B-8523-4D22D6F80497}" destId="{1C86FBD9-6F32-400A-9496-278546D6C070}" srcOrd="1" destOrd="0" parTransId="{00EB273E-1E3C-4EB5-81D5-B87B0D09421C}" sibTransId="{D6F333FA-E28A-41BC-B132-5FBE5669F751}"/>
    <dgm:cxn modelId="{6AC113BA-DE6A-4127-868F-4944BD7419FF}" type="presOf" srcId="{F62013DB-752B-4DDC-AB5A-26AA5BFC7022}" destId="{035DB17C-EBB4-48C6-80A6-3D88B24781AC}" srcOrd="0" destOrd="0" presId="urn:microsoft.com/office/officeart/2005/8/layout/hProcess4"/>
    <dgm:cxn modelId="{417C9AED-6E33-4597-95AF-44E2AFD8F9EE}" srcId="{AC3734A1-5B50-4F5B-8523-4D22D6F80497}" destId="{36AF93BD-338D-4387-9899-88707B78BF34}" srcOrd="0" destOrd="0" parTransId="{1719D3E6-9EB7-4B47-A756-2423D654DD55}" sibTransId="{67BED62B-569C-45F2-8E2A-6BF4CF2081BC}"/>
    <dgm:cxn modelId="{E0FAE1BD-D9AD-4DE2-BB8E-8B48D2718CB1}" type="presOf" srcId="{D5371E4E-73EC-4149-9F91-EBC8FEFA6929}" destId="{47F1C879-F63C-478C-98DF-D805432BDA3D}" srcOrd="0" destOrd="0" presId="urn:microsoft.com/office/officeart/2005/8/layout/hProcess4"/>
    <dgm:cxn modelId="{95E51D13-F0A0-4398-B915-00E4632433FB}" srcId="{AC3734A1-5B50-4F5B-8523-4D22D6F80497}" destId="{2E051195-3609-48BC-A1B5-8B4915B3B82A}" srcOrd="6" destOrd="0" parTransId="{59DBAE04-77C7-4984-8DED-8E1B701748E4}" sibTransId="{9D0B050C-A58D-41E4-962C-4B518F30D902}"/>
    <dgm:cxn modelId="{FEF8644D-065D-4E49-902B-E6687CC50B25}" type="presOf" srcId="{36AF93BD-338D-4387-9899-88707B78BF34}" destId="{36D72B33-2F00-4BB4-8A0F-AED78520559A}" srcOrd="0" destOrd="0" presId="urn:microsoft.com/office/officeart/2005/8/layout/hProcess4"/>
    <dgm:cxn modelId="{2344547C-5632-4F5B-89CE-2B407E2CF2FF}" type="presOf" srcId="{6E779A5B-8EFE-41B8-B2B5-B4CB3D3CA8E9}" destId="{C8EC79CC-2B86-4548-B206-2B8AB73F4E4E}" srcOrd="0" destOrd="0" presId="urn:microsoft.com/office/officeart/2005/8/layout/hProcess4"/>
    <dgm:cxn modelId="{CC0D67BD-93F1-4CA5-9B7E-7BCCC2686DF0}" type="presOf" srcId="{71E79C4F-2D5B-4007-B391-E4E23CE6BB2A}" destId="{0670E07A-6F41-4892-BB74-0DC9B6E1E20F}" srcOrd="0" destOrd="0" presId="urn:microsoft.com/office/officeart/2005/8/layout/hProcess4"/>
    <dgm:cxn modelId="{7CA67A28-D0E0-44A3-A046-217432B284CE}" srcId="{AC3734A1-5B50-4F5B-8523-4D22D6F80497}" destId="{D5371E4E-73EC-4149-9F91-EBC8FEFA6929}" srcOrd="2" destOrd="0" parTransId="{6C358341-A655-41D3-B37D-CD6E5C2E2085}" sibTransId="{BC3B5278-50F0-4BE5-9D11-2731D257EBF7}"/>
    <dgm:cxn modelId="{DB0BF1A1-44B6-423B-8421-C354379C51C4}" type="presOf" srcId="{F457C03E-84D9-44AC-B252-FE77A7CFE623}" destId="{C04C6239-44C6-4189-920F-52FE7EE97106}" srcOrd="0" destOrd="0" presId="urn:microsoft.com/office/officeart/2005/8/layout/hProcess4"/>
    <dgm:cxn modelId="{9893A375-8B4E-4F3C-9398-E330578070DB}" type="presOf" srcId="{67BED62B-569C-45F2-8E2A-6BF4CF2081BC}" destId="{8F6B917A-0906-4F91-B5DB-E18DB624F2A9}" srcOrd="0" destOrd="0" presId="urn:microsoft.com/office/officeart/2005/8/layout/hProcess4"/>
    <dgm:cxn modelId="{0C6CDC0E-0081-468C-95F1-D0E01A78BECE}" type="presOf" srcId="{BC3B5278-50F0-4BE5-9D11-2731D257EBF7}" destId="{9ECE6777-0A2E-438E-A2B2-E8F98D65F6BC}" srcOrd="0" destOrd="0" presId="urn:microsoft.com/office/officeart/2005/8/layout/hProcess4"/>
    <dgm:cxn modelId="{6B63DC63-54C2-4DB9-B095-6A626BE0FC84}" type="presOf" srcId="{1C86FBD9-6F32-400A-9496-278546D6C070}" destId="{D4346952-4967-4648-8F31-121881AEFE4C}" srcOrd="0" destOrd="0" presId="urn:microsoft.com/office/officeart/2005/8/layout/hProcess4"/>
    <dgm:cxn modelId="{BA693EEB-8660-44B8-95CE-04A993A55DB9}" type="presOf" srcId="{D6F333FA-E28A-41BC-B132-5FBE5669F751}" destId="{98994FFB-A370-4277-8705-C865D7FDA955}" srcOrd="0" destOrd="0" presId="urn:microsoft.com/office/officeart/2005/8/layout/hProcess4"/>
    <dgm:cxn modelId="{31C1A807-582C-4D9A-B78D-61CD94409107}" type="presOf" srcId="{A0389E83-DFD6-44A5-9DBD-4DC4F45874EE}" destId="{57E0E1CE-378F-4FB1-8F8D-67E2C3C1EE5A}" srcOrd="0" destOrd="0" presId="urn:microsoft.com/office/officeart/2005/8/layout/hProcess4"/>
    <dgm:cxn modelId="{E401D659-A5E8-49C0-9834-381CD6F9D6D9}" type="presOf" srcId="{2E051195-3609-48BC-A1B5-8B4915B3B82A}" destId="{58D0F0A9-B268-48FC-B2A0-B790E0F4548F}" srcOrd="0" destOrd="0" presId="urn:microsoft.com/office/officeart/2005/8/layout/hProcess4"/>
    <dgm:cxn modelId="{64A574D0-ACDE-4940-BAEE-7E2CEB16A4B4}" srcId="{AC3734A1-5B50-4F5B-8523-4D22D6F80497}" destId="{71E79C4F-2D5B-4007-B391-E4E23CE6BB2A}" srcOrd="4" destOrd="0" parTransId="{3925AB86-C298-464C-A2E6-DDE39BF6EB84}" sibTransId="{6E779A5B-8EFE-41B8-B2B5-B4CB3D3CA8E9}"/>
    <dgm:cxn modelId="{9F225F3D-3DA0-425D-89F4-B867130F29DD}" srcId="{AC3734A1-5B50-4F5B-8523-4D22D6F80497}" destId="{F457C03E-84D9-44AC-B252-FE77A7CFE623}" srcOrd="5" destOrd="0" parTransId="{F9C62B90-A5BF-451E-87C8-99C898D22249}" sibTransId="{4815E20D-CF11-449B-83FE-0F6F6337E543}"/>
    <dgm:cxn modelId="{629D8856-EB2C-430A-AE21-C6477DFDAFF5}" type="presOf" srcId="{4815E20D-CF11-449B-83FE-0F6F6337E543}" destId="{93505CED-9EC9-4136-8F3E-D62A49F3A0C7}" srcOrd="0" destOrd="0" presId="urn:microsoft.com/office/officeart/2005/8/layout/hProcess4"/>
    <dgm:cxn modelId="{9AEDD9EB-7B29-4E7B-82CF-43561C1F0065}" srcId="{AC3734A1-5B50-4F5B-8523-4D22D6F80497}" destId="{F62013DB-752B-4DDC-AB5A-26AA5BFC7022}" srcOrd="3" destOrd="0" parTransId="{78437E5A-5422-4B22-A548-7B0EE8C63BA4}" sibTransId="{A0389E83-DFD6-44A5-9DBD-4DC4F45874EE}"/>
    <dgm:cxn modelId="{006B0693-A5FB-4E0E-AD08-99822E76F74E}" type="presParOf" srcId="{7334E80E-DA99-49AC-A620-38A1A2A0D6B4}" destId="{FE2B5EC1-1EEE-4EC4-8B03-2E43DCC21765}" srcOrd="0" destOrd="0" presId="urn:microsoft.com/office/officeart/2005/8/layout/hProcess4"/>
    <dgm:cxn modelId="{F2C5D065-F095-4611-8A9D-272CC94E6618}" type="presParOf" srcId="{7334E80E-DA99-49AC-A620-38A1A2A0D6B4}" destId="{D476BB6E-A3B5-41DB-A597-47C6CD5FFB7A}" srcOrd="1" destOrd="0" presId="urn:microsoft.com/office/officeart/2005/8/layout/hProcess4"/>
    <dgm:cxn modelId="{A1374189-FA6A-4C3E-83DE-777BF153399E}" type="presParOf" srcId="{7334E80E-DA99-49AC-A620-38A1A2A0D6B4}" destId="{2804BA74-6704-4C25-93B6-29EF6D5B713F}" srcOrd="2" destOrd="0" presId="urn:microsoft.com/office/officeart/2005/8/layout/hProcess4"/>
    <dgm:cxn modelId="{C393BF23-BBD7-4068-93B2-ED58DA790557}" type="presParOf" srcId="{2804BA74-6704-4C25-93B6-29EF6D5B713F}" destId="{C6186DBC-BF1E-4D24-B6F9-C185E277AAD8}" srcOrd="0" destOrd="0" presId="urn:microsoft.com/office/officeart/2005/8/layout/hProcess4"/>
    <dgm:cxn modelId="{A1B95DF8-9E00-4835-B1CA-14F85B5A7EF3}" type="presParOf" srcId="{C6186DBC-BF1E-4D24-B6F9-C185E277AAD8}" destId="{3D3E708F-74EB-4186-BF75-6806948ED588}" srcOrd="0" destOrd="0" presId="urn:microsoft.com/office/officeart/2005/8/layout/hProcess4"/>
    <dgm:cxn modelId="{1FB001C7-3730-4878-AC99-1179E0CFE7ED}" type="presParOf" srcId="{C6186DBC-BF1E-4D24-B6F9-C185E277AAD8}" destId="{560D347C-6BCD-41D4-AC16-935E83F57855}" srcOrd="1" destOrd="0" presId="urn:microsoft.com/office/officeart/2005/8/layout/hProcess4"/>
    <dgm:cxn modelId="{64D1B2B9-E558-4E1D-BF72-68F3760C35D9}" type="presParOf" srcId="{C6186DBC-BF1E-4D24-B6F9-C185E277AAD8}" destId="{7D8DB09F-AF5F-4DA2-AD26-A5260DB73F42}" srcOrd="2" destOrd="0" presId="urn:microsoft.com/office/officeart/2005/8/layout/hProcess4"/>
    <dgm:cxn modelId="{A3800188-197B-49CA-8E51-BB7313C55D02}" type="presParOf" srcId="{C6186DBC-BF1E-4D24-B6F9-C185E277AAD8}" destId="{36D72B33-2F00-4BB4-8A0F-AED78520559A}" srcOrd="3" destOrd="0" presId="urn:microsoft.com/office/officeart/2005/8/layout/hProcess4"/>
    <dgm:cxn modelId="{C8567FA7-0449-4EE7-9F99-C3D3DB4F6C11}" type="presParOf" srcId="{C6186DBC-BF1E-4D24-B6F9-C185E277AAD8}" destId="{28A1EFAE-2550-4EC7-95BB-B330A85AA2DA}" srcOrd="4" destOrd="0" presId="urn:microsoft.com/office/officeart/2005/8/layout/hProcess4"/>
    <dgm:cxn modelId="{2A348702-0075-4224-86B4-4AFBC4DC59B4}" type="presParOf" srcId="{2804BA74-6704-4C25-93B6-29EF6D5B713F}" destId="{8F6B917A-0906-4F91-B5DB-E18DB624F2A9}" srcOrd="1" destOrd="0" presId="urn:microsoft.com/office/officeart/2005/8/layout/hProcess4"/>
    <dgm:cxn modelId="{55857E2C-B996-42B3-B51E-8D201560DF89}" type="presParOf" srcId="{2804BA74-6704-4C25-93B6-29EF6D5B713F}" destId="{9CDE3385-C520-4B32-9D30-D407A1285707}" srcOrd="2" destOrd="0" presId="urn:microsoft.com/office/officeart/2005/8/layout/hProcess4"/>
    <dgm:cxn modelId="{F4B4E6D2-BEAB-41BF-B3AA-737A1C504AEE}" type="presParOf" srcId="{9CDE3385-C520-4B32-9D30-D407A1285707}" destId="{3030A1C7-F053-4A7E-B9F5-5B7023117E96}" srcOrd="0" destOrd="0" presId="urn:microsoft.com/office/officeart/2005/8/layout/hProcess4"/>
    <dgm:cxn modelId="{A52F4993-6534-4AF7-BAA5-A9073132D451}" type="presParOf" srcId="{9CDE3385-C520-4B32-9D30-D407A1285707}" destId="{7243637A-0A10-420B-87E8-F9C9D1289BBC}" srcOrd="1" destOrd="0" presId="urn:microsoft.com/office/officeart/2005/8/layout/hProcess4"/>
    <dgm:cxn modelId="{30C25F1F-F454-4396-87DD-D8257D1CA728}" type="presParOf" srcId="{9CDE3385-C520-4B32-9D30-D407A1285707}" destId="{C0DDE2DD-0D84-4E4A-9AD0-A6F8DCC89715}" srcOrd="2" destOrd="0" presId="urn:microsoft.com/office/officeart/2005/8/layout/hProcess4"/>
    <dgm:cxn modelId="{67B1433A-B9D6-4B77-A2DB-C8E9AA1C4DA3}" type="presParOf" srcId="{9CDE3385-C520-4B32-9D30-D407A1285707}" destId="{D4346952-4967-4648-8F31-121881AEFE4C}" srcOrd="3" destOrd="0" presId="urn:microsoft.com/office/officeart/2005/8/layout/hProcess4"/>
    <dgm:cxn modelId="{F2B5F420-2582-45E4-BDDF-91463B4D0BCE}" type="presParOf" srcId="{9CDE3385-C520-4B32-9D30-D407A1285707}" destId="{7F1F0599-5CBB-40A8-80E3-41CDBDE0B3C8}" srcOrd="4" destOrd="0" presId="urn:microsoft.com/office/officeart/2005/8/layout/hProcess4"/>
    <dgm:cxn modelId="{36A7A712-C084-4946-9C61-5AECABA6B63E}" type="presParOf" srcId="{2804BA74-6704-4C25-93B6-29EF6D5B713F}" destId="{98994FFB-A370-4277-8705-C865D7FDA955}" srcOrd="3" destOrd="0" presId="urn:microsoft.com/office/officeart/2005/8/layout/hProcess4"/>
    <dgm:cxn modelId="{AE3FA175-B57D-460A-8E83-BFF5F8E7230C}" type="presParOf" srcId="{2804BA74-6704-4C25-93B6-29EF6D5B713F}" destId="{003A0149-9544-4CA7-A423-7FBF7A6AC984}" srcOrd="4" destOrd="0" presId="urn:microsoft.com/office/officeart/2005/8/layout/hProcess4"/>
    <dgm:cxn modelId="{363D27C6-F7F3-4FA8-9FBB-9C4757931321}" type="presParOf" srcId="{003A0149-9544-4CA7-A423-7FBF7A6AC984}" destId="{077C2FA9-90AF-4D0D-9039-580D5AF732E9}" srcOrd="0" destOrd="0" presId="urn:microsoft.com/office/officeart/2005/8/layout/hProcess4"/>
    <dgm:cxn modelId="{F9DB4D90-45BC-4F60-9B38-749F11D0F7F5}" type="presParOf" srcId="{003A0149-9544-4CA7-A423-7FBF7A6AC984}" destId="{C92EA53C-7CFD-4B5E-B5D3-3976BF7087EB}" srcOrd="1" destOrd="0" presId="urn:microsoft.com/office/officeart/2005/8/layout/hProcess4"/>
    <dgm:cxn modelId="{3A5DB514-CB55-4661-B244-E3CA8017697A}" type="presParOf" srcId="{003A0149-9544-4CA7-A423-7FBF7A6AC984}" destId="{2EA93F98-5DA8-4CD2-90C4-4C7D73B84AD5}" srcOrd="2" destOrd="0" presId="urn:microsoft.com/office/officeart/2005/8/layout/hProcess4"/>
    <dgm:cxn modelId="{A524A286-D8AC-4683-A6A8-D09CBC255FBF}" type="presParOf" srcId="{003A0149-9544-4CA7-A423-7FBF7A6AC984}" destId="{47F1C879-F63C-478C-98DF-D805432BDA3D}" srcOrd="3" destOrd="0" presId="urn:microsoft.com/office/officeart/2005/8/layout/hProcess4"/>
    <dgm:cxn modelId="{1E3B0158-2143-4231-941E-6888AA0F9210}" type="presParOf" srcId="{003A0149-9544-4CA7-A423-7FBF7A6AC984}" destId="{21629342-AAB5-4C0D-8A54-EB647D733F7B}" srcOrd="4" destOrd="0" presId="urn:microsoft.com/office/officeart/2005/8/layout/hProcess4"/>
    <dgm:cxn modelId="{F17C220C-BE01-44BC-86A0-EAFB77F70E6C}" type="presParOf" srcId="{2804BA74-6704-4C25-93B6-29EF6D5B713F}" destId="{9ECE6777-0A2E-438E-A2B2-E8F98D65F6BC}" srcOrd="5" destOrd="0" presId="urn:microsoft.com/office/officeart/2005/8/layout/hProcess4"/>
    <dgm:cxn modelId="{513B10D5-3BAF-469A-99BB-247B96AFD661}" type="presParOf" srcId="{2804BA74-6704-4C25-93B6-29EF6D5B713F}" destId="{A3E2B919-FBB3-4964-94FB-B39F972EF3BE}" srcOrd="6" destOrd="0" presId="urn:microsoft.com/office/officeart/2005/8/layout/hProcess4"/>
    <dgm:cxn modelId="{B1E61E29-305C-4C2E-8AED-9A033EBD53FF}" type="presParOf" srcId="{A3E2B919-FBB3-4964-94FB-B39F972EF3BE}" destId="{8DBB9DE9-0856-4751-A86C-1714BCF82930}" srcOrd="0" destOrd="0" presId="urn:microsoft.com/office/officeart/2005/8/layout/hProcess4"/>
    <dgm:cxn modelId="{BBA6E5D5-D911-4081-8146-F51B0D09D735}" type="presParOf" srcId="{A3E2B919-FBB3-4964-94FB-B39F972EF3BE}" destId="{57A05E1A-949B-4B9D-A751-AC5565BF9DA0}" srcOrd="1" destOrd="0" presId="urn:microsoft.com/office/officeart/2005/8/layout/hProcess4"/>
    <dgm:cxn modelId="{8E5F0AC7-B081-44C7-ACF5-C1F8C07B1B54}" type="presParOf" srcId="{A3E2B919-FBB3-4964-94FB-B39F972EF3BE}" destId="{6FEA10BB-5741-44D4-B6DA-106B36A6A69F}" srcOrd="2" destOrd="0" presId="urn:microsoft.com/office/officeart/2005/8/layout/hProcess4"/>
    <dgm:cxn modelId="{0E76B8DC-8728-42BB-BD86-5351AFBED635}" type="presParOf" srcId="{A3E2B919-FBB3-4964-94FB-B39F972EF3BE}" destId="{035DB17C-EBB4-48C6-80A6-3D88B24781AC}" srcOrd="3" destOrd="0" presId="urn:microsoft.com/office/officeart/2005/8/layout/hProcess4"/>
    <dgm:cxn modelId="{10A69AEF-3000-40BD-8A95-919E2AF95288}" type="presParOf" srcId="{A3E2B919-FBB3-4964-94FB-B39F972EF3BE}" destId="{121FB88F-7739-449A-AF82-4C0F5453E470}" srcOrd="4" destOrd="0" presId="urn:microsoft.com/office/officeart/2005/8/layout/hProcess4"/>
    <dgm:cxn modelId="{50B88216-0B44-413D-B6E8-3406D1A5F41C}" type="presParOf" srcId="{2804BA74-6704-4C25-93B6-29EF6D5B713F}" destId="{57E0E1CE-378F-4FB1-8F8D-67E2C3C1EE5A}" srcOrd="7" destOrd="0" presId="urn:microsoft.com/office/officeart/2005/8/layout/hProcess4"/>
    <dgm:cxn modelId="{37000A77-C516-442F-A66B-2263EB213AEB}" type="presParOf" srcId="{2804BA74-6704-4C25-93B6-29EF6D5B713F}" destId="{EBA791E1-2DAE-4B8D-9CA8-BB8A493157BF}" srcOrd="8" destOrd="0" presId="urn:microsoft.com/office/officeart/2005/8/layout/hProcess4"/>
    <dgm:cxn modelId="{D0733EBF-C5FC-4F30-8D5F-4054DAE73AD0}" type="presParOf" srcId="{EBA791E1-2DAE-4B8D-9CA8-BB8A493157BF}" destId="{72C3876C-2149-449D-B14B-3966113F3854}" srcOrd="0" destOrd="0" presId="urn:microsoft.com/office/officeart/2005/8/layout/hProcess4"/>
    <dgm:cxn modelId="{64676A16-159D-43CE-B3BF-14753B497947}" type="presParOf" srcId="{EBA791E1-2DAE-4B8D-9CA8-BB8A493157BF}" destId="{D0C5EC5A-8F50-42C4-9384-C8274B08E6D3}" srcOrd="1" destOrd="0" presId="urn:microsoft.com/office/officeart/2005/8/layout/hProcess4"/>
    <dgm:cxn modelId="{95979580-5E00-4D56-A4F3-B99FC4207213}" type="presParOf" srcId="{EBA791E1-2DAE-4B8D-9CA8-BB8A493157BF}" destId="{65EEB16C-9523-46D3-81F6-04DAC4887B69}" srcOrd="2" destOrd="0" presId="urn:microsoft.com/office/officeart/2005/8/layout/hProcess4"/>
    <dgm:cxn modelId="{C4F7A36F-15B4-400B-BFE0-805845A96B44}" type="presParOf" srcId="{EBA791E1-2DAE-4B8D-9CA8-BB8A493157BF}" destId="{0670E07A-6F41-4892-BB74-0DC9B6E1E20F}" srcOrd="3" destOrd="0" presId="urn:microsoft.com/office/officeart/2005/8/layout/hProcess4"/>
    <dgm:cxn modelId="{9F924661-A592-4E7C-A22E-FA87A18ED2C1}" type="presParOf" srcId="{EBA791E1-2DAE-4B8D-9CA8-BB8A493157BF}" destId="{C305672A-D26C-4440-BF38-F67B094AF7CB}" srcOrd="4" destOrd="0" presId="urn:microsoft.com/office/officeart/2005/8/layout/hProcess4"/>
    <dgm:cxn modelId="{01CDE6BD-5004-42E8-8750-6844AB658CA7}" type="presParOf" srcId="{2804BA74-6704-4C25-93B6-29EF6D5B713F}" destId="{C8EC79CC-2B86-4548-B206-2B8AB73F4E4E}" srcOrd="9" destOrd="0" presId="urn:microsoft.com/office/officeart/2005/8/layout/hProcess4"/>
    <dgm:cxn modelId="{A7D4B5D2-B0F9-4E68-B20C-A3F2D08A5BF5}" type="presParOf" srcId="{2804BA74-6704-4C25-93B6-29EF6D5B713F}" destId="{4129D045-F713-44B5-B1FD-3BD1C4B11235}" srcOrd="10" destOrd="0" presId="urn:microsoft.com/office/officeart/2005/8/layout/hProcess4"/>
    <dgm:cxn modelId="{1CDC8CE7-B6F1-4040-827C-305406225F67}" type="presParOf" srcId="{4129D045-F713-44B5-B1FD-3BD1C4B11235}" destId="{B7156CB7-494E-499A-9ACE-2A4657439874}" srcOrd="0" destOrd="0" presId="urn:microsoft.com/office/officeart/2005/8/layout/hProcess4"/>
    <dgm:cxn modelId="{B878DB99-7CE6-4C0D-9D2E-FD1823E201BF}" type="presParOf" srcId="{4129D045-F713-44B5-B1FD-3BD1C4B11235}" destId="{EB46E3D6-773C-4E2C-9165-BDBB948DE007}" srcOrd="1" destOrd="0" presId="urn:microsoft.com/office/officeart/2005/8/layout/hProcess4"/>
    <dgm:cxn modelId="{3A2FF7A5-A145-4D64-835F-FFC75E42A92A}" type="presParOf" srcId="{4129D045-F713-44B5-B1FD-3BD1C4B11235}" destId="{F0494D01-A32B-42D7-A0DD-3D042DF6E60A}" srcOrd="2" destOrd="0" presId="urn:microsoft.com/office/officeart/2005/8/layout/hProcess4"/>
    <dgm:cxn modelId="{C97A36AD-ABDE-47CC-8BA5-592DD9DA3B20}" type="presParOf" srcId="{4129D045-F713-44B5-B1FD-3BD1C4B11235}" destId="{C04C6239-44C6-4189-920F-52FE7EE97106}" srcOrd="3" destOrd="0" presId="urn:microsoft.com/office/officeart/2005/8/layout/hProcess4"/>
    <dgm:cxn modelId="{43E458D0-926B-4727-9374-2E55BEC79C6B}" type="presParOf" srcId="{4129D045-F713-44B5-B1FD-3BD1C4B11235}" destId="{49CCEA15-C222-4474-807C-45DB092990A1}" srcOrd="4" destOrd="0" presId="urn:microsoft.com/office/officeart/2005/8/layout/hProcess4"/>
    <dgm:cxn modelId="{7FF8E7ED-447E-491A-B6D3-8537A8EBAE3F}" type="presParOf" srcId="{2804BA74-6704-4C25-93B6-29EF6D5B713F}" destId="{93505CED-9EC9-4136-8F3E-D62A49F3A0C7}" srcOrd="11" destOrd="0" presId="urn:microsoft.com/office/officeart/2005/8/layout/hProcess4"/>
    <dgm:cxn modelId="{9DFE140E-F263-454B-A72A-C0B276793DC4}" type="presParOf" srcId="{2804BA74-6704-4C25-93B6-29EF6D5B713F}" destId="{BF7F59C0-630F-43A7-B96C-A4D5E6F00C82}" srcOrd="12" destOrd="0" presId="urn:microsoft.com/office/officeart/2005/8/layout/hProcess4"/>
    <dgm:cxn modelId="{72C1C4DC-5121-4708-9A0D-7E9F68225DC0}" type="presParOf" srcId="{BF7F59C0-630F-43A7-B96C-A4D5E6F00C82}" destId="{240EA9D8-FD4D-4FAA-893D-94452099BFCD}" srcOrd="0" destOrd="0" presId="urn:microsoft.com/office/officeart/2005/8/layout/hProcess4"/>
    <dgm:cxn modelId="{6751F16B-2B12-453A-AB16-A5B43A89FCA1}" type="presParOf" srcId="{BF7F59C0-630F-43A7-B96C-A4D5E6F00C82}" destId="{C621E2F5-4CCD-4FD2-9203-4D37984828D9}" srcOrd="1" destOrd="0" presId="urn:microsoft.com/office/officeart/2005/8/layout/hProcess4"/>
    <dgm:cxn modelId="{C238315C-4B8A-4D9E-A612-8A536F26A642}" type="presParOf" srcId="{BF7F59C0-630F-43A7-B96C-A4D5E6F00C82}" destId="{710283F2-D353-4420-A33A-5F94221CD3A6}" srcOrd="2" destOrd="0" presId="urn:microsoft.com/office/officeart/2005/8/layout/hProcess4"/>
    <dgm:cxn modelId="{20FCA857-8AD6-47ED-BB9F-C9EA6DA826D8}" type="presParOf" srcId="{BF7F59C0-630F-43A7-B96C-A4D5E6F00C82}" destId="{58D0F0A9-B268-48FC-B2A0-B790E0F4548F}" srcOrd="3" destOrd="0" presId="urn:microsoft.com/office/officeart/2005/8/layout/hProcess4"/>
    <dgm:cxn modelId="{EDBD807A-91BA-4B53-AB3E-845E345B369E}" type="presParOf" srcId="{BF7F59C0-630F-43A7-B96C-A4D5E6F00C82}" destId="{94C4227E-FA11-416A-8745-EEDE19062988}" srcOrd="4" destOrd="0" presId="urn:microsoft.com/office/officeart/2005/8/layout/hProcess4"/>
  </dgm:cxnLst>
  <dgm:bg/>
  <dgm:whole>
    <a:ln>
      <a:noFill/>
    </a:ln>
  </dgm:whole>
</dgm:dataModel>
</file>

<file path=ppt/diagrams/data5.xml><?xml version="1.0" encoding="utf-8"?>
<dgm:dataModel xmlns:dgm="http://schemas.openxmlformats.org/drawingml/2006/diagram" xmlns:a="http://schemas.openxmlformats.org/drawingml/2006/main">
  <dgm:ptLst>
    <dgm:pt modelId="{AC3734A1-5B50-4F5B-8523-4D22D6F80497}" type="doc">
      <dgm:prSet loTypeId="urn:microsoft.com/office/officeart/2005/8/layout/hProcess4" loCatId="process" qsTypeId="urn:microsoft.com/office/officeart/2005/8/quickstyle/simple1" qsCatId="simple" csTypeId="urn:microsoft.com/office/officeart/2005/8/colors/accent1_2" csCatId="accent1" phldr="1"/>
      <dgm:spPr>
        <a:scene3d>
          <a:camera prst="isometricOffAxis1Right"/>
          <a:lightRig rig="threePt" dir="t"/>
        </a:scene3d>
      </dgm:spPr>
      <dgm:t>
        <a:bodyPr/>
        <a:lstStyle/>
        <a:p>
          <a:endParaRPr lang="en-US"/>
        </a:p>
      </dgm:t>
    </dgm:pt>
    <dgm:pt modelId="{36AF93BD-338D-4387-9899-88707B78BF34}">
      <dgm:prSet phldrT="[Text]"/>
      <dgm:spPr/>
      <dgm:t>
        <a:bodyPr/>
        <a:lstStyle/>
        <a:p>
          <a:r>
            <a:rPr lang="en-US" dirty="0" smtClean="0"/>
            <a:t>RTE 1</a:t>
          </a:r>
          <a:endParaRPr lang="en-US" dirty="0"/>
        </a:p>
      </dgm:t>
    </dgm:pt>
    <dgm:pt modelId="{1719D3E6-9EB7-4B47-A756-2423D654DD55}" type="parTrans" cxnId="{417C9AED-6E33-4597-95AF-44E2AFD8F9EE}">
      <dgm:prSet/>
      <dgm:spPr/>
      <dgm:t>
        <a:bodyPr/>
        <a:lstStyle/>
        <a:p>
          <a:endParaRPr lang="en-US"/>
        </a:p>
      </dgm:t>
    </dgm:pt>
    <dgm:pt modelId="{67BED62B-569C-45F2-8E2A-6BF4CF2081BC}" type="sibTrans" cxnId="{417C9AED-6E33-4597-95AF-44E2AFD8F9EE}">
      <dgm:prSet/>
      <dgm:spPr/>
      <dgm:t>
        <a:bodyPr/>
        <a:lstStyle/>
        <a:p>
          <a:endParaRPr lang="en-US"/>
        </a:p>
      </dgm:t>
    </dgm:pt>
    <dgm:pt modelId="{1C86FBD9-6F32-400A-9496-278546D6C070}">
      <dgm:prSet phldrT="[Text]"/>
      <dgm:spPr/>
      <dgm:t>
        <a:bodyPr/>
        <a:lstStyle/>
        <a:p>
          <a:r>
            <a:rPr lang="en-US" dirty="0" smtClean="0"/>
            <a:t>RTE 2</a:t>
          </a:r>
          <a:endParaRPr lang="en-US" dirty="0"/>
        </a:p>
      </dgm:t>
    </dgm:pt>
    <dgm:pt modelId="{00EB273E-1E3C-4EB5-81D5-B87B0D09421C}" type="parTrans" cxnId="{21F5F2F6-16E0-4E01-A548-AB87184814B1}">
      <dgm:prSet/>
      <dgm:spPr/>
      <dgm:t>
        <a:bodyPr/>
        <a:lstStyle/>
        <a:p>
          <a:endParaRPr lang="en-US"/>
        </a:p>
      </dgm:t>
    </dgm:pt>
    <dgm:pt modelId="{D6F333FA-E28A-41BC-B132-5FBE5669F751}" type="sibTrans" cxnId="{21F5F2F6-16E0-4E01-A548-AB87184814B1}">
      <dgm:prSet/>
      <dgm:spPr/>
      <dgm:t>
        <a:bodyPr/>
        <a:lstStyle/>
        <a:p>
          <a:endParaRPr lang="en-US"/>
        </a:p>
      </dgm:t>
    </dgm:pt>
    <dgm:pt modelId="{F62013DB-752B-4DDC-AB5A-26AA5BFC7022}">
      <dgm:prSet phldrT="[Text]"/>
      <dgm:spPr/>
      <dgm:t>
        <a:bodyPr/>
        <a:lstStyle/>
        <a:p>
          <a:pPr algn="r"/>
          <a:r>
            <a:rPr lang="en-US" dirty="0" smtClean="0"/>
            <a:t>RTE 4 </a:t>
          </a:r>
          <a:endParaRPr lang="en-US" dirty="0"/>
        </a:p>
      </dgm:t>
    </dgm:pt>
    <dgm:pt modelId="{78437E5A-5422-4B22-A548-7B0EE8C63BA4}" type="parTrans" cxnId="{9AEDD9EB-7B29-4E7B-82CF-43561C1F0065}">
      <dgm:prSet/>
      <dgm:spPr/>
      <dgm:t>
        <a:bodyPr/>
        <a:lstStyle/>
        <a:p>
          <a:endParaRPr lang="en-US"/>
        </a:p>
      </dgm:t>
    </dgm:pt>
    <dgm:pt modelId="{A0389E83-DFD6-44A5-9DBD-4DC4F45874EE}" type="sibTrans" cxnId="{9AEDD9EB-7B29-4E7B-82CF-43561C1F0065}">
      <dgm:prSet/>
      <dgm:spPr/>
      <dgm:t>
        <a:bodyPr/>
        <a:lstStyle/>
        <a:p>
          <a:endParaRPr lang="en-US"/>
        </a:p>
      </dgm:t>
    </dgm:pt>
    <dgm:pt modelId="{71E79C4F-2D5B-4007-B391-E4E23CE6BB2A}">
      <dgm:prSet phldrT="[Text]"/>
      <dgm:spPr/>
      <dgm:t>
        <a:bodyPr/>
        <a:lstStyle/>
        <a:p>
          <a:r>
            <a:rPr lang="en-US" dirty="0" smtClean="0"/>
            <a:t>RTE 5</a:t>
          </a:r>
          <a:endParaRPr lang="en-US" dirty="0"/>
        </a:p>
      </dgm:t>
    </dgm:pt>
    <dgm:pt modelId="{3925AB86-C298-464C-A2E6-DDE39BF6EB84}" type="parTrans" cxnId="{64A574D0-ACDE-4940-BAEE-7E2CEB16A4B4}">
      <dgm:prSet/>
      <dgm:spPr/>
      <dgm:t>
        <a:bodyPr/>
        <a:lstStyle/>
        <a:p>
          <a:endParaRPr lang="en-US"/>
        </a:p>
      </dgm:t>
    </dgm:pt>
    <dgm:pt modelId="{6E779A5B-8EFE-41B8-B2B5-B4CB3D3CA8E9}" type="sibTrans" cxnId="{64A574D0-ACDE-4940-BAEE-7E2CEB16A4B4}">
      <dgm:prSet/>
      <dgm:spPr/>
      <dgm:t>
        <a:bodyPr/>
        <a:lstStyle/>
        <a:p>
          <a:endParaRPr lang="en-US"/>
        </a:p>
      </dgm:t>
    </dgm:pt>
    <dgm:pt modelId="{2E051195-3609-48BC-A1B5-8B4915B3B82A}">
      <dgm:prSet/>
      <dgm:spPr/>
      <dgm:t>
        <a:bodyPr/>
        <a:lstStyle/>
        <a:p>
          <a:r>
            <a:rPr lang="en-US" dirty="0" smtClean="0"/>
            <a:t>RTE 7</a:t>
          </a:r>
          <a:endParaRPr lang="en-US" dirty="0"/>
        </a:p>
      </dgm:t>
    </dgm:pt>
    <dgm:pt modelId="{59DBAE04-77C7-4984-8DED-8E1B701748E4}" type="parTrans" cxnId="{95E51D13-F0A0-4398-B915-00E4632433FB}">
      <dgm:prSet/>
      <dgm:spPr/>
      <dgm:t>
        <a:bodyPr/>
        <a:lstStyle/>
        <a:p>
          <a:endParaRPr lang="en-US"/>
        </a:p>
      </dgm:t>
    </dgm:pt>
    <dgm:pt modelId="{9D0B050C-A58D-41E4-962C-4B518F30D902}" type="sibTrans" cxnId="{95E51D13-F0A0-4398-B915-00E4632433FB}">
      <dgm:prSet/>
      <dgm:spPr/>
      <dgm:t>
        <a:bodyPr/>
        <a:lstStyle/>
        <a:p>
          <a:endParaRPr lang="en-US"/>
        </a:p>
      </dgm:t>
    </dgm:pt>
    <dgm:pt modelId="{D5371E4E-73EC-4149-9F91-EBC8FEFA6929}">
      <dgm:prSet/>
      <dgm:spPr/>
      <dgm:t>
        <a:bodyPr/>
        <a:lstStyle/>
        <a:p>
          <a:r>
            <a:rPr lang="en-US" dirty="0" smtClean="0"/>
            <a:t>RTE 3</a:t>
          </a:r>
          <a:endParaRPr lang="en-US" dirty="0"/>
        </a:p>
      </dgm:t>
    </dgm:pt>
    <dgm:pt modelId="{6C358341-A655-41D3-B37D-CD6E5C2E2085}" type="parTrans" cxnId="{7CA67A28-D0E0-44A3-A046-217432B284CE}">
      <dgm:prSet/>
      <dgm:spPr/>
      <dgm:t>
        <a:bodyPr/>
        <a:lstStyle/>
        <a:p>
          <a:endParaRPr lang="en-US"/>
        </a:p>
      </dgm:t>
    </dgm:pt>
    <dgm:pt modelId="{BC3B5278-50F0-4BE5-9D11-2731D257EBF7}" type="sibTrans" cxnId="{7CA67A28-D0E0-44A3-A046-217432B284CE}">
      <dgm:prSet/>
      <dgm:spPr/>
      <dgm:t>
        <a:bodyPr/>
        <a:lstStyle/>
        <a:p>
          <a:endParaRPr lang="en-US"/>
        </a:p>
      </dgm:t>
    </dgm:pt>
    <dgm:pt modelId="{F457C03E-84D9-44AC-B252-FE77A7CFE623}">
      <dgm:prSet/>
      <dgm:spPr/>
      <dgm:t>
        <a:bodyPr/>
        <a:lstStyle/>
        <a:p>
          <a:r>
            <a:rPr lang="en-US" dirty="0" smtClean="0"/>
            <a:t>RTE 6</a:t>
          </a:r>
          <a:endParaRPr lang="en-US" dirty="0"/>
        </a:p>
      </dgm:t>
    </dgm:pt>
    <dgm:pt modelId="{F9C62B90-A5BF-451E-87C8-99C898D22249}" type="parTrans" cxnId="{9F225F3D-3DA0-425D-89F4-B867130F29DD}">
      <dgm:prSet/>
      <dgm:spPr/>
      <dgm:t>
        <a:bodyPr/>
        <a:lstStyle/>
        <a:p>
          <a:endParaRPr lang="en-US"/>
        </a:p>
      </dgm:t>
    </dgm:pt>
    <dgm:pt modelId="{4815E20D-CF11-449B-83FE-0F6F6337E543}" type="sibTrans" cxnId="{9F225F3D-3DA0-425D-89F4-B867130F29DD}">
      <dgm:prSet/>
      <dgm:spPr/>
      <dgm:t>
        <a:bodyPr/>
        <a:lstStyle/>
        <a:p>
          <a:endParaRPr lang="en-US"/>
        </a:p>
      </dgm:t>
    </dgm:pt>
    <dgm:pt modelId="{7334E80E-DA99-49AC-A620-38A1A2A0D6B4}" type="pres">
      <dgm:prSet presAssocID="{AC3734A1-5B50-4F5B-8523-4D22D6F80497}" presName="Name0" presStyleCnt="0">
        <dgm:presLayoutVars>
          <dgm:dir/>
          <dgm:animLvl val="lvl"/>
          <dgm:resizeHandles val="exact"/>
        </dgm:presLayoutVars>
      </dgm:prSet>
      <dgm:spPr/>
      <dgm:t>
        <a:bodyPr/>
        <a:lstStyle/>
        <a:p>
          <a:endParaRPr lang="en-US"/>
        </a:p>
      </dgm:t>
    </dgm:pt>
    <dgm:pt modelId="{FE2B5EC1-1EEE-4EC4-8B03-2E43DCC21765}" type="pres">
      <dgm:prSet presAssocID="{AC3734A1-5B50-4F5B-8523-4D22D6F80497}" presName="tSp" presStyleCnt="0"/>
      <dgm:spPr/>
    </dgm:pt>
    <dgm:pt modelId="{D476BB6E-A3B5-41DB-A597-47C6CD5FFB7A}" type="pres">
      <dgm:prSet presAssocID="{AC3734A1-5B50-4F5B-8523-4D22D6F80497}" presName="bSp" presStyleCnt="0"/>
      <dgm:spPr/>
    </dgm:pt>
    <dgm:pt modelId="{2804BA74-6704-4C25-93B6-29EF6D5B713F}" type="pres">
      <dgm:prSet presAssocID="{AC3734A1-5B50-4F5B-8523-4D22D6F80497}" presName="process" presStyleCnt="0"/>
      <dgm:spPr/>
    </dgm:pt>
    <dgm:pt modelId="{C6186DBC-BF1E-4D24-B6F9-C185E277AAD8}" type="pres">
      <dgm:prSet presAssocID="{36AF93BD-338D-4387-9899-88707B78BF34}" presName="composite1" presStyleCnt="0"/>
      <dgm:spPr/>
    </dgm:pt>
    <dgm:pt modelId="{3D3E708F-74EB-4186-BF75-6806948ED588}" type="pres">
      <dgm:prSet presAssocID="{36AF93BD-338D-4387-9899-88707B78BF34}" presName="dummyNode1" presStyleLbl="node1" presStyleIdx="0" presStyleCnt="7"/>
      <dgm:spPr/>
    </dgm:pt>
    <dgm:pt modelId="{560D347C-6BCD-41D4-AC16-935E83F57855}" type="pres">
      <dgm:prSet presAssocID="{36AF93BD-338D-4387-9899-88707B78BF34}" presName="childNode1" presStyleLbl="bgAcc1" presStyleIdx="0" presStyleCnt="7">
        <dgm:presLayoutVars>
          <dgm:bulletEnabled val="1"/>
        </dgm:presLayoutVars>
      </dgm:prSet>
      <dgm:spPr/>
      <dgm:t>
        <a:bodyPr/>
        <a:lstStyle/>
        <a:p>
          <a:endParaRPr lang="en-US"/>
        </a:p>
      </dgm:t>
    </dgm:pt>
    <dgm:pt modelId="{7D8DB09F-AF5F-4DA2-AD26-A5260DB73F42}" type="pres">
      <dgm:prSet presAssocID="{36AF93BD-338D-4387-9899-88707B78BF34}" presName="childNode1tx" presStyleLbl="bgAcc1" presStyleIdx="0" presStyleCnt="7">
        <dgm:presLayoutVars>
          <dgm:bulletEnabled val="1"/>
        </dgm:presLayoutVars>
      </dgm:prSet>
      <dgm:spPr/>
      <dgm:t>
        <a:bodyPr/>
        <a:lstStyle/>
        <a:p>
          <a:endParaRPr lang="en-US"/>
        </a:p>
      </dgm:t>
    </dgm:pt>
    <dgm:pt modelId="{36D72B33-2F00-4BB4-8A0F-AED78520559A}" type="pres">
      <dgm:prSet presAssocID="{36AF93BD-338D-4387-9899-88707B78BF34}" presName="parentNode1" presStyleLbl="node1" presStyleIdx="0" presStyleCnt="7">
        <dgm:presLayoutVars>
          <dgm:chMax val="1"/>
          <dgm:bulletEnabled val="1"/>
        </dgm:presLayoutVars>
      </dgm:prSet>
      <dgm:spPr/>
      <dgm:t>
        <a:bodyPr/>
        <a:lstStyle/>
        <a:p>
          <a:endParaRPr lang="en-US"/>
        </a:p>
      </dgm:t>
    </dgm:pt>
    <dgm:pt modelId="{28A1EFAE-2550-4EC7-95BB-B330A85AA2DA}" type="pres">
      <dgm:prSet presAssocID="{36AF93BD-338D-4387-9899-88707B78BF34}" presName="connSite1" presStyleCnt="0"/>
      <dgm:spPr/>
    </dgm:pt>
    <dgm:pt modelId="{8F6B917A-0906-4F91-B5DB-E18DB624F2A9}" type="pres">
      <dgm:prSet presAssocID="{67BED62B-569C-45F2-8E2A-6BF4CF2081BC}" presName="Name9" presStyleLbl="sibTrans2D1" presStyleIdx="0" presStyleCnt="6"/>
      <dgm:spPr/>
      <dgm:t>
        <a:bodyPr/>
        <a:lstStyle/>
        <a:p>
          <a:endParaRPr lang="en-US"/>
        </a:p>
      </dgm:t>
    </dgm:pt>
    <dgm:pt modelId="{9CDE3385-C520-4B32-9D30-D407A1285707}" type="pres">
      <dgm:prSet presAssocID="{1C86FBD9-6F32-400A-9496-278546D6C070}" presName="composite2" presStyleCnt="0"/>
      <dgm:spPr/>
    </dgm:pt>
    <dgm:pt modelId="{3030A1C7-F053-4A7E-B9F5-5B7023117E96}" type="pres">
      <dgm:prSet presAssocID="{1C86FBD9-6F32-400A-9496-278546D6C070}" presName="dummyNode2" presStyleLbl="node1" presStyleIdx="0" presStyleCnt="7"/>
      <dgm:spPr/>
    </dgm:pt>
    <dgm:pt modelId="{7243637A-0A10-420B-87E8-F9C9D1289BBC}" type="pres">
      <dgm:prSet presAssocID="{1C86FBD9-6F32-400A-9496-278546D6C070}" presName="childNode2" presStyleLbl="bgAcc1" presStyleIdx="1" presStyleCnt="7">
        <dgm:presLayoutVars>
          <dgm:bulletEnabled val="1"/>
        </dgm:presLayoutVars>
      </dgm:prSet>
      <dgm:spPr/>
      <dgm:t>
        <a:bodyPr/>
        <a:lstStyle/>
        <a:p>
          <a:endParaRPr lang="en-US"/>
        </a:p>
      </dgm:t>
    </dgm:pt>
    <dgm:pt modelId="{C0DDE2DD-0D84-4E4A-9AD0-A6F8DCC89715}" type="pres">
      <dgm:prSet presAssocID="{1C86FBD9-6F32-400A-9496-278546D6C070}" presName="childNode2tx" presStyleLbl="bgAcc1" presStyleIdx="1" presStyleCnt="7">
        <dgm:presLayoutVars>
          <dgm:bulletEnabled val="1"/>
        </dgm:presLayoutVars>
      </dgm:prSet>
      <dgm:spPr/>
      <dgm:t>
        <a:bodyPr/>
        <a:lstStyle/>
        <a:p>
          <a:endParaRPr lang="en-US"/>
        </a:p>
      </dgm:t>
    </dgm:pt>
    <dgm:pt modelId="{D4346952-4967-4648-8F31-121881AEFE4C}" type="pres">
      <dgm:prSet presAssocID="{1C86FBD9-6F32-400A-9496-278546D6C070}" presName="parentNode2" presStyleLbl="node1" presStyleIdx="1" presStyleCnt="7">
        <dgm:presLayoutVars>
          <dgm:chMax val="0"/>
          <dgm:bulletEnabled val="1"/>
        </dgm:presLayoutVars>
      </dgm:prSet>
      <dgm:spPr/>
      <dgm:t>
        <a:bodyPr/>
        <a:lstStyle/>
        <a:p>
          <a:endParaRPr lang="en-US"/>
        </a:p>
      </dgm:t>
    </dgm:pt>
    <dgm:pt modelId="{7F1F0599-5CBB-40A8-80E3-41CDBDE0B3C8}" type="pres">
      <dgm:prSet presAssocID="{1C86FBD9-6F32-400A-9496-278546D6C070}" presName="connSite2" presStyleCnt="0"/>
      <dgm:spPr/>
    </dgm:pt>
    <dgm:pt modelId="{98994FFB-A370-4277-8705-C865D7FDA955}" type="pres">
      <dgm:prSet presAssocID="{D6F333FA-E28A-41BC-B132-5FBE5669F751}" presName="Name18" presStyleLbl="sibTrans2D1" presStyleIdx="1" presStyleCnt="6"/>
      <dgm:spPr/>
      <dgm:t>
        <a:bodyPr/>
        <a:lstStyle/>
        <a:p>
          <a:endParaRPr lang="en-US"/>
        </a:p>
      </dgm:t>
    </dgm:pt>
    <dgm:pt modelId="{003A0149-9544-4CA7-A423-7FBF7A6AC984}" type="pres">
      <dgm:prSet presAssocID="{D5371E4E-73EC-4149-9F91-EBC8FEFA6929}" presName="composite1" presStyleCnt="0"/>
      <dgm:spPr/>
    </dgm:pt>
    <dgm:pt modelId="{077C2FA9-90AF-4D0D-9039-580D5AF732E9}" type="pres">
      <dgm:prSet presAssocID="{D5371E4E-73EC-4149-9F91-EBC8FEFA6929}" presName="dummyNode1" presStyleLbl="node1" presStyleIdx="1" presStyleCnt="7"/>
      <dgm:spPr/>
    </dgm:pt>
    <dgm:pt modelId="{C92EA53C-7CFD-4B5E-B5D3-3976BF7087EB}" type="pres">
      <dgm:prSet presAssocID="{D5371E4E-73EC-4149-9F91-EBC8FEFA6929}" presName="childNode1" presStyleLbl="bgAcc1" presStyleIdx="2" presStyleCnt="7">
        <dgm:presLayoutVars>
          <dgm:bulletEnabled val="1"/>
        </dgm:presLayoutVars>
      </dgm:prSet>
      <dgm:spPr/>
    </dgm:pt>
    <dgm:pt modelId="{2EA93F98-5DA8-4CD2-90C4-4C7D73B84AD5}" type="pres">
      <dgm:prSet presAssocID="{D5371E4E-73EC-4149-9F91-EBC8FEFA6929}" presName="childNode1tx" presStyleLbl="bgAcc1" presStyleIdx="2" presStyleCnt="7">
        <dgm:presLayoutVars>
          <dgm:bulletEnabled val="1"/>
        </dgm:presLayoutVars>
      </dgm:prSet>
      <dgm:spPr/>
    </dgm:pt>
    <dgm:pt modelId="{47F1C879-F63C-478C-98DF-D805432BDA3D}" type="pres">
      <dgm:prSet presAssocID="{D5371E4E-73EC-4149-9F91-EBC8FEFA6929}" presName="parentNode1" presStyleLbl="node1" presStyleIdx="2" presStyleCnt="7">
        <dgm:presLayoutVars>
          <dgm:chMax val="1"/>
          <dgm:bulletEnabled val="1"/>
        </dgm:presLayoutVars>
      </dgm:prSet>
      <dgm:spPr/>
      <dgm:t>
        <a:bodyPr/>
        <a:lstStyle/>
        <a:p>
          <a:endParaRPr lang="en-US"/>
        </a:p>
      </dgm:t>
    </dgm:pt>
    <dgm:pt modelId="{21629342-AAB5-4C0D-8A54-EB647D733F7B}" type="pres">
      <dgm:prSet presAssocID="{D5371E4E-73EC-4149-9F91-EBC8FEFA6929}" presName="connSite1" presStyleCnt="0"/>
      <dgm:spPr/>
    </dgm:pt>
    <dgm:pt modelId="{9ECE6777-0A2E-438E-A2B2-E8F98D65F6BC}" type="pres">
      <dgm:prSet presAssocID="{BC3B5278-50F0-4BE5-9D11-2731D257EBF7}" presName="Name9" presStyleLbl="sibTrans2D1" presStyleIdx="2" presStyleCnt="6"/>
      <dgm:spPr/>
      <dgm:t>
        <a:bodyPr/>
        <a:lstStyle/>
        <a:p>
          <a:endParaRPr lang="en-US"/>
        </a:p>
      </dgm:t>
    </dgm:pt>
    <dgm:pt modelId="{A3E2B919-FBB3-4964-94FB-B39F972EF3BE}" type="pres">
      <dgm:prSet presAssocID="{F62013DB-752B-4DDC-AB5A-26AA5BFC7022}" presName="composite2" presStyleCnt="0"/>
      <dgm:spPr/>
    </dgm:pt>
    <dgm:pt modelId="{8DBB9DE9-0856-4751-A86C-1714BCF82930}" type="pres">
      <dgm:prSet presAssocID="{F62013DB-752B-4DDC-AB5A-26AA5BFC7022}" presName="dummyNode2" presStyleLbl="node1" presStyleIdx="2" presStyleCnt="7"/>
      <dgm:spPr/>
    </dgm:pt>
    <dgm:pt modelId="{57A05E1A-949B-4B9D-A751-AC5565BF9DA0}" type="pres">
      <dgm:prSet presAssocID="{F62013DB-752B-4DDC-AB5A-26AA5BFC7022}" presName="childNode2" presStyleLbl="bgAcc1" presStyleIdx="3" presStyleCnt="7">
        <dgm:presLayoutVars>
          <dgm:bulletEnabled val="1"/>
        </dgm:presLayoutVars>
      </dgm:prSet>
      <dgm:spPr/>
      <dgm:t>
        <a:bodyPr/>
        <a:lstStyle/>
        <a:p>
          <a:endParaRPr lang="en-US"/>
        </a:p>
      </dgm:t>
    </dgm:pt>
    <dgm:pt modelId="{6FEA10BB-5741-44D4-B6DA-106B36A6A69F}" type="pres">
      <dgm:prSet presAssocID="{F62013DB-752B-4DDC-AB5A-26AA5BFC7022}" presName="childNode2tx" presStyleLbl="bgAcc1" presStyleIdx="3" presStyleCnt="7">
        <dgm:presLayoutVars>
          <dgm:bulletEnabled val="1"/>
        </dgm:presLayoutVars>
      </dgm:prSet>
      <dgm:spPr/>
      <dgm:t>
        <a:bodyPr/>
        <a:lstStyle/>
        <a:p>
          <a:endParaRPr lang="en-US"/>
        </a:p>
      </dgm:t>
    </dgm:pt>
    <dgm:pt modelId="{035DB17C-EBB4-48C6-80A6-3D88B24781AC}" type="pres">
      <dgm:prSet presAssocID="{F62013DB-752B-4DDC-AB5A-26AA5BFC7022}" presName="parentNode2" presStyleLbl="node1" presStyleIdx="3" presStyleCnt="7">
        <dgm:presLayoutVars>
          <dgm:chMax val="0"/>
          <dgm:bulletEnabled val="1"/>
        </dgm:presLayoutVars>
      </dgm:prSet>
      <dgm:spPr/>
      <dgm:t>
        <a:bodyPr/>
        <a:lstStyle/>
        <a:p>
          <a:endParaRPr lang="en-US"/>
        </a:p>
      </dgm:t>
    </dgm:pt>
    <dgm:pt modelId="{121FB88F-7739-449A-AF82-4C0F5453E470}" type="pres">
      <dgm:prSet presAssocID="{F62013DB-752B-4DDC-AB5A-26AA5BFC7022}" presName="connSite2" presStyleCnt="0"/>
      <dgm:spPr/>
    </dgm:pt>
    <dgm:pt modelId="{57E0E1CE-378F-4FB1-8F8D-67E2C3C1EE5A}" type="pres">
      <dgm:prSet presAssocID="{A0389E83-DFD6-44A5-9DBD-4DC4F45874EE}" presName="Name18" presStyleLbl="sibTrans2D1" presStyleIdx="3" presStyleCnt="6"/>
      <dgm:spPr/>
      <dgm:t>
        <a:bodyPr/>
        <a:lstStyle/>
        <a:p>
          <a:endParaRPr lang="en-US"/>
        </a:p>
      </dgm:t>
    </dgm:pt>
    <dgm:pt modelId="{EBA791E1-2DAE-4B8D-9CA8-BB8A493157BF}" type="pres">
      <dgm:prSet presAssocID="{71E79C4F-2D5B-4007-B391-E4E23CE6BB2A}" presName="composite1" presStyleCnt="0"/>
      <dgm:spPr/>
    </dgm:pt>
    <dgm:pt modelId="{72C3876C-2149-449D-B14B-3966113F3854}" type="pres">
      <dgm:prSet presAssocID="{71E79C4F-2D5B-4007-B391-E4E23CE6BB2A}" presName="dummyNode1" presStyleLbl="node1" presStyleIdx="3" presStyleCnt="7"/>
      <dgm:spPr/>
    </dgm:pt>
    <dgm:pt modelId="{D0C5EC5A-8F50-42C4-9384-C8274B08E6D3}" type="pres">
      <dgm:prSet presAssocID="{71E79C4F-2D5B-4007-B391-E4E23CE6BB2A}" presName="childNode1" presStyleLbl="bgAcc1" presStyleIdx="4" presStyleCnt="7">
        <dgm:presLayoutVars>
          <dgm:bulletEnabled val="1"/>
        </dgm:presLayoutVars>
      </dgm:prSet>
      <dgm:spPr/>
    </dgm:pt>
    <dgm:pt modelId="{65EEB16C-9523-46D3-81F6-04DAC4887B69}" type="pres">
      <dgm:prSet presAssocID="{71E79C4F-2D5B-4007-B391-E4E23CE6BB2A}" presName="childNode1tx" presStyleLbl="bgAcc1" presStyleIdx="4" presStyleCnt="7">
        <dgm:presLayoutVars>
          <dgm:bulletEnabled val="1"/>
        </dgm:presLayoutVars>
      </dgm:prSet>
      <dgm:spPr/>
    </dgm:pt>
    <dgm:pt modelId="{0670E07A-6F41-4892-BB74-0DC9B6E1E20F}" type="pres">
      <dgm:prSet presAssocID="{71E79C4F-2D5B-4007-B391-E4E23CE6BB2A}" presName="parentNode1" presStyleLbl="node1" presStyleIdx="4" presStyleCnt="7">
        <dgm:presLayoutVars>
          <dgm:chMax val="1"/>
          <dgm:bulletEnabled val="1"/>
        </dgm:presLayoutVars>
      </dgm:prSet>
      <dgm:spPr/>
      <dgm:t>
        <a:bodyPr/>
        <a:lstStyle/>
        <a:p>
          <a:endParaRPr lang="en-US"/>
        </a:p>
      </dgm:t>
    </dgm:pt>
    <dgm:pt modelId="{C305672A-D26C-4440-BF38-F67B094AF7CB}" type="pres">
      <dgm:prSet presAssocID="{71E79C4F-2D5B-4007-B391-E4E23CE6BB2A}" presName="connSite1" presStyleCnt="0"/>
      <dgm:spPr/>
    </dgm:pt>
    <dgm:pt modelId="{C8EC79CC-2B86-4548-B206-2B8AB73F4E4E}" type="pres">
      <dgm:prSet presAssocID="{6E779A5B-8EFE-41B8-B2B5-B4CB3D3CA8E9}" presName="Name9" presStyleLbl="sibTrans2D1" presStyleIdx="4" presStyleCnt="6"/>
      <dgm:spPr/>
      <dgm:t>
        <a:bodyPr/>
        <a:lstStyle/>
        <a:p>
          <a:endParaRPr lang="en-US"/>
        </a:p>
      </dgm:t>
    </dgm:pt>
    <dgm:pt modelId="{4129D045-F713-44B5-B1FD-3BD1C4B11235}" type="pres">
      <dgm:prSet presAssocID="{F457C03E-84D9-44AC-B252-FE77A7CFE623}" presName="composite2" presStyleCnt="0"/>
      <dgm:spPr/>
    </dgm:pt>
    <dgm:pt modelId="{B7156CB7-494E-499A-9ACE-2A4657439874}" type="pres">
      <dgm:prSet presAssocID="{F457C03E-84D9-44AC-B252-FE77A7CFE623}" presName="dummyNode2" presStyleLbl="node1" presStyleIdx="4" presStyleCnt="7"/>
      <dgm:spPr/>
    </dgm:pt>
    <dgm:pt modelId="{EB46E3D6-773C-4E2C-9165-BDBB948DE007}" type="pres">
      <dgm:prSet presAssocID="{F457C03E-84D9-44AC-B252-FE77A7CFE623}" presName="childNode2" presStyleLbl="bgAcc1" presStyleIdx="5" presStyleCnt="7">
        <dgm:presLayoutVars>
          <dgm:bulletEnabled val="1"/>
        </dgm:presLayoutVars>
      </dgm:prSet>
      <dgm:spPr/>
    </dgm:pt>
    <dgm:pt modelId="{F0494D01-A32B-42D7-A0DD-3D042DF6E60A}" type="pres">
      <dgm:prSet presAssocID="{F457C03E-84D9-44AC-B252-FE77A7CFE623}" presName="childNode2tx" presStyleLbl="bgAcc1" presStyleIdx="5" presStyleCnt="7">
        <dgm:presLayoutVars>
          <dgm:bulletEnabled val="1"/>
        </dgm:presLayoutVars>
      </dgm:prSet>
      <dgm:spPr/>
    </dgm:pt>
    <dgm:pt modelId="{C04C6239-44C6-4189-920F-52FE7EE97106}" type="pres">
      <dgm:prSet presAssocID="{F457C03E-84D9-44AC-B252-FE77A7CFE623}" presName="parentNode2" presStyleLbl="node1" presStyleIdx="5" presStyleCnt="7">
        <dgm:presLayoutVars>
          <dgm:chMax val="0"/>
          <dgm:bulletEnabled val="1"/>
        </dgm:presLayoutVars>
      </dgm:prSet>
      <dgm:spPr/>
      <dgm:t>
        <a:bodyPr/>
        <a:lstStyle/>
        <a:p>
          <a:endParaRPr lang="en-US"/>
        </a:p>
      </dgm:t>
    </dgm:pt>
    <dgm:pt modelId="{49CCEA15-C222-4474-807C-45DB092990A1}" type="pres">
      <dgm:prSet presAssocID="{F457C03E-84D9-44AC-B252-FE77A7CFE623}" presName="connSite2" presStyleCnt="0"/>
      <dgm:spPr/>
    </dgm:pt>
    <dgm:pt modelId="{93505CED-9EC9-4136-8F3E-D62A49F3A0C7}" type="pres">
      <dgm:prSet presAssocID="{4815E20D-CF11-449B-83FE-0F6F6337E543}" presName="Name18" presStyleLbl="sibTrans2D1" presStyleIdx="5" presStyleCnt="6"/>
      <dgm:spPr/>
      <dgm:t>
        <a:bodyPr/>
        <a:lstStyle/>
        <a:p>
          <a:endParaRPr lang="en-US"/>
        </a:p>
      </dgm:t>
    </dgm:pt>
    <dgm:pt modelId="{BF7F59C0-630F-43A7-B96C-A4D5E6F00C82}" type="pres">
      <dgm:prSet presAssocID="{2E051195-3609-48BC-A1B5-8B4915B3B82A}" presName="composite1" presStyleCnt="0"/>
      <dgm:spPr/>
    </dgm:pt>
    <dgm:pt modelId="{240EA9D8-FD4D-4FAA-893D-94452099BFCD}" type="pres">
      <dgm:prSet presAssocID="{2E051195-3609-48BC-A1B5-8B4915B3B82A}" presName="dummyNode1" presStyleLbl="node1" presStyleIdx="5" presStyleCnt="7"/>
      <dgm:spPr/>
    </dgm:pt>
    <dgm:pt modelId="{C621E2F5-4CCD-4FD2-9203-4D37984828D9}" type="pres">
      <dgm:prSet presAssocID="{2E051195-3609-48BC-A1B5-8B4915B3B82A}" presName="childNode1" presStyleLbl="bgAcc1" presStyleIdx="6" presStyleCnt="7">
        <dgm:presLayoutVars>
          <dgm:bulletEnabled val="1"/>
        </dgm:presLayoutVars>
      </dgm:prSet>
      <dgm:spPr/>
    </dgm:pt>
    <dgm:pt modelId="{710283F2-D353-4420-A33A-5F94221CD3A6}" type="pres">
      <dgm:prSet presAssocID="{2E051195-3609-48BC-A1B5-8B4915B3B82A}" presName="childNode1tx" presStyleLbl="bgAcc1" presStyleIdx="6" presStyleCnt="7">
        <dgm:presLayoutVars>
          <dgm:bulletEnabled val="1"/>
        </dgm:presLayoutVars>
      </dgm:prSet>
      <dgm:spPr/>
    </dgm:pt>
    <dgm:pt modelId="{58D0F0A9-B268-48FC-B2A0-B790E0F4548F}" type="pres">
      <dgm:prSet presAssocID="{2E051195-3609-48BC-A1B5-8B4915B3B82A}" presName="parentNode1" presStyleLbl="node1" presStyleIdx="6" presStyleCnt="7">
        <dgm:presLayoutVars>
          <dgm:chMax val="1"/>
          <dgm:bulletEnabled val="1"/>
        </dgm:presLayoutVars>
      </dgm:prSet>
      <dgm:spPr/>
      <dgm:t>
        <a:bodyPr/>
        <a:lstStyle/>
        <a:p>
          <a:endParaRPr lang="en-US"/>
        </a:p>
      </dgm:t>
    </dgm:pt>
    <dgm:pt modelId="{94C4227E-FA11-416A-8745-EEDE19062988}" type="pres">
      <dgm:prSet presAssocID="{2E051195-3609-48BC-A1B5-8B4915B3B82A}" presName="connSite1" presStyleCnt="0"/>
      <dgm:spPr/>
    </dgm:pt>
  </dgm:ptLst>
  <dgm:cxnLst>
    <dgm:cxn modelId="{21F5F2F6-16E0-4E01-A548-AB87184814B1}" srcId="{AC3734A1-5B50-4F5B-8523-4D22D6F80497}" destId="{1C86FBD9-6F32-400A-9496-278546D6C070}" srcOrd="1" destOrd="0" parTransId="{00EB273E-1E3C-4EB5-81D5-B87B0D09421C}" sibTransId="{D6F333FA-E28A-41BC-B132-5FBE5669F751}"/>
    <dgm:cxn modelId="{3D5D9A91-5D37-4036-A825-B31C5CB6CC92}" type="presOf" srcId="{36AF93BD-338D-4387-9899-88707B78BF34}" destId="{36D72B33-2F00-4BB4-8A0F-AED78520559A}" srcOrd="0" destOrd="0" presId="urn:microsoft.com/office/officeart/2005/8/layout/hProcess4"/>
    <dgm:cxn modelId="{B2271433-B2AE-470C-B02D-575AB66A0CBB}" type="presOf" srcId="{F457C03E-84D9-44AC-B252-FE77A7CFE623}" destId="{C04C6239-44C6-4189-920F-52FE7EE97106}" srcOrd="0" destOrd="0" presId="urn:microsoft.com/office/officeart/2005/8/layout/hProcess4"/>
    <dgm:cxn modelId="{417C9AED-6E33-4597-95AF-44E2AFD8F9EE}" srcId="{AC3734A1-5B50-4F5B-8523-4D22D6F80497}" destId="{36AF93BD-338D-4387-9899-88707B78BF34}" srcOrd="0" destOrd="0" parTransId="{1719D3E6-9EB7-4B47-A756-2423D654DD55}" sibTransId="{67BED62B-569C-45F2-8E2A-6BF4CF2081BC}"/>
    <dgm:cxn modelId="{8C866657-6601-4984-AE9D-B28D445F8150}" type="presOf" srcId="{6E779A5B-8EFE-41B8-B2B5-B4CB3D3CA8E9}" destId="{C8EC79CC-2B86-4548-B206-2B8AB73F4E4E}" srcOrd="0" destOrd="0" presId="urn:microsoft.com/office/officeart/2005/8/layout/hProcess4"/>
    <dgm:cxn modelId="{20665253-969C-40EF-AE36-83D0D7193618}" type="presOf" srcId="{AC3734A1-5B50-4F5B-8523-4D22D6F80497}" destId="{7334E80E-DA99-49AC-A620-38A1A2A0D6B4}" srcOrd="0" destOrd="0" presId="urn:microsoft.com/office/officeart/2005/8/layout/hProcess4"/>
    <dgm:cxn modelId="{95E51D13-F0A0-4398-B915-00E4632433FB}" srcId="{AC3734A1-5B50-4F5B-8523-4D22D6F80497}" destId="{2E051195-3609-48BC-A1B5-8B4915B3B82A}" srcOrd="6" destOrd="0" parTransId="{59DBAE04-77C7-4984-8DED-8E1B701748E4}" sibTransId="{9D0B050C-A58D-41E4-962C-4B518F30D902}"/>
    <dgm:cxn modelId="{3C74AE9D-1987-46B0-BE62-824B57897DAE}" type="presOf" srcId="{1C86FBD9-6F32-400A-9496-278546D6C070}" destId="{D4346952-4967-4648-8F31-121881AEFE4C}" srcOrd="0" destOrd="0" presId="urn:microsoft.com/office/officeart/2005/8/layout/hProcess4"/>
    <dgm:cxn modelId="{EB861449-3180-4069-84C1-4549557ECD71}" type="presOf" srcId="{D6F333FA-E28A-41BC-B132-5FBE5669F751}" destId="{98994FFB-A370-4277-8705-C865D7FDA955}" srcOrd="0" destOrd="0" presId="urn:microsoft.com/office/officeart/2005/8/layout/hProcess4"/>
    <dgm:cxn modelId="{7CA67A28-D0E0-44A3-A046-217432B284CE}" srcId="{AC3734A1-5B50-4F5B-8523-4D22D6F80497}" destId="{D5371E4E-73EC-4149-9F91-EBC8FEFA6929}" srcOrd="2" destOrd="0" parTransId="{6C358341-A655-41D3-B37D-CD6E5C2E2085}" sibTransId="{BC3B5278-50F0-4BE5-9D11-2731D257EBF7}"/>
    <dgm:cxn modelId="{85B11F3A-FFB2-4275-8388-70092836D25A}" type="presOf" srcId="{D5371E4E-73EC-4149-9F91-EBC8FEFA6929}" destId="{47F1C879-F63C-478C-98DF-D805432BDA3D}" srcOrd="0" destOrd="0" presId="urn:microsoft.com/office/officeart/2005/8/layout/hProcess4"/>
    <dgm:cxn modelId="{9963BA74-E960-4A24-ADD4-641BC874E2B2}" type="presOf" srcId="{2E051195-3609-48BC-A1B5-8B4915B3B82A}" destId="{58D0F0A9-B268-48FC-B2A0-B790E0F4548F}" srcOrd="0" destOrd="0" presId="urn:microsoft.com/office/officeart/2005/8/layout/hProcess4"/>
    <dgm:cxn modelId="{E4E1E4F4-D301-4AA7-A547-06EFD0C182E8}" type="presOf" srcId="{A0389E83-DFD6-44A5-9DBD-4DC4F45874EE}" destId="{57E0E1CE-378F-4FB1-8F8D-67E2C3C1EE5A}" srcOrd="0" destOrd="0" presId="urn:microsoft.com/office/officeart/2005/8/layout/hProcess4"/>
    <dgm:cxn modelId="{D0570681-0F5F-48B8-9687-934E545F5CEC}" type="presOf" srcId="{4815E20D-CF11-449B-83FE-0F6F6337E543}" destId="{93505CED-9EC9-4136-8F3E-D62A49F3A0C7}" srcOrd="0" destOrd="0" presId="urn:microsoft.com/office/officeart/2005/8/layout/hProcess4"/>
    <dgm:cxn modelId="{4BE75014-5B9B-4CED-BFAB-4405EF21E227}" type="presOf" srcId="{67BED62B-569C-45F2-8E2A-6BF4CF2081BC}" destId="{8F6B917A-0906-4F91-B5DB-E18DB624F2A9}" srcOrd="0" destOrd="0" presId="urn:microsoft.com/office/officeart/2005/8/layout/hProcess4"/>
    <dgm:cxn modelId="{103BBD7B-9D62-49FC-BF13-4966AC64005A}" type="presOf" srcId="{71E79C4F-2D5B-4007-B391-E4E23CE6BB2A}" destId="{0670E07A-6F41-4892-BB74-0DC9B6E1E20F}" srcOrd="0" destOrd="0" presId="urn:microsoft.com/office/officeart/2005/8/layout/hProcess4"/>
    <dgm:cxn modelId="{64A574D0-ACDE-4940-BAEE-7E2CEB16A4B4}" srcId="{AC3734A1-5B50-4F5B-8523-4D22D6F80497}" destId="{71E79C4F-2D5B-4007-B391-E4E23CE6BB2A}" srcOrd="4" destOrd="0" parTransId="{3925AB86-C298-464C-A2E6-DDE39BF6EB84}" sibTransId="{6E779A5B-8EFE-41B8-B2B5-B4CB3D3CA8E9}"/>
    <dgm:cxn modelId="{9F225F3D-3DA0-425D-89F4-B867130F29DD}" srcId="{AC3734A1-5B50-4F5B-8523-4D22D6F80497}" destId="{F457C03E-84D9-44AC-B252-FE77A7CFE623}" srcOrd="5" destOrd="0" parTransId="{F9C62B90-A5BF-451E-87C8-99C898D22249}" sibTransId="{4815E20D-CF11-449B-83FE-0F6F6337E543}"/>
    <dgm:cxn modelId="{9AEDD9EB-7B29-4E7B-82CF-43561C1F0065}" srcId="{AC3734A1-5B50-4F5B-8523-4D22D6F80497}" destId="{F62013DB-752B-4DDC-AB5A-26AA5BFC7022}" srcOrd="3" destOrd="0" parTransId="{78437E5A-5422-4B22-A548-7B0EE8C63BA4}" sibTransId="{A0389E83-DFD6-44A5-9DBD-4DC4F45874EE}"/>
    <dgm:cxn modelId="{9950FEBA-2FD7-47BF-BB8B-5203D1C3362B}" type="presOf" srcId="{BC3B5278-50F0-4BE5-9D11-2731D257EBF7}" destId="{9ECE6777-0A2E-438E-A2B2-E8F98D65F6BC}" srcOrd="0" destOrd="0" presId="urn:microsoft.com/office/officeart/2005/8/layout/hProcess4"/>
    <dgm:cxn modelId="{CA8DE11B-5AE6-473E-A8EE-92033933C03D}" type="presOf" srcId="{F62013DB-752B-4DDC-AB5A-26AA5BFC7022}" destId="{035DB17C-EBB4-48C6-80A6-3D88B24781AC}" srcOrd="0" destOrd="0" presId="urn:microsoft.com/office/officeart/2005/8/layout/hProcess4"/>
    <dgm:cxn modelId="{C8092650-C5EC-4761-8B7C-3F2AD58EEA8E}" type="presParOf" srcId="{7334E80E-DA99-49AC-A620-38A1A2A0D6B4}" destId="{FE2B5EC1-1EEE-4EC4-8B03-2E43DCC21765}" srcOrd="0" destOrd="0" presId="urn:microsoft.com/office/officeart/2005/8/layout/hProcess4"/>
    <dgm:cxn modelId="{724D57C5-E39B-4303-841C-207D9BAC1875}" type="presParOf" srcId="{7334E80E-DA99-49AC-A620-38A1A2A0D6B4}" destId="{D476BB6E-A3B5-41DB-A597-47C6CD5FFB7A}" srcOrd="1" destOrd="0" presId="urn:microsoft.com/office/officeart/2005/8/layout/hProcess4"/>
    <dgm:cxn modelId="{727E022D-B72D-422A-858B-0A3D535DE38F}" type="presParOf" srcId="{7334E80E-DA99-49AC-A620-38A1A2A0D6B4}" destId="{2804BA74-6704-4C25-93B6-29EF6D5B713F}" srcOrd="2" destOrd="0" presId="urn:microsoft.com/office/officeart/2005/8/layout/hProcess4"/>
    <dgm:cxn modelId="{2E573D86-5F59-41AB-8BFF-DBF817160183}" type="presParOf" srcId="{2804BA74-6704-4C25-93B6-29EF6D5B713F}" destId="{C6186DBC-BF1E-4D24-B6F9-C185E277AAD8}" srcOrd="0" destOrd="0" presId="urn:microsoft.com/office/officeart/2005/8/layout/hProcess4"/>
    <dgm:cxn modelId="{FDA81688-8093-49F6-A1EC-1733FA17A272}" type="presParOf" srcId="{C6186DBC-BF1E-4D24-B6F9-C185E277AAD8}" destId="{3D3E708F-74EB-4186-BF75-6806948ED588}" srcOrd="0" destOrd="0" presId="urn:microsoft.com/office/officeart/2005/8/layout/hProcess4"/>
    <dgm:cxn modelId="{690BC7D7-DEE8-4664-8E2F-5141C4033ECE}" type="presParOf" srcId="{C6186DBC-BF1E-4D24-B6F9-C185E277AAD8}" destId="{560D347C-6BCD-41D4-AC16-935E83F57855}" srcOrd="1" destOrd="0" presId="urn:microsoft.com/office/officeart/2005/8/layout/hProcess4"/>
    <dgm:cxn modelId="{E07E2723-C98D-4744-A7D3-48DDF4F6D006}" type="presParOf" srcId="{C6186DBC-BF1E-4D24-B6F9-C185E277AAD8}" destId="{7D8DB09F-AF5F-4DA2-AD26-A5260DB73F42}" srcOrd="2" destOrd="0" presId="urn:microsoft.com/office/officeart/2005/8/layout/hProcess4"/>
    <dgm:cxn modelId="{706DAA0C-8722-46ED-819A-7936D8EA4FEB}" type="presParOf" srcId="{C6186DBC-BF1E-4D24-B6F9-C185E277AAD8}" destId="{36D72B33-2F00-4BB4-8A0F-AED78520559A}" srcOrd="3" destOrd="0" presId="urn:microsoft.com/office/officeart/2005/8/layout/hProcess4"/>
    <dgm:cxn modelId="{FBB5B3A3-37CB-43BA-AA52-5C5FAF143242}" type="presParOf" srcId="{C6186DBC-BF1E-4D24-B6F9-C185E277AAD8}" destId="{28A1EFAE-2550-4EC7-95BB-B330A85AA2DA}" srcOrd="4" destOrd="0" presId="urn:microsoft.com/office/officeart/2005/8/layout/hProcess4"/>
    <dgm:cxn modelId="{1DD1A52D-8FFC-4693-8A16-59536D02E44C}" type="presParOf" srcId="{2804BA74-6704-4C25-93B6-29EF6D5B713F}" destId="{8F6B917A-0906-4F91-B5DB-E18DB624F2A9}" srcOrd="1" destOrd="0" presId="urn:microsoft.com/office/officeart/2005/8/layout/hProcess4"/>
    <dgm:cxn modelId="{910BC4B5-B086-4012-A6C5-EABF5F14EAFB}" type="presParOf" srcId="{2804BA74-6704-4C25-93B6-29EF6D5B713F}" destId="{9CDE3385-C520-4B32-9D30-D407A1285707}" srcOrd="2" destOrd="0" presId="urn:microsoft.com/office/officeart/2005/8/layout/hProcess4"/>
    <dgm:cxn modelId="{7C9935A9-75C3-45F7-BD68-E8B10DFBFDDB}" type="presParOf" srcId="{9CDE3385-C520-4B32-9D30-D407A1285707}" destId="{3030A1C7-F053-4A7E-B9F5-5B7023117E96}" srcOrd="0" destOrd="0" presId="urn:microsoft.com/office/officeart/2005/8/layout/hProcess4"/>
    <dgm:cxn modelId="{59E5609A-8DC0-465A-A25E-030FBF38FFC0}" type="presParOf" srcId="{9CDE3385-C520-4B32-9D30-D407A1285707}" destId="{7243637A-0A10-420B-87E8-F9C9D1289BBC}" srcOrd="1" destOrd="0" presId="urn:microsoft.com/office/officeart/2005/8/layout/hProcess4"/>
    <dgm:cxn modelId="{D71BE44D-22B0-4D73-8810-41C865C75388}" type="presParOf" srcId="{9CDE3385-C520-4B32-9D30-D407A1285707}" destId="{C0DDE2DD-0D84-4E4A-9AD0-A6F8DCC89715}" srcOrd="2" destOrd="0" presId="urn:microsoft.com/office/officeart/2005/8/layout/hProcess4"/>
    <dgm:cxn modelId="{6C9EBDB1-3600-4753-981B-CB370E6B29A7}" type="presParOf" srcId="{9CDE3385-C520-4B32-9D30-D407A1285707}" destId="{D4346952-4967-4648-8F31-121881AEFE4C}" srcOrd="3" destOrd="0" presId="urn:microsoft.com/office/officeart/2005/8/layout/hProcess4"/>
    <dgm:cxn modelId="{6920EC9B-465B-4586-B65A-4E30A9862810}" type="presParOf" srcId="{9CDE3385-C520-4B32-9D30-D407A1285707}" destId="{7F1F0599-5CBB-40A8-80E3-41CDBDE0B3C8}" srcOrd="4" destOrd="0" presId="urn:microsoft.com/office/officeart/2005/8/layout/hProcess4"/>
    <dgm:cxn modelId="{F7EE598A-FFE6-4A5F-A998-E1B0B0D11A1A}" type="presParOf" srcId="{2804BA74-6704-4C25-93B6-29EF6D5B713F}" destId="{98994FFB-A370-4277-8705-C865D7FDA955}" srcOrd="3" destOrd="0" presId="urn:microsoft.com/office/officeart/2005/8/layout/hProcess4"/>
    <dgm:cxn modelId="{6E5404F6-1D63-409B-87AA-69991E4011E9}" type="presParOf" srcId="{2804BA74-6704-4C25-93B6-29EF6D5B713F}" destId="{003A0149-9544-4CA7-A423-7FBF7A6AC984}" srcOrd="4" destOrd="0" presId="urn:microsoft.com/office/officeart/2005/8/layout/hProcess4"/>
    <dgm:cxn modelId="{CB0C86FC-2B18-4ABA-B438-6055289B83E5}" type="presParOf" srcId="{003A0149-9544-4CA7-A423-7FBF7A6AC984}" destId="{077C2FA9-90AF-4D0D-9039-580D5AF732E9}" srcOrd="0" destOrd="0" presId="urn:microsoft.com/office/officeart/2005/8/layout/hProcess4"/>
    <dgm:cxn modelId="{CA0CF3F7-7098-44FC-981B-77B8903FBCA6}" type="presParOf" srcId="{003A0149-9544-4CA7-A423-7FBF7A6AC984}" destId="{C92EA53C-7CFD-4B5E-B5D3-3976BF7087EB}" srcOrd="1" destOrd="0" presId="urn:microsoft.com/office/officeart/2005/8/layout/hProcess4"/>
    <dgm:cxn modelId="{6DD79F80-A94E-4F8D-8D0C-D789FC74DAB1}" type="presParOf" srcId="{003A0149-9544-4CA7-A423-7FBF7A6AC984}" destId="{2EA93F98-5DA8-4CD2-90C4-4C7D73B84AD5}" srcOrd="2" destOrd="0" presId="urn:microsoft.com/office/officeart/2005/8/layout/hProcess4"/>
    <dgm:cxn modelId="{E84C00E5-E480-4DD7-B354-516B5BEEA611}" type="presParOf" srcId="{003A0149-9544-4CA7-A423-7FBF7A6AC984}" destId="{47F1C879-F63C-478C-98DF-D805432BDA3D}" srcOrd="3" destOrd="0" presId="urn:microsoft.com/office/officeart/2005/8/layout/hProcess4"/>
    <dgm:cxn modelId="{D47FDABB-80ED-4156-900F-EC1727A0DA63}" type="presParOf" srcId="{003A0149-9544-4CA7-A423-7FBF7A6AC984}" destId="{21629342-AAB5-4C0D-8A54-EB647D733F7B}" srcOrd="4" destOrd="0" presId="urn:microsoft.com/office/officeart/2005/8/layout/hProcess4"/>
    <dgm:cxn modelId="{1E5E9601-A5F7-445F-AA7C-867C91697A1A}" type="presParOf" srcId="{2804BA74-6704-4C25-93B6-29EF6D5B713F}" destId="{9ECE6777-0A2E-438E-A2B2-E8F98D65F6BC}" srcOrd="5" destOrd="0" presId="urn:microsoft.com/office/officeart/2005/8/layout/hProcess4"/>
    <dgm:cxn modelId="{5D37B1E9-28C7-4EF4-A0FC-30C6952EBEBF}" type="presParOf" srcId="{2804BA74-6704-4C25-93B6-29EF6D5B713F}" destId="{A3E2B919-FBB3-4964-94FB-B39F972EF3BE}" srcOrd="6" destOrd="0" presId="urn:microsoft.com/office/officeart/2005/8/layout/hProcess4"/>
    <dgm:cxn modelId="{8A80529A-77CC-4363-8014-7C05800DA954}" type="presParOf" srcId="{A3E2B919-FBB3-4964-94FB-B39F972EF3BE}" destId="{8DBB9DE9-0856-4751-A86C-1714BCF82930}" srcOrd="0" destOrd="0" presId="urn:microsoft.com/office/officeart/2005/8/layout/hProcess4"/>
    <dgm:cxn modelId="{65243D8A-F875-4114-AA31-3C512AE90F42}" type="presParOf" srcId="{A3E2B919-FBB3-4964-94FB-B39F972EF3BE}" destId="{57A05E1A-949B-4B9D-A751-AC5565BF9DA0}" srcOrd="1" destOrd="0" presId="urn:microsoft.com/office/officeart/2005/8/layout/hProcess4"/>
    <dgm:cxn modelId="{880379B0-3AFD-4C0E-A884-6E82AF50CBF7}" type="presParOf" srcId="{A3E2B919-FBB3-4964-94FB-B39F972EF3BE}" destId="{6FEA10BB-5741-44D4-B6DA-106B36A6A69F}" srcOrd="2" destOrd="0" presId="urn:microsoft.com/office/officeart/2005/8/layout/hProcess4"/>
    <dgm:cxn modelId="{9B6F89A8-1EE2-4158-8770-D42D85969C23}" type="presParOf" srcId="{A3E2B919-FBB3-4964-94FB-B39F972EF3BE}" destId="{035DB17C-EBB4-48C6-80A6-3D88B24781AC}" srcOrd="3" destOrd="0" presId="urn:microsoft.com/office/officeart/2005/8/layout/hProcess4"/>
    <dgm:cxn modelId="{FD195DE8-1B0A-4A5A-A3A7-F6A879877C0D}" type="presParOf" srcId="{A3E2B919-FBB3-4964-94FB-B39F972EF3BE}" destId="{121FB88F-7739-449A-AF82-4C0F5453E470}" srcOrd="4" destOrd="0" presId="urn:microsoft.com/office/officeart/2005/8/layout/hProcess4"/>
    <dgm:cxn modelId="{322097B7-AF0F-4015-BE01-332C8CF59EA2}" type="presParOf" srcId="{2804BA74-6704-4C25-93B6-29EF6D5B713F}" destId="{57E0E1CE-378F-4FB1-8F8D-67E2C3C1EE5A}" srcOrd="7" destOrd="0" presId="urn:microsoft.com/office/officeart/2005/8/layout/hProcess4"/>
    <dgm:cxn modelId="{9FDA6D6A-6F69-4F44-BDFB-77238B131D21}" type="presParOf" srcId="{2804BA74-6704-4C25-93B6-29EF6D5B713F}" destId="{EBA791E1-2DAE-4B8D-9CA8-BB8A493157BF}" srcOrd="8" destOrd="0" presId="urn:microsoft.com/office/officeart/2005/8/layout/hProcess4"/>
    <dgm:cxn modelId="{3638FD88-8F6A-4A25-A6EE-E0E613BAA9FB}" type="presParOf" srcId="{EBA791E1-2DAE-4B8D-9CA8-BB8A493157BF}" destId="{72C3876C-2149-449D-B14B-3966113F3854}" srcOrd="0" destOrd="0" presId="urn:microsoft.com/office/officeart/2005/8/layout/hProcess4"/>
    <dgm:cxn modelId="{3B50CEA8-2487-4339-8AE5-156B205302B1}" type="presParOf" srcId="{EBA791E1-2DAE-4B8D-9CA8-BB8A493157BF}" destId="{D0C5EC5A-8F50-42C4-9384-C8274B08E6D3}" srcOrd="1" destOrd="0" presId="urn:microsoft.com/office/officeart/2005/8/layout/hProcess4"/>
    <dgm:cxn modelId="{C79D1C89-8607-4F4F-AB6A-C12524718F4B}" type="presParOf" srcId="{EBA791E1-2DAE-4B8D-9CA8-BB8A493157BF}" destId="{65EEB16C-9523-46D3-81F6-04DAC4887B69}" srcOrd="2" destOrd="0" presId="urn:microsoft.com/office/officeart/2005/8/layout/hProcess4"/>
    <dgm:cxn modelId="{D87CADAE-9F43-4FA4-8149-3C87A82BEDE0}" type="presParOf" srcId="{EBA791E1-2DAE-4B8D-9CA8-BB8A493157BF}" destId="{0670E07A-6F41-4892-BB74-0DC9B6E1E20F}" srcOrd="3" destOrd="0" presId="urn:microsoft.com/office/officeart/2005/8/layout/hProcess4"/>
    <dgm:cxn modelId="{740FA3AA-56F6-43D2-BBDB-3E29EBB34733}" type="presParOf" srcId="{EBA791E1-2DAE-4B8D-9CA8-BB8A493157BF}" destId="{C305672A-D26C-4440-BF38-F67B094AF7CB}" srcOrd="4" destOrd="0" presId="urn:microsoft.com/office/officeart/2005/8/layout/hProcess4"/>
    <dgm:cxn modelId="{9AD816F4-0BEE-48A9-B256-9B8DCFA75C05}" type="presParOf" srcId="{2804BA74-6704-4C25-93B6-29EF6D5B713F}" destId="{C8EC79CC-2B86-4548-B206-2B8AB73F4E4E}" srcOrd="9" destOrd="0" presId="urn:microsoft.com/office/officeart/2005/8/layout/hProcess4"/>
    <dgm:cxn modelId="{E5723D76-65A7-4D4D-805A-E07596CA5E35}" type="presParOf" srcId="{2804BA74-6704-4C25-93B6-29EF6D5B713F}" destId="{4129D045-F713-44B5-B1FD-3BD1C4B11235}" srcOrd="10" destOrd="0" presId="urn:microsoft.com/office/officeart/2005/8/layout/hProcess4"/>
    <dgm:cxn modelId="{76360F8C-E909-40A9-9D7F-6CC6CE1689F9}" type="presParOf" srcId="{4129D045-F713-44B5-B1FD-3BD1C4B11235}" destId="{B7156CB7-494E-499A-9ACE-2A4657439874}" srcOrd="0" destOrd="0" presId="urn:microsoft.com/office/officeart/2005/8/layout/hProcess4"/>
    <dgm:cxn modelId="{716344AA-D53B-4D65-807B-60ABED6F333C}" type="presParOf" srcId="{4129D045-F713-44B5-B1FD-3BD1C4B11235}" destId="{EB46E3D6-773C-4E2C-9165-BDBB948DE007}" srcOrd="1" destOrd="0" presId="urn:microsoft.com/office/officeart/2005/8/layout/hProcess4"/>
    <dgm:cxn modelId="{EA6EE447-325B-4D63-A5F3-3DEEE0939A9D}" type="presParOf" srcId="{4129D045-F713-44B5-B1FD-3BD1C4B11235}" destId="{F0494D01-A32B-42D7-A0DD-3D042DF6E60A}" srcOrd="2" destOrd="0" presId="urn:microsoft.com/office/officeart/2005/8/layout/hProcess4"/>
    <dgm:cxn modelId="{42B2C62E-141A-4004-9D58-FAB6CFED4E83}" type="presParOf" srcId="{4129D045-F713-44B5-B1FD-3BD1C4B11235}" destId="{C04C6239-44C6-4189-920F-52FE7EE97106}" srcOrd="3" destOrd="0" presId="urn:microsoft.com/office/officeart/2005/8/layout/hProcess4"/>
    <dgm:cxn modelId="{0A76BE74-56AE-438E-A7D3-B5A30FFFAFF2}" type="presParOf" srcId="{4129D045-F713-44B5-B1FD-3BD1C4B11235}" destId="{49CCEA15-C222-4474-807C-45DB092990A1}" srcOrd="4" destOrd="0" presId="urn:microsoft.com/office/officeart/2005/8/layout/hProcess4"/>
    <dgm:cxn modelId="{86943AF3-01A5-4DA3-A307-1F018BB1CE9C}" type="presParOf" srcId="{2804BA74-6704-4C25-93B6-29EF6D5B713F}" destId="{93505CED-9EC9-4136-8F3E-D62A49F3A0C7}" srcOrd="11" destOrd="0" presId="urn:microsoft.com/office/officeart/2005/8/layout/hProcess4"/>
    <dgm:cxn modelId="{3FAFDF18-0B67-4D15-AB2C-B8C73BBB723B}" type="presParOf" srcId="{2804BA74-6704-4C25-93B6-29EF6D5B713F}" destId="{BF7F59C0-630F-43A7-B96C-A4D5E6F00C82}" srcOrd="12" destOrd="0" presId="urn:microsoft.com/office/officeart/2005/8/layout/hProcess4"/>
    <dgm:cxn modelId="{C4B9EF75-D7AE-44C4-9035-2D803C06CB83}" type="presParOf" srcId="{BF7F59C0-630F-43A7-B96C-A4D5E6F00C82}" destId="{240EA9D8-FD4D-4FAA-893D-94452099BFCD}" srcOrd="0" destOrd="0" presId="urn:microsoft.com/office/officeart/2005/8/layout/hProcess4"/>
    <dgm:cxn modelId="{4B2A79EC-14A1-493D-A148-C536D4BC34FF}" type="presParOf" srcId="{BF7F59C0-630F-43A7-B96C-A4D5E6F00C82}" destId="{C621E2F5-4CCD-4FD2-9203-4D37984828D9}" srcOrd="1" destOrd="0" presId="urn:microsoft.com/office/officeart/2005/8/layout/hProcess4"/>
    <dgm:cxn modelId="{A08370C0-0840-403B-BB38-E1494DE5A28D}" type="presParOf" srcId="{BF7F59C0-630F-43A7-B96C-A4D5E6F00C82}" destId="{710283F2-D353-4420-A33A-5F94221CD3A6}" srcOrd="2" destOrd="0" presId="urn:microsoft.com/office/officeart/2005/8/layout/hProcess4"/>
    <dgm:cxn modelId="{3B48C555-122D-420B-9F4D-AAFAA80639EA}" type="presParOf" srcId="{BF7F59C0-630F-43A7-B96C-A4D5E6F00C82}" destId="{58D0F0A9-B268-48FC-B2A0-B790E0F4548F}" srcOrd="3" destOrd="0" presId="urn:microsoft.com/office/officeart/2005/8/layout/hProcess4"/>
    <dgm:cxn modelId="{957DC747-6C41-44A0-862C-FC92137899AF}" type="presParOf" srcId="{BF7F59C0-630F-43A7-B96C-A4D5E6F00C82}" destId="{94C4227E-FA11-416A-8745-EEDE19062988}" srcOrd="4" destOrd="0" presId="urn:microsoft.com/office/officeart/2005/8/layout/hProcess4"/>
  </dgm:cxnLst>
  <dgm:bg/>
  <dgm:whole>
    <a:ln>
      <a:noFill/>
    </a:ln>
  </dgm:whole>
</dgm:dataModel>
</file>

<file path=ppt/diagrams/data6.xml><?xml version="1.0" encoding="utf-8"?>
<dgm:dataModel xmlns:dgm="http://schemas.openxmlformats.org/drawingml/2006/diagram" xmlns:a="http://schemas.openxmlformats.org/drawingml/2006/main">
  <dgm:ptLst>
    <dgm:pt modelId="{AC3734A1-5B50-4F5B-8523-4D22D6F80497}" type="doc">
      <dgm:prSet loTypeId="urn:microsoft.com/office/officeart/2005/8/layout/hProcess4" loCatId="process" qsTypeId="urn:microsoft.com/office/officeart/2005/8/quickstyle/simple1" qsCatId="simple" csTypeId="urn:microsoft.com/office/officeart/2005/8/colors/accent1_2" csCatId="accent1" phldr="1"/>
      <dgm:spPr>
        <a:scene3d>
          <a:camera prst="isometricOffAxis1Right"/>
          <a:lightRig rig="threePt" dir="t"/>
        </a:scene3d>
      </dgm:spPr>
      <dgm:t>
        <a:bodyPr/>
        <a:lstStyle/>
        <a:p>
          <a:endParaRPr lang="en-US"/>
        </a:p>
      </dgm:t>
    </dgm:pt>
    <dgm:pt modelId="{36AF93BD-338D-4387-9899-88707B78BF34}">
      <dgm:prSet phldrT="[Text]"/>
      <dgm:spPr/>
      <dgm:t>
        <a:bodyPr/>
        <a:lstStyle/>
        <a:p>
          <a:r>
            <a:rPr lang="en-US" dirty="0" smtClean="0"/>
            <a:t>RTE 1</a:t>
          </a:r>
          <a:endParaRPr lang="en-US" dirty="0"/>
        </a:p>
      </dgm:t>
    </dgm:pt>
    <dgm:pt modelId="{1719D3E6-9EB7-4B47-A756-2423D654DD55}" type="parTrans" cxnId="{417C9AED-6E33-4597-95AF-44E2AFD8F9EE}">
      <dgm:prSet/>
      <dgm:spPr/>
      <dgm:t>
        <a:bodyPr/>
        <a:lstStyle/>
        <a:p>
          <a:endParaRPr lang="en-US"/>
        </a:p>
      </dgm:t>
    </dgm:pt>
    <dgm:pt modelId="{67BED62B-569C-45F2-8E2A-6BF4CF2081BC}" type="sibTrans" cxnId="{417C9AED-6E33-4597-95AF-44E2AFD8F9EE}">
      <dgm:prSet/>
      <dgm:spPr/>
      <dgm:t>
        <a:bodyPr/>
        <a:lstStyle/>
        <a:p>
          <a:endParaRPr lang="en-US"/>
        </a:p>
      </dgm:t>
    </dgm:pt>
    <dgm:pt modelId="{1C86FBD9-6F32-400A-9496-278546D6C070}">
      <dgm:prSet phldrT="[Text]"/>
      <dgm:spPr/>
      <dgm:t>
        <a:bodyPr/>
        <a:lstStyle/>
        <a:p>
          <a:r>
            <a:rPr lang="en-US" dirty="0" smtClean="0"/>
            <a:t>RTE 2</a:t>
          </a:r>
          <a:endParaRPr lang="en-US" dirty="0"/>
        </a:p>
      </dgm:t>
    </dgm:pt>
    <dgm:pt modelId="{00EB273E-1E3C-4EB5-81D5-B87B0D09421C}" type="parTrans" cxnId="{21F5F2F6-16E0-4E01-A548-AB87184814B1}">
      <dgm:prSet/>
      <dgm:spPr/>
      <dgm:t>
        <a:bodyPr/>
        <a:lstStyle/>
        <a:p>
          <a:endParaRPr lang="en-US"/>
        </a:p>
      </dgm:t>
    </dgm:pt>
    <dgm:pt modelId="{D6F333FA-E28A-41BC-B132-5FBE5669F751}" type="sibTrans" cxnId="{21F5F2F6-16E0-4E01-A548-AB87184814B1}">
      <dgm:prSet/>
      <dgm:spPr/>
      <dgm:t>
        <a:bodyPr/>
        <a:lstStyle/>
        <a:p>
          <a:endParaRPr lang="en-US"/>
        </a:p>
      </dgm:t>
    </dgm:pt>
    <dgm:pt modelId="{F62013DB-752B-4DDC-AB5A-26AA5BFC7022}">
      <dgm:prSet phldrT="[Text]"/>
      <dgm:spPr/>
      <dgm:t>
        <a:bodyPr/>
        <a:lstStyle/>
        <a:p>
          <a:pPr algn="r"/>
          <a:r>
            <a:rPr lang="en-US" smtClean="0"/>
            <a:t>RTE 4</a:t>
          </a:r>
          <a:endParaRPr lang="en-US" dirty="0"/>
        </a:p>
      </dgm:t>
    </dgm:pt>
    <dgm:pt modelId="{78437E5A-5422-4B22-A548-7B0EE8C63BA4}" type="parTrans" cxnId="{9AEDD9EB-7B29-4E7B-82CF-43561C1F0065}">
      <dgm:prSet/>
      <dgm:spPr/>
      <dgm:t>
        <a:bodyPr/>
        <a:lstStyle/>
        <a:p>
          <a:endParaRPr lang="en-US"/>
        </a:p>
      </dgm:t>
    </dgm:pt>
    <dgm:pt modelId="{A0389E83-DFD6-44A5-9DBD-4DC4F45874EE}" type="sibTrans" cxnId="{9AEDD9EB-7B29-4E7B-82CF-43561C1F0065}">
      <dgm:prSet/>
      <dgm:spPr/>
      <dgm:t>
        <a:bodyPr/>
        <a:lstStyle/>
        <a:p>
          <a:endParaRPr lang="en-US"/>
        </a:p>
      </dgm:t>
    </dgm:pt>
    <dgm:pt modelId="{71E79C4F-2D5B-4007-B391-E4E23CE6BB2A}">
      <dgm:prSet phldrT="[Text]"/>
      <dgm:spPr/>
      <dgm:t>
        <a:bodyPr/>
        <a:lstStyle/>
        <a:p>
          <a:r>
            <a:rPr lang="en-US" dirty="0" smtClean="0"/>
            <a:t>RTE 5</a:t>
          </a:r>
          <a:endParaRPr lang="en-US" dirty="0"/>
        </a:p>
      </dgm:t>
    </dgm:pt>
    <dgm:pt modelId="{3925AB86-C298-464C-A2E6-DDE39BF6EB84}" type="parTrans" cxnId="{64A574D0-ACDE-4940-BAEE-7E2CEB16A4B4}">
      <dgm:prSet/>
      <dgm:spPr/>
      <dgm:t>
        <a:bodyPr/>
        <a:lstStyle/>
        <a:p>
          <a:endParaRPr lang="en-US"/>
        </a:p>
      </dgm:t>
    </dgm:pt>
    <dgm:pt modelId="{6E779A5B-8EFE-41B8-B2B5-B4CB3D3CA8E9}" type="sibTrans" cxnId="{64A574D0-ACDE-4940-BAEE-7E2CEB16A4B4}">
      <dgm:prSet/>
      <dgm:spPr/>
      <dgm:t>
        <a:bodyPr/>
        <a:lstStyle/>
        <a:p>
          <a:endParaRPr lang="en-US"/>
        </a:p>
      </dgm:t>
    </dgm:pt>
    <dgm:pt modelId="{2E051195-3609-48BC-A1B5-8B4915B3B82A}">
      <dgm:prSet/>
      <dgm:spPr/>
      <dgm:t>
        <a:bodyPr/>
        <a:lstStyle/>
        <a:p>
          <a:r>
            <a:rPr lang="en-US" dirty="0" smtClean="0"/>
            <a:t>RTE 7</a:t>
          </a:r>
          <a:endParaRPr lang="en-US" dirty="0"/>
        </a:p>
      </dgm:t>
    </dgm:pt>
    <dgm:pt modelId="{59DBAE04-77C7-4984-8DED-8E1B701748E4}" type="parTrans" cxnId="{95E51D13-F0A0-4398-B915-00E4632433FB}">
      <dgm:prSet/>
      <dgm:spPr/>
      <dgm:t>
        <a:bodyPr/>
        <a:lstStyle/>
        <a:p>
          <a:endParaRPr lang="en-US"/>
        </a:p>
      </dgm:t>
    </dgm:pt>
    <dgm:pt modelId="{9D0B050C-A58D-41E4-962C-4B518F30D902}" type="sibTrans" cxnId="{95E51D13-F0A0-4398-B915-00E4632433FB}">
      <dgm:prSet/>
      <dgm:spPr/>
      <dgm:t>
        <a:bodyPr/>
        <a:lstStyle/>
        <a:p>
          <a:endParaRPr lang="en-US"/>
        </a:p>
      </dgm:t>
    </dgm:pt>
    <dgm:pt modelId="{D5371E4E-73EC-4149-9F91-EBC8FEFA6929}">
      <dgm:prSet/>
      <dgm:spPr/>
      <dgm:t>
        <a:bodyPr/>
        <a:lstStyle/>
        <a:p>
          <a:r>
            <a:rPr lang="en-US" dirty="0" smtClean="0"/>
            <a:t>RTE 3</a:t>
          </a:r>
          <a:endParaRPr lang="en-US" dirty="0"/>
        </a:p>
      </dgm:t>
    </dgm:pt>
    <dgm:pt modelId="{6C358341-A655-41D3-B37D-CD6E5C2E2085}" type="parTrans" cxnId="{7CA67A28-D0E0-44A3-A046-217432B284CE}">
      <dgm:prSet/>
      <dgm:spPr/>
      <dgm:t>
        <a:bodyPr/>
        <a:lstStyle/>
        <a:p>
          <a:endParaRPr lang="en-US"/>
        </a:p>
      </dgm:t>
    </dgm:pt>
    <dgm:pt modelId="{BC3B5278-50F0-4BE5-9D11-2731D257EBF7}" type="sibTrans" cxnId="{7CA67A28-D0E0-44A3-A046-217432B284CE}">
      <dgm:prSet/>
      <dgm:spPr/>
      <dgm:t>
        <a:bodyPr/>
        <a:lstStyle/>
        <a:p>
          <a:endParaRPr lang="en-US"/>
        </a:p>
      </dgm:t>
    </dgm:pt>
    <dgm:pt modelId="{F457C03E-84D9-44AC-B252-FE77A7CFE623}">
      <dgm:prSet/>
      <dgm:spPr/>
      <dgm:t>
        <a:bodyPr/>
        <a:lstStyle/>
        <a:p>
          <a:r>
            <a:rPr lang="en-US" dirty="0" smtClean="0"/>
            <a:t>RTE 6</a:t>
          </a:r>
          <a:endParaRPr lang="en-US" dirty="0"/>
        </a:p>
      </dgm:t>
    </dgm:pt>
    <dgm:pt modelId="{F9C62B90-A5BF-451E-87C8-99C898D22249}" type="parTrans" cxnId="{9F225F3D-3DA0-425D-89F4-B867130F29DD}">
      <dgm:prSet/>
      <dgm:spPr/>
      <dgm:t>
        <a:bodyPr/>
        <a:lstStyle/>
        <a:p>
          <a:endParaRPr lang="en-US"/>
        </a:p>
      </dgm:t>
    </dgm:pt>
    <dgm:pt modelId="{4815E20D-CF11-449B-83FE-0F6F6337E543}" type="sibTrans" cxnId="{9F225F3D-3DA0-425D-89F4-B867130F29DD}">
      <dgm:prSet/>
      <dgm:spPr/>
      <dgm:t>
        <a:bodyPr/>
        <a:lstStyle/>
        <a:p>
          <a:endParaRPr lang="en-US"/>
        </a:p>
      </dgm:t>
    </dgm:pt>
    <dgm:pt modelId="{7334E80E-DA99-49AC-A620-38A1A2A0D6B4}" type="pres">
      <dgm:prSet presAssocID="{AC3734A1-5B50-4F5B-8523-4D22D6F80497}" presName="Name0" presStyleCnt="0">
        <dgm:presLayoutVars>
          <dgm:dir/>
          <dgm:animLvl val="lvl"/>
          <dgm:resizeHandles val="exact"/>
        </dgm:presLayoutVars>
      </dgm:prSet>
      <dgm:spPr/>
      <dgm:t>
        <a:bodyPr/>
        <a:lstStyle/>
        <a:p>
          <a:endParaRPr lang="en-US"/>
        </a:p>
      </dgm:t>
    </dgm:pt>
    <dgm:pt modelId="{FE2B5EC1-1EEE-4EC4-8B03-2E43DCC21765}" type="pres">
      <dgm:prSet presAssocID="{AC3734A1-5B50-4F5B-8523-4D22D6F80497}" presName="tSp" presStyleCnt="0"/>
      <dgm:spPr/>
    </dgm:pt>
    <dgm:pt modelId="{D476BB6E-A3B5-41DB-A597-47C6CD5FFB7A}" type="pres">
      <dgm:prSet presAssocID="{AC3734A1-5B50-4F5B-8523-4D22D6F80497}" presName="bSp" presStyleCnt="0"/>
      <dgm:spPr/>
    </dgm:pt>
    <dgm:pt modelId="{2804BA74-6704-4C25-93B6-29EF6D5B713F}" type="pres">
      <dgm:prSet presAssocID="{AC3734A1-5B50-4F5B-8523-4D22D6F80497}" presName="process" presStyleCnt="0"/>
      <dgm:spPr/>
    </dgm:pt>
    <dgm:pt modelId="{C6186DBC-BF1E-4D24-B6F9-C185E277AAD8}" type="pres">
      <dgm:prSet presAssocID="{36AF93BD-338D-4387-9899-88707B78BF34}" presName="composite1" presStyleCnt="0"/>
      <dgm:spPr/>
    </dgm:pt>
    <dgm:pt modelId="{3D3E708F-74EB-4186-BF75-6806948ED588}" type="pres">
      <dgm:prSet presAssocID="{36AF93BD-338D-4387-9899-88707B78BF34}" presName="dummyNode1" presStyleLbl="node1" presStyleIdx="0" presStyleCnt="7"/>
      <dgm:spPr/>
    </dgm:pt>
    <dgm:pt modelId="{560D347C-6BCD-41D4-AC16-935E83F57855}" type="pres">
      <dgm:prSet presAssocID="{36AF93BD-338D-4387-9899-88707B78BF34}" presName="childNode1" presStyleLbl="bgAcc1" presStyleIdx="0" presStyleCnt="7">
        <dgm:presLayoutVars>
          <dgm:bulletEnabled val="1"/>
        </dgm:presLayoutVars>
      </dgm:prSet>
      <dgm:spPr/>
      <dgm:t>
        <a:bodyPr/>
        <a:lstStyle/>
        <a:p>
          <a:endParaRPr lang="en-US"/>
        </a:p>
      </dgm:t>
    </dgm:pt>
    <dgm:pt modelId="{7D8DB09F-AF5F-4DA2-AD26-A5260DB73F42}" type="pres">
      <dgm:prSet presAssocID="{36AF93BD-338D-4387-9899-88707B78BF34}" presName="childNode1tx" presStyleLbl="bgAcc1" presStyleIdx="0" presStyleCnt="7">
        <dgm:presLayoutVars>
          <dgm:bulletEnabled val="1"/>
        </dgm:presLayoutVars>
      </dgm:prSet>
      <dgm:spPr/>
      <dgm:t>
        <a:bodyPr/>
        <a:lstStyle/>
        <a:p>
          <a:endParaRPr lang="en-US"/>
        </a:p>
      </dgm:t>
    </dgm:pt>
    <dgm:pt modelId="{36D72B33-2F00-4BB4-8A0F-AED78520559A}" type="pres">
      <dgm:prSet presAssocID="{36AF93BD-338D-4387-9899-88707B78BF34}" presName="parentNode1" presStyleLbl="node1" presStyleIdx="0" presStyleCnt="7">
        <dgm:presLayoutVars>
          <dgm:chMax val="1"/>
          <dgm:bulletEnabled val="1"/>
        </dgm:presLayoutVars>
      </dgm:prSet>
      <dgm:spPr/>
      <dgm:t>
        <a:bodyPr/>
        <a:lstStyle/>
        <a:p>
          <a:endParaRPr lang="en-US"/>
        </a:p>
      </dgm:t>
    </dgm:pt>
    <dgm:pt modelId="{28A1EFAE-2550-4EC7-95BB-B330A85AA2DA}" type="pres">
      <dgm:prSet presAssocID="{36AF93BD-338D-4387-9899-88707B78BF34}" presName="connSite1" presStyleCnt="0"/>
      <dgm:spPr/>
    </dgm:pt>
    <dgm:pt modelId="{8F6B917A-0906-4F91-B5DB-E18DB624F2A9}" type="pres">
      <dgm:prSet presAssocID="{67BED62B-569C-45F2-8E2A-6BF4CF2081BC}" presName="Name9" presStyleLbl="sibTrans2D1" presStyleIdx="0" presStyleCnt="6"/>
      <dgm:spPr/>
      <dgm:t>
        <a:bodyPr/>
        <a:lstStyle/>
        <a:p>
          <a:endParaRPr lang="en-US"/>
        </a:p>
      </dgm:t>
    </dgm:pt>
    <dgm:pt modelId="{9CDE3385-C520-4B32-9D30-D407A1285707}" type="pres">
      <dgm:prSet presAssocID="{1C86FBD9-6F32-400A-9496-278546D6C070}" presName="composite2" presStyleCnt="0"/>
      <dgm:spPr/>
    </dgm:pt>
    <dgm:pt modelId="{3030A1C7-F053-4A7E-B9F5-5B7023117E96}" type="pres">
      <dgm:prSet presAssocID="{1C86FBD9-6F32-400A-9496-278546D6C070}" presName="dummyNode2" presStyleLbl="node1" presStyleIdx="0" presStyleCnt="7"/>
      <dgm:spPr/>
    </dgm:pt>
    <dgm:pt modelId="{7243637A-0A10-420B-87E8-F9C9D1289BBC}" type="pres">
      <dgm:prSet presAssocID="{1C86FBD9-6F32-400A-9496-278546D6C070}" presName="childNode2" presStyleLbl="bgAcc1" presStyleIdx="1" presStyleCnt="7">
        <dgm:presLayoutVars>
          <dgm:bulletEnabled val="1"/>
        </dgm:presLayoutVars>
      </dgm:prSet>
      <dgm:spPr/>
      <dgm:t>
        <a:bodyPr/>
        <a:lstStyle/>
        <a:p>
          <a:endParaRPr lang="en-US"/>
        </a:p>
      </dgm:t>
    </dgm:pt>
    <dgm:pt modelId="{C0DDE2DD-0D84-4E4A-9AD0-A6F8DCC89715}" type="pres">
      <dgm:prSet presAssocID="{1C86FBD9-6F32-400A-9496-278546D6C070}" presName="childNode2tx" presStyleLbl="bgAcc1" presStyleIdx="1" presStyleCnt="7">
        <dgm:presLayoutVars>
          <dgm:bulletEnabled val="1"/>
        </dgm:presLayoutVars>
      </dgm:prSet>
      <dgm:spPr/>
      <dgm:t>
        <a:bodyPr/>
        <a:lstStyle/>
        <a:p>
          <a:endParaRPr lang="en-US"/>
        </a:p>
      </dgm:t>
    </dgm:pt>
    <dgm:pt modelId="{D4346952-4967-4648-8F31-121881AEFE4C}" type="pres">
      <dgm:prSet presAssocID="{1C86FBD9-6F32-400A-9496-278546D6C070}" presName="parentNode2" presStyleLbl="node1" presStyleIdx="1" presStyleCnt="7">
        <dgm:presLayoutVars>
          <dgm:chMax val="0"/>
          <dgm:bulletEnabled val="1"/>
        </dgm:presLayoutVars>
      </dgm:prSet>
      <dgm:spPr/>
      <dgm:t>
        <a:bodyPr/>
        <a:lstStyle/>
        <a:p>
          <a:endParaRPr lang="en-US"/>
        </a:p>
      </dgm:t>
    </dgm:pt>
    <dgm:pt modelId="{7F1F0599-5CBB-40A8-80E3-41CDBDE0B3C8}" type="pres">
      <dgm:prSet presAssocID="{1C86FBD9-6F32-400A-9496-278546D6C070}" presName="connSite2" presStyleCnt="0"/>
      <dgm:spPr/>
    </dgm:pt>
    <dgm:pt modelId="{98994FFB-A370-4277-8705-C865D7FDA955}" type="pres">
      <dgm:prSet presAssocID="{D6F333FA-E28A-41BC-B132-5FBE5669F751}" presName="Name18" presStyleLbl="sibTrans2D1" presStyleIdx="1" presStyleCnt="6"/>
      <dgm:spPr/>
      <dgm:t>
        <a:bodyPr/>
        <a:lstStyle/>
        <a:p>
          <a:endParaRPr lang="en-US"/>
        </a:p>
      </dgm:t>
    </dgm:pt>
    <dgm:pt modelId="{003A0149-9544-4CA7-A423-7FBF7A6AC984}" type="pres">
      <dgm:prSet presAssocID="{D5371E4E-73EC-4149-9F91-EBC8FEFA6929}" presName="composite1" presStyleCnt="0"/>
      <dgm:spPr/>
    </dgm:pt>
    <dgm:pt modelId="{077C2FA9-90AF-4D0D-9039-580D5AF732E9}" type="pres">
      <dgm:prSet presAssocID="{D5371E4E-73EC-4149-9F91-EBC8FEFA6929}" presName="dummyNode1" presStyleLbl="node1" presStyleIdx="1" presStyleCnt="7"/>
      <dgm:spPr/>
    </dgm:pt>
    <dgm:pt modelId="{C92EA53C-7CFD-4B5E-B5D3-3976BF7087EB}" type="pres">
      <dgm:prSet presAssocID="{D5371E4E-73EC-4149-9F91-EBC8FEFA6929}" presName="childNode1" presStyleLbl="bgAcc1" presStyleIdx="2" presStyleCnt="7">
        <dgm:presLayoutVars>
          <dgm:bulletEnabled val="1"/>
        </dgm:presLayoutVars>
      </dgm:prSet>
      <dgm:spPr/>
    </dgm:pt>
    <dgm:pt modelId="{2EA93F98-5DA8-4CD2-90C4-4C7D73B84AD5}" type="pres">
      <dgm:prSet presAssocID="{D5371E4E-73EC-4149-9F91-EBC8FEFA6929}" presName="childNode1tx" presStyleLbl="bgAcc1" presStyleIdx="2" presStyleCnt="7">
        <dgm:presLayoutVars>
          <dgm:bulletEnabled val="1"/>
        </dgm:presLayoutVars>
      </dgm:prSet>
      <dgm:spPr/>
    </dgm:pt>
    <dgm:pt modelId="{47F1C879-F63C-478C-98DF-D805432BDA3D}" type="pres">
      <dgm:prSet presAssocID="{D5371E4E-73EC-4149-9F91-EBC8FEFA6929}" presName="parentNode1" presStyleLbl="node1" presStyleIdx="2" presStyleCnt="7">
        <dgm:presLayoutVars>
          <dgm:chMax val="1"/>
          <dgm:bulletEnabled val="1"/>
        </dgm:presLayoutVars>
      </dgm:prSet>
      <dgm:spPr/>
      <dgm:t>
        <a:bodyPr/>
        <a:lstStyle/>
        <a:p>
          <a:endParaRPr lang="en-US"/>
        </a:p>
      </dgm:t>
    </dgm:pt>
    <dgm:pt modelId="{21629342-AAB5-4C0D-8A54-EB647D733F7B}" type="pres">
      <dgm:prSet presAssocID="{D5371E4E-73EC-4149-9F91-EBC8FEFA6929}" presName="connSite1" presStyleCnt="0"/>
      <dgm:spPr/>
    </dgm:pt>
    <dgm:pt modelId="{9ECE6777-0A2E-438E-A2B2-E8F98D65F6BC}" type="pres">
      <dgm:prSet presAssocID="{BC3B5278-50F0-4BE5-9D11-2731D257EBF7}" presName="Name9" presStyleLbl="sibTrans2D1" presStyleIdx="2" presStyleCnt="6"/>
      <dgm:spPr/>
      <dgm:t>
        <a:bodyPr/>
        <a:lstStyle/>
        <a:p>
          <a:endParaRPr lang="en-US"/>
        </a:p>
      </dgm:t>
    </dgm:pt>
    <dgm:pt modelId="{A3E2B919-FBB3-4964-94FB-B39F972EF3BE}" type="pres">
      <dgm:prSet presAssocID="{F62013DB-752B-4DDC-AB5A-26AA5BFC7022}" presName="composite2" presStyleCnt="0"/>
      <dgm:spPr/>
    </dgm:pt>
    <dgm:pt modelId="{8DBB9DE9-0856-4751-A86C-1714BCF82930}" type="pres">
      <dgm:prSet presAssocID="{F62013DB-752B-4DDC-AB5A-26AA5BFC7022}" presName="dummyNode2" presStyleLbl="node1" presStyleIdx="2" presStyleCnt="7"/>
      <dgm:spPr/>
    </dgm:pt>
    <dgm:pt modelId="{57A05E1A-949B-4B9D-A751-AC5565BF9DA0}" type="pres">
      <dgm:prSet presAssocID="{F62013DB-752B-4DDC-AB5A-26AA5BFC7022}" presName="childNode2" presStyleLbl="bgAcc1" presStyleIdx="3" presStyleCnt="7">
        <dgm:presLayoutVars>
          <dgm:bulletEnabled val="1"/>
        </dgm:presLayoutVars>
      </dgm:prSet>
      <dgm:spPr/>
      <dgm:t>
        <a:bodyPr/>
        <a:lstStyle/>
        <a:p>
          <a:endParaRPr lang="en-US"/>
        </a:p>
      </dgm:t>
    </dgm:pt>
    <dgm:pt modelId="{6FEA10BB-5741-44D4-B6DA-106B36A6A69F}" type="pres">
      <dgm:prSet presAssocID="{F62013DB-752B-4DDC-AB5A-26AA5BFC7022}" presName="childNode2tx" presStyleLbl="bgAcc1" presStyleIdx="3" presStyleCnt="7">
        <dgm:presLayoutVars>
          <dgm:bulletEnabled val="1"/>
        </dgm:presLayoutVars>
      </dgm:prSet>
      <dgm:spPr/>
      <dgm:t>
        <a:bodyPr/>
        <a:lstStyle/>
        <a:p>
          <a:endParaRPr lang="en-US"/>
        </a:p>
      </dgm:t>
    </dgm:pt>
    <dgm:pt modelId="{035DB17C-EBB4-48C6-80A6-3D88B24781AC}" type="pres">
      <dgm:prSet presAssocID="{F62013DB-752B-4DDC-AB5A-26AA5BFC7022}" presName="parentNode2" presStyleLbl="node1" presStyleIdx="3" presStyleCnt="7">
        <dgm:presLayoutVars>
          <dgm:chMax val="0"/>
          <dgm:bulletEnabled val="1"/>
        </dgm:presLayoutVars>
      </dgm:prSet>
      <dgm:spPr/>
      <dgm:t>
        <a:bodyPr/>
        <a:lstStyle/>
        <a:p>
          <a:endParaRPr lang="en-US"/>
        </a:p>
      </dgm:t>
    </dgm:pt>
    <dgm:pt modelId="{121FB88F-7739-449A-AF82-4C0F5453E470}" type="pres">
      <dgm:prSet presAssocID="{F62013DB-752B-4DDC-AB5A-26AA5BFC7022}" presName="connSite2" presStyleCnt="0"/>
      <dgm:spPr/>
    </dgm:pt>
    <dgm:pt modelId="{57E0E1CE-378F-4FB1-8F8D-67E2C3C1EE5A}" type="pres">
      <dgm:prSet presAssocID="{A0389E83-DFD6-44A5-9DBD-4DC4F45874EE}" presName="Name18" presStyleLbl="sibTrans2D1" presStyleIdx="3" presStyleCnt="6"/>
      <dgm:spPr/>
      <dgm:t>
        <a:bodyPr/>
        <a:lstStyle/>
        <a:p>
          <a:endParaRPr lang="en-US"/>
        </a:p>
      </dgm:t>
    </dgm:pt>
    <dgm:pt modelId="{EBA791E1-2DAE-4B8D-9CA8-BB8A493157BF}" type="pres">
      <dgm:prSet presAssocID="{71E79C4F-2D5B-4007-B391-E4E23CE6BB2A}" presName="composite1" presStyleCnt="0"/>
      <dgm:spPr/>
    </dgm:pt>
    <dgm:pt modelId="{72C3876C-2149-449D-B14B-3966113F3854}" type="pres">
      <dgm:prSet presAssocID="{71E79C4F-2D5B-4007-B391-E4E23CE6BB2A}" presName="dummyNode1" presStyleLbl="node1" presStyleIdx="3" presStyleCnt="7"/>
      <dgm:spPr/>
    </dgm:pt>
    <dgm:pt modelId="{D0C5EC5A-8F50-42C4-9384-C8274B08E6D3}" type="pres">
      <dgm:prSet presAssocID="{71E79C4F-2D5B-4007-B391-E4E23CE6BB2A}" presName="childNode1" presStyleLbl="bgAcc1" presStyleIdx="4" presStyleCnt="7">
        <dgm:presLayoutVars>
          <dgm:bulletEnabled val="1"/>
        </dgm:presLayoutVars>
      </dgm:prSet>
      <dgm:spPr/>
    </dgm:pt>
    <dgm:pt modelId="{65EEB16C-9523-46D3-81F6-04DAC4887B69}" type="pres">
      <dgm:prSet presAssocID="{71E79C4F-2D5B-4007-B391-E4E23CE6BB2A}" presName="childNode1tx" presStyleLbl="bgAcc1" presStyleIdx="4" presStyleCnt="7">
        <dgm:presLayoutVars>
          <dgm:bulletEnabled val="1"/>
        </dgm:presLayoutVars>
      </dgm:prSet>
      <dgm:spPr/>
    </dgm:pt>
    <dgm:pt modelId="{0670E07A-6F41-4892-BB74-0DC9B6E1E20F}" type="pres">
      <dgm:prSet presAssocID="{71E79C4F-2D5B-4007-B391-E4E23CE6BB2A}" presName="parentNode1" presStyleLbl="node1" presStyleIdx="4" presStyleCnt="7">
        <dgm:presLayoutVars>
          <dgm:chMax val="1"/>
          <dgm:bulletEnabled val="1"/>
        </dgm:presLayoutVars>
      </dgm:prSet>
      <dgm:spPr/>
      <dgm:t>
        <a:bodyPr/>
        <a:lstStyle/>
        <a:p>
          <a:endParaRPr lang="en-US"/>
        </a:p>
      </dgm:t>
    </dgm:pt>
    <dgm:pt modelId="{C305672A-D26C-4440-BF38-F67B094AF7CB}" type="pres">
      <dgm:prSet presAssocID="{71E79C4F-2D5B-4007-B391-E4E23CE6BB2A}" presName="connSite1" presStyleCnt="0"/>
      <dgm:spPr/>
    </dgm:pt>
    <dgm:pt modelId="{C8EC79CC-2B86-4548-B206-2B8AB73F4E4E}" type="pres">
      <dgm:prSet presAssocID="{6E779A5B-8EFE-41B8-B2B5-B4CB3D3CA8E9}" presName="Name9" presStyleLbl="sibTrans2D1" presStyleIdx="4" presStyleCnt="6"/>
      <dgm:spPr/>
      <dgm:t>
        <a:bodyPr/>
        <a:lstStyle/>
        <a:p>
          <a:endParaRPr lang="en-US"/>
        </a:p>
      </dgm:t>
    </dgm:pt>
    <dgm:pt modelId="{4129D045-F713-44B5-B1FD-3BD1C4B11235}" type="pres">
      <dgm:prSet presAssocID="{F457C03E-84D9-44AC-B252-FE77A7CFE623}" presName="composite2" presStyleCnt="0"/>
      <dgm:spPr/>
    </dgm:pt>
    <dgm:pt modelId="{B7156CB7-494E-499A-9ACE-2A4657439874}" type="pres">
      <dgm:prSet presAssocID="{F457C03E-84D9-44AC-B252-FE77A7CFE623}" presName="dummyNode2" presStyleLbl="node1" presStyleIdx="4" presStyleCnt="7"/>
      <dgm:spPr/>
    </dgm:pt>
    <dgm:pt modelId="{EB46E3D6-773C-4E2C-9165-BDBB948DE007}" type="pres">
      <dgm:prSet presAssocID="{F457C03E-84D9-44AC-B252-FE77A7CFE623}" presName="childNode2" presStyleLbl="bgAcc1" presStyleIdx="5" presStyleCnt="7">
        <dgm:presLayoutVars>
          <dgm:bulletEnabled val="1"/>
        </dgm:presLayoutVars>
      </dgm:prSet>
      <dgm:spPr/>
    </dgm:pt>
    <dgm:pt modelId="{F0494D01-A32B-42D7-A0DD-3D042DF6E60A}" type="pres">
      <dgm:prSet presAssocID="{F457C03E-84D9-44AC-B252-FE77A7CFE623}" presName="childNode2tx" presStyleLbl="bgAcc1" presStyleIdx="5" presStyleCnt="7">
        <dgm:presLayoutVars>
          <dgm:bulletEnabled val="1"/>
        </dgm:presLayoutVars>
      </dgm:prSet>
      <dgm:spPr/>
    </dgm:pt>
    <dgm:pt modelId="{C04C6239-44C6-4189-920F-52FE7EE97106}" type="pres">
      <dgm:prSet presAssocID="{F457C03E-84D9-44AC-B252-FE77A7CFE623}" presName="parentNode2" presStyleLbl="node1" presStyleIdx="5" presStyleCnt="7">
        <dgm:presLayoutVars>
          <dgm:chMax val="0"/>
          <dgm:bulletEnabled val="1"/>
        </dgm:presLayoutVars>
      </dgm:prSet>
      <dgm:spPr/>
      <dgm:t>
        <a:bodyPr/>
        <a:lstStyle/>
        <a:p>
          <a:endParaRPr lang="en-US"/>
        </a:p>
      </dgm:t>
    </dgm:pt>
    <dgm:pt modelId="{49CCEA15-C222-4474-807C-45DB092990A1}" type="pres">
      <dgm:prSet presAssocID="{F457C03E-84D9-44AC-B252-FE77A7CFE623}" presName="connSite2" presStyleCnt="0"/>
      <dgm:spPr/>
    </dgm:pt>
    <dgm:pt modelId="{93505CED-9EC9-4136-8F3E-D62A49F3A0C7}" type="pres">
      <dgm:prSet presAssocID="{4815E20D-CF11-449B-83FE-0F6F6337E543}" presName="Name18" presStyleLbl="sibTrans2D1" presStyleIdx="5" presStyleCnt="6"/>
      <dgm:spPr/>
      <dgm:t>
        <a:bodyPr/>
        <a:lstStyle/>
        <a:p>
          <a:endParaRPr lang="en-US"/>
        </a:p>
      </dgm:t>
    </dgm:pt>
    <dgm:pt modelId="{BF7F59C0-630F-43A7-B96C-A4D5E6F00C82}" type="pres">
      <dgm:prSet presAssocID="{2E051195-3609-48BC-A1B5-8B4915B3B82A}" presName="composite1" presStyleCnt="0"/>
      <dgm:spPr/>
    </dgm:pt>
    <dgm:pt modelId="{240EA9D8-FD4D-4FAA-893D-94452099BFCD}" type="pres">
      <dgm:prSet presAssocID="{2E051195-3609-48BC-A1B5-8B4915B3B82A}" presName="dummyNode1" presStyleLbl="node1" presStyleIdx="5" presStyleCnt="7"/>
      <dgm:spPr/>
    </dgm:pt>
    <dgm:pt modelId="{C621E2F5-4CCD-4FD2-9203-4D37984828D9}" type="pres">
      <dgm:prSet presAssocID="{2E051195-3609-48BC-A1B5-8B4915B3B82A}" presName="childNode1" presStyleLbl="bgAcc1" presStyleIdx="6" presStyleCnt="7">
        <dgm:presLayoutVars>
          <dgm:bulletEnabled val="1"/>
        </dgm:presLayoutVars>
      </dgm:prSet>
      <dgm:spPr/>
    </dgm:pt>
    <dgm:pt modelId="{710283F2-D353-4420-A33A-5F94221CD3A6}" type="pres">
      <dgm:prSet presAssocID="{2E051195-3609-48BC-A1B5-8B4915B3B82A}" presName="childNode1tx" presStyleLbl="bgAcc1" presStyleIdx="6" presStyleCnt="7">
        <dgm:presLayoutVars>
          <dgm:bulletEnabled val="1"/>
        </dgm:presLayoutVars>
      </dgm:prSet>
      <dgm:spPr/>
    </dgm:pt>
    <dgm:pt modelId="{58D0F0A9-B268-48FC-B2A0-B790E0F4548F}" type="pres">
      <dgm:prSet presAssocID="{2E051195-3609-48BC-A1B5-8B4915B3B82A}" presName="parentNode1" presStyleLbl="node1" presStyleIdx="6" presStyleCnt="7">
        <dgm:presLayoutVars>
          <dgm:chMax val="1"/>
          <dgm:bulletEnabled val="1"/>
        </dgm:presLayoutVars>
      </dgm:prSet>
      <dgm:spPr/>
      <dgm:t>
        <a:bodyPr/>
        <a:lstStyle/>
        <a:p>
          <a:endParaRPr lang="en-US"/>
        </a:p>
      </dgm:t>
    </dgm:pt>
    <dgm:pt modelId="{94C4227E-FA11-416A-8745-EEDE19062988}" type="pres">
      <dgm:prSet presAssocID="{2E051195-3609-48BC-A1B5-8B4915B3B82A}" presName="connSite1" presStyleCnt="0"/>
      <dgm:spPr/>
    </dgm:pt>
  </dgm:ptLst>
  <dgm:cxnLst>
    <dgm:cxn modelId="{21F5F2F6-16E0-4E01-A548-AB87184814B1}" srcId="{AC3734A1-5B50-4F5B-8523-4D22D6F80497}" destId="{1C86FBD9-6F32-400A-9496-278546D6C070}" srcOrd="1" destOrd="0" parTransId="{00EB273E-1E3C-4EB5-81D5-B87B0D09421C}" sibTransId="{D6F333FA-E28A-41BC-B132-5FBE5669F751}"/>
    <dgm:cxn modelId="{417C9AED-6E33-4597-95AF-44E2AFD8F9EE}" srcId="{AC3734A1-5B50-4F5B-8523-4D22D6F80497}" destId="{36AF93BD-338D-4387-9899-88707B78BF34}" srcOrd="0" destOrd="0" parTransId="{1719D3E6-9EB7-4B47-A756-2423D654DD55}" sibTransId="{67BED62B-569C-45F2-8E2A-6BF4CF2081BC}"/>
    <dgm:cxn modelId="{56B0DD51-4433-4E8E-8F43-2402CCD6DB5E}" type="presOf" srcId="{BC3B5278-50F0-4BE5-9D11-2731D257EBF7}" destId="{9ECE6777-0A2E-438E-A2B2-E8F98D65F6BC}" srcOrd="0" destOrd="0" presId="urn:microsoft.com/office/officeart/2005/8/layout/hProcess4"/>
    <dgm:cxn modelId="{BB06E3BA-A5A7-491E-92D5-246FB8E645AA}" type="presOf" srcId="{4815E20D-CF11-449B-83FE-0F6F6337E543}" destId="{93505CED-9EC9-4136-8F3E-D62A49F3A0C7}" srcOrd="0" destOrd="0" presId="urn:microsoft.com/office/officeart/2005/8/layout/hProcess4"/>
    <dgm:cxn modelId="{95E51D13-F0A0-4398-B915-00E4632433FB}" srcId="{AC3734A1-5B50-4F5B-8523-4D22D6F80497}" destId="{2E051195-3609-48BC-A1B5-8B4915B3B82A}" srcOrd="6" destOrd="0" parTransId="{59DBAE04-77C7-4984-8DED-8E1B701748E4}" sibTransId="{9D0B050C-A58D-41E4-962C-4B518F30D902}"/>
    <dgm:cxn modelId="{8548BF45-A3F6-4114-B473-81DAF56B4625}" type="presOf" srcId="{2E051195-3609-48BC-A1B5-8B4915B3B82A}" destId="{58D0F0A9-B268-48FC-B2A0-B790E0F4548F}" srcOrd="0" destOrd="0" presId="urn:microsoft.com/office/officeart/2005/8/layout/hProcess4"/>
    <dgm:cxn modelId="{2E9464F5-8CB1-4C2D-88DD-DBFFD87EC210}" type="presOf" srcId="{6E779A5B-8EFE-41B8-B2B5-B4CB3D3CA8E9}" destId="{C8EC79CC-2B86-4548-B206-2B8AB73F4E4E}" srcOrd="0" destOrd="0" presId="urn:microsoft.com/office/officeart/2005/8/layout/hProcess4"/>
    <dgm:cxn modelId="{F5E526F9-AC4D-4F61-A514-F2CC0FA0828C}" type="presOf" srcId="{D6F333FA-E28A-41BC-B132-5FBE5669F751}" destId="{98994FFB-A370-4277-8705-C865D7FDA955}" srcOrd="0" destOrd="0" presId="urn:microsoft.com/office/officeart/2005/8/layout/hProcess4"/>
    <dgm:cxn modelId="{D5033898-A8F4-4B55-8880-2C085B6BD5B7}" type="presOf" srcId="{67BED62B-569C-45F2-8E2A-6BF4CF2081BC}" destId="{8F6B917A-0906-4F91-B5DB-E18DB624F2A9}" srcOrd="0" destOrd="0" presId="urn:microsoft.com/office/officeart/2005/8/layout/hProcess4"/>
    <dgm:cxn modelId="{7CA67A28-D0E0-44A3-A046-217432B284CE}" srcId="{AC3734A1-5B50-4F5B-8523-4D22D6F80497}" destId="{D5371E4E-73EC-4149-9F91-EBC8FEFA6929}" srcOrd="2" destOrd="0" parTransId="{6C358341-A655-41D3-B37D-CD6E5C2E2085}" sibTransId="{BC3B5278-50F0-4BE5-9D11-2731D257EBF7}"/>
    <dgm:cxn modelId="{001F7EC4-F282-4BB4-9989-4E7C6C79FC8F}" type="presOf" srcId="{A0389E83-DFD6-44A5-9DBD-4DC4F45874EE}" destId="{57E0E1CE-378F-4FB1-8F8D-67E2C3C1EE5A}" srcOrd="0" destOrd="0" presId="urn:microsoft.com/office/officeart/2005/8/layout/hProcess4"/>
    <dgm:cxn modelId="{B159B08D-631F-4973-8BDA-E8B1FE97B793}" type="presOf" srcId="{36AF93BD-338D-4387-9899-88707B78BF34}" destId="{36D72B33-2F00-4BB4-8A0F-AED78520559A}" srcOrd="0" destOrd="0" presId="urn:microsoft.com/office/officeart/2005/8/layout/hProcess4"/>
    <dgm:cxn modelId="{FBC1201C-3C96-4231-814F-27F98DDB86B6}" type="presOf" srcId="{71E79C4F-2D5B-4007-B391-E4E23CE6BB2A}" destId="{0670E07A-6F41-4892-BB74-0DC9B6E1E20F}" srcOrd="0" destOrd="0" presId="urn:microsoft.com/office/officeart/2005/8/layout/hProcess4"/>
    <dgm:cxn modelId="{47157C19-6B9E-4DDD-B028-AB60FF9DD580}" type="presOf" srcId="{1C86FBD9-6F32-400A-9496-278546D6C070}" destId="{D4346952-4967-4648-8F31-121881AEFE4C}" srcOrd="0" destOrd="0" presId="urn:microsoft.com/office/officeart/2005/8/layout/hProcess4"/>
    <dgm:cxn modelId="{3939BB67-11EF-4A4E-A0E3-81A09087F3F6}" type="presOf" srcId="{F457C03E-84D9-44AC-B252-FE77A7CFE623}" destId="{C04C6239-44C6-4189-920F-52FE7EE97106}" srcOrd="0" destOrd="0" presId="urn:microsoft.com/office/officeart/2005/8/layout/hProcess4"/>
    <dgm:cxn modelId="{B9670BAE-71D5-47EF-A3F5-5945C6160A49}" type="presOf" srcId="{AC3734A1-5B50-4F5B-8523-4D22D6F80497}" destId="{7334E80E-DA99-49AC-A620-38A1A2A0D6B4}" srcOrd="0" destOrd="0" presId="urn:microsoft.com/office/officeart/2005/8/layout/hProcess4"/>
    <dgm:cxn modelId="{CB87A01D-59E1-4F3F-A0AF-D0020B1DDA19}" type="presOf" srcId="{F62013DB-752B-4DDC-AB5A-26AA5BFC7022}" destId="{035DB17C-EBB4-48C6-80A6-3D88B24781AC}" srcOrd="0" destOrd="0" presId="urn:microsoft.com/office/officeart/2005/8/layout/hProcess4"/>
    <dgm:cxn modelId="{64A574D0-ACDE-4940-BAEE-7E2CEB16A4B4}" srcId="{AC3734A1-5B50-4F5B-8523-4D22D6F80497}" destId="{71E79C4F-2D5B-4007-B391-E4E23CE6BB2A}" srcOrd="4" destOrd="0" parTransId="{3925AB86-C298-464C-A2E6-DDE39BF6EB84}" sibTransId="{6E779A5B-8EFE-41B8-B2B5-B4CB3D3CA8E9}"/>
    <dgm:cxn modelId="{9F225F3D-3DA0-425D-89F4-B867130F29DD}" srcId="{AC3734A1-5B50-4F5B-8523-4D22D6F80497}" destId="{F457C03E-84D9-44AC-B252-FE77A7CFE623}" srcOrd="5" destOrd="0" parTransId="{F9C62B90-A5BF-451E-87C8-99C898D22249}" sibTransId="{4815E20D-CF11-449B-83FE-0F6F6337E543}"/>
    <dgm:cxn modelId="{9AEDD9EB-7B29-4E7B-82CF-43561C1F0065}" srcId="{AC3734A1-5B50-4F5B-8523-4D22D6F80497}" destId="{F62013DB-752B-4DDC-AB5A-26AA5BFC7022}" srcOrd="3" destOrd="0" parTransId="{78437E5A-5422-4B22-A548-7B0EE8C63BA4}" sibTransId="{A0389E83-DFD6-44A5-9DBD-4DC4F45874EE}"/>
    <dgm:cxn modelId="{352B7138-73F2-42E7-A8E3-90C7197434A8}" type="presOf" srcId="{D5371E4E-73EC-4149-9F91-EBC8FEFA6929}" destId="{47F1C879-F63C-478C-98DF-D805432BDA3D}" srcOrd="0" destOrd="0" presId="urn:microsoft.com/office/officeart/2005/8/layout/hProcess4"/>
    <dgm:cxn modelId="{C9969D73-10D5-4DA2-8929-DD58E9317AA5}" type="presParOf" srcId="{7334E80E-DA99-49AC-A620-38A1A2A0D6B4}" destId="{FE2B5EC1-1EEE-4EC4-8B03-2E43DCC21765}" srcOrd="0" destOrd="0" presId="urn:microsoft.com/office/officeart/2005/8/layout/hProcess4"/>
    <dgm:cxn modelId="{0607F93A-59D0-4CE3-90EF-4EC9ACD4C6A3}" type="presParOf" srcId="{7334E80E-DA99-49AC-A620-38A1A2A0D6B4}" destId="{D476BB6E-A3B5-41DB-A597-47C6CD5FFB7A}" srcOrd="1" destOrd="0" presId="urn:microsoft.com/office/officeart/2005/8/layout/hProcess4"/>
    <dgm:cxn modelId="{2A9F9AC0-7D8F-4F9E-BCB8-659B241FCAB9}" type="presParOf" srcId="{7334E80E-DA99-49AC-A620-38A1A2A0D6B4}" destId="{2804BA74-6704-4C25-93B6-29EF6D5B713F}" srcOrd="2" destOrd="0" presId="urn:microsoft.com/office/officeart/2005/8/layout/hProcess4"/>
    <dgm:cxn modelId="{32DDF7B3-F8FD-4DB0-B202-4D2AF6C5F539}" type="presParOf" srcId="{2804BA74-6704-4C25-93B6-29EF6D5B713F}" destId="{C6186DBC-BF1E-4D24-B6F9-C185E277AAD8}" srcOrd="0" destOrd="0" presId="urn:microsoft.com/office/officeart/2005/8/layout/hProcess4"/>
    <dgm:cxn modelId="{A48A20ED-85C3-439A-96C2-88D72C229CB8}" type="presParOf" srcId="{C6186DBC-BF1E-4D24-B6F9-C185E277AAD8}" destId="{3D3E708F-74EB-4186-BF75-6806948ED588}" srcOrd="0" destOrd="0" presId="urn:microsoft.com/office/officeart/2005/8/layout/hProcess4"/>
    <dgm:cxn modelId="{611412A6-1DC2-40AD-B31C-075322634DC0}" type="presParOf" srcId="{C6186DBC-BF1E-4D24-B6F9-C185E277AAD8}" destId="{560D347C-6BCD-41D4-AC16-935E83F57855}" srcOrd="1" destOrd="0" presId="urn:microsoft.com/office/officeart/2005/8/layout/hProcess4"/>
    <dgm:cxn modelId="{A18E9DA3-FCE2-4D84-8AF6-17C04850E079}" type="presParOf" srcId="{C6186DBC-BF1E-4D24-B6F9-C185E277AAD8}" destId="{7D8DB09F-AF5F-4DA2-AD26-A5260DB73F42}" srcOrd="2" destOrd="0" presId="urn:microsoft.com/office/officeart/2005/8/layout/hProcess4"/>
    <dgm:cxn modelId="{0B9E3DEF-EF79-421A-B7A2-97143F79A4CB}" type="presParOf" srcId="{C6186DBC-BF1E-4D24-B6F9-C185E277AAD8}" destId="{36D72B33-2F00-4BB4-8A0F-AED78520559A}" srcOrd="3" destOrd="0" presId="urn:microsoft.com/office/officeart/2005/8/layout/hProcess4"/>
    <dgm:cxn modelId="{21B51E50-C159-49E5-8E29-752E9F34AF50}" type="presParOf" srcId="{C6186DBC-BF1E-4D24-B6F9-C185E277AAD8}" destId="{28A1EFAE-2550-4EC7-95BB-B330A85AA2DA}" srcOrd="4" destOrd="0" presId="urn:microsoft.com/office/officeart/2005/8/layout/hProcess4"/>
    <dgm:cxn modelId="{FA8A903F-E67B-4688-9434-F587F0D90FC4}" type="presParOf" srcId="{2804BA74-6704-4C25-93B6-29EF6D5B713F}" destId="{8F6B917A-0906-4F91-B5DB-E18DB624F2A9}" srcOrd="1" destOrd="0" presId="urn:microsoft.com/office/officeart/2005/8/layout/hProcess4"/>
    <dgm:cxn modelId="{02159300-D757-422A-8F4D-7FAAC1FE7466}" type="presParOf" srcId="{2804BA74-6704-4C25-93B6-29EF6D5B713F}" destId="{9CDE3385-C520-4B32-9D30-D407A1285707}" srcOrd="2" destOrd="0" presId="urn:microsoft.com/office/officeart/2005/8/layout/hProcess4"/>
    <dgm:cxn modelId="{5D5B94FA-9C7C-4CD5-A254-AF97D86454EB}" type="presParOf" srcId="{9CDE3385-C520-4B32-9D30-D407A1285707}" destId="{3030A1C7-F053-4A7E-B9F5-5B7023117E96}" srcOrd="0" destOrd="0" presId="urn:microsoft.com/office/officeart/2005/8/layout/hProcess4"/>
    <dgm:cxn modelId="{7EBE3CD0-5D9F-4F38-BF7B-695BD68CC4FE}" type="presParOf" srcId="{9CDE3385-C520-4B32-9D30-D407A1285707}" destId="{7243637A-0A10-420B-87E8-F9C9D1289BBC}" srcOrd="1" destOrd="0" presId="urn:microsoft.com/office/officeart/2005/8/layout/hProcess4"/>
    <dgm:cxn modelId="{4CBA0C83-7A84-416E-8BF5-3266AAF24AFA}" type="presParOf" srcId="{9CDE3385-C520-4B32-9D30-D407A1285707}" destId="{C0DDE2DD-0D84-4E4A-9AD0-A6F8DCC89715}" srcOrd="2" destOrd="0" presId="urn:microsoft.com/office/officeart/2005/8/layout/hProcess4"/>
    <dgm:cxn modelId="{2AF52CFA-FF90-45F9-A520-2769CDA4412C}" type="presParOf" srcId="{9CDE3385-C520-4B32-9D30-D407A1285707}" destId="{D4346952-4967-4648-8F31-121881AEFE4C}" srcOrd="3" destOrd="0" presId="urn:microsoft.com/office/officeart/2005/8/layout/hProcess4"/>
    <dgm:cxn modelId="{B77729FC-7E2C-45D6-81A9-0471422B96F2}" type="presParOf" srcId="{9CDE3385-C520-4B32-9D30-D407A1285707}" destId="{7F1F0599-5CBB-40A8-80E3-41CDBDE0B3C8}" srcOrd="4" destOrd="0" presId="urn:microsoft.com/office/officeart/2005/8/layout/hProcess4"/>
    <dgm:cxn modelId="{FE612A70-AE2E-4766-A953-C38D467E68DE}" type="presParOf" srcId="{2804BA74-6704-4C25-93B6-29EF6D5B713F}" destId="{98994FFB-A370-4277-8705-C865D7FDA955}" srcOrd="3" destOrd="0" presId="urn:microsoft.com/office/officeart/2005/8/layout/hProcess4"/>
    <dgm:cxn modelId="{8C7A66FD-41E9-4004-A4A3-DB121A4CEC6F}" type="presParOf" srcId="{2804BA74-6704-4C25-93B6-29EF6D5B713F}" destId="{003A0149-9544-4CA7-A423-7FBF7A6AC984}" srcOrd="4" destOrd="0" presId="urn:microsoft.com/office/officeart/2005/8/layout/hProcess4"/>
    <dgm:cxn modelId="{AE95DA75-6031-4CE5-8E86-C471704ED61C}" type="presParOf" srcId="{003A0149-9544-4CA7-A423-7FBF7A6AC984}" destId="{077C2FA9-90AF-4D0D-9039-580D5AF732E9}" srcOrd="0" destOrd="0" presId="urn:microsoft.com/office/officeart/2005/8/layout/hProcess4"/>
    <dgm:cxn modelId="{6A3A218D-A5E3-4C74-8853-D3CBDD7789A9}" type="presParOf" srcId="{003A0149-9544-4CA7-A423-7FBF7A6AC984}" destId="{C92EA53C-7CFD-4B5E-B5D3-3976BF7087EB}" srcOrd="1" destOrd="0" presId="urn:microsoft.com/office/officeart/2005/8/layout/hProcess4"/>
    <dgm:cxn modelId="{394FA32C-3157-466B-BDD4-50815BC0D680}" type="presParOf" srcId="{003A0149-9544-4CA7-A423-7FBF7A6AC984}" destId="{2EA93F98-5DA8-4CD2-90C4-4C7D73B84AD5}" srcOrd="2" destOrd="0" presId="urn:microsoft.com/office/officeart/2005/8/layout/hProcess4"/>
    <dgm:cxn modelId="{982B7032-86BD-4A35-9A91-7D47A8FCBE28}" type="presParOf" srcId="{003A0149-9544-4CA7-A423-7FBF7A6AC984}" destId="{47F1C879-F63C-478C-98DF-D805432BDA3D}" srcOrd="3" destOrd="0" presId="urn:microsoft.com/office/officeart/2005/8/layout/hProcess4"/>
    <dgm:cxn modelId="{AC6D260B-9BB2-49F8-9734-53B1B789C339}" type="presParOf" srcId="{003A0149-9544-4CA7-A423-7FBF7A6AC984}" destId="{21629342-AAB5-4C0D-8A54-EB647D733F7B}" srcOrd="4" destOrd="0" presId="urn:microsoft.com/office/officeart/2005/8/layout/hProcess4"/>
    <dgm:cxn modelId="{88A1EBA0-81B2-4076-8A2E-C66C5308A12C}" type="presParOf" srcId="{2804BA74-6704-4C25-93B6-29EF6D5B713F}" destId="{9ECE6777-0A2E-438E-A2B2-E8F98D65F6BC}" srcOrd="5" destOrd="0" presId="urn:microsoft.com/office/officeart/2005/8/layout/hProcess4"/>
    <dgm:cxn modelId="{E412AC76-8CDE-49E2-8637-9A929CDA2641}" type="presParOf" srcId="{2804BA74-6704-4C25-93B6-29EF6D5B713F}" destId="{A3E2B919-FBB3-4964-94FB-B39F972EF3BE}" srcOrd="6" destOrd="0" presId="urn:microsoft.com/office/officeart/2005/8/layout/hProcess4"/>
    <dgm:cxn modelId="{528733E2-5EEE-4FDB-A87B-6A8A64066716}" type="presParOf" srcId="{A3E2B919-FBB3-4964-94FB-B39F972EF3BE}" destId="{8DBB9DE9-0856-4751-A86C-1714BCF82930}" srcOrd="0" destOrd="0" presId="urn:microsoft.com/office/officeart/2005/8/layout/hProcess4"/>
    <dgm:cxn modelId="{D350AE73-85CE-428D-B40B-5D83E2D137E8}" type="presParOf" srcId="{A3E2B919-FBB3-4964-94FB-B39F972EF3BE}" destId="{57A05E1A-949B-4B9D-A751-AC5565BF9DA0}" srcOrd="1" destOrd="0" presId="urn:microsoft.com/office/officeart/2005/8/layout/hProcess4"/>
    <dgm:cxn modelId="{88736124-C620-4EF3-A8F1-C196DBC1CCAA}" type="presParOf" srcId="{A3E2B919-FBB3-4964-94FB-B39F972EF3BE}" destId="{6FEA10BB-5741-44D4-B6DA-106B36A6A69F}" srcOrd="2" destOrd="0" presId="urn:microsoft.com/office/officeart/2005/8/layout/hProcess4"/>
    <dgm:cxn modelId="{97B76D92-7058-4032-8F65-425CBDFF0F06}" type="presParOf" srcId="{A3E2B919-FBB3-4964-94FB-B39F972EF3BE}" destId="{035DB17C-EBB4-48C6-80A6-3D88B24781AC}" srcOrd="3" destOrd="0" presId="urn:microsoft.com/office/officeart/2005/8/layout/hProcess4"/>
    <dgm:cxn modelId="{9982417F-ED98-4472-81CB-771568E6EEAE}" type="presParOf" srcId="{A3E2B919-FBB3-4964-94FB-B39F972EF3BE}" destId="{121FB88F-7739-449A-AF82-4C0F5453E470}" srcOrd="4" destOrd="0" presId="urn:microsoft.com/office/officeart/2005/8/layout/hProcess4"/>
    <dgm:cxn modelId="{D918EA27-D334-46F0-A404-9B327AA7AE4D}" type="presParOf" srcId="{2804BA74-6704-4C25-93B6-29EF6D5B713F}" destId="{57E0E1CE-378F-4FB1-8F8D-67E2C3C1EE5A}" srcOrd="7" destOrd="0" presId="urn:microsoft.com/office/officeart/2005/8/layout/hProcess4"/>
    <dgm:cxn modelId="{2036583D-C743-4678-BD36-2BE31922BD58}" type="presParOf" srcId="{2804BA74-6704-4C25-93B6-29EF6D5B713F}" destId="{EBA791E1-2DAE-4B8D-9CA8-BB8A493157BF}" srcOrd="8" destOrd="0" presId="urn:microsoft.com/office/officeart/2005/8/layout/hProcess4"/>
    <dgm:cxn modelId="{65D0C041-0699-4FBF-A08F-C67263A79BBE}" type="presParOf" srcId="{EBA791E1-2DAE-4B8D-9CA8-BB8A493157BF}" destId="{72C3876C-2149-449D-B14B-3966113F3854}" srcOrd="0" destOrd="0" presId="urn:microsoft.com/office/officeart/2005/8/layout/hProcess4"/>
    <dgm:cxn modelId="{2B242340-8973-4719-87D9-18AEDFF2B897}" type="presParOf" srcId="{EBA791E1-2DAE-4B8D-9CA8-BB8A493157BF}" destId="{D0C5EC5A-8F50-42C4-9384-C8274B08E6D3}" srcOrd="1" destOrd="0" presId="urn:microsoft.com/office/officeart/2005/8/layout/hProcess4"/>
    <dgm:cxn modelId="{2DF862E1-F237-41C5-9656-A46CBB2E4C1E}" type="presParOf" srcId="{EBA791E1-2DAE-4B8D-9CA8-BB8A493157BF}" destId="{65EEB16C-9523-46D3-81F6-04DAC4887B69}" srcOrd="2" destOrd="0" presId="urn:microsoft.com/office/officeart/2005/8/layout/hProcess4"/>
    <dgm:cxn modelId="{6BAB5D62-6864-47B2-8EB8-B95B777BCAFC}" type="presParOf" srcId="{EBA791E1-2DAE-4B8D-9CA8-BB8A493157BF}" destId="{0670E07A-6F41-4892-BB74-0DC9B6E1E20F}" srcOrd="3" destOrd="0" presId="urn:microsoft.com/office/officeart/2005/8/layout/hProcess4"/>
    <dgm:cxn modelId="{293B679C-C346-4AAC-8969-0ACBE03D2F3B}" type="presParOf" srcId="{EBA791E1-2DAE-4B8D-9CA8-BB8A493157BF}" destId="{C305672A-D26C-4440-BF38-F67B094AF7CB}" srcOrd="4" destOrd="0" presId="urn:microsoft.com/office/officeart/2005/8/layout/hProcess4"/>
    <dgm:cxn modelId="{E7AE05AD-0198-4EC5-82B6-5676113527DA}" type="presParOf" srcId="{2804BA74-6704-4C25-93B6-29EF6D5B713F}" destId="{C8EC79CC-2B86-4548-B206-2B8AB73F4E4E}" srcOrd="9" destOrd="0" presId="urn:microsoft.com/office/officeart/2005/8/layout/hProcess4"/>
    <dgm:cxn modelId="{AD0AF0F9-164C-496E-91D4-E355C26F8C73}" type="presParOf" srcId="{2804BA74-6704-4C25-93B6-29EF6D5B713F}" destId="{4129D045-F713-44B5-B1FD-3BD1C4B11235}" srcOrd="10" destOrd="0" presId="urn:microsoft.com/office/officeart/2005/8/layout/hProcess4"/>
    <dgm:cxn modelId="{9917EEE6-6FA7-4EE9-8634-E1149AE7C953}" type="presParOf" srcId="{4129D045-F713-44B5-B1FD-3BD1C4B11235}" destId="{B7156CB7-494E-499A-9ACE-2A4657439874}" srcOrd="0" destOrd="0" presId="urn:microsoft.com/office/officeart/2005/8/layout/hProcess4"/>
    <dgm:cxn modelId="{7D440205-4927-4BB6-90D8-FC6AFE782BBD}" type="presParOf" srcId="{4129D045-F713-44B5-B1FD-3BD1C4B11235}" destId="{EB46E3D6-773C-4E2C-9165-BDBB948DE007}" srcOrd="1" destOrd="0" presId="urn:microsoft.com/office/officeart/2005/8/layout/hProcess4"/>
    <dgm:cxn modelId="{FB158AD5-86DF-45BA-A9A4-39E4A3C64823}" type="presParOf" srcId="{4129D045-F713-44B5-B1FD-3BD1C4B11235}" destId="{F0494D01-A32B-42D7-A0DD-3D042DF6E60A}" srcOrd="2" destOrd="0" presId="urn:microsoft.com/office/officeart/2005/8/layout/hProcess4"/>
    <dgm:cxn modelId="{F60051BE-81AC-45BB-9E96-F3C52263CE63}" type="presParOf" srcId="{4129D045-F713-44B5-B1FD-3BD1C4B11235}" destId="{C04C6239-44C6-4189-920F-52FE7EE97106}" srcOrd="3" destOrd="0" presId="urn:microsoft.com/office/officeart/2005/8/layout/hProcess4"/>
    <dgm:cxn modelId="{5DDD1158-45F4-4595-A19A-1CD20ED79F7C}" type="presParOf" srcId="{4129D045-F713-44B5-B1FD-3BD1C4B11235}" destId="{49CCEA15-C222-4474-807C-45DB092990A1}" srcOrd="4" destOrd="0" presId="urn:microsoft.com/office/officeart/2005/8/layout/hProcess4"/>
    <dgm:cxn modelId="{6BE38BAB-167C-430F-B3DD-E8997429CAC9}" type="presParOf" srcId="{2804BA74-6704-4C25-93B6-29EF6D5B713F}" destId="{93505CED-9EC9-4136-8F3E-D62A49F3A0C7}" srcOrd="11" destOrd="0" presId="urn:microsoft.com/office/officeart/2005/8/layout/hProcess4"/>
    <dgm:cxn modelId="{5F8D23EE-4762-46CD-8B0E-F6BB9A042137}" type="presParOf" srcId="{2804BA74-6704-4C25-93B6-29EF6D5B713F}" destId="{BF7F59C0-630F-43A7-B96C-A4D5E6F00C82}" srcOrd="12" destOrd="0" presId="urn:microsoft.com/office/officeart/2005/8/layout/hProcess4"/>
    <dgm:cxn modelId="{6E71F808-1AE8-4043-B4DA-948FF262E92F}" type="presParOf" srcId="{BF7F59C0-630F-43A7-B96C-A4D5E6F00C82}" destId="{240EA9D8-FD4D-4FAA-893D-94452099BFCD}" srcOrd="0" destOrd="0" presId="urn:microsoft.com/office/officeart/2005/8/layout/hProcess4"/>
    <dgm:cxn modelId="{10C7D31F-5C33-4BC0-B144-F552C4BC71F1}" type="presParOf" srcId="{BF7F59C0-630F-43A7-B96C-A4D5E6F00C82}" destId="{C621E2F5-4CCD-4FD2-9203-4D37984828D9}" srcOrd="1" destOrd="0" presId="urn:microsoft.com/office/officeart/2005/8/layout/hProcess4"/>
    <dgm:cxn modelId="{5EF35D12-ECFD-4483-A2C9-BE3C1BCD1D81}" type="presParOf" srcId="{BF7F59C0-630F-43A7-B96C-A4D5E6F00C82}" destId="{710283F2-D353-4420-A33A-5F94221CD3A6}" srcOrd="2" destOrd="0" presId="urn:microsoft.com/office/officeart/2005/8/layout/hProcess4"/>
    <dgm:cxn modelId="{7765D4C0-B0EE-4B27-B8A3-6174A597C080}" type="presParOf" srcId="{BF7F59C0-630F-43A7-B96C-A4D5E6F00C82}" destId="{58D0F0A9-B268-48FC-B2A0-B790E0F4548F}" srcOrd="3" destOrd="0" presId="urn:microsoft.com/office/officeart/2005/8/layout/hProcess4"/>
    <dgm:cxn modelId="{73223FD5-D35A-4FB7-B24F-1D9A5E370589}" type="presParOf" srcId="{BF7F59C0-630F-43A7-B96C-A4D5E6F00C82}" destId="{94C4227E-FA11-416A-8745-EEDE19062988}" srcOrd="4" destOrd="0" presId="urn:microsoft.com/office/officeart/2005/8/layout/hProcess4"/>
  </dgm:cxnLst>
  <dgm:bg/>
  <dgm:whole>
    <a:ln>
      <a:noFill/>
    </a:ln>
  </dgm:whole>
</dgm:dataModel>
</file>

<file path=ppt/diagrams/data7.xml><?xml version="1.0" encoding="utf-8"?>
<dgm:dataModel xmlns:dgm="http://schemas.openxmlformats.org/drawingml/2006/diagram" xmlns:a="http://schemas.openxmlformats.org/drawingml/2006/main">
  <dgm:ptLst>
    <dgm:pt modelId="{AC3734A1-5B50-4F5B-8523-4D22D6F80497}" type="doc">
      <dgm:prSet loTypeId="urn:microsoft.com/office/officeart/2005/8/layout/hProcess4" loCatId="process" qsTypeId="urn:microsoft.com/office/officeart/2005/8/quickstyle/simple1" qsCatId="simple" csTypeId="urn:microsoft.com/office/officeart/2005/8/colors/accent1_2" csCatId="accent1" phldr="1"/>
      <dgm:spPr>
        <a:scene3d>
          <a:camera prst="isometricOffAxis1Right"/>
          <a:lightRig rig="threePt" dir="t"/>
        </a:scene3d>
      </dgm:spPr>
      <dgm:t>
        <a:bodyPr/>
        <a:lstStyle/>
        <a:p>
          <a:endParaRPr lang="en-US"/>
        </a:p>
      </dgm:t>
    </dgm:pt>
    <dgm:pt modelId="{36AF93BD-338D-4387-9899-88707B78BF34}">
      <dgm:prSet phldrT="[Text]"/>
      <dgm:spPr/>
      <dgm:t>
        <a:bodyPr/>
        <a:lstStyle/>
        <a:p>
          <a:r>
            <a:rPr lang="en-US" dirty="0" smtClean="0"/>
            <a:t>RTE 1</a:t>
          </a:r>
          <a:endParaRPr lang="en-US" dirty="0"/>
        </a:p>
      </dgm:t>
    </dgm:pt>
    <dgm:pt modelId="{1719D3E6-9EB7-4B47-A756-2423D654DD55}" type="parTrans" cxnId="{417C9AED-6E33-4597-95AF-44E2AFD8F9EE}">
      <dgm:prSet/>
      <dgm:spPr/>
      <dgm:t>
        <a:bodyPr/>
        <a:lstStyle/>
        <a:p>
          <a:endParaRPr lang="en-US"/>
        </a:p>
      </dgm:t>
    </dgm:pt>
    <dgm:pt modelId="{67BED62B-569C-45F2-8E2A-6BF4CF2081BC}" type="sibTrans" cxnId="{417C9AED-6E33-4597-95AF-44E2AFD8F9EE}">
      <dgm:prSet/>
      <dgm:spPr/>
      <dgm:t>
        <a:bodyPr/>
        <a:lstStyle/>
        <a:p>
          <a:endParaRPr lang="en-US"/>
        </a:p>
      </dgm:t>
    </dgm:pt>
    <dgm:pt modelId="{1C86FBD9-6F32-400A-9496-278546D6C070}">
      <dgm:prSet phldrT="[Text]"/>
      <dgm:spPr/>
      <dgm:t>
        <a:bodyPr/>
        <a:lstStyle/>
        <a:p>
          <a:r>
            <a:rPr lang="en-US" dirty="0" smtClean="0"/>
            <a:t>RTE 2</a:t>
          </a:r>
          <a:endParaRPr lang="en-US" dirty="0"/>
        </a:p>
      </dgm:t>
    </dgm:pt>
    <dgm:pt modelId="{00EB273E-1E3C-4EB5-81D5-B87B0D09421C}" type="parTrans" cxnId="{21F5F2F6-16E0-4E01-A548-AB87184814B1}">
      <dgm:prSet/>
      <dgm:spPr/>
      <dgm:t>
        <a:bodyPr/>
        <a:lstStyle/>
        <a:p>
          <a:endParaRPr lang="en-US"/>
        </a:p>
      </dgm:t>
    </dgm:pt>
    <dgm:pt modelId="{D6F333FA-E28A-41BC-B132-5FBE5669F751}" type="sibTrans" cxnId="{21F5F2F6-16E0-4E01-A548-AB87184814B1}">
      <dgm:prSet/>
      <dgm:spPr/>
      <dgm:t>
        <a:bodyPr/>
        <a:lstStyle/>
        <a:p>
          <a:endParaRPr lang="en-US"/>
        </a:p>
      </dgm:t>
    </dgm:pt>
    <dgm:pt modelId="{F62013DB-752B-4DDC-AB5A-26AA5BFC7022}">
      <dgm:prSet phldrT="[Text]"/>
      <dgm:spPr/>
      <dgm:t>
        <a:bodyPr/>
        <a:lstStyle/>
        <a:p>
          <a:pPr algn="ctr"/>
          <a:r>
            <a:rPr lang="en-US" dirty="0" smtClean="0"/>
            <a:t>RTE 4 </a:t>
          </a:r>
          <a:endParaRPr lang="en-US" dirty="0"/>
        </a:p>
      </dgm:t>
    </dgm:pt>
    <dgm:pt modelId="{78437E5A-5422-4B22-A548-7B0EE8C63BA4}" type="parTrans" cxnId="{9AEDD9EB-7B29-4E7B-82CF-43561C1F0065}">
      <dgm:prSet/>
      <dgm:spPr/>
      <dgm:t>
        <a:bodyPr/>
        <a:lstStyle/>
        <a:p>
          <a:endParaRPr lang="en-US"/>
        </a:p>
      </dgm:t>
    </dgm:pt>
    <dgm:pt modelId="{A0389E83-DFD6-44A5-9DBD-4DC4F45874EE}" type="sibTrans" cxnId="{9AEDD9EB-7B29-4E7B-82CF-43561C1F0065}">
      <dgm:prSet/>
      <dgm:spPr/>
      <dgm:t>
        <a:bodyPr/>
        <a:lstStyle/>
        <a:p>
          <a:endParaRPr lang="en-US"/>
        </a:p>
      </dgm:t>
    </dgm:pt>
    <dgm:pt modelId="{71E79C4F-2D5B-4007-B391-E4E23CE6BB2A}">
      <dgm:prSet phldrT="[Text]"/>
      <dgm:spPr/>
      <dgm:t>
        <a:bodyPr/>
        <a:lstStyle/>
        <a:p>
          <a:r>
            <a:rPr lang="en-US" dirty="0" smtClean="0"/>
            <a:t>RTE 5</a:t>
          </a:r>
          <a:endParaRPr lang="en-US" dirty="0"/>
        </a:p>
      </dgm:t>
    </dgm:pt>
    <dgm:pt modelId="{3925AB86-C298-464C-A2E6-DDE39BF6EB84}" type="parTrans" cxnId="{64A574D0-ACDE-4940-BAEE-7E2CEB16A4B4}">
      <dgm:prSet/>
      <dgm:spPr/>
      <dgm:t>
        <a:bodyPr/>
        <a:lstStyle/>
        <a:p>
          <a:endParaRPr lang="en-US"/>
        </a:p>
      </dgm:t>
    </dgm:pt>
    <dgm:pt modelId="{6E779A5B-8EFE-41B8-B2B5-B4CB3D3CA8E9}" type="sibTrans" cxnId="{64A574D0-ACDE-4940-BAEE-7E2CEB16A4B4}">
      <dgm:prSet/>
      <dgm:spPr/>
      <dgm:t>
        <a:bodyPr/>
        <a:lstStyle/>
        <a:p>
          <a:endParaRPr lang="en-US"/>
        </a:p>
      </dgm:t>
    </dgm:pt>
    <dgm:pt modelId="{2E051195-3609-48BC-A1B5-8B4915B3B82A}">
      <dgm:prSet/>
      <dgm:spPr/>
      <dgm:t>
        <a:bodyPr/>
        <a:lstStyle/>
        <a:p>
          <a:r>
            <a:rPr lang="en-US" dirty="0" smtClean="0"/>
            <a:t>RTE 7</a:t>
          </a:r>
          <a:endParaRPr lang="en-US" dirty="0"/>
        </a:p>
      </dgm:t>
    </dgm:pt>
    <dgm:pt modelId="{59DBAE04-77C7-4984-8DED-8E1B701748E4}" type="parTrans" cxnId="{95E51D13-F0A0-4398-B915-00E4632433FB}">
      <dgm:prSet/>
      <dgm:spPr/>
      <dgm:t>
        <a:bodyPr/>
        <a:lstStyle/>
        <a:p>
          <a:endParaRPr lang="en-US"/>
        </a:p>
      </dgm:t>
    </dgm:pt>
    <dgm:pt modelId="{9D0B050C-A58D-41E4-962C-4B518F30D902}" type="sibTrans" cxnId="{95E51D13-F0A0-4398-B915-00E4632433FB}">
      <dgm:prSet/>
      <dgm:spPr/>
      <dgm:t>
        <a:bodyPr/>
        <a:lstStyle/>
        <a:p>
          <a:endParaRPr lang="en-US"/>
        </a:p>
      </dgm:t>
    </dgm:pt>
    <dgm:pt modelId="{D5371E4E-73EC-4149-9F91-EBC8FEFA6929}">
      <dgm:prSet/>
      <dgm:spPr/>
      <dgm:t>
        <a:bodyPr/>
        <a:lstStyle/>
        <a:p>
          <a:r>
            <a:rPr lang="en-US" dirty="0" smtClean="0"/>
            <a:t>RTE 3</a:t>
          </a:r>
          <a:endParaRPr lang="en-US" dirty="0"/>
        </a:p>
      </dgm:t>
    </dgm:pt>
    <dgm:pt modelId="{6C358341-A655-41D3-B37D-CD6E5C2E2085}" type="parTrans" cxnId="{7CA67A28-D0E0-44A3-A046-217432B284CE}">
      <dgm:prSet/>
      <dgm:spPr/>
      <dgm:t>
        <a:bodyPr/>
        <a:lstStyle/>
        <a:p>
          <a:endParaRPr lang="en-US"/>
        </a:p>
      </dgm:t>
    </dgm:pt>
    <dgm:pt modelId="{BC3B5278-50F0-4BE5-9D11-2731D257EBF7}" type="sibTrans" cxnId="{7CA67A28-D0E0-44A3-A046-217432B284CE}">
      <dgm:prSet/>
      <dgm:spPr/>
      <dgm:t>
        <a:bodyPr/>
        <a:lstStyle/>
        <a:p>
          <a:endParaRPr lang="en-US"/>
        </a:p>
      </dgm:t>
    </dgm:pt>
    <dgm:pt modelId="{F457C03E-84D9-44AC-B252-FE77A7CFE623}">
      <dgm:prSet/>
      <dgm:spPr/>
      <dgm:t>
        <a:bodyPr/>
        <a:lstStyle/>
        <a:p>
          <a:r>
            <a:rPr lang="en-US" dirty="0" smtClean="0"/>
            <a:t>RTE 6</a:t>
          </a:r>
          <a:endParaRPr lang="en-US" dirty="0"/>
        </a:p>
      </dgm:t>
    </dgm:pt>
    <dgm:pt modelId="{F9C62B90-A5BF-451E-87C8-99C898D22249}" type="parTrans" cxnId="{9F225F3D-3DA0-425D-89F4-B867130F29DD}">
      <dgm:prSet/>
      <dgm:spPr/>
      <dgm:t>
        <a:bodyPr/>
        <a:lstStyle/>
        <a:p>
          <a:endParaRPr lang="en-US"/>
        </a:p>
      </dgm:t>
    </dgm:pt>
    <dgm:pt modelId="{4815E20D-CF11-449B-83FE-0F6F6337E543}" type="sibTrans" cxnId="{9F225F3D-3DA0-425D-89F4-B867130F29DD}">
      <dgm:prSet/>
      <dgm:spPr/>
      <dgm:t>
        <a:bodyPr/>
        <a:lstStyle/>
        <a:p>
          <a:endParaRPr lang="en-US"/>
        </a:p>
      </dgm:t>
    </dgm:pt>
    <dgm:pt modelId="{7334E80E-DA99-49AC-A620-38A1A2A0D6B4}" type="pres">
      <dgm:prSet presAssocID="{AC3734A1-5B50-4F5B-8523-4D22D6F80497}" presName="Name0" presStyleCnt="0">
        <dgm:presLayoutVars>
          <dgm:dir/>
          <dgm:animLvl val="lvl"/>
          <dgm:resizeHandles val="exact"/>
        </dgm:presLayoutVars>
      </dgm:prSet>
      <dgm:spPr/>
      <dgm:t>
        <a:bodyPr/>
        <a:lstStyle/>
        <a:p>
          <a:endParaRPr lang="en-US"/>
        </a:p>
      </dgm:t>
    </dgm:pt>
    <dgm:pt modelId="{FE2B5EC1-1EEE-4EC4-8B03-2E43DCC21765}" type="pres">
      <dgm:prSet presAssocID="{AC3734A1-5B50-4F5B-8523-4D22D6F80497}" presName="tSp" presStyleCnt="0"/>
      <dgm:spPr/>
    </dgm:pt>
    <dgm:pt modelId="{D476BB6E-A3B5-41DB-A597-47C6CD5FFB7A}" type="pres">
      <dgm:prSet presAssocID="{AC3734A1-5B50-4F5B-8523-4D22D6F80497}" presName="bSp" presStyleCnt="0"/>
      <dgm:spPr/>
    </dgm:pt>
    <dgm:pt modelId="{2804BA74-6704-4C25-93B6-29EF6D5B713F}" type="pres">
      <dgm:prSet presAssocID="{AC3734A1-5B50-4F5B-8523-4D22D6F80497}" presName="process" presStyleCnt="0"/>
      <dgm:spPr/>
    </dgm:pt>
    <dgm:pt modelId="{C6186DBC-BF1E-4D24-B6F9-C185E277AAD8}" type="pres">
      <dgm:prSet presAssocID="{36AF93BD-338D-4387-9899-88707B78BF34}" presName="composite1" presStyleCnt="0"/>
      <dgm:spPr/>
    </dgm:pt>
    <dgm:pt modelId="{3D3E708F-74EB-4186-BF75-6806948ED588}" type="pres">
      <dgm:prSet presAssocID="{36AF93BD-338D-4387-9899-88707B78BF34}" presName="dummyNode1" presStyleLbl="node1" presStyleIdx="0" presStyleCnt="7"/>
      <dgm:spPr/>
    </dgm:pt>
    <dgm:pt modelId="{560D347C-6BCD-41D4-AC16-935E83F57855}" type="pres">
      <dgm:prSet presAssocID="{36AF93BD-338D-4387-9899-88707B78BF34}" presName="childNode1" presStyleLbl="bgAcc1" presStyleIdx="0" presStyleCnt="7">
        <dgm:presLayoutVars>
          <dgm:bulletEnabled val="1"/>
        </dgm:presLayoutVars>
      </dgm:prSet>
      <dgm:spPr/>
      <dgm:t>
        <a:bodyPr/>
        <a:lstStyle/>
        <a:p>
          <a:endParaRPr lang="en-US"/>
        </a:p>
      </dgm:t>
    </dgm:pt>
    <dgm:pt modelId="{7D8DB09F-AF5F-4DA2-AD26-A5260DB73F42}" type="pres">
      <dgm:prSet presAssocID="{36AF93BD-338D-4387-9899-88707B78BF34}" presName="childNode1tx" presStyleLbl="bgAcc1" presStyleIdx="0" presStyleCnt="7">
        <dgm:presLayoutVars>
          <dgm:bulletEnabled val="1"/>
        </dgm:presLayoutVars>
      </dgm:prSet>
      <dgm:spPr/>
      <dgm:t>
        <a:bodyPr/>
        <a:lstStyle/>
        <a:p>
          <a:endParaRPr lang="en-US"/>
        </a:p>
      </dgm:t>
    </dgm:pt>
    <dgm:pt modelId="{36D72B33-2F00-4BB4-8A0F-AED78520559A}" type="pres">
      <dgm:prSet presAssocID="{36AF93BD-338D-4387-9899-88707B78BF34}" presName="parentNode1" presStyleLbl="node1" presStyleIdx="0" presStyleCnt="7">
        <dgm:presLayoutVars>
          <dgm:chMax val="1"/>
          <dgm:bulletEnabled val="1"/>
        </dgm:presLayoutVars>
      </dgm:prSet>
      <dgm:spPr/>
      <dgm:t>
        <a:bodyPr/>
        <a:lstStyle/>
        <a:p>
          <a:endParaRPr lang="en-US"/>
        </a:p>
      </dgm:t>
    </dgm:pt>
    <dgm:pt modelId="{28A1EFAE-2550-4EC7-95BB-B330A85AA2DA}" type="pres">
      <dgm:prSet presAssocID="{36AF93BD-338D-4387-9899-88707B78BF34}" presName="connSite1" presStyleCnt="0"/>
      <dgm:spPr/>
    </dgm:pt>
    <dgm:pt modelId="{8F6B917A-0906-4F91-B5DB-E18DB624F2A9}" type="pres">
      <dgm:prSet presAssocID="{67BED62B-569C-45F2-8E2A-6BF4CF2081BC}" presName="Name9" presStyleLbl="sibTrans2D1" presStyleIdx="0" presStyleCnt="6"/>
      <dgm:spPr/>
      <dgm:t>
        <a:bodyPr/>
        <a:lstStyle/>
        <a:p>
          <a:endParaRPr lang="en-US"/>
        </a:p>
      </dgm:t>
    </dgm:pt>
    <dgm:pt modelId="{9CDE3385-C520-4B32-9D30-D407A1285707}" type="pres">
      <dgm:prSet presAssocID="{1C86FBD9-6F32-400A-9496-278546D6C070}" presName="composite2" presStyleCnt="0"/>
      <dgm:spPr/>
    </dgm:pt>
    <dgm:pt modelId="{3030A1C7-F053-4A7E-B9F5-5B7023117E96}" type="pres">
      <dgm:prSet presAssocID="{1C86FBD9-6F32-400A-9496-278546D6C070}" presName="dummyNode2" presStyleLbl="node1" presStyleIdx="0" presStyleCnt="7"/>
      <dgm:spPr/>
    </dgm:pt>
    <dgm:pt modelId="{7243637A-0A10-420B-87E8-F9C9D1289BBC}" type="pres">
      <dgm:prSet presAssocID="{1C86FBD9-6F32-400A-9496-278546D6C070}" presName="childNode2" presStyleLbl="bgAcc1" presStyleIdx="1" presStyleCnt="7">
        <dgm:presLayoutVars>
          <dgm:bulletEnabled val="1"/>
        </dgm:presLayoutVars>
      </dgm:prSet>
      <dgm:spPr/>
      <dgm:t>
        <a:bodyPr/>
        <a:lstStyle/>
        <a:p>
          <a:endParaRPr lang="en-US"/>
        </a:p>
      </dgm:t>
    </dgm:pt>
    <dgm:pt modelId="{C0DDE2DD-0D84-4E4A-9AD0-A6F8DCC89715}" type="pres">
      <dgm:prSet presAssocID="{1C86FBD9-6F32-400A-9496-278546D6C070}" presName="childNode2tx" presStyleLbl="bgAcc1" presStyleIdx="1" presStyleCnt="7">
        <dgm:presLayoutVars>
          <dgm:bulletEnabled val="1"/>
        </dgm:presLayoutVars>
      </dgm:prSet>
      <dgm:spPr/>
      <dgm:t>
        <a:bodyPr/>
        <a:lstStyle/>
        <a:p>
          <a:endParaRPr lang="en-US"/>
        </a:p>
      </dgm:t>
    </dgm:pt>
    <dgm:pt modelId="{D4346952-4967-4648-8F31-121881AEFE4C}" type="pres">
      <dgm:prSet presAssocID="{1C86FBD9-6F32-400A-9496-278546D6C070}" presName="parentNode2" presStyleLbl="node1" presStyleIdx="1" presStyleCnt="7">
        <dgm:presLayoutVars>
          <dgm:chMax val="0"/>
          <dgm:bulletEnabled val="1"/>
        </dgm:presLayoutVars>
      </dgm:prSet>
      <dgm:spPr/>
      <dgm:t>
        <a:bodyPr/>
        <a:lstStyle/>
        <a:p>
          <a:endParaRPr lang="en-US"/>
        </a:p>
      </dgm:t>
    </dgm:pt>
    <dgm:pt modelId="{7F1F0599-5CBB-40A8-80E3-41CDBDE0B3C8}" type="pres">
      <dgm:prSet presAssocID="{1C86FBD9-6F32-400A-9496-278546D6C070}" presName="connSite2" presStyleCnt="0"/>
      <dgm:spPr/>
    </dgm:pt>
    <dgm:pt modelId="{98994FFB-A370-4277-8705-C865D7FDA955}" type="pres">
      <dgm:prSet presAssocID="{D6F333FA-E28A-41BC-B132-5FBE5669F751}" presName="Name18" presStyleLbl="sibTrans2D1" presStyleIdx="1" presStyleCnt="6"/>
      <dgm:spPr/>
      <dgm:t>
        <a:bodyPr/>
        <a:lstStyle/>
        <a:p>
          <a:endParaRPr lang="en-US"/>
        </a:p>
      </dgm:t>
    </dgm:pt>
    <dgm:pt modelId="{003A0149-9544-4CA7-A423-7FBF7A6AC984}" type="pres">
      <dgm:prSet presAssocID="{D5371E4E-73EC-4149-9F91-EBC8FEFA6929}" presName="composite1" presStyleCnt="0"/>
      <dgm:spPr/>
    </dgm:pt>
    <dgm:pt modelId="{077C2FA9-90AF-4D0D-9039-580D5AF732E9}" type="pres">
      <dgm:prSet presAssocID="{D5371E4E-73EC-4149-9F91-EBC8FEFA6929}" presName="dummyNode1" presStyleLbl="node1" presStyleIdx="1" presStyleCnt="7"/>
      <dgm:spPr/>
    </dgm:pt>
    <dgm:pt modelId="{C92EA53C-7CFD-4B5E-B5D3-3976BF7087EB}" type="pres">
      <dgm:prSet presAssocID="{D5371E4E-73EC-4149-9F91-EBC8FEFA6929}" presName="childNode1" presStyleLbl="bgAcc1" presStyleIdx="2" presStyleCnt="7">
        <dgm:presLayoutVars>
          <dgm:bulletEnabled val="1"/>
        </dgm:presLayoutVars>
      </dgm:prSet>
      <dgm:spPr/>
    </dgm:pt>
    <dgm:pt modelId="{2EA93F98-5DA8-4CD2-90C4-4C7D73B84AD5}" type="pres">
      <dgm:prSet presAssocID="{D5371E4E-73EC-4149-9F91-EBC8FEFA6929}" presName="childNode1tx" presStyleLbl="bgAcc1" presStyleIdx="2" presStyleCnt="7">
        <dgm:presLayoutVars>
          <dgm:bulletEnabled val="1"/>
        </dgm:presLayoutVars>
      </dgm:prSet>
      <dgm:spPr/>
    </dgm:pt>
    <dgm:pt modelId="{47F1C879-F63C-478C-98DF-D805432BDA3D}" type="pres">
      <dgm:prSet presAssocID="{D5371E4E-73EC-4149-9F91-EBC8FEFA6929}" presName="parentNode1" presStyleLbl="node1" presStyleIdx="2" presStyleCnt="7">
        <dgm:presLayoutVars>
          <dgm:chMax val="1"/>
          <dgm:bulletEnabled val="1"/>
        </dgm:presLayoutVars>
      </dgm:prSet>
      <dgm:spPr/>
      <dgm:t>
        <a:bodyPr/>
        <a:lstStyle/>
        <a:p>
          <a:endParaRPr lang="en-US"/>
        </a:p>
      </dgm:t>
    </dgm:pt>
    <dgm:pt modelId="{21629342-AAB5-4C0D-8A54-EB647D733F7B}" type="pres">
      <dgm:prSet presAssocID="{D5371E4E-73EC-4149-9F91-EBC8FEFA6929}" presName="connSite1" presStyleCnt="0"/>
      <dgm:spPr/>
    </dgm:pt>
    <dgm:pt modelId="{9ECE6777-0A2E-438E-A2B2-E8F98D65F6BC}" type="pres">
      <dgm:prSet presAssocID="{BC3B5278-50F0-4BE5-9D11-2731D257EBF7}" presName="Name9" presStyleLbl="sibTrans2D1" presStyleIdx="2" presStyleCnt="6"/>
      <dgm:spPr/>
      <dgm:t>
        <a:bodyPr/>
        <a:lstStyle/>
        <a:p>
          <a:endParaRPr lang="en-US"/>
        </a:p>
      </dgm:t>
    </dgm:pt>
    <dgm:pt modelId="{A3E2B919-FBB3-4964-94FB-B39F972EF3BE}" type="pres">
      <dgm:prSet presAssocID="{F62013DB-752B-4DDC-AB5A-26AA5BFC7022}" presName="composite2" presStyleCnt="0"/>
      <dgm:spPr/>
    </dgm:pt>
    <dgm:pt modelId="{8DBB9DE9-0856-4751-A86C-1714BCF82930}" type="pres">
      <dgm:prSet presAssocID="{F62013DB-752B-4DDC-AB5A-26AA5BFC7022}" presName="dummyNode2" presStyleLbl="node1" presStyleIdx="2" presStyleCnt="7"/>
      <dgm:spPr/>
    </dgm:pt>
    <dgm:pt modelId="{57A05E1A-949B-4B9D-A751-AC5565BF9DA0}" type="pres">
      <dgm:prSet presAssocID="{F62013DB-752B-4DDC-AB5A-26AA5BFC7022}" presName="childNode2" presStyleLbl="bgAcc1" presStyleIdx="3" presStyleCnt="7">
        <dgm:presLayoutVars>
          <dgm:bulletEnabled val="1"/>
        </dgm:presLayoutVars>
      </dgm:prSet>
      <dgm:spPr/>
      <dgm:t>
        <a:bodyPr/>
        <a:lstStyle/>
        <a:p>
          <a:endParaRPr lang="en-US"/>
        </a:p>
      </dgm:t>
    </dgm:pt>
    <dgm:pt modelId="{6FEA10BB-5741-44D4-B6DA-106B36A6A69F}" type="pres">
      <dgm:prSet presAssocID="{F62013DB-752B-4DDC-AB5A-26AA5BFC7022}" presName="childNode2tx" presStyleLbl="bgAcc1" presStyleIdx="3" presStyleCnt="7">
        <dgm:presLayoutVars>
          <dgm:bulletEnabled val="1"/>
        </dgm:presLayoutVars>
      </dgm:prSet>
      <dgm:spPr/>
      <dgm:t>
        <a:bodyPr/>
        <a:lstStyle/>
        <a:p>
          <a:endParaRPr lang="en-US"/>
        </a:p>
      </dgm:t>
    </dgm:pt>
    <dgm:pt modelId="{035DB17C-EBB4-48C6-80A6-3D88B24781AC}" type="pres">
      <dgm:prSet presAssocID="{F62013DB-752B-4DDC-AB5A-26AA5BFC7022}" presName="parentNode2" presStyleLbl="node1" presStyleIdx="3" presStyleCnt="7">
        <dgm:presLayoutVars>
          <dgm:chMax val="0"/>
          <dgm:bulletEnabled val="1"/>
        </dgm:presLayoutVars>
      </dgm:prSet>
      <dgm:spPr/>
      <dgm:t>
        <a:bodyPr/>
        <a:lstStyle/>
        <a:p>
          <a:endParaRPr lang="en-US"/>
        </a:p>
      </dgm:t>
    </dgm:pt>
    <dgm:pt modelId="{121FB88F-7739-449A-AF82-4C0F5453E470}" type="pres">
      <dgm:prSet presAssocID="{F62013DB-752B-4DDC-AB5A-26AA5BFC7022}" presName="connSite2" presStyleCnt="0"/>
      <dgm:spPr/>
    </dgm:pt>
    <dgm:pt modelId="{57E0E1CE-378F-4FB1-8F8D-67E2C3C1EE5A}" type="pres">
      <dgm:prSet presAssocID="{A0389E83-DFD6-44A5-9DBD-4DC4F45874EE}" presName="Name18" presStyleLbl="sibTrans2D1" presStyleIdx="3" presStyleCnt="6"/>
      <dgm:spPr/>
      <dgm:t>
        <a:bodyPr/>
        <a:lstStyle/>
        <a:p>
          <a:endParaRPr lang="en-US"/>
        </a:p>
      </dgm:t>
    </dgm:pt>
    <dgm:pt modelId="{EBA791E1-2DAE-4B8D-9CA8-BB8A493157BF}" type="pres">
      <dgm:prSet presAssocID="{71E79C4F-2D5B-4007-B391-E4E23CE6BB2A}" presName="composite1" presStyleCnt="0"/>
      <dgm:spPr/>
    </dgm:pt>
    <dgm:pt modelId="{72C3876C-2149-449D-B14B-3966113F3854}" type="pres">
      <dgm:prSet presAssocID="{71E79C4F-2D5B-4007-B391-E4E23CE6BB2A}" presName="dummyNode1" presStyleLbl="node1" presStyleIdx="3" presStyleCnt="7"/>
      <dgm:spPr/>
    </dgm:pt>
    <dgm:pt modelId="{D0C5EC5A-8F50-42C4-9384-C8274B08E6D3}" type="pres">
      <dgm:prSet presAssocID="{71E79C4F-2D5B-4007-B391-E4E23CE6BB2A}" presName="childNode1" presStyleLbl="bgAcc1" presStyleIdx="4" presStyleCnt="7">
        <dgm:presLayoutVars>
          <dgm:bulletEnabled val="1"/>
        </dgm:presLayoutVars>
      </dgm:prSet>
      <dgm:spPr/>
    </dgm:pt>
    <dgm:pt modelId="{65EEB16C-9523-46D3-81F6-04DAC4887B69}" type="pres">
      <dgm:prSet presAssocID="{71E79C4F-2D5B-4007-B391-E4E23CE6BB2A}" presName="childNode1tx" presStyleLbl="bgAcc1" presStyleIdx="4" presStyleCnt="7">
        <dgm:presLayoutVars>
          <dgm:bulletEnabled val="1"/>
        </dgm:presLayoutVars>
      </dgm:prSet>
      <dgm:spPr/>
    </dgm:pt>
    <dgm:pt modelId="{0670E07A-6F41-4892-BB74-0DC9B6E1E20F}" type="pres">
      <dgm:prSet presAssocID="{71E79C4F-2D5B-4007-B391-E4E23CE6BB2A}" presName="parentNode1" presStyleLbl="node1" presStyleIdx="4" presStyleCnt="7">
        <dgm:presLayoutVars>
          <dgm:chMax val="1"/>
          <dgm:bulletEnabled val="1"/>
        </dgm:presLayoutVars>
      </dgm:prSet>
      <dgm:spPr/>
      <dgm:t>
        <a:bodyPr/>
        <a:lstStyle/>
        <a:p>
          <a:endParaRPr lang="en-US"/>
        </a:p>
      </dgm:t>
    </dgm:pt>
    <dgm:pt modelId="{C305672A-D26C-4440-BF38-F67B094AF7CB}" type="pres">
      <dgm:prSet presAssocID="{71E79C4F-2D5B-4007-B391-E4E23CE6BB2A}" presName="connSite1" presStyleCnt="0"/>
      <dgm:spPr/>
    </dgm:pt>
    <dgm:pt modelId="{C8EC79CC-2B86-4548-B206-2B8AB73F4E4E}" type="pres">
      <dgm:prSet presAssocID="{6E779A5B-8EFE-41B8-B2B5-B4CB3D3CA8E9}" presName="Name9" presStyleLbl="sibTrans2D1" presStyleIdx="4" presStyleCnt="6"/>
      <dgm:spPr/>
      <dgm:t>
        <a:bodyPr/>
        <a:lstStyle/>
        <a:p>
          <a:endParaRPr lang="en-US"/>
        </a:p>
      </dgm:t>
    </dgm:pt>
    <dgm:pt modelId="{4129D045-F713-44B5-B1FD-3BD1C4B11235}" type="pres">
      <dgm:prSet presAssocID="{F457C03E-84D9-44AC-B252-FE77A7CFE623}" presName="composite2" presStyleCnt="0"/>
      <dgm:spPr/>
    </dgm:pt>
    <dgm:pt modelId="{B7156CB7-494E-499A-9ACE-2A4657439874}" type="pres">
      <dgm:prSet presAssocID="{F457C03E-84D9-44AC-B252-FE77A7CFE623}" presName="dummyNode2" presStyleLbl="node1" presStyleIdx="4" presStyleCnt="7"/>
      <dgm:spPr/>
    </dgm:pt>
    <dgm:pt modelId="{EB46E3D6-773C-4E2C-9165-BDBB948DE007}" type="pres">
      <dgm:prSet presAssocID="{F457C03E-84D9-44AC-B252-FE77A7CFE623}" presName="childNode2" presStyleLbl="bgAcc1" presStyleIdx="5" presStyleCnt="7">
        <dgm:presLayoutVars>
          <dgm:bulletEnabled val="1"/>
        </dgm:presLayoutVars>
      </dgm:prSet>
      <dgm:spPr/>
    </dgm:pt>
    <dgm:pt modelId="{F0494D01-A32B-42D7-A0DD-3D042DF6E60A}" type="pres">
      <dgm:prSet presAssocID="{F457C03E-84D9-44AC-B252-FE77A7CFE623}" presName="childNode2tx" presStyleLbl="bgAcc1" presStyleIdx="5" presStyleCnt="7">
        <dgm:presLayoutVars>
          <dgm:bulletEnabled val="1"/>
        </dgm:presLayoutVars>
      </dgm:prSet>
      <dgm:spPr/>
    </dgm:pt>
    <dgm:pt modelId="{C04C6239-44C6-4189-920F-52FE7EE97106}" type="pres">
      <dgm:prSet presAssocID="{F457C03E-84D9-44AC-B252-FE77A7CFE623}" presName="parentNode2" presStyleLbl="node1" presStyleIdx="5" presStyleCnt="7">
        <dgm:presLayoutVars>
          <dgm:chMax val="0"/>
          <dgm:bulletEnabled val="1"/>
        </dgm:presLayoutVars>
      </dgm:prSet>
      <dgm:spPr/>
      <dgm:t>
        <a:bodyPr/>
        <a:lstStyle/>
        <a:p>
          <a:endParaRPr lang="en-US"/>
        </a:p>
      </dgm:t>
    </dgm:pt>
    <dgm:pt modelId="{49CCEA15-C222-4474-807C-45DB092990A1}" type="pres">
      <dgm:prSet presAssocID="{F457C03E-84D9-44AC-B252-FE77A7CFE623}" presName="connSite2" presStyleCnt="0"/>
      <dgm:spPr/>
    </dgm:pt>
    <dgm:pt modelId="{93505CED-9EC9-4136-8F3E-D62A49F3A0C7}" type="pres">
      <dgm:prSet presAssocID="{4815E20D-CF11-449B-83FE-0F6F6337E543}" presName="Name18" presStyleLbl="sibTrans2D1" presStyleIdx="5" presStyleCnt="6"/>
      <dgm:spPr/>
      <dgm:t>
        <a:bodyPr/>
        <a:lstStyle/>
        <a:p>
          <a:endParaRPr lang="en-US"/>
        </a:p>
      </dgm:t>
    </dgm:pt>
    <dgm:pt modelId="{BF7F59C0-630F-43A7-B96C-A4D5E6F00C82}" type="pres">
      <dgm:prSet presAssocID="{2E051195-3609-48BC-A1B5-8B4915B3B82A}" presName="composite1" presStyleCnt="0"/>
      <dgm:spPr/>
    </dgm:pt>
    <dgm:pt modelId="{240EA9D8-FD4D-4FAA-893D-94452099BFCD}" type="pres">
      <dgm:prSet presAssocID="{2E051195-3609-48BC-A1B5-8B4915B3B82A}" presName="dummyNode1" presStyleLbl="node1" presStyleIdx="5" presStyleCnt="7"/>
      <dgm:spPr/>
    </dgm:pt>
    <dgm:pt modelId="{C621E2F5-4CCD-4FD2-9203-4D37984828D9}" type="pres">
      <dgm:prSet presAssocID="{2E051195-3609-48BC-A1B5-8B4915B3B82A}" presName="childNode1" presStyleLbl="bgAcc1" presStyleIdx="6" presStyleCnt="7">
        <dgm:presLayoutVars>
          <dgm:bulletEnabled val="1"/>
        </dgm:presLayoutVars>
      </dgm:prSet>
      <dgm:spPr/>
    </dgm:pt>
    <dgm:pt modelId="{710283F2-D353-4420-A33A-5F94221CD3A6}" type="pres">
      <dgm:prSet presAssocID="{2E051195-3609-48BC-A1B5-8B4915B3B82A}" presName="childNode1tx" presStyleLbl="bgAcc1" presStyleIdx="6" presStyleCnt="7">
        <dgm:presLayoutVars>
          <dgm:bulletEnabled val="1"/>
        </dgm:presLayoutVars>
      </dgm:prSet>
      <dgm:spPr/>
    </dgm:pt>
    <dgm:pt modelId="{58D0F0A9-B268-48FC-B2A0-B790E0F4548F}" type="pres">
      <dgm:prSet presAssocID="{2E051195-3609-48BC-A1B5-8B4915B3B82A}" presName="parentNode1" presStyleLbl="node1" presStyleIdx="6" presStyleCnt="7">
        <dgm:presLayoutVars>
          <dgm:chMax val="1"/>
          <dgm:bulletEnabled val="1"/>
        </dgm:presLayoutVars>
      </dgm:prSet>
      <dgm:spPr/>
      <dgm:t>
        <a:bodyPr/>
        <a:lstStyle/>
        <a:p>
          <a:endParaRPr lang="en-US"/>
        </a:p>
      </dgm:t>
    </dgm:pt>
    <dgm:pt modelId="{94C4227E-FA11-416A-8745-EEDE19062988}" type="pres">
      <dgm:prSet presAssocID="{2E051195-3609-48BC-A1B5-8B4915B3B82A}" presName="connSite1" presStyleCnt="0"/>
      <dgm:spPr/>
    </dgm:pt>
  </dgm:ptLst>
  <dgm:cxnLst>
    <dgm:cxn modelId="{21F5F2F6-16E0-4E01-A548-AB87184814B1}" srcId="{AC3734A1-5B50-4F5B-8523-4D22D6F80497}" destId="{1C86FBD9-6F32-400A-9496-278546D6C070}" srcOrd="1" destOrd="0" parTransId="{00EB273E-1E3C-4EB5-81D5-B87B0D09421C}" sibTransId="{D6F333FA-E28A-41BC-B132-5FBE5669F751}"/>
    <dgm:cxn modelId="{C243068F-298C-4890-9BDF-B8E3BE9F849E}" type="presOf" srcId="{36AF93BD-338D-4387-9899-88707B78BF34}" destId="{36D72B33-2F00-4BB4-8A0F-AED78520559A}" srcOrd="0" destOrd="0" presId="urn:microsoft.com/office/officeart/2005/8/layout/hProcess4"/>
    <dgm:cxn modelId="{417C9AED-6E33-4597-95AF-44E2AFD8F9EE}" srcId="{AC3734A1-5B50-4F5B-8523-4D22D6F80497}" destId="{36AF93BD-338D-4387-9899-88707B78BF34}" srcOrd="0" destOrd="0" parTransId="{1719D3E6-9EB7-4B47-A756-2423D654DD55}" sibTransId="{67BED62B-569C-45F2-8E2A-6BF4CF2081BC}"/>
    <dgm:cxn modelId="{95E51D13-F0A0-4398-B915-00E4632433FB}" srcId="{AC3734A1-5B50-4F5B-8523-4D22D6F80497}" destId="{2E051195-3609-48BC-A1B5-8B4915B3B82A}" srcOrd="6" destOrd="0" parTransId="{59DBAE04-77C7-4984-8DED-8E1B701748E4}" sibTransId="{9D0B050C-A58D-41E4-962C-4B518F30D902}"/>
    <dgm:cxn modelId="{BF966087-FB6A-4073-B34B-DD01203AB6B2}" type="presOf" srcId="{71E79C4F-2D5B-4007-B391-E4E23CE6BB2A}" destId="{0670E07A-6F41-4892-BB74-0DC9B6E1E20F}" srcOrd="0" destOrd="0" presId="urn:microsoft.com/office/officeart/2005/8/layout/hProcess4"/>
    <dgm:cxn modelId="{7CA67A28-D0E0-44A3-A046-217432B284CE}" srcId="{AC3734A1-5B50-4F5B-8523-4D22D6F80497}" destId="{D5371E4E-73EC-4149-9F91-EBC8FEFA6929}" srcOrd="2" destOrd="0" parTransId="{6C358341-A655-41D3-B37D-CD6E5C2E2085}" sibTransId="{BC3B5278-50F0-4BE5-9D11-2731D257EBF7}"/>
    <dgm:cxn modelId="{6EA32738-A49A-44C6-8ED8-735283897A36}" type="presOf" srcId="{D6F333FA-E28A-41BC-B132-5FBE5669F751}" destId="{98994FFB-A370-4277-8705-C865D7FDA955}" srcOrd="0" destOrd="0" presId="urn:microsoft.com/office/officeart/2005/8/layout/hProcess4"/>
    <dgm:cxn modelId="{17D3E790-E6D8-4331-B27D-7401ED424333}" type="presOf" srcId="{67BED62B-569C-45F2-8E2A-6BF4CF2081BC}" destId="{8F6B917A-0906-4F91-B5DB-E18DB624F2A9}" srcOrd="0" destOrd="0" presId="urn:microsoft.com/office/officeart/2005/8/layout/hProcess4"/>
    <dgm:cxn modelId="{B7491115-7B84-42D8-86F4-2B45CA25DFC1}" type="presOf" srcId="{1C86FBD9-6F32-400A-9496-278546D6C070}" destId="{D4346952-4967-4648-8F31-121881AEFE4C}" srcOrd="0" destOrd="0" presId="urn:microsoft.com/office/officeart/2005/8/layout/hProcess4"/>
    <dgm:cxn modelId="{3DBAFC3F-9B51-4758-AA8B-7C7EDB2ECB58}" type="presOf" srcId="{D5371E4E-73EC-4149-9F91-EBC8FEFA6929}" destId="{47F1C879-F63C-478C-98DF-D805432BDA3D}" srcOrd="0" destOrd="0" presId="urn:microsoft.com/office/officeart/2005/8/layout/hProcess4"/>
    <dgm:cxn modelId="{0F444280-A2A1-4D1B-94B0-53EB81CAEC1D}" type="presOf" srcId="{A0389E83-DFD6-44A5-9DBD-4DC4F45874EE}" destId="{57E0E1CE-378F-4FB1-8F8D-67E2C3C1EE5A}" srcOrd="0" destOrd="0" presId="urn:microsoft.com/office/officeart/2005/8/layout/hProcess4"/>
    <dgm:cxn modelId="{6D95067D-F16D-46DA-A937-AE74E88300B7}" type="presOf" srcId="{BC3B5278-50F0-4BE5-9D11-2731D257EBF7}" destId="{9ECE6777-0A2E-438E-A2B2-E8F98D65F6BC}" srcOrd="0" destOrd="0" presId="urn:microsoft.com/office/officeart/2005/8/layout/hProcess4"/>
    <dgm:cxn modelId="{F0C81963-185C-4E56-B726-0D2F34235031}" type="presOf" srcId="{F457C03E-84D9-44AC-B252-FE77A7CFE623}" destId="{C04C6239-44C6-4189-920F-52FE7EE97106}" srcOrd="0" destOrd="0" presId="urn:microsoft.com/office/officeart/2005/8/layout/hProcess4"/>
    <dgm:cxn modelId="{3CCDDD26-ACF1-4E0C-ADC9-DA6A649ADB04}" type="presOf" srcId="{F62013DB-752B-4DDC-AB5A-26AA5BFC7022}" destId="{035DB17C-EBB4-48C6-80A6-3D88B24781AC}" srcOrd="0" destOrd="0" presId="urn:microsoft.com/office/officeart/2005/8/layout/hProcess4"/>
    <dgm:cxn modelId="{64A574D0-ACDE-4940-BAEE-7E2CEB16A4B4}" srcId="{AC3734A1-5B50-4F5B-8523-4D22D6F80497}" destId="{71E79C4F-2D5B-4007-B391-E4E23CE6BB2A}" srcOrd="4" destOrd="0" parTransId="{3925AB86-C298-464C-A2E6-DDE39BF6EB84}" sibTransId="{6E779A5B-8EFE-41B8-B2B5-B4CB3D3CA8E9}"/>
    <dgm:cxn modelId="{9F225F3D-3DA0-425D-89F4-B867130F29DD}" srcId="{AC3734A1-5B50-4F5B-8523-4D22D6F80497}" destId="{F457C03E-84D9-44AC-B252-FE77A7CFE623}" srcOrd="5" destOrd="0" parTransId="{F9C62B90-A5BF-451E-87C8-99C898D22249}" sibTransId="{4815E20D-CF11-449B-83FE-0F6F6337E543}"/>
    <dgm:cxn modelId="{B2031898-C5F8-4E34-A2A5-03F0A2133B63}" type="presOf" srcId="{4815E20D-CF11-449B-83FE-0F6F6337E543}" destId="{93505CED-9EC9-4136-8F3E-D62A49F3A0C7}" srcOrd="0" destOrd="0" presId="urn:microsoft.com/office/officeart/2005/8/layout/hProcess4"/>
    <dgm:cxn modelId="{9AEDD9EB-7B29-4E7B-82CF-43561C1F0065}" srcId="{AC3734A1-5B50-4F5B-8523-4D22D6F80497}" destId="{F62013DB-752B-4DDC-AB5A-26AA5BFC7022}" srcOrd="3" destOrd="0" parTransId="{78437E5A-5422-4B22-A548-7B0EE8C63BA4}" sibTransId="{A0389E83-DFD6-44A5-9DBD-4DC4F45874EE}"/>
    <dgm:cxn modelId="{61871F89-4F49-4569-9FC9-992266DCED20}" type="presOf" srcId="{AC3734A1-5B50-4F5B-8523-4D22D6F80497}" destId="{7334E80E-DA99-49AC-A620-38A1A2A0D6B4}" srcOrd="0" destOrd="0" presId="urn:microsoft.com/office/officeart/2005/8/layout/hProcess4"/>
    <dgm:cxn modelId="{832F8393-B13D-42F1-8F18-659388AAFC7B}" type="presOf" srcId="{6E779A5B-8EFE-41B8-B2B5-B4CB3D3CA8E9}" destId="{C8EC79CC-2B86-4548-B206-2B8AB73F4E4E}" srcOrd="0" destOrd="0" presId="urn:microsoft.com/office/officeart/2005/8/layout/hProcess4"/>
    <dgm:cxn modelId="{FF3119FD-E29E-4BBA-B311-F170C55BA643}" type="presOf" srcId="{2E051195-3609-48BC-A1B5-8B4915B3B82A}" destId="{58D0F0A9-B268-48FC-B2A0-B790E0F4548F}" srcOrd="0" destOrd="0" presId="urn:microsoft.com/office/officeart/2005/8/layout/hProcess4"/>
    <dgm:cxn modelId="{26DDFF78-87A5-40A3-BCAA-E80E5C17AAB8}" type="presParOf" srcId="{7334E80E-DA99-49AC-A620-38A1A2A0D6B4}" destId="{FE2B5EC1-1EEE-4EC4-8B03-2E43DCC21765}" srcOrd="0" destOrd="0" presId="urn:microsoft.com/office/officeart/2005/8/layout/hProcess4"/>
    <dgm:cxn modelId="{8BC0879A-08A6-49EB-9844-EC3994B56560}" type="presParOf" srcId="{7334E80E-DA99-49AC-A620-38A1A2A0D6B4}" destId="{D476BB6E-A3B5-41DB-A597-47C6CD5FFB7A}" srcOrd="1" destOrd="0" presId="urn:microsoft.com/office/officeart/2005/8/layout/hProcess4"/>
    <dgm:cxn modelId="{27681DBB-038B-4992-84C1-605D55B5D9AF}" type="presParOf" srcId="{7334E80E-DA99-49AC-A620-38A1A2A0D6B4}" destId="{2804BA74-6704-4C25-93B6-29EF6D5B713F}" srcOrd="2" destOrd="0" presId="urn:microsoft.com/office/officeart/2005/8/layout/hProcess4"/>
    <dgm:cxn modelId="{B31985C4-6278-4B2A-AD7C-540832F21F52}" type="presParOf" srcId="{2804BA74-6704-4C25-93B6-29EF6D5B713F}" destId="{C6186DBC-BF1E-4D24-B6F9-C185E277AAD8}" srcOrd="0" destOrd="0" presId="urn:microsoft.com/office/officeart/2005/8/layout/hProcess4"/>
    <dgm:cxn modelId="{4EF98D10-2C16-4021-BFDE-3BAF9877696D}" type="presParOf" srcId="{C6186DBC-BF1E-4D24-B6F9-C185E277AAD8}" destId="{3D3E708F-74EB-4186-BF75-6806948ED588}" srcOrd="0" destOrd="0" presId="urn:microsoft.com/office/officeart/2005/8/layout/hProcess4"/>
    <dgm:cxn modelId="{857AC16E-1FA2-42A2-8F53-4AF977DD2081}" type="presParOf" srcId="{C6186DBC-BF1E-4D24-B6F9-C185E277AAD8}" destId="{560D347C-6BCD-41D4-AC16-935E83F57855}" srcOrd="1" destOrd="0" presId="urn:microsoft.com/office/officeart/2005/8/layout/hProcess4"/>
    <dgm:cxn modelId="{B206F2F4-6EC2-4CDF-A5E5-36B14CD1D399}" type="presParOf" srcId="{C6186DBC-BF1E-4D24-B6F9-C185E277AAD8}" destId="{7D8DB09F-AF5F-4DA2-AD26-A5260DB73F42}" srcOrd="2" destOrd="0" presId="urn:microsoft.com/office/officeart/2005/8/layout/hProcess4"/>
    <dgm:cxn modelId="{E5B68AF2-B737-425E-8F17-2A3C47EBCE63}" type="presParOf" srcId="{C6186DBC-BF1E-4D24-B6F9-C185E277AAD8}" destId="{36D72B33-2F00-4BB4-8A0F-AED78520559A}" srcOrd="3" destOrd="0" presId="urn:microsoft.com/office/officeart/2005/8/layout/hProcess4"/>
    <dgm:cxn modelId="{15CD71E3-2712-4367-A825-9F43F90FADF4}" type="presParOf" srcId="{C6186DBC-BF1E-4D24-B6F9-C185E277AAD8}" destId="{28A1EFAE-2550-4EC7-95BB-B330A85AA2DA}" srcOrd="4" destOrd="0" presId="urn:microsoft.com/office/officeart/2005/8/layout/hProcess4"/>
    <dgm:cxn modelId="{9EE46E25-BF7C-474D-8E1E-570D0C79570A}" type="presParOf" srcId="{2804BA74-6704-4C25-93B6-29EF6D5B713F}" destId="{8F6B917A-0906-4F91-B5DB-E18DB624F2A9}" srcOrd="1" destOrd="0" presId="urn:microsoft.com/office/officeart/2005/8/layout/hProcess4"/>
    <dgm:cxn modelId="{77549B34-C915-4632-8742-ED8361FE0182}" type="presParOf" srcId="{2804BA74-6704-4C25-93B6-29EF6D5B713F}" destId="{9CDE3385-C520-4B32-9D30-D407A1285707}" srcOrd="2" destOrd="0" presId="urn:microsoft.com/office/officeart/2005/8/layout/hProcess4"/>
    <dgm:cxn modelId="{06276D2E-FED3-47C4-BD1C-6CE175234B54}" type="presParOf" srcId="{9CDE3385-C520-4B32-9D30-D407A1285707}" destId="{3030A1C7-F053-4A7E-B9F5-5B7023117E96}" srcOrd="0" destOrd="0" presId="urn:microsoft.com/office/officeart/2005/8/layout/hProcess4"/>
    <dgm:cxn modelId="{E870B7C8-A156-43B5-A802-84C31E6F5FD2}" type="presParOf" srcId="{9CDE3385-C520-4B32-9D30-D407A1285707}" destId="{7243637A-0A10-420B-87E8-F9C9D1289BBC}" srcOrd="1" destOrd="0" presId="urn:microsoft.com/office/officeart/2005/8/layout/hProcess4"/>
    <dgm:cxn modelId="{3778AD3C-46E0-414F-9B57-6B0556C4A22B}" type="presParOf" srcId="{9CDE3385-C520-4B32-9D30-D407A1285707}" destId="{C0DDE2DD-0D84-4E4A-9AD0-A6F8DCC89715}" srcOrd="2" destOrd="0" presId="urn:microsoft.com/office/officeart/2005/8/layout/hProcess4"/>
    <dgm:cxn modelId="{9E707998-B4FF-4C29-AA2B-9B6466CEF8B2}" type="presParOf" srcId="{9CDE3385-C520-4B32-9D30-D407A1285707}" destId="{D4346952-4967-4648-8F31-121881AEFE4C}" srcOrd="3" destOrd="0" presId="urn:microsoft.com/office/officeart/2005/8/layout/hProcess4"/>
    <dgm:cxn modelId="{4C000B7A-69F7-42B5-AFE8-1F1C35914EF2}" type="presParOf" srcId="{9CDE3385-C520-4B32-9D30-D407A1285707}" destId="{7F1F0599-5CBB-40A8-80E3-41CDBDE0B3C8}" srcOrd="4" destOrd="0" presId="urn:microsoft.com/office/officeart/2005/8/layout/hProcess4"/>
    <dgm:cxn modelId="{75C575DB-11DC-4174-8BBF-898574B13F0D}" type="presParOf" srcId="{2804BA74-6704-4C25-93B6-29EF6D5B713F}" destId="{98994FFB-A370-4277-8705-C865D7FDA955}" srcOrd="3" destOrd="0" presId="urn:microsoft.com/office/officeart/2005/8/layout/hProcess4"/>
    <dgm:cxn modelId="{2F11023D-99C9-41A5-92DE-481BC32E1774}" type="presParOf" srcId="{2804BA74-6704-4C25-93B6-29EF6D5B713F}" destId="{003A0149-9544-4CA7-A423-7FBF7A6AC984}" srcOrd="4" destOrd="0" presId="urn:microsoft.com/office/officeart/2005/8/layout/hProcess4"/>
    <dgm:cxn modelId="{3021C4E2-5C34-4231-8734-A00F02F5A541}" type="presParOf" srcId="{003A0149-9544-4CA7-A423-7FBF7A6AC984}" destId="{077C2FA9-90AF-4D0D-9039-580D5AF732E9}" srcOrd="0" destOrd="0" presId="urn:microsoft.com/office/officeart/2005/8/layout/hProcess4"/>
    <dgm:cxn modelId="{65F98942-FA2D-4581-9E04-B24CF9C0F7E9}" type="presParOf" srcId="{003A0149-9544-4CA7-A423-7FBF7A6AC984}" destId="{C92EA53C-7CFD-4B5E-B5D3-3976BF7087EB}" srcOrd="1" destOrd="0" presId="urn:microsoft.com/office/officeart/2005/8/layout/hProcess4"/>
    <dgm:cxn modelId="{EA90CCF4-FFE3-4BF5-ABD3-994EDF5491B3}" type="presParOf" srcId="{003A0149-9544-4CA7-A423-7FBF7A6AC984}" destId="{2EA93F98-5DA8-4CD2-90C4-4C7D73B84AD5}" srcOrd="2" destOrd="0" presId="urn:microsoft.com/office/officeart/2005/8/layout/hProcess4"/>
    <dgm:cxn modelId="{65CC875D-D224-4243-A69F-032B7B71B7AF}" type="presParOf" srcId="{003A0149-9544-4CA7-A423-7FBF7A6AC984}" destId="{47F1C879-F63C-478C-98DF-D805432BDA3D}" srcOrd="3" destOrd="0" presId="urn:microsoft.com/office/officeart/2005/8/layout/hProcess4"/>
    <dgm:cxn modelId="{BBFEB7D3-C430-4407-AA86-32BFACA1FBBE}" type="presParOf" srcId="{003A0149-9544-4CA7-A423-7FBF7A6AC984}" destId="{21629342-AAB5-4C0D-8A54-EB647D733F7B}" srcOrd="4" destOrd="0" presId="urn:microsoft.com/office/officeart/2005/8/layout/hProcess4"/>
    <dgm:cxn modelId="{405F2D1A-925C-4ADA-8430-CC768D7A865A}" type="presParOf" srcId="{2804BA74-6704-4C25-93B6-29EF6D5B713F}" destId="{9ECE6777-0A2E-438E-A2B2-E8F98D65F6BC}" srcOrd="5" destOrd="0" presId="urn:microsoft.com/office/officeart/2005/8/layout/hProcess4"/>
    <dgm:cxn modelId="{971B81CC-392B-409E-A6FE-A1C570974B1E}" type="presParOf" srcId="{2804BA74-6704-4C25-93B6-29EF6D5B713F}" destId="{A3E2B919-FBB3-4964-94FB-B39F972EF3BE}" srcOrd="6" destOrd="0" presId="urn:microsoft.com/office/officeart/2005/8/layout/hProcess4"/>
    <dgm:cxn modelId="{E69AB98D-F212-4BBA-8278-726DCC01DBD7}" type="presParOf" srcId="{A3E2B919-FBB3-4964-94FB-B39F972EF3BE}" destId="{8DBB9DE9-0856-4751-A86C-1714BCF82930}" srcOrd="0" destOrd="0" presId="urn:microsoft.com/office/officeart/2005/8/layout/hProcess4"/>
    <dgm:cxn modelId="{7AF6802A-B94B-4F4E-A41F-8CD760617B18}" type="presParOf" srcId="{A3E2B919-FBB3-4964-94FB-B39F972EF3BE}" destId="{57A05E1A-949B-4B9D-A751-AC5565BF9DA0}" srcOrd="1" destOrd="0" presId="urn:microsoft.com/office/officeart/2005/8/layout/hProcess4"/>
    <dgm:cxn modelId="{34E64170-5BE0-409F-B2C4-6C0DB420FC45}" type="presParOf" srcId="{A3E2B919-FBB3-4964-94FB-B39F972EF3BE}" destId="{6FEA10BB-5741-44D4-B6DA-106B36A6A69F}" srcOrd="2" destOrd="0" presId="urn:microsoft.com/office/officeart/2005/8/layout/hProcess4"/>
    <dgm:cxn modelId="{CC4FF3A5-2654-4B0D-9E88-6FD758783EFC}" type="presParOf" srcId="{A3E2B919-FBB3-4964-94FB-B39F972EF3BE}" destId="{035DB17C-EBB4-48C6-80A6-3D88B24781AC}" srcOrd="3" destOrd="0" presId="urn:microsoft.com/office/officeart/2005/8/layout/hProcess4"/>
    <dgm:cxn modelId="{EBADC8EA-6FF1-4C59-A168-E9BE346854E6}" type="presParOf" srcId="{A3E2B919-FBB3-4964-94FB-B39F972EF3BE}" destId="{121FB88F-7739-449A-AF82-4C0F5453E470}" srcOrd="4" destOrd="0" presId="urn:microsoft.com/office/officeart/2005/8/layout/hProcess4"/>
    <dgm:cxn modelId="{BDB40262-F625-40E1-A988-B705DE7A87A1}" type="presParOf" srcId="{2804BA74-6704-4C25-93B6-29EF6D5B713F}" destId="{57E0E1CE-378F-4FB1-8F8D-67E2C3C1EE5A}" srcOrd="7" destOrd="0" presId="urn:microsoft.com/office/officeart/2005/8/layout/hProcess4"/>
    <dgm:cxn modelId="{B3F6599B-FAA4-4216-8FFE-1F122B8ADB01}" type="presParOf" srcId="{2804BA74-6704-4C25-93B6-29EF6D5B713F}" destId="{EBA791E1-2DAE-4B8D-9CA8-BB8A493157BF}" srcOrd="8" destOrd="0" presId="urn:microsoft.com/office/officeart/2005/8/layout/hProcess4"/>
    <dgm:cxn modelId="{0642DB2C-D729-457A-A242-8FC79A50FE80}" type="presParOf" srcId="{EBA791E1-2DAE-4B8D-9CA8-BB8A493157BF}" destId="{72C3876C-2149-449D-B14B-3966113F3854}" srcOrd="0" destOrd="0" presId="urn:microsoft.com/office/officeart/2005/8/layout/hProcess4"/>
    <dgm:cxn modelId="{7DC41545-D1C4-41EB-9B24-A6C6B10CDC8D}" type="presParOf" srcId="{EBA791E1-2DAE-4B8D-9CA8-BB8A493157BF}" destId="{D0C5EC5A-8F50-42C4-9384-C8274B08E6D3}" srcOrd="1" destOrd="0" presId="urn:microsoft.com/office/officeart/2005/8/layout/hProcess4"/>
    <dgm:cxn modelId="{43F891A3-01F2-4472-9E3E-2DB95DC6ACC8}" type="presParOf" srcId="{EBA791E1-2DAE-4B8D-9CA8-BB8A493157BF}" destId="{65EEB16C-9523-46D3-81F6-04DAC4887B69}" srcOrd="2" destOrd="0" presId="urn:microsoft.com/office/officeart/2005/8/layout/hProcess4"/>
    <dgm:cxn modelId="{AF68B6E8-1B4F-49B5-9F5D-5BF97D6DE810}" type="presParOf" srcId="{EBA791E1-2DAE-4B8D-9CA8-BB8A493157BF}" destId="{0670E07A-6F41-4892-BB74-0DC9B6E1E20F}" srcOrd="3" destOrd="0" presId="urn:microsoft.com/office/officeart/2005/8/layout/hProcess4"/>
    <dgm:cxn modelId="{16573B62-A4B6-44A0-851F-3E8A415CBA10}" type="presParOf" srcId="{EBA791E1-2DAE-4B8D-9CA8-BB8A493157BF}" destId="{C305672A-D26C-4440-BF38-F67B094AF7CB}" srcOrd="4" destOrd="0" presId="urn:microsoft.com/office/officeart/2005/8/layout/hProcess4"/>
    <dgm:cxn modelId="{C5D6D58A-3D8C-42C5-820C-B76959CA0D97}" type="presParOf" srcId="{2804BA74-6704-4C25-93B6-29EF6D5B713F}" destId="{C8EC79CC-2B86-4548-B206-2B8AB73F4E4E}" srcOrd="9" destOrd="0" presId="urn:microsoft.com/office/officeart/2005/8/layout/hProcess4"/>
    <dgm:cxn modelId="{16ACCFAF-80DC-4E93-9AF6-26188AE446BA}" type="presParOf" srcId="{2804BA74-6704-4C25-93B6-29EF6D5B713F}" destId="{4129D045-F713-44B5-B1FD-3BD1C4B11235}" srcOrd="10" destOrd="0" presId="urn:microsoft.com/office/officeart/2005/8/layout/hProcess4"/>
    <dgm:cxn modelId="{D7117C1F-90BD-4B9D-9D03-D565CAC81AEE}" type="presParOf" srcId="{4129D045-F713-44B5-B1FD-3BD1C4B11235}" destId="{B7156CB7-494E-499A-9ACE-2A4657439874}" srcOrd="0" destOrd="0" presId="urn:microsoft.com/office/officeart/2005/8/layout/hProcess4"/>
    <dgm:cxn modelId="{6A8CE60B-A327-40FF-B3C9-E76C8421A66D}" type="presParOf" srcId="{4129D045-F713-44B5-B1FD-3BD1C4B11235}" destId="{EB46E3D6-773C-4E2C-9165-BDBB948DE007}" srcOrd="1" destOrd="0" presId="urn:microsoft.com/office/officeart/2005/8/layout/hProcess4"/>
    <dgm:cxn modelId="{2C285175-572F-44EF-96F0-C4FC82CE831B}" type="presParOf" srcId="{4129D045-F713-44B5-B1FD-3BD1C4B11235}" destId="{F0494D01-A32B-42D7-A0DD-3D042DF6E60A}" srcOrd="2" destOrd="0" presId="urn:microsoft.com/office/officeart/2005/8/layout/hProcess4"/>
    <dgm:cxn modelId="{D501C304-68D6-4CED-84EE-8D3CBE03BBF8}" type="presParOf" srcId="{4129D045-F713-44B5-B1FD-3BD1C4B11235}" destId="{C04C6239-44C6-4189-920F-52FE7EE97106}" srcOrd="3" destOrd="0" presId="urn:microsoft.com/office/officeart/2005/8/layout/hProcess4"/>
    <dgm:cxn modelId="{F407EC95-3A9C-414D-83F9-88A0BF49F7AB}" type="presParOf" srcId="{4129D045-F713-44B5-B1FD-3BD1C4B11235}" destId="{49CCEA15-C222-4474-807C-45DB092990A1}" srcOrd="4" destOrd="0" presId="urn:microsoft.com/office/officeart/2005/8/layout/hProcess4"/>
    <dgm:cxn modelId="{3F3CEA51-3549-4A65-BDBC-B0CE7007C77A}" type="presParOf" srcId="{2804BA74-6704-4C25-93B6-29EF6D5B713F}" destId="{93505CED-9EC9-4136-8F3E-D62A49F3A0C7}" srcOrd="11" destOrd="0" presId="urn:microsoft.com/office/officeart/2005/8/layout/hProcess4"/>
    <dgm:cxn modelId="{B0DA71B2-0325-41CD-9A75-B56EAA8B433B}" type="presParOf" srcId="{2804BA74-6704-4C25-93B6-29EF6D5B713F}" destId="{BF7F59C0-630F-43A7-B96C-A4D5E6F00C82}" srcOrd="12" destOrd="0" presId="urn:microsoft.com/office/officeart/2005/8/layout/hProcess4"/>
    <dgm:cxn modelId="{028B97B1-5DD6-4DAE-818B-9F3E9B36C585}" type="presParOf" srcId="{BF7F59C0-630F-43A7-B96C-A4D5E6F00C82}" destId="{240EA9D8-FD4D-4FAA-893D-94452099BFCD}" srcOrd="0" destOrd="0" presId="urn:microsoft.com/office/officeart/2005/8/layout/hProcess4"/>
    <dgm:cxn modelId="{BC342339-BA8A-4672-AE68-458856E38002}" type="presParOf" srcId="{BF7F59C0-630F-43A7-B96C-A4D5E6F00C82}" destId="{C621E2F5-4CCD-4FD2-9203-4D37984828D9}" srcOrd="1" destOrd="0" presId="urn:microsoft.com/office/officeart/2005/8/layout/hProcess4"/>
    <dgm:cxn modelId="{C48285C8-A617-4797-8420-621A8C593838}" type="presParOf" srcId="{BF7F59C0-630F-43A7-B96C-A4D5E6F00C82}" destId="{710283F2-D353-4420-A33A-5F94221CD3A6}" srcOrd="2" destOrd="0" presId="urn:microsoft.com/office/officeart/2005/8/layout/hProcess4"/>
    <dgm:cxn modelId="{5DC671AD-1013-4B29-B5D5-24EA2D5F8D39}" type="presParOf" srcId="{BF7F59C0-630F-43A7-B96C-A4D5E6F00C82}" destId="{58D0F0A9-B268-48FC-B2A0-B790E0F4548F}" srcOrd="3" destOrd="0" presId="urn:microsoft.com/office/officeart/2005/8/layout/hProcess4"/>
    <dgm:cxn modelId="{AA2D5FD1-A393-4C6D-91EC-184F835281F9}" type="presParOf" srcId="{BF7F59C0-630F-43A7-B96C-A4D5E6F00C82}" destId="{94C4227E-FA11-416A-8745-EEDE19062988}" srcOrd="4" destOrd="0" presId="urn:microsoft.com/office/officeart/2005/8/layout/hProcess4"/>
  </dgm:cxnLst>
  <dgm:bg/>
  <dgm:whole>
    <a:ln>
      <a:noFill/>
    </a:ln>
  </dgm:whole>
</dgm:dataModel>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EB66A7-E785-42DB-A400-0B05B33BFD07}" type="datetimeFigureOut">
              <a:rPr lang="en-US" smtClean="0"/>
              <a:pPr/>
              <a:t>11/16/2012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D51C4B-DAF0-4BC4-AA60-B644912356D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7"/>
          <p:cNvSpPr>
            <a:spLocks noGrp="1" noChangeArrowheads="1"/>
          </p:cNvSpPr>
          <p:nvPr>
            <p:ph type="sldNum" sz="quarter" idx="5"/>
          </p:nvPr>
        </p:nvSpPr>
        <p:spPr>
          <a:noFill/>
        </p:spPr>
        <p:txBody>
          <a:bodyPr/>
          <a:lstStyle/>
          <a:p>
            <a:fld id="{B5C61786-5622-494B-A29B-23F3A8F8679B}" type="slidenum">
              <a:rPr lang="en-US"/>
              <a:pPr/>
              <a:t>13</a:t>
            </a:fld>
            <a:endParaRPr lang="en-US"/>
          </a:p>
        </p:txBody>
      </p:sp>
      <p:sp>
        <p:nvSpPr>
          <p:cNvPr id="202755" name="Rectangle 2"/>
          <p:cNvSpPr>
            <a:spLocks noGrp="1" noRot="1" noChangeAspect="1" noChangeArrowheads="1" noTextEdit="1"/>
          </p:cNvSpPr>
          <p:nvPr>
            <p:ph type="sldImg"/>
          </p:nvPr>
        </p:nvSpPr>
        <p:spPr>
          <a:xfrm>
            <a:off x="1143000" y="684213"/>
            <a:ext cx="4572000" cy="3430587"/>
          </a:xfrm>
          <a:ln/>
        </p:spPr>
      </p:sp>
      <p:sp>
        <p:nvSpPr>
          <p:cNvPr id="202756" name="Rectangle 3"/>
          <p:cNvSpPr>
            <a:spLocks noGrp="1" noChangeArrowheads="1"/>
          </p:cNvSpPr>
          <p:nvPr>
            <p:ph type="body" idx="1"/>
          </p:nvPr>
        </p:nvSpPr>
        <p:spPr>
          <a:xfrm>
            <a:off x="914792" y="4343400"/>
            <a:ext cx="5028417" cy="4116879"/>
          </a:xfrm>
          <a:noFill/>
          <a:ln/>
        </p:spPr>
        <p:txBody>
          <a:bodyPr lIns="90862" tIns="45431" rIns="90862" bIns="45431"/>
          <a:lstStyle/>
          <a:p>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256089B2-E9BD-4C91-8AED-74BAE884454A}" type="slidenum">
              <a:rPr lang="en-US"/>
              <a:pPr/>
              <a:t>27</a:t>
            </a:fld>
            <a:endParaRPr lang="en-US"/>
          </a:p>
        </p:txBody>
      </p:sp>
      <p:sp>
        <p:nvSpPr>
          <p:cNvPr id="35842" name="Rectangle 7"/>
          <p:cNvSpPr txBox="1">
            <a:spLocks noGrp="1" noChangeArrowheads="1"/>
          </p:cNvSpPr>
          <p:nvPr/>
        </p:nvSpPr>
        <p:spPr bwMode="auto">
          <a:xfrm>
            <a:off x="3890963" y="8718550"/>
            <a:ext cx="2992437" cy="450850"/>
          </a:xfrm>
          <a:prstGeom prst="rect">
            <a:avLst/>
          </a:prstGeom>
          <a:noFill/>
          <a:ln w="9525">
            <a:noFill/>
            <a:miter lim="800000"/>
            <a:headEnd/>
            <a:tailEnd/>
          </a:ln>
        </p:spPr>
        <p:txBody>
          <a:bodyPr anchor="b"/>
          <a:lstStyle/>
          <a:p>
            <a:pPr algn="r" eaLnBrk="1" hangingPunct="1"/>
            <a:fld id="{B718454E-2D80-473B-A71F-FBD94EAD077A}" type="slidenum">
              <a:rPr lang="en-US" sz="1200">
                <a:latin typeface="Tahoma" pitchFamily="34" charset="0"/>
              </a:rPr>
              <a:pPr algn="r" eaLnBrk="1" hangingPunct="1"/>
              <a:t>27</a:t>
            </a:fld>
            <a:endParaRPr lang="en-US" sz="1200">
              <a:latin typeface="Tahoma" pitchFamily="34"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xfrm>
            <a:off x="914400" y="4343400"/>
            <a:ext cx="5029200" cy="4114800"/>
          </a:xfrm>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ED51C4B-DAF0-4BC4-AA60-B644912356D2}" type="slidenum">
              <a:rPr lang="en-US" smtClean="0"/>
              <a:pPr/>
              <a:t>51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rank the answers using TE,</a:t>
            </a:r>
            <a:r>
              <a:rPr lang="en-US" baseline="0" dirty="0" smtClean="0"/>
              <a:t> found by question answering module.</a:t>
            </a:r>
            <a:endParaRPr lang="en-US" dirty="0"/>
          </a:p>
        </p:txBody>
      </p:sp>
      <p:sp>
        <p:nvSpPr>
          <p:cNvPr id="4" name="Slide Number Placeholder 3"/>
          <p:cNvSpPr>
            <a:spLocks noGrp="1"/>
          </p:cNvSpPr>
          <p:nvPr>
            <p:ph type="sldNum" sz="quarter" idx="10"/>
          </p:nvPr>
        </p:nvSpPr>
        <p:spPr/>
        <p:txBody>
          <a:bodyPr/>
          <a:lstStyle/>
          <a:p>
            <a:fld id="{AED51C4B-DAF0-4BC4-AA60-B644912356D2}" type="slidenum">
              <a:rPr lang="en-US" smtClean="0"/>
              <a:pPr/>
              <a:t>55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check information</a:t>
            </a:r>
            <a:r>
              <a:rPr lang="en-US" baseline="0" dirty="0" smtClean="0"/>
              <a:t> extracted is correct or not .</a:t>
            </a:r>
            <a:endParaRPr lang="en-US" dirty="0"/>
          </a:p>
        </p:txBody>
      </p:sp>
      <p:sp>
        <p:nvSpPr>
          <p:cNvPr id="4" name="Slide Number Placeholder 3"/>
          <p:cNvSpPr>
            <a:spLocks noGrp="1"/>
          </p:cNvSpPr>
          <p:nvPr>
            <p:ph type="sldNum" sz="quarter" idx="10"/>
          </p:nvPr>
        </p:nvSpPr>
        <p:spPr/>
        <p:txBody>
          <a:bodyPr/>
          <a:lstStyle/>
          <a:p>
            <a:fld id="{AED51C4B-DAF0-4BC4-AA60-B644912356D2}" type="slidenum">
              <a:rPr lang="en-US" smtClean="0"/>
              <a:pPr/>
              <a:t>56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Correctness of retrieved information as checked</a:t>
            </a:r>
            <a:r>
              <a:rPr lang="en-US" baseline="0" dirty="0" smtClean="0"/>
              <a:t> using entailment found by other tools.</a:t>
            </a:r>
            <a:endParaRPr lang="en-US" dirty="0"/>
          </a:p>
        </p:txBody>
      </p:sp>
      <p:sp>
        <p:nvSpPr>
          <p:cNvPr id="4" name="Slide Number Placeholder 3"/>
          <p:cNvSpPr>
            <a:spLocks noGrp="1"/>
          </p:cNvSpPr>
          <p:nvPr>
            <p:ph type="sldNum" sz="quarter" idx="10"/>
          </p:nvPr>
        </p:nvSpPr>
        <p:spPr/>
        <p:txBody>
          <a:bodyPr/>
          <a:lstStyle/>
          <a:p>
            <a:fld id="{AED51C4B-DAF0-4BC4-AA60-B644912356D2}" type="slidenum">
              <a:rPr lang="en-US" smtClean="0"/>
              <a:pPr/>
              <a:t>57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check correctness of translated text (Hypothesis</a:t>
            </a:r>
            <a:r>
              <a:rPr lang="en-US" baseline="0" dirty="0" smtClean="0"/>
              <a:t>) using reference translation .</a:t>
            </a:r>
            <a:endParaRPr lang="en-US" dirty="0"/>
          </a:p>
        </p:txBody>
      </p:sp>
      <p:sp>
        <p:nvSpPr>
          <p:cNvPr id="4" name="Slide Number Placeholder 3"/>
          <p:cNvSpPr>
            <a:spLocks noGrp="1"/>
          </p:cNvSpPr>
          <p:nvPr>
            <p:ph type="sldNum" sz="quarter" idx="10"/>
          </p:nvPr>
        </p:nvSpPr>
        <p:spPr/>
        <p:txBody>
          <a:bodyPr/>
          <a:lstStyle/>
          <a:p>
            <a:fld id="{AED51C4B-DAF0-4BC4-AA60-B644912356D2}" type="slidenum">
              <a:rPr lang="en-US" smtClean="0"/>
              <a:pPr/>
              <a:t>58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A19641B-BBE7-47B7-A705-6B57E827FEC9}" type="datetimeFigureOut">
              <a:rPr lang="en-US" smtClean="0"/>
              <a:pPr/>
              <a:t>11/16/2012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4CDFB0D-DE92-48E5-9D9E-3D7B2912DCD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A19641B-BBE7-47B7-A705-6B57E827FEC9}" type="datetimeFigureOut">
              <a:rPr lang="en-US" smtClean="0"/>
              <a:pPr/>
              <a:t>11/16/2012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4CDFB0D-DE92-48E5-9D9E-3D7B2912DCD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A19641B-BBE7-47B7-A705-6B57E827FEC9}" type="datetimeFigureOut">
              <a:rPr lang="en-US" smtClean="0"/>
              <a:pPr/>
              <a:t>11/16/2012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4CDFB0D-DE92-48E5-9D9E-3D7B2912DCD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A19641B-BBE7-47B7-A705-6B57E827FEC9}" type="datetimeFigureOut">
              <a:rPr lang="en-US" smtClean="0"/>
              <a:pPr/>
              <a:t>11/16/2012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4CDFB0D-DE92-48E5-9D9E-3D7B2912DCD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A19641B-BBE7-47B7-A705-6B57E827FEC9}" type="datetimeFigureOut">
              <a:rPr lang="en-US" smtClean="0"/>
              <a:pPr/>
              <a:t>11/16/2012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4CDFB0D-DE92-48E5-9D9E-3D7B2912DCD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A19641B-BBE7-47B7-A705-6B57E827FEC9}" type="datetimeFigureOut">
              <a:rPr lang="en-US" smtClean="0"/>
              <a:pPr/>
              <a:t>11/16/2012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4CDFB0D-DE92-48E5-9D9E-3D7B2912DCD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A19641B-BBE7-47B7-A705-6B57E827FEC9}" type="datetimeFigureOut">
              <a:rPr lang="en-US" smtClean="0"/>
              <a:pPr/>
              <a:t>11/16/2012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4CDFB0D-DE92-48E5-9D9E-3D7B2912DCD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A19641B-BBE7-47B7-A705-6B57E827FEC9}" type="datetimeFigureOut">
              <a:rPr lang="en-US" smtClean="0"/>
              <a:pPr/>
              <a:t>11/16/2012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4CDFB0D-DE92-48E5-9D9E-3D7B2912DCD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A19641B-BBE7-47B7-A705-6B57E827FEC9}" type="datetimeFigureOut">
              <a:rPr lang="en-US" smtClean="0"/>
              <a:pPr/>
              <a:t>11/16/2012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4CDFB0D-DE92-48E5-9D9E-3D7B2912DCD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A19641B-BBE7-47B7-A705-6B57E827FEC9}" type="datetimeFigureOut">
              <a:rPr lang="en-US" smtClean="0"/>
              <a:pPr/>
              <a:t>11/16/2012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4CDFB0D-DE92-48E5-9D9E-3D7B2912DCD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A19641B-BBE7-47B7-A705-6B57E827FEC9}" type="datetimeFigureOut">
              <a:rPr lang="en-US" smtClean="0"/>
              <a:pPr/>
              <a:t>11/16/2012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4CDFB0D-DE92-48E5-9D9E-3D7B2912DCD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A19641B-BBE7-47B7-A705-6B57E827FEC9}" type="datetimeFigureOut">
              <a:rPr lang="en-US" smtClean="0"/>
              <a:pPr/>
              <a:t>11/16/2012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4CDFB0D-DE92-48E5-9D9E-3D7B2912DCD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art.uniroma2.it/research/te/"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Recognizing Textual Entailment</a:t>
            </a:r>
            <a:endParaRPr lang="en-US" dirty="0"/>
          </a:p>
        </p:txBody>
      </p:sp>
      <p:sp>
        <p:nvSpPr>
          <p:cNvPr id="3" name="TextBox 2"/>
          <p:cNvSpPr txBox="1"/>
          <p:nvPr/>
        </p:nvSpPr>
        <p:spPr>
          <a:xfrm>
            <a:off x="4800600" y="3810000"/>
            <a:ext cx="3581400" cy="1200329"/>
          </a:xfrm>
          <a:prstGeom prst="rect">
            <a:avLst/>
          </a:prstGeom>
          <a:noFill/>
        </p:spPr>
        <p:txBody>
          <a:bodyPr wrap="square" rtlCol="0">
            <a:spAutoFit/>
          </a:bodyPr>
          <a:lstStyle/>
          <a:p>
            <a:pPr algn="r"/>
            <a:r>
              <a:rPr lang="en-US" dirty="0" smtClean="0">
                <a:solidFill>
                  <a:schemeClr val="bg2">
                    <a:lumMod val="25000"/>
                  </a:schemeClr>
                </a:solidFill>
              </a:rPr>
              <a:t>Group 8</a:t>
            </a:r>
          </a:p>
          <a:p>
            <a:pPr algn="r"/>
            <a:r>
              <a:rPr lang="en-US" dirty="0" err="1" smtClean="0">
                <a:solidFill>
                  <a:schemeClr val="bg2">
                    <a:lumMod val="50000"/>
                  </a:schemeClr>
                </a:solidFill>
              </a:rPr>
              <a:t>Maunik</a:t>
            </a:r>
            <a:r>
              <a:rPr lang="en-US" dirty="0" smtClean="0">
                <a:solidFill>
                  <a:schemeClr val="bg2">
                    <a:lumMod val="50000"/>
                  </a:schemeClr>
                </a:solidFill>
              </a:rPr>
              <a:t> Shah</a:t>
            </a:r>
          </a:p>
          <a:p>
            <a:pPr algn="r"/>
            <a:r>
              <a:rPr lang="en-US" dirty="0" err="1" smtClean="0">
                <a:solidFill>
                  <a:schemeClr val="bg2">
                    <a:lumMod val="50000"/>
                  </a:schemeClr>
                </a:solidFill>
              </a:rPr>
              <a:t>Hemant</a:t>
            </a:r>
            <a:r>
              <a:rPr lang="en-US" dirty="0" smtClean="0">
                <a:solidFill>
                  <a:schemeClr val="bg2">
                    <a:lumMod val="50000"/>
                  </a:schemeClr>
                </a:solidFill>
              </a:rPr>
              <a:t> </a:t>
            </a:r>
            <a:r>
              <a:rPr lang="en-US" dirty="0" err="1" smtClean="0">
                <a:solidFill>
                  <a:schemeClr val="bg2">
                    <a:lumMod val="50000"/>
                  </a:schemeClr>
                </a:solidFill>
              </a:rPr>
              <a:t>Adil</a:t>
            </a:r>
            <a:endParaRPr lang="en-US" dirty="0" smtClean="0">
              <a:solidFill>
                <a:schemeClr val="bg2">
                  <a:lumMod val="50000"/>
                </a:schemeClr>
              </a:solidFill>
            </a:endParaRPr>
          </a:p>
          <a:p>
            <a:pPr algn="r"/>
            <a:r>
              <a:rPr lang="en-US" dirty="0" err="1" smtClean="0">
                <a:solidFill>
                  <a:schemeClr val="bg2">
                    <a:lumMod val="50000"/>
                  </a:schemeClr>
                </a:solidFill>
              </a:rPr>
              <a:t>Akanksha</a:t>
            </a:r>
            <a:r>
              <a:rPr lang="en-US" dirty="0" smtClean="0">
                <a:solidFill>
                  <a:schemeClr val="bg2">
                    <a:lumMod val="50000"/>
                  </a:schemeClr>
                </a:solidFill>
              </a:rPr>
              <a:t> Patel</a:t>
            </a:r>
            <a:endParaRPr lang="en-US" dirty="0">
              <a:solidFill>
                <a:schemeClr val="bg2">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Two main underlying problems:</a:t>
            </a:r>
          </a:p>
          <a:p>
            <a:r>
              <a:rPr lang="en-US" dirty="0" smtClean="0">
                <a:solidFill>
                  <a:srgbClr val="0000CC"/>
                </a:solidFill>
              </a:rPr>
              <a:t>Paraphrasing</a:t>
            </a:r>
          </a:p>
          <a:p>
            <a:r>
              <a:rPr lang="en-US" dirty="0" smtClean="0">
                <a:solidFill>
                  <a:srgbClr val="0000CC"/>
                </a:solidFill>
              </a:rPr>
              <a:t>Strict Entailment</a:t>
            </a:r>
            <a:endParaRPr lang="en-US" dirty="0">
              <a:solidFill>
                <a:srgbClr val="0000CC"/>
              </a:solidFill>
            </a:endParaRPr>
          </a:p>
        </p:txBody>
      </p:sp>
      <p:sp>
        <p:nvSpPr>
          <p:cNvPr id="3" name="Title 2"/>
          <p:cNvSpPr>
            <a:spLocks noGrp="1"/>
          </p:cNvSpPr>
          <p:nvPr>
            <p:ph type="title"/>
          </p:nvPr>
        </p:nvSpPr>
        <p:spPr/>
        <p:txBody>
          <a:bodyPr>
            <a:normAutofit fontScale="90000"/>
          </a:bodyPr>
          <a:lstStyle/>
          <a:p>
            <a:pPr algn="ctr"/>
            <a:r>
              <a:rPr lang="en-US" dirty="0" smtClean="0"/>
              <a:t>Why Textual Entailment a Challenge?</a:t>
            </a:r>
            <a:endParaRPr lang="en-US" dirty="0"/>
          </a:p>
        </p:txBody>
      </p:sp>
      <p:pic>
        <p:nvPicPr>
          <p:cNvPr id="1026" name="Picture 2" descr="C:\Users\Ankit\Desktop\difficulty.jpg"/>
          <p:cNvPicPr>
            <a:picLocks noChangeAspect="1" noChangeArrowheads="1"/>
          </p:cNvPicPr>
          <p:nvPr/>
        </p:nvPicPr>
        <p:blipFill>
          <a:blip r:embed="rId2"/>
          <a:srcRect/>
          <a:stretch>
            <a:fillRect/>
          </a:stretch>
        </p:blipFill>
        <p:spPr bwMode="auto">
          <a:xfrm>
            <a:off x="6831398" y="1143000"/>
            <a:ext cx="1790018" cy="15240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solidFill>
                  <a:srgbClr val="0000CC"/>
                </a:solidFill>
              </a:rPr>
              <a:t>Paraphrasing:</a:t>
            </a:r>
          </a:p>
          <a:p>
            <a:pPr>
              <a:buNone/>
            </a:pPr>
            <a:r>
              <a:rPr lang="en-US" dirty="0" smtClean="0"/>
              <a:t>The hypothesis </a:t>
            </a:r>
            <a:r>
              <a:rPr lang="en-US" b="1" dirty="0" smtClean="0"/>
              <a:t>h</a:t>
            </a:r>
            <a:r>
              <a:rPr lang="en-US" dirty="0" smtClean="0"/>
              <a:t> carries a fact</a:t>
            </a:r>
          </a:p>
          <a:p>
            <a:pPr>
              <a:buNone/>
            </a:pPr>
            <a:r>
              <a:rPr lang="en-US" b="1" dirty="0" err="1" smtClean="0"/>
              <a:t>fh</a:t>
            </a:r>
            <a:r>
              <a:rPr lang="en-US" dirty="0" smtClean="0"/>
              <a:t> that is also in the target text </a:t>
            </a:r>
            <a:r>
              <a:rPr lang="en-US" b="1" dirty="0" smtClean="0"/>
              <a:t>t</a:t>
            </a:r>
            <a:r>
              <a:rPr lang="en-US" dirty="0" smtClean="0"/>
              <a:t> but</a:t>
            </a:r>
          </a:p>
          <a:p>
            <a:pPr>
              <a:buNone/>
            </a:pPr>
            <a:r>
              <a:rPr lang="en-US" dirty="0" smtClean="0"/>
              <a:t>is expressed with different words.</a:t>
            </a:r>
          </a:p>
          <a:p>
            <a:pPr>
              <a:buNone/>
            </a:pPr>
            <a:endParaRPr lang="en-US" i="1" dirty="0" smtClean="0"/>
          </a:p>
          <a:p>
            <a:pPr algn="ctr">
              <a:buNone/>
            </a:pPr>
            <a:r>
              <a:rPr lang="en-US" i="1" dirty="0" smtClean="0"/>
              <a:t>“the cat devours the mouse" </a:t>
            </a:r>
          </a:p>
          <a:p>
            <a:pPr algn="ctr">
              <a:buNone/>
            </a:pPr>
            <a:r>
              <a:rPr lang="en-US" dirty="0" smtClean="0"/>
              <a:t> is a paraphrase of </a:t>
            </a:r>
          </a:p>
          <a:p>
            <a:pPr algn="ctr">
              <a:buNone/>
            </a:pPr>
            <a:r>
              <a:rPr lang="en-US" i="1" dirty="0" smtClean="0"/>
              <a:t>"the cat consumes the mouse"</a:t>
            </a:r>
            <a:endParaRPr lang="en-US" dirty="0" smtClean="0"/>
          </a:p>
        </p:txBody>
      </p:sp>
      <p:sp>
        <p:nvSpPr>
          <p:cNvPr id="3" name="Title 2"/>
          <p:cNvSpPr>
            <a:spLocks noGrp="1"/>
          </p:cNvSpPr>
          <p:nvPr>
            <p:ph type="title"/>
          </p:nvPr>
        </p:nvSpPr>
        <p:spPr/>
        <p:txBody>
          <a:bodyPr>
            <a:normAutofit fontScale="90000"/>
          </a:bodyPr>
          <a:lstStyle/>
          <a:p>
            <a:pPr algn="ctr"/>
            <a:r>
              <a:rPr lang="en-US" dirty="0" smtClean="0"/>
              <a:t>Why Textual Entailment a Challenge?</a:t>
            </a:r>
            <a:endParaRPr lang="en-US" dirty="0"/>
          </a:p>
        </p:txBody>
      </p:sp>
      <p:pic>
        <p:nvPicPr>
          <p:cNvPr id="1026" name="Picture 2" descr="C:\Users\Ankit\Desktop\difficulty.jpg"/>
          <p:cNvPicPr>
            <a:picLocks noChangeAspect="1" noChangeArrowheads="1"/>
          </p:cNvPicPr>
          <p:nvPr/>
        </p:nvPicPr>
        <p:blipFill>
          <a:blip r:embed="rId2"/>
          <a:srcRect/>
          <a:stretch>
            <a:fillRect/>
          </a:stretch>
        </p:blipFill>
        <p:spPr bwMode="auto">
          <a:xfrm>
            <a:off x="6831398" y="1143000"/>
            <a:ext cx="1790018" cy="1524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animEffect transition="in" filter="blinds(horizontal)">
                                      <p:cBhvr>
                                        <p:cTn id="7" dur="500"/>
                                        <p:tgtEl>
                                          <p:spTgt spid="2">
                                            <p:txEl>
                                              <p:pRg st="6" end="6"/>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
                                            <p:txEl>
                                              <p:pRg st="5" end="5"/>
                                            </p:txEl>
                                          </p:spTgt>
                                        </p:tgtEl>
                                        <p:attrNameLst>
                                          <p:attrName>style.visibility</p:attrName>
                                        </p:attrNameLst>
                                      </p:cBhvr>
                                      <p:to>
                                        <p:strVal val="visible"/>
                                      </p:to>
                                    </p:set>
                                    <p:animEffect transition="in" filter="blinds(horizontal)">
                                      <p:cBhvr>
                                        <p:cTn id="10" dur="500"/>
                                        <p:tgtEl>
                                          <p:spTgt spid="2">
                                            <p:txEl>
                                              <p:pRg st="5" end="5"/>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animEffect transition="in" filter="blinds(horizontal)">
                                      <p:cBhvr>
                                        <p:cTn id="13"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rgbClr val="0000CC"/>
                </a:solidFill>
              </a:rPr>
              <a:t>Strict entailment:</a:t>
            </a:r>
          </a:p>
          <a:p>
            <a:pPr>
              <a:buNone/>
            </a:pPr>
            <a:r>
              <a:rPr lang="en-US" dirty="0" smtClean="0"/>
              <a:t>Target sentences carry different fact, but one</a:t>
            </a:r>
          </a:p>
          <a:p>
            <a:pPr>
              <a:buNone/>
            </a:pPr>
            <a:r>
              <a:rPr lang="en-US" dirty="0" smtClean="0"/>
              <a:t>can be inferred from the other.</a:t>
            </a:r>
          </a:p>
          <a:p>
            <a:pPr>
              <a:buNone/>
            </a:pPr>
            <a:endParaRPr lang="en-US" dirty="0" smtClean="0"/>
          </a:p>
          <a:p>
            <a:pPr algn="ctr">
              <a:buNone/>
            </a:pPr>
            <a:r>
              <a:rPr lang="en-US" dirty="0" smtClean="0"/>
              <a:t>There is strict entailment between </a:t>
            </a:r>
          </a:p>
          <a:p>
            <a:pPr algn="ctr">
              <a:buNone/>
            </a:pPr>
            <a:r>
              <a:rPr lang="en-US" i="1" dirty="0" smtClean="0"/>
              <a:t>“the cat devours the mouse" → “the cat eats the mouse"</a:t>
            </a:r>
          </a:p>
        </p:txBody>
      </p:sp>
      <p:sp>
        <p:nvSpPr>
          <p:cNvPr id="3" name="Title 2"/>
          <p:cNvSpPr>
            <a:spLocks noGrp="1"/>
          </p:cNvSpPr>
          <p:nvPr>
            <p:ph type="title"/>
          </p:nvPr>
        </p:nvSpPr>
        <p:spPr/>
        <p:txBody>
          <a:bodyPr>
            <a:normAutofit fontScale="90000"/>
          </a:bodyPr>
          <a:lstStyle/>
          <a:p>
            <a:pPr algn="ctr"/>
            <a:r>
              <a:rPr lang="en-US" dirty="0" smtClean="0"/>
              <a:t>Why Textual Entailment a Challenge?</a:t>
            </a:r>
            <a:endParaRPr lang="en-US" dirty="0"/>
          </a:p>
        </p:txBody>
      </p:sp>
      <p:pic>
        <p:nvPicPr>
          <p:cNvPr id="1026" name="Picture 2" descr="C:\Users\Ankit\Desktop\difficulty.jpg"/>
          <p:cNvPicPr>
            <a:picLocks noChangeAspect="1" noChangeArrowheads="1"/>
          </p:cNvPicPr>
          <p:nvPr/>
        </p:nvPicPr>
        <p:blipFill>
          <a:blip r:embed="rId2"/>
          <a:srcRect/>
          <a:stretch>
            <a:fillRect/>
          </a:stretch>
        </p:blipFill>
        <p:spPr bwMode="auto">
          <a:xfrm>
            <a:off x="6831398" y="1143000"/>
            <a:ext cx="1790018" cy="1524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blinds(horizontal)">
                                      <p:cBhvr>
                                        <p:cTn id="7" dur="500"/>
                                        <p:tgtEl>
                                          <p:spTgt spid="2">
                                            <p:txEl>
                                              <p:pRg st="4" end="4"/>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
                                            <p:txEl>
                                              <p:pRg st="5" end="5"/>
                                            </p:txEl>
                                          </p:spTgt>
                                        </p:tgtEl>
                                        <p:attrNameLst>
                                          <p:attrName>style.visibility</p:attrName>
                                        </p:attrNameLst>
                                      </p:cBhvr>
                                      <p:to>
                                        <p:strVal val="visible"/>
                                      </p:to>
                                    </p:set>
                                    <p:animEffect transition="in" filter="blinds(horizontal)">
                                      <p:cBhvr>
                                        <p:cTn id="1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a:xfrm>
            <a:off x="693738" y="152400"/>
            <a:ext cx="8221662" cy="677863"/>
          </a:xfrm>
        </p:spPr>
        <p:txBody>
          <a:bodyPr/>
          <a:lstStyle/>
          <a:p>
            <a:pPr eaLnBrk="1" hangingPunct="1"/>
            <a:r>
              <a:rPr lang="en-US" sz="2800" dirty="0" smtClean="0"/>
              <a:t>Basic Process of Textual Entailment</a:t>
            </a:r>
          </a:p>
        </p:txBody>
      </p:sp>
      <p:sp>
        <p:nvSpPr>
          <p:cNvPr id="39940" name="Rectangle 4"/>
          <p:cNvSpPr>
            <a:spLocks noChangeArrowheads="1"/>
          </p:cNvSpPr>
          <p:nvPr/>
        </p:nvSpPr>
        <p:spPr bwMode="auto">
          <a:xfrm>
            <a:off x="217488" y="1565275"/>
            <a:ext cx="3592512" cy="2282825"/>
          </a:xfrm>
          <a:prstGeom prst="rect">
            <a:avLst/>
          </a:prstGeom>
          <a:noFill/>
          <a:ln w="9525">
            <a:noFill/>
            <a:miter lim="800000"/>
            <a:headEnd/>
            <a:tailEnd/>
          </a:ln>
        </p:spPr>
        <p:txBody>
          <a:bodyPr>
            <a:spAutoFit/>
          </a:bodyPr>
          <a:lstStyle/>
          <a:p>
            <a:pPr algn="l"/>
            <a:r>
              <a:rPr lang="en-US" sz="2400" b="1" dirty="0">
                <a:latin typeface="Tempus Sans ITC" pitchFamily="82" charset="0"/>
              </a:rPr>
              <a:t>Eyeing the huge market potential, currently led by Google, Yahoo took over search company </a:t>
            </a:r>
          </a:p>
          <a:p>
            <a:pPr algn="l"/>
            <a:r>
              <a:rPr lang="en-US" sz="2400" b="1" dirty="0">
                <a:latin typeface="Tempus Sans ITC" pitchFamily="82" charset="0"/>
              </a:rPr>
              <a:t>Overture Services Inc. last year</a:t>
            </a:r>
          </a:p>
        </p:txBody>
      </p:sp>
      <p:sp>
        <p:nvSpPr>
          <p:cNvPr id="39941" name="Rectangle 5"/>
          <p:cNvSpPr>
            <a:spLocks noChangeArrowheads="1"/>
          </p:cNvSpPr>
          <p:nvPr/>
        </p:nvSpPr>
        <p:spPr bwMode="auto">
          <a:xfrm>
            <a:off x="5110163" y="2209800"/>
            <a:ext cx="3505200" cy="457200"/>
          </a:xfrm>
          <a:prstGeom prst="rect">
            <a:avLst/>
          </a:prstGeom>
          <a:noFill/>
          <a:ln w="9525">
            <a:noFill/>
            <a:miter lim="800000"/>
            <a:headEnd/>
            <a:tailEnd/>
          </a:ln>
        </p:spPr>
        <p:txBody>
          <a:bodyPr>
            <a:spAutoFit/>
          </a:bodyPr>
          <a:lstStyle/>
          <a:p>
            <a:pPr algn="l"/>
            <a:r>
              <a:rPr lang="en-US" sz="2400" b="1">
                <a:latin typeface="Tempus Sans ITC" pitchFamily="82" charset="0"/>
              </a:rPr>
              <a:t>Yahoo acquired Overture</a:t>
            </a:r>
            <a:endParaRPr lang="en-US" sz="2400" b="1">
              <a:solidFill>
                <a:schemeClr val="hlink"/>
              </a:solidFill>
              <a:latin typeface="Tempus Sans ITC" pitchFamily="82" charset="0"/>
            </a:endParaRPr>
          </a:p>
        </p:txBody>
      </p:sp>
      <p:sp>
        <p:nvSpPr>
          <p:cNvPr id="1545222" name="Rectangle 6"/>
          <p:cNvSpPr>
            <a:spLocks noChangeArrowheads="1"/>
          </p:cNvSpPr>
          <p:nvPr/>
        </p:nvSpPr>
        <p:spPr bwMode="auto">
          <a:xfrm>
            <a:off x="3657600" y="1371600"/>
            <a:ext cx="1905000" cy="731838"/>
          </a:xfrm>
          <a:prstGeom prst="rect">
            <a:avLst/>
          </a:prstGeom>
          <a:noFill/>
          <a:ln w="9525">
            <a:noFill/>
            <a:miter lim="800000"/>
            <a:headEnd/>
            <a:tailEnd/>
          </a:ln>
        </p:spPr>
        <p:txBody>
          <a:bodyPr>
            <a:spAutoFit/>
          </a:bodyPr>
          <a:lstStyle/>
          <a:p>
            <a:pPr algn="l"/>
            <a:r>
              <a:rPr lang="en-US" sz="1800" dirty="0">
                <a:solidFill>
                  <a:srgbClr val="FF0000"/>
                </a:solidFill>
                <a:cs typeface="Tahoma" pitchFamily="34" charset="0"/>
              </a:rPr>
              <a:t>Entails</a:t>
            </a:r>
          </a:p>
          <a:p>
            <a:pPr algn="l"/>
            <a:r>
              <a:rPr lang="en-US" sz="1800" dirty="0">
                <a:solidFill>
                  <a:srgbClr val="FF0000"/>
                </a:solidFill>
                <a:cs typeface="Tahoma" pitchFamily="34" charset="0"/>
              </a:rPr>
              <a:t>Subsumed by</a:t>
            </a:r>
            <a:r>
              <a:rPr lang="en-US" sz="2400" b="1" dirty="0">
                <a:solidFill>
                  <a:srgbClr val="FF0000"/>
                </a:solidFill>
                <a:latin typeface="Tempus Sans ITC" pitchFamily="82" charset="0"/>
              </a:rPr>
              <a:t> </a:t>
            </a:r>
          </a:p>
        </p:txBody>
      </p:sp>
      <p:sp>
        <p:nvSpPr>
          <p:cNvPr id="1545223" name="Text Box 7"/>
          <p:cNvSpPr txBox="1">
            <a:spLocks noChangeArrowheads="1"/>
          </p:cNvSpPr>
          <p:nvPr/>
        </p:nvSpPr>
        <p:spPr bwMode="auto">
          <a:xfrm>
            <a:off x="4038600" y="1905000"/>
            <a:ext cx="673100" cy="914400"/>
          </a:xfrm>
          <a:prstGeom prst="rect">
            <a:avLst/>
          </a:prstGeom>
          <a:noFill/>
          <a:ln w="9525">
            <a:noFill/>
            <a:miter lim="800000"/>
            <a:headEnd/>
            <a:tailEnd/>
          </a:ln>
        </p:spPr>
        <p:txBody>
          <a:bodyPr wrap="none">
            <a:spAutoFit/>
          </a:bodyPr>
          <a:lstStyle/>
          <a:p>
            <a:r>
              <a:rPr lang="en-US" sz="5400">
                <a:solidFill>
                  <a:srgbClr val="FF0000"/>
                </a:solidFill>
                <a:sym typeface="Symbol" pitchFamily="18" charset="2"/>
              </a:rPr>
              <a:t></a:t>
            </a:r>
          </a:p>
        </p:txBody>
      </p:sp>
      <p:sp>
        <p:nvSpPr>
          <p:cNvPr id="1545224" name="Rectangle 8"/>
          <p:cNvSpPr>
            <a:spLocks noChangeArrowheads="1"/>
          </p:cNvSpPr>
          <p:nvPr/>
        </p:nvSpPr>
        <p:spPr bwMode="auto">
          <a:xfrm>
            <a:off x="5130800" y="2667000"/>
            <a:ext cx="3962400" cy="457200"/>
          </a:xfrm>
          <a:prstGeom prst="rect">
            <a:avLst/>
          </a:prstGeom>
          <a:noFill/>
          <a:ln w="9525">
            <a:noFill/>
            <a:miter lim="800000"/>
            <a:headEnd/>
            <a:tailEnd/>
          </a:ln>
        </p:spPr>
        <p:txBody>
          <a:bodyPr>
            <a:spAutoFit/>
          </a:bodyPr>
          <a:lstStyle/>
          <a:p>
            <a:pPr algn="l"/>
            <a:r>
              <a:rPr lang="en-US" sz="2400" b="1">
                <a:latin typeface="Tempus Sans ITC" pitchFamily="82" charset="0"/>
              </a:rPr>
              <a:t>Overture is a search company</a:t>
            </a:r>
            <a:endParaRPr lang="en-US" sz="2400" b="1">
              <a:solidFill>
                <a:schemeClr val="hlink"/>
              </a:solidFill>
              <a:latin typeface="Tempus Sans ITC" pitchFamily="82" charset="0"/>
            </a:endParaRPr>
          </a:p>
        </p:txBody>
      </p:sp>
      <p:sp>
        <p:nvSpPr>
          <p:cNvPr id="1545225" name="Rectangle 9"/>
          <p:cNvSpPr>
            <a:spLocks noChangeArrowheads="1"/>
          </p:cNvSpPr>
          <p:nvPr/>
        </p:nvSpPr>
        <p:spPr bwMode="auto">
          <a:xfrm>
            <a:off x="5105400" y="3175000"/>
            <a:ext cx="3962400" cy="457200"/>
          </a:xfrm>
          <a:prstGeom prst="rect">
            <a:avLst/>
          </a:prstGeom>
          <a:noFill/>
          <a:ln w="9525">
            <a:noFill/>
            <a:miter lim="800000"/>
            <a:headEnd/>
            <a:tailEnd/>
          </a:ln>
        </p:spPr>
        <p:txBody>
          <a:bodyPr>
            <a:spAutoFit/>
          </a:bodyPr>
          <a:lstStyle/>
          <a:p>
            <a:pPr algn="l"/>
            <a:r>
              <a:rPr lang="en-US" sz="2400" b="1">
                <a:latin typeface="Tempus Sans ITC" pitchFamily="82" charset="0"/>
              </a:rPr>
              <a:t> Google is a search  company</a:t>
            </a:r>
            <a:endParaRPr lang="en-US" sz="2400" b="1">
              <a:solidFill>
                <a:schemeClr val="hlink"/>
              </a:solidFill>
              <a:latin typeface="Tempus Sans ITC" pitchFamily="82" charset="0"/>
            </a:endParaRPr>
          </a:p>
        </p:txBody>
      </p:sp>
      <p:sp>
        <p:nvSpPr>
          <p:cNvPr id="1545226" name="Rectangle 10"/>
          <p:cNvSpPr>
            <a:spLocks noChangeArrowheads="1"/>
          </p:cNvSpPr>
          <p:nvPr/>
        </p:nvSpPr>
        <p:spPr bwMode="auto">
          <a:xfrm>
            <a:off x="5105400" y="3886200"/>
            <a:ext cx="3962400" cy="457200"/>
          </a:xfrm>
          <a:prstGeom prst="rect">
            <a:avLst/>
          </a:prstGeom>
          <a:noFill/>
          <a:ln w="9525">
            <a:noFill/>
            <a:miter lim="800000"/>
            <a:headEnd/>
            <a:tailEnd/>
          </a:ln>
        </p:spPr>
        <p:txBody>
          <a:bodyPr>
            <a:spAutoFit/>
          </a:bodyPr>
          <a:lstStyle/>
          <a:p>
            <a:pPr algn="l"/>
            <a:r>
              <a:rPr lang="en-US" sz="2400" b="1">
                <a:latin typeface="Tempus Sans ITC" pitchFamily="82" charset="0"/>
              </a:rPr>
              <a:t> ……….</a:t>
            </a:r>
            <a:endParaRPr lang="en-US" sz="2400" b="1">
              <a:solidFill>
                <a:schemeClr val="hlink"/>
              </a:solidFill>
              <a:latin typeface="Tempus Sans ITC" pitchFamily="82" charset="0"/>
            </a:endParaRPr>
          </a:p>
        </p:txBody>
      </p:sp>
      <p:sp>
        <p:nvSpPr>
          <p:cNvPr id="1545227" name="Rectangle 11"/>
          <p:cNvSpPr>
            <a:spLocks noChangeArrowheads="1"/>
          </p:cNvSpPr>
          <p:nvPr/>
        </p:nvSpPr>
        <p:spPr bwMode="auto">
          <a:xfrm>
            <a:off x="5207000" y="3657600"/>
            <a:ext cx="3505200" cy="457200"/>
          </a:xfrm>
          <a:prstGeom prst="rect">
            <a:avLst/>
          </a:prstGeom>
          <a:noFill/>
          <a:ln w="9525">
            <a:noFill/>
            <a:miter lim="800000"/>
            <a:headEnd/>
            <a:tailEnd/>
          </a:ln>
        </p:spPr>
        <p:txBody>
          <a:bodyPr>
            <a:spAutoFit/>
          </a:bodyPr>
          <a:lstStyle/>
          <a:p>
            <a:pPr algn="l"/>
            <a:r>
              <a:rPr lang="en-US" sz="2400" b="1">
                <a:latin typeface="Tempus Sans ITC" pitchFamily="82" charset="0"/>
              </a:rPr>
              <a:t>Google owns Overture</a:t>
            </a:r>
            <a:endParaRPr lang="en-US" sz="2400" b="1">
              <a:solidFill>
                <a:schemeClr val="hlink"/>
              </a:solidFill>
              <a:latin typeface="Tempus Sans ITC" pitchFamily="82" charset="0"/>
            </a:endParaRPr>
          </a:p>
        </p:txBody>
      </p:sp>
      <p:sp>
        <p:nvSpPr>
          <p:cNvPr id="1545228" name="Oval 12"/>
          <p:cNvSpPr>
            <a:spLocks noChangeArrowheads="1"/>
          </p:cNvSpPr>
          <p:nvPr/>
        </p:nvSpPr>
        <p:spPr bwMode="auto">
          <a:xfrm>
            <a:off x="2209800" y="2286000"/>
            <a:ext cx="1447800" cy="533400"/>
          </a:xfrm>
          <a:prstGeom prst="ellipse">
            <a:avLst/>
          </a:prstGeom>
          <a:noFill/>
          <a:ln w="19050">
            <a:solidFill>
              <a:srgbClr val="FF0000"/>
            </a:solidFill>
            <a:round/>
            <a:headEnd/>
            <a:tailEnd/>
          </a:ln>
        </p:spPr>
        <p:txBody>
          <a:bodyPr wrap="none" anchor="ctr"/>
          <a:lstStyle/>
          <a:p>
            <a:endParaRPr lang="it-IT"/>
          </a:p>
        </p:txBody>
      </p:sp>
      <p:sp>
        <p:nvSpPr>
          <p:cNvPr id="1545229" name="Oval 13"/>
          <p:cNvSpPr>
            <a:spLocks noChangeArrowheads="1"/>
          </p:cNvSpPr>
          <p:nvPr/>
        </p:nvSpPr>
        <p:spPr bwMode="auto">
          <a:xfrm>
            <a:off x="5932488" y="2166938"/>
            <a:ext cx="1447800" cy="533400"/>
          </a:xfrm>
          <a:prstGeom prst="ellipse">
            <a:avLst/>
          </a:prstGeom>
          <a:noFill/>
          <a:ln w="19050">
            <a:solidFill>
              <a:srgbClr val="FF0000"/>
            </a:solidFill>
            <a:round/>
            <a:headEnd/>
            <a:tailEnd/>
          </a:ln>
        </p:spPr>
        <p:txBody>
          <a:bodyPr wrap="none" anchor="ctr"/>
          <a:lstStyle/>
          <a:p>
            <a:endParaRPr lang="it-IT"/>
          </a:p>
        </p:txBody>
      </p:sp>
      <p:cxnSp>
        <p:nvCxnSpPr>
          <p:cNvPr id="1545230" name="AutoShape 14"/>
          <p:cNvCxnSpPr>
            <a:cxnSpLocks noChangeShapeType="1"/>
            <a:stCxn id="1545228" idx="6"/>
            <a:endCxn id="1545229" idx="0"/>
          </p:cNvCxnSpPr>
          <p:nvPr/>
        </p:nvCxnSpPr>
        <p:spPr bwMode="auto">
          <a:xfrm flipV="1">
            <a:off x="3667125" y="2157413"/>
            <a:ext cx="2989263" cy="395287"/>
          </a:xfrm>
          <a:prstGeom prst="bentConnector4">
            <a:avLst>
              <a:gd name="adj1" fmla="val 37704"/>
              <a:gd name="adj2" fmla="val 155421"/>
            </a:avLst>
          </a:prstGeom>
          <a:noFill/>
          <a:ln w="19050">
            <a:solidFill>
              <a:srgbClr val="FF0000"/>
            </a:solidFill>
            <a:miter lim="800000"/>
            <a:headEnd/>
            <a:tailEnd type="triangle" w="med" len="med"/>
          </a:ln>
        </p:spPr>
      </p:cxnSp>
      <p:sp>
        <p:nvSpPr>
          <p:cNvPr id="1545231" name="Oval 15"/>
          <p:cNvSpPr>
            <a:spLocks noChangeArrowheads="1"/>
          </p:cNvSpPr>
          <p:nvPr/>
        </p:nvSpPr>
        <p:spPr bwMode="auto">
          <a:xfrm>
            <a:off x="152400" y="3048000"/>
            <a:ext cx="2971800" cy="533400"/>
          </a:xfrm>
          <a:prstGeom prst="ellipse">
            <a:avLst/>
          </a:prstGeom>
          <a:noFill/>
          <a:ln w="19050">
            <a:solidFill>
              <a:srgbClr val="FF0000"/>
            </a:solidFill>
            <a:round/>
            <a:headEnd/>
            <a:tailEnd/>
          </a:ln>
        </p:spPr>
        <p:txBody>
          <a:bodyPr wrap="none" anchor="ctr"/>
          <a:lstStyle/>
          <a:p>
            <a:endParaRPr lang="it-IT"/>
          </a:p>
        </p:txBody>
      </p:sp>
      <p:sp>
        <p:nvSpPr>
          <p:cNvPr id="1545232" name="Oval 16"/>
          <p:cNvSpPr>
            <a:spLocks noChangeArrowheads="1"/>
          </p:cNvSpPr>
          <p:nvPr/>
        </p:nvSpPr>
        <p:spPr bwMode="auto">
          <a:xfrm>
            <a:off x="7162800" y="2133600"/>
            <a:ext cx="1447800" cy="533400"/>
          </a:xfrm>
          <a:prstGeom prst="ellipse">
            <a:avLst/>
          </a:prstGeom>
          <a:noFill/>
          <a:ln w="19050">
            <a:solidFill>
              <a:srgbClr val="FF0000"/>
            </a:solidFill>
            <a:round/>
            <a:headEnd/>
            <a:tailEnd/>
          </a:ln>
        </p:spPr>
        <p:txBody>
          <a:bodyPr wrap="none" anchor="ctr"/>
          <a:lstStyle/>
          <a:p>
            <a:endParaRPr lang="it-IT"/>
          </a:p>
        </p:txBody>
      </p:sp>
      <p:cxnSp>
        <p:nvCxnSpPr>
          <p:cNvPr id="1545233" name="AutoShape 17"/>
          <p:cNvCxnSpPr>
            <a:cxnSpLocks noChangeShapeType="1"/>
            <a:stCxn id="1545231" idx="6"/>
            <a:endCxn id="1545232" idx="0"/>
          </p:cNvCxnSpPr>
          <p:nvPr/>
        </p:nvCxnSpPr>
        <p:spPr bwMode="auto">
          <a:xfrm flipV="1">
            <a:off x="3133725" y="2124075"/>
            <a:ext cx="4752975" cy="1190625"/>
          </a:xfrm>
          <a:prstGeom prst="bentConnector4">
            <a:avLst>
              <a:gd name="adj1" fmla="val 42282"/>
              <a:gd name="adj2" fmla="val 118398"/>
            </a:avLst>
          </a:prstGeom>
          <a:noFill/>
          <a:ln w="19050">
            <a:solidFill>
              <a:srgbClr val="FF0000"/>
            </a:solidFill>
            <a:miter lim="800000"/>
            <a:headEnd/>
            <a:tailEnd type="triangle" w="med" len="med"/>
          </a:ln>
        </p:spPr>
      </p:cxnSp>
      <p:sp>
        <p:nvSpPr>
          <p:cNvPr id="1545234" name="Line 18"/>
          <p:cNvSpPr>
            <a:spLocks noChangeShapeType="1"/>
          </p:cNvSpPr>
          <p:nvPr/>
        </p:nvSpPr>
        <p:spPr bwMode="auto">
          <a:xfrm>
            <a:off x="152400" y="2743200"/>
            <a:ext cx="2590800" cy="381000"/>
          </a:xfrm>
          <a:prstGeom prst="line">
            <a:avLst/>
          </a:prstGeom>
          <a:noFill/>
          <a:ln w="28575">
            <a:solidFill>
              <a:srgbClr val="FF0000"/>
            </a:solidFill>
            <a:round/>
            <a:headEnd/>
            <a:tailEnd/>
          </a:ln>
        </p:spPr>
        <p:txBody>
          <a:bodyPr/>
          <a:lstStyle/>
          <a:p>
            <a:endParaRPr lang="en-US"/>
          </a:p>
        </p:txBody>
      </p:sp>
      <p:sp>
        <p:nvSpPr>
          <p:cNvPr id="1545235" name="Line 19"/>
          <p:cNvSpPr>
            <a:spLocks noChangeShapeType="1"/>
          </p:cNvSpPr>
          <p:nvPr/>
        </p:nvSpPr>
        <p:spPr bwMode="auto">
          <a:xfrm flipV="1">
            <a:off x="152400" y="2667000"/>
            <a:ext cx="2362200" cy="457200"/>
          </a:xfrm>
          <a:prstGeom prst="line">
            <a:avLst/>
          </a:prstGeom>
          <a:noFill/>
          <a:ln w="28575">
            <a:solidFill>
              <a:srgbClr val="FF0000"/>
            </a:solidFill>
            <a:round/>
            <a:headEnd/>
            <a:tailEnd/>
          </a:ln>
        </p:spPr>
        <p:txBody>
          <a:bodyPr/>
          <a:lstStyle/>
          <a:p>
            <a:endParaRPr lang="en-US"/>
          </a:p>
        </p:txBody>
      </p:sp>
      <p:cxnSp>
        <p:nvCxnSpPr>
          <p:cNvPr id="1545236" name="AutoShape 20"/>
          <p:cNvCxnSpPr>
            <a:cxnSpLocks noChangeShapeType="1"/>
          </p:cNvCxnSpPr>
          <p:nvPr/>
        </p:nvCxnSpPr>
        <p:spPr bwMode="auto">
          <a:xfrm rot="-5400000">
            <a:off x="7299325" y="1525588"/>
            <a:ext cx="33338" cy="1230312"/>
          </a:xfrm>
          <a:prstGeom prst="bentConnector3">
            <a:avLst>
              <a:gd name="adj1" fmla="val 757144"/>
            </a:avLst>
          </a:prstGeom>
          <a:noFill/>
          <a:ln w="28575">
            <a:solidFill>
              <a:srgbClr val="FF0000"/>
            </a:solidFill>
            <a:miter lim="800000"/>
            <a:headEnd/>
            <a:tailEnd type="triangle" w="med" len="med"/>
          </a:ln>
        </p:spPr>
      </p:cxnSp>
      <p:cxnSp>
        <p:nvCxnSpPr>
          <p:cNvPr id="1545237" name="AutoShape 21"/>
          <p:cNvCxnSpPr>
            <a:cxnSpLocks noChangeShapeType="1"/>
          </p:cNvCxnSpPr>
          <p:nvPr/>
        </p:nvCxnSpPr>
        <p:spPr bwMode="auto">
          <a:xfrm rot="-5400000">
            <a:off x="6008688" y="1535112"/>
            <a:ext cx="33338" cy="1230313"/>
          </a:xfrm>
          <a:prstGeom prst="bentConnector3">
            <a:avLst>
              <a:gd name="adj1" fmla="val 757144"/>
            </a:avLst>
          </a:prstGeom>
          <a:noFill/>
          <a:ln w="28575">
            <a:solidFill>
              <a:srgbClr val="FF0000"/>
            </a:solidFill>
            <a:miter lim="800000"/>
            <a:headEnd type="triangle" w="med" len="med"/>
            <a:tailEnd/>
          </a:ln>
        </p:spPr>
      </p:cxnSp>
      <p:sp>
        <p:nvSpPr>
          <p:cNvPr id="1545239" name="Rectangle 23"/>
          <p:cNvSpPr>
            <a:spLocks noChangeArrowheads="1"/>
          </p:cNvSpPr>
          <p:nvPr/>
        </p:nvSpPr>
        <p:spPr bwMode="auto">
          <a:xfrm>
            <a:off x="152400" y="3911600"/>
            <a:ext cx="2971800" cy="409575"/>
          </a:xfrm>
          <a:prstGeom prst="rect">
            <a:avLst/>
          </a:prstGeom>
          <a:solidFill>
            <a:srgbClr val="FFFFCC"/>
          </a:solidFill>
          <a:ln w="12700">
            <a:solidFill>
              <a:schemeClr val="bg2"/>
            </a:solidFill>
            <a:miter lim="800000"/>
            <a:headEnd/>
            <a:tailEnd/>
          </a:ln>
        </p:spPr>
        <p:txBody>
          <a:bodyPr>
            <a:spAutoFit/>
          </a:bodyPr>
          <a:lstStyle/>
          <a:p>
            <a:pPr algn="l"/>
            <a:r>
              <a:rPr lang="en-US" sz="2000" b="1">
                <a:latin typeface="Tempus Sans ITC" pitchFamily="82" charset="0"/>
                <a:cs typeface="Arial" pitchFamily="34" charset="0"/>
              </a:rPr>
              <a:t>Phrasal verb paraphrasing</a:t>
            </a:r>
            <a:endParaRPr lang="en-US" sz="2000">
              <a:latin typeface="Tempus Sans ITC" pitchFamily="82" charset="0"/>
              <a:cs typeface="Arial" pitchFamily="34" charset="0"/>
            </a:endParaRPr>
          </a:p>
        </p:txBody>
      </p:sp>
      <p:sp>
        <p:nvSpPr>
          <p:cNvPr id="1545240" name="Rectangle 24"/>
          <p:cNvSpPr>
            <a:spLocks noChangeArrowheads="1"/>
          </p:cNvSpPr>
          <p:nvPr/>
        </p:nvSpPr>
        <p:spPr bwMode="auto">
          <a:xfrm>
            <a:off x="1485900" y="4381500"/>
            <a:ext cx="2971800" cy="409575"/>
          </a:xfrm>
          <a:prstGeom prst="rect">
            <a:avLst/>
          </a:prstGeom>
          <a:solidFill>
            <a:srgbClr val="FFFFCC"/>
          </a:solidFill>
          <a:ln w="12700">
            <a:solidFill>
              <a:schemeClr val="bg2"/>
            </a:solidFill>
            <a:miter lim="800000"/>
            <a:headEnd/>
            <a:tailEnd/>
          </a:ln>
        </p:spPr>
        <p:txBody>
          <a:bodyPr>
            <a:spAutoFit/>
          </a:bodyPr>
          <a:lstStyle/>
          <a:p>
            <a:pPr algn="l"/>
            <a:r>
              <a:rPr lang="en-US" sz="2000" b="1">
                <a:latin typeface="Tempus Sans ITC" pitchFamily="82" charset="0"/>
                <a:cs typeface="Arial" pitchFamily="34" charset="0"/>
              </a:rPr>
              <a:t>Entity matching</a:t>
            </a:r>
            <a:endParaRPr lang="en-US" sz="2000">
              <a:latin typeface="Tempus Sans ITC" pitchFamily="82" charset="0"/>
              <a:cs typeface="Arial" pitchFamily="34" charset="0"/>
            </a:endParaRPr>
          </a:p>
        </p:txBody>
      </p:sp>
      <p:sp>
        <p:nvSpPr>
          <p:cNvPr id="1545241" name="Rectangle 25"/>
          <p:cNvSpPr>
            <a:spLocks noChangeArrowheads="1"/>
          </p:cNvSpPr>
          <p:nvPr/>
        </p:nvSpPr>
        <p:spPr bwMode="auto">
          <a:xfrm>
            <a:off x="4152900" y="5321300"/>
            <a:ext cx="2971800" cy="409575"/>
          </a:xfrm>
          <a:prstGeom prst="rect">
            <a:avLst/>
          </a:prstGeom>
          <a:solidFill>
            <a:srgbClr val="FFFFCC"/>
          </a:solidFill>
          <a:ln w="12700">
            <a:solidFill>
              <a:schemeClr val="bg2"/>
            </a:solidFill>
            <a:miter lim="800000"/>
            <a:headEnd/>
            <a:tailEnd/>
          </a:ln>
        </p:spPr>
        <p:txBody>
          <a:bodyPr>
            <a:spAutoFit/>
          </a:bodyPr>
          <a:lstStyle/>
          <a:p>
            <a:pPr algn="l"/>
            <a:r>
              <a:rPr lang="en-US" sz="2000" b="1">
                <a:latin typeface="Tempus Sans ITC" pitchFamily="82" charset="0"/>
                <a:cs typeface="Arial" pitchFamily="34" charset="0"/>
              </a:rPr>
              <a:t>Semantic Role Labeling</a:t>
            </a:r>
            <a:endParaRPr lang="en-US" sz="2000">
              <a:latin typeface="Tempus Sans ITC" pitchFamily="82" charset="0"/>
              <a:cs typeface="Arial" pitchFamily="34" charset="0"/>
            </a:endParaRPr>
          </a:p>
        </p:txBody>
      </p:sp>
      <p:sp>
        <p:nvSpPr>
          <p:cNvPr id="1545243" name="Rectangle 27"/>
          <p:cNvSpPr>
            <a:spLocks noChangeArrowheads="1"/>
          </p:cNvSpPr>
          <p:nvPr/>
        </p:nvSpPr>
        <p:spPr bwMode="auto">
          <a:xfrm>
            <a:off x="2819400" y="4851400"/>
            <a:ext cx="2971800" cy="409575"/>
          </a:xfrm>
          <a:prstGeom prst="rect">
            <a:avLst/>
          </a:prstGeom>
          <a:solidFill>
            <a:srgbClr val="FFFFCC"/>
          </a:solidFill>
          <a:ln w="12700">
            <a:solidFill>
              <a:schemeClr val="bg2"/>
            </a:solidFill>
            <a:miter lim="800000"/>
            <a:headEnd/>
            <a:tailEnd/>
          </a:ln>
        </p:spPr>
        <p:txBody>
          <a:bodyPr>
            <a:spAutoFit/>
          </a:bodyPr>
          <a:lstStyle/>
          <a:p>
            <a:pPr algn="l"/>
            <a:r>
              <a:rPr lang="en-US" sz="2000" b="1">
                <a:latin typeface="Tempus Sans ITC" pitchFamily="82" charset="0"/>
                <a:cs typeface="Arial" pitchFamily="34" charset="0"/>
              </a:rPr>
              <a:t>Alignment</a:t>
            </a:r>
            <a:endParaRPr lang="en-US" sz="2000">
              <a:latin typeface="Tempus Sans ITC" pitchFamily="82" charset="0"/>
              <a:cs typeface="Arial" pitchFamily="34" charset="0"/>
            </a:endParaRPr>
          </a:p>
        </p:txBody>
      </p:sp>
      <p:sp>
        <p:nvSpPr>
          <p:cNvPr id="1545244" name="Rectangle 28"/>
          <p:cNvSpPr>
            <a:spLocks noChangeArrowheads="1"/>
          </p:cNvSpPr>
          <p:nvPr/>
        </p:nvSpPr>
        <p:spPr bwMode="auto">
          <a:xfrm>
            <a:off x="5638800" y="5791200"/>
            <a:ext cx="2971800" cy="409575"/>
          </a:xfrm>
          <a:prstGeom prst="rect">
            <a:avLst/>
          </a:prstGeom>
          <a:solidFill>
            <a:srgbClr val="FFFFCC"/>
          </a:solidFill>
          <a:ln w="12700">
            <a:solidFill>
              <a:schemeClr val="bg2"/>
            </a:solidFill>
            <a:miter lim="800000"/>
            <a:headEnd/>
            <a:tailEnd/>
          </a:ln>
        </p:spPr>
        <p:txBody>
          <a:bodyPr>
            <a:spAutoFit/>
          </a:bodyPr>
          <a:lstStyle/>
          <a:p>
            <a:pPr algn="l"/>
            <a:r>
              <a:rPr lang="en-US" sz="2000" b="1" dirty="0">
                <a:latin typeface="Tempus Sans ITC" pitchFamily="82" charset="0"/>
                <a:cs typeface="Arial" pitchFamily="34" charset="0"/>
              </a:rPr>
              <a:t>Integration</a:t>
            </a:r>
            <a:endParaRPr lang="en-US" sz="2000" dirty="0">
              <a:latin typeface="Tempus Sans ITC" pitchFamily="82" charset="0"/>
              <a:cs typeface="Arial" pitchFamily="34" charset="0"/>
            </a:endParaRPr>
          </a:p>
        </p:txBody>
      </p:sp>
      <p:sp>
        <p:nvSpPr>
          <p:cNvPr id="28" name="TextBox 27"/>
          <p:cNvSpPr txBox="1"/>
          <p:nvPr/>
        </p:nvSpPr>
        <p:spPr>
          <a:xfrm>
            <a:off x="3962400" y="6172200"/>
            <a:ext cx="5029200" cy="523220"/>
          </a:xfrm>
          <a:prstGeom prst="rect">
            <a:avLst/>
          </a:prstGeom>
          <a:noFill/>
        </p:spPr>
        <p:txBody>
          <a:bodyPr wrap="square" rtlCol="0">
            <a:spAutoFit/>
          </a:bodyPr>
          <a:lstStyle/>
          <a:p>
            <a:r>
              <a:rPr lang="en-US" sz="1400" dirty="0" smtClean="0"/>
              <a:t>From: Textual Entailment, </a:t>
            </a:r>
            <a:r>
              <a:rPr lang="en-US" sz="1400" dirty="0" err="1" smtClean="0"/>
              <a:t>Ido</a:t>
            </a:r>
            <a:r>
              <a:rPr lang="en-US" sz="1400" dirty="0" smtClean="0"/>
              <a:t> Dagan, Dan Roth, Fabio </a:t>
            </a:r>
            <a:r>
              <a:rPr lang="en-US" sz="1400" dirty="0" err="1" smtClean="0"/>
              <a:t>Zanzotto</a:t>
            </a:r>
            <a:r>
              <a:rPr lang="en-US" sz="1400" dirty="0" smtClean="0"/>
              <a:t>, ACL 2007</a:t>
            </a:r>
            <a:endParaRPr lang="en-US" sz="1400" dirty="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5452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452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7" presetClass="entr" presetSubtype="8" fill="hold" grpId="0" nodeType="clickEffect">
                                  <p:stCondLst>
                                    <p:cond delay="0"/>
                                  </p:stCondLst>
                                  <p:childTnLst>
                                    <p:set>
                                      <p:cBhvr>
                                        <p:cTn id="12" dur="1" fill="hold">
                                          <p:stCondLst>
                                            <p:cond delay="0"/>
                                          </p:stCondLst>
                                        </p:cTn>
                                        <p:tgtEl>
                                          <p:spTgt spid="1545228"/>
                                        </p:tgtEl>
                                        <p:attrNameLst>
                                          <p:attrName>style.visibility</p:attrName>
                                        </p:attrNameLst>
                                      </p:cBhvr>
                                      <p:to>
                                        <p:strVal val="visible"/>
                                      </p:to>
                                    </p:set>
                                    <p:anim calcmode="lin" valueType="num">
                                      <p:cBhvr>
                                        <p:cTn id="13" dur="500" fill="hold"/>
                                        <p:tgtEl>
                                          <p:spTgt spid="1545228"/>
                                        </p:tgtEl>
                                        <p:attrNameLst>
                                          <p:attrName>ppt_x</p:attrName>
                                        </p:attrNameLst>
                                      </p:cBhvr>
                                      <p:tavLst>
                                        <p:tav tm="0">
                                          <p:val>
                                            <p:strVal val="#ppt_x-#ppt_w/2"/>
                                          </p:val>
                                        </p:tav>
                                        <p:tav tm="100000">
                                          <p:val>
                                            <p:strVal val="#ppt_x"/>
                                          </p:val>
                                        </p:tav>
                                      </p:tavLst>
                                    </p:anim>
                                    <p:anim calcmode="lin" valueType="num">
                                      <p:cBhvr>
                                        <p:cTn id="14" dur="500" fill="hold"/>
                                        <p:tgtEl>
                                          <p:spTgt spid="1545228"/>
                                        </p:tgtEl>
                                        <p:attrNameLst>
                                          <p:attrName>ppt_y</p:attrName>
                                        </p:attrNameLst>
                                      </p:cBhvr>
                                      <p:tavLst>
                                        <p:tav tm="0">
                                          <p:val>
                                            <p:strVal val="#ppt_y"/>
                                          </p:val>
                                        </p:tav>
                                        <p:tav tm="100000">
                                          <p:val>
                                            <p:strVal val="#ppt_y"/>
                                          </p:val>
                                        </p:tav>
                                      </p:tavLst>
                                    </p:anim>
                                    <p:anim calcmode="lin" valueType="num">
                                      <p:cBhvr>
                                        <p:cTn id="15" dur="500" fill="hold"/>
                                        <p:tgtEl>
                                          <p:spTgt spid="1545228"/>
                                        </p:tgtEl>
                                        <p:attrNameLst>
                                          <p:attrName>ppt_w</p:attrName>
                                        </p:attrNameLst>
                                      </p:cBhvr>
                                      <p:tavLst>
                                        <p:tav tm="0">
                                          <p:val>
                                            <p:fltVal val="0"/>
                                          </p:val>
                                        </p:tav>
                                        <p:tav tm="100000">
                                          <p:val>
                                            <p:strVal val="#ppt_w"/>
                                          </p:val>
                                        </p:tav>
                                      </p:tavLst>
                                    </p:anim>
                                    <p:anim calcmode="lin" valueType="num">
                                      <p:cBhvr>
                                        <p:cTn id="16" dur="500" fill="hold"/>
                                        <p:tgtEl>
                                          <p:spTgt spid="1545228"/>
                                        </p:tgtEl>
                                        <p:attrNameLst>
                                          <p:attrName>ppt_h</p:attrName>
                                        </p:attrNameLst>
                                      </p:cBhvr>
                                      <p:tavLst>
                                        <p:tav tm="0">
                                          <p:val>
                                            <p:strVal val="#ppt_h"/>
                                          </p:val>
                                        </p:tav>
                                        <p:tav tm="100000">
                                          <p:val>
                                            <p:strVal val="#ppt_h"/>
                                          </p:val>
                                        </p:tav>
                                      </p:tavLst>
                                    </p:anim>
                                  </p:childTnLst>
                                  <p:subTnLst>
                                    <p:set>
                                      <p:cBhvr override="childStyle">
                                        <p:cTn dur="1" fill="hold" display="0" masterRel="nextClick" afterEffect="1"/>
                                        <p:tgtEl>
                                          <p:spTgt spid="1545228"/>
                                        </p:tgtEl>
                                        <p:attrNameLst>
                                          <p:attrName>style.visibility</p:attrName>
                                        </p:attrNameLst>
                                      </p:cBhvr>
                                      <p:to>
                                        <p:strVal val="hidden"/>
                                      </p:to>
                                    </p:set>
                                  </p:subTnLst>
                                </p:cTn>
                              </p:par>
                              <p:par>
                                <p:cTn id="17" presetID="17" presetClass="entr" presetSubtype="8" fill="hold" nodeType="withEffect">
                                  <p:stCondLst>
                                    <p:cond delay="0"/>
                                  </p:stCondLst>
                                  <p:childTnLst>
                                    <p:set>
                                      <p:cBhvr>
                                        <p:cTn id="18" dur="1" fill="hold">
                                          <p:stCondLst>
                                            <p:cond delay="0"/>
                                          </p:stCondLst>
                                        </p:cTn>
                                        <p:tgtEl>
                                          <p:spTgt spid="1545230"/>
                                        </p:tgtEl>
                                        <p:attrNameLst>
                                          <p:attrName>style.visibility</p:attrName>
                                        </p:attrNameLst>
                                      </p:cBhvr>
                                      <p:to>
                                        <p:strVal val="visible"/>
                                      </p:to>
                                    </p:set>
                                    <p:anim calcmode="lin" valueType="num">
                                      <p:cBhvr>
                                        <p:cTn id="19" dur="500" fill="hold"/>
                                        <p:tgtEl>
                                          <p:spTgt spid="1545230"/>
                                        </p:tgtEl>
                                        <p:attrNameLst>
                                          <p:attrName>ppt_x</p:attrName>
                                        </p:attrNameLst>
                                      </p:cBhvr>
                                      <p:tavLst>
                                        <p:tav tm="0">
                                          <p:val>
                                            <p:strVal val="#ppt_x-#ppt_w/2"/>
                                          </p:val>
                                        </p:tav>
                                        <p:tav tm="100000">
                                          <p:val>
                                            <p:strVal val="#ppt_x"/>
                                          </p:val>
                                        </p:tav>
                                      </p:tavLst>
                                    </p:anim>
                                    <p:anim calcmode="lin" valueType="num">
                                      <p:cBhvr>
                                        <p:cTn id="20" dur="500" fill="hold"/>
                                        <p:tgtEl>
                                          <p:spTgt spid="1545230"/>
                                        </p:tgtEl>
                                        <p:attrNameLst>
                                          <p:attrName>ppt_y</p:attrName>
                                        </p:attrNameLst>
                                      </p:cBhvr>
                                      <p:tavLst>
                                        <p:tav tm="0">
                                          <p:val>
                                            <p:strVal val="#ppt_y"/>
                                          </p:val>
                                        </p:tav>
                                        <p:tav tm="100000">
                                          <p:val>
                                            <p:strVal val="#ppt_y"/>
                                          </p:val>
                                        </p:tav>
                                      </p:tavLst>
                                    </p:anim>
                                    <p:anim calcmode="lin" valueType="num">
                                      <p:cBhvr>
                                        <p:cTn id="21" dur="500" fill="hold"/>
                                        <p:tgtEl>
                                          <p:spTgt spid="1545230"/>
                                        </p:tgtEl>
                                        <p:attrNameLst>
                                          <p:attrName>ppt_w</p:attrName>
                                        </p:attrNameLst>
                                      </p:cBhvr>
                                      <p:tavLst>
                                        <p:tav tm="0">
                                          <p:val>
                                            <p:fltVal val="0"/>
                                          </p:val>
                                        </p:tav>
                                        <p:tav tm="100000">
                                          <p:val>
                                            <p:strVal val="#ppt_w"/>
                                          </p:val>
                                        </p:tav>
                                      </p:tavLst>
                                    </p:anim>
                                    <p:anim calcmode="lin" valueType="num">
                                      <p:cBhvr>
                                        <p:cTn id="22" dur="500" fill="hold"/>
                                        <p:tgtEl>
                                          <p:spTgt spid="1545230"/>
                                        </p:tgtEl>
                                        <p:attrNameLst>
                                          <p:attrName>ppt_h</p:attrName>
                                        </p:attrNameLst>
                                      </p:cBhvr>
                                      <p:tavLst>
                                        <p:tav tm="0">
                                          <p:val>
                                            <p:strVal val="#ppt_h"/>
                                          </p:val>
                                        </p:tav>
                                        <p:tav tm="100000">
                                          <p:val>
                                            <p:strVal val="#ppt_h"/>
                                          </p:val>
                                        </p:tav>
                                      </p:tavLst>
                                    </p:anim>
                                  </p:childTnLst>
                                  <p:subTnLst>
                                    <p:set>
                                      <p:cBhvr override="childStyle">
                                        <p:cTn dur="1" fill="hold" display="0" masterRel="nextClick" afterEffect="1"/>
                                        <p:tgtEl>
                                          <p:spTgt spid="1545230"/>
                                        </p:tgtEl>
                                        <p:attrNameLst>
                                          <p:attrName>style.visibility</p:attrName>
                                        </p:attrNameLst>
                                      </p:cBhvr>
                                      <p:to>
                                        <p:strVal val="hidden"/>
                                      </p:to>
                                    </p:set>
                                  </p:subTnLst>
                                </p:cTn>
                              </p:par>
                              <p:par>
                                <p:cTn id="23" presetID="17" presetClass="entr" presetSubtype="8" fill="hold" grpId="0" nodeType="withEffect">
                                  <p:stCondLst>
                                    <p:cond delay="0"/>
                                  </p:stCondLst>
                                  <p:childTnLst>
                                    <p:set>
                                      <p:cBhvr>
                                        <p:cTn id="24" dur="1" fill="hold">
                                          <p:stCondLst>
                                            <p:cond delay="0"/>
                                          </p:stCondLst>
                                        </p:cTn>
                                        <p:tgtEl>
                                          <p:spTgt spid="1545229"/>
                                        </p:tgtEl>
                                        <p:attrNameLst>
                                          <p:attrName>style.visibility</p:attrName>
                                        </p:attrNameLst>
                                      </p:cBhvr>
                                      <p:to>
                                        <p:strVal val="visible"/>
                                      </p:to>
                                    </p:set>
                                    <p:anim calcmode="lin" valueType="num">
                                      <p:cBhvr>
                                        <p:cTn id="25" dur="500" fill="hold"/>
                                        <p:tgtEl>
                                          <p:spTgt spid="1545229"/>
                                        </p:tgtEl>
                                        <p:attrNameLst>
                                          <p:attrName>ppt_x</p:attrName>
                                        </p:attrNameLst>
                                      </p:cBhvr>
                                      <p:tavLst>
                                        <p:tav tm="0">
                                          <p:val>
                                            <p:strVal val="#ppt_x-#ppt_w/2"/>
                                          </p:val>
                                        </p:tav>
                                        <p:tav tm="100000">
                                          <p:val>
                                            <p:strVal val="#ppt_x"/>
                                          </p:val>
                                        </p:tav>
                                      </p:tavLst>
                                    </p:anim>
                                    <p:anim calcmode="lin" valueType="num">
                                      <p:cBhvr>
                                        <p:cTn id="26" dur="500" fill="hold"/>
                                        <p:tgtEl>
                                          <p:spTgt spid="1545229"/>
                                        </p:tgtEl>
                                        <p:attrNameLst>
                                          <p:attrName>ppt_y</p:attrName>
                                        </p:attrNameLst>
                                      </p:cBhvr>
                                      <p:tavLst>
                                        <p:tav tm="0">
                                          <p:val>
                                            <p:strVal val="#ppt_y"/>
                                          </p:val>
                                        </p:tav>
                                        <p:tav tm="100000">
                                          <p:val>
                                            <p:strVal val="#ppt_y"/>
                                          </p:val>
                                        </p:tav>
                                      </p:tavLst>
                                    </p:anim>
                                    <p:anim calcmode="lin" valueType="num">
                                      <p:cBhvr>
                                        <p:cTn id="27" dur="500" fill="hold"/>
                                        <p:tgtEl>
                                          <p:spTgt spid="1545229"/>
                                        </p:tgtEl>
                                        <p:attrNameLst>
                                          <p:attrName>ppt_w</p:attrName>
                                        </p:attrNameLst>
                                      </p:cBhvr>
                                      <p:tavLst>
                                        <p:tav tm="0">
                                          <p:val>
                                            <p:fltVal val="0"/>
                                          </p:val>
                                        </p:tav>
                                        <p:tav tm="100000">
                                          <p:val>
                                            <p:strVal val="#ppt_w"/>
                                          </p:val>
                                        </p:tav>
                                      </p:tavLst>
                                    </p:anim>
                                    <p:anim calcmode="lin" valueType="num">
                                      <p:cBhvr>
                                        <p:cTn id="28" dur="500" fill="hold"/>
                                        <p:tgtEl>
                                          <p:spTgt spid="1545229"/>
                                        </p:tgtEl>
                                        <p:attrNameLst>
                                          <p:attrName>ppt_h</p:attrName>
                                        </p:attrNameLst>
                                      </p:cBhvr>
                                      <p:tavLst>
                                        <p:tav tm="0">
                                          <p:val>
                                            <p:strVal val="#ppt_h"/>
                                          </p:val>
                                        </p:tav>
                                        <p:tav tm="100000">
                                          <p:val>
                                            <p:strVal val="#ppt_h"/>
                                          </p:val>
                                        </p:tav>
                                      </p:tavLst>
                                    </p:anim>
                                  </p:childTnLst>
                                  <p:subTnLst>
                                    <p:set>
                                      <p:cBhvr override="childStyle">
                                        <p:cTn dur="1" fill="hold" display="0" masterRel="nextClick" afterEffect="1"/>
                                        <p:tgtEl>
                                          <p:spTgt spid="1545229"/>
                                        </p:tgtEl>
                                        <p:attrNameLst>
                                          <p:attrName>style.visibility</p:attrName>
                                        </p:attrNameLst>
                                      </p:cBhvr>
                                      <p:to>
                                        <p:strVal val="hidden"/>
                                      </p:to>
                                    </p:set>
                                  </p:subTnLst>
                                </p:cTn>
                              </p:par>
                              <p:par>
                                <p:cTn id="29" presetID="17" presetClass="entr" presetSubtype="1" fill="hold" grpId="0" nodeType="withEffect">
                                  <p:stCondLst>
                                    <p:cond delay="0"/>
                                  </p:stCondLst>
                                  <p:childTnLst>
                                    <p:set>
                                      <p:cBhvr>
                                        <p:cTn id="30" dur="1" fill="hold">
                                          <p:stCondLst>
                                            <p:cond delay="0"/>
                                          </p:stCondLst>
                                        </p:cTn>
                                        <p:tgtEl>
                                          <p:spTgt spid="1545239"/>
                                        </p:tgtEl>
                                        <p:attrNameLst>
                                          <p:attrName>style.visibility</p:attrName>
                                        </p:attrNameLst>
                                      </p:cBhvr>
                                      <p:to>
                                        <p:strVal val="visible"/>
                                      </p:to>
                                    </p:set>
                                    <p:anim calcmode="lin" valueType="num">
                                      <p:cBhvr>
                                        <p:cTn id="31" dur="1000" fill="hold"/>
                                        <p:tgtEl>
                                          <p:spTgt spid="1545239"/>
                                        </p:tgtEl>
                                        <p:attrNameLst>
                                          <p:attrName>ppt_x</p:attrName>
                                        </p:attrNameLst>
                                      </p:cBhvr>
                                      <p:tavLst>
                                        <p:tav tm="0">
                                          <p:val>
                                            <p:strVal val="#ppt_x"/>
                                          </p:val>
                                        </p:tav>
                                        <p:tav tm="100000">
                                          <p:val>
                                            <p:strVal val="#ppt_x"/>
                                          </p:val>
                                        </p:tav>
                                      </p:tavLst>
                                    </p:anim>
                                    <p:anim calcmode="lin" valueType="num">
                                      <p:cBhvr>
                                        <p:cTn id="32" dur="1000" fill="hold"/>
                                        <p:tgtEl>
                                          <p:spTgt spid="1545239"/>
                                        </p:tgtEl>
                                        <p:attrNameLst>
                                          <p:attrName>ppt_y</p:attrName>
                                        </p:attrNameLst>
                                      </p:cBhvr>
                                      <p:tavLst>
                                        <p:tav tm="0">
                                          <p:val>
                                            <p:strVal val="#ppt_y-#ppt_h/2"/>
                                          </p:val>
                                        </p:tav>
                                        <p:tav tm="100000">
                                          <p:val>
                                            <p:strVal val="#ppt_y"/>
                                          </p:val>
                                        </p:tav>
                                      </p:tavLst>
                                    </p:anim>
                                    <p:anim calcmode="lin" valueType="num">
                                      <p:cBhvr>
                                        <p:cTn id="33" dur="1000" fill="hold"/>
                                        <p:tgtEl>
                                          <p:spTgt spid="1545239"/>
                                        </p:tgtEl>
                                        <p:attrNameLst>
                                          <p:attrName>ppt_w</p:attrName>
                                        </p:attrNameLst>
                                      </p:cBhvr>
                                      <p:tavLst>
                                        <p:tav tm="0">
                                          <p:val>
                                            <p:strVal val="#ppt_w"/>
                                          </p:val>
                                        </p:tav>
                                        <p:tav tm="100000">
                                          <p:val>
                                            <p:strVal val="#ppt_w"/>
                                          </p:val>
                                        </p:tav>
                                      </p:tavLst>
                                    </p:anim>
                                    <p:anim calcmode="lin" valueType="num">
                                      <p:cBhvr>
                                        <p:cTn id="34" dur="1000" fill="hold"/>
                                        <p:tgtEl>
                                          <p:spTgt spid="1545239"/>
                                        </p:tgtEl>
                                        <p:attrNameLst>
                                          <p:attrName>ppt_h</p:attrName>
                                        </p:attrNameLst>
                                      </p:cBhvr>
                                      <p:tavLst>
                                        <p:tav tm="0">
                                          <p:val>
                                            <p:fltVal val="0"/>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7" presetClass="entr" presetSubtype="8" fill="hold" grpId="0" nodeType="clickEffect">
                                  <p:stCondLst>
                                    <p:cond delay="0"/>
                                  </p:stCondLst>
                                  <p:childTnLst>
                                    <p:set>
                                      <p:cBhvr>
                                        <p:cTn id="38" dur="1" fill="hold">
                                          <p:stCondLst>
                                            <p:cond delay="0"/>
                                          </p:stCondLst>
                                        </p:cTn>
                                        <p:tgtEl>
                                          <p:spTgt spid="1545231"/>
                                        </p:tgtEl>
                                        <p:attrNameLst>
                                          <p:attrName>style.visibility</p:attrName>
                                        </p:attrNameLst>
                                      </p:cBhvr>
                                      <p:to>
                                        <p:strVal val="visible"/>
                                      </p:to>
                                    </p:set>
                                    <p:anim calcmode="lin" valueType="num">
                                      <p:cBhvr>
                                        <p:cTn id="39" dur="500" fill="hold"/>
                                        <p:tgtEl>
                                          <p:spTgt spid="1545231"/>
                                        </p:tgtEl>
                                        <p:attrNameLst>
                                          <p:attrName>ppt_x</p:attrName>
                                        </p:attrNameLst>
                                      </p:cBhvr>
                                      <p:tavLst>
                                        <p:tav tm="0">
                                          <p:val>
                                            <p:strVal val="#ppt_x-#ppt_w/2"/>
                                          </p:val>
                                        </p:tav>
                                        <p:tav tm="100000">
                                          <p:val>
                                            <p:strVal val="#ppt_x"/>
                                          </p:val>
                                        </p:tav>
                                      </p:tavLst>
                                    </p:anim>
                                    <p:anim calcmode="lin" valueType="num">
                                      <p:cBhvr>
                                        <p:cTn id="40" dur="500" fill="hold"/>
                                        <p:tgtEl>
                                          <p:spTgt spid="1545231"/>
                                        </p:tgtEl>
                                        <p:attrNameLst>
                                          <p:attrName>ppt_y</p:attrName>
                                        </p:attrNameLst>
                                      </p:cBhvr>
                                      <p:tavLst>
                                        <p:tav tm="0">
                                          <p:val>
                                            <p:strVal val="#ppt_y"/>
                                          </p:val>
                                        </p:tav>
                                        <p:tav tm="100000">
                                          <p:val>
                                            <p:strVal val="#ppt_y"/>
                                          </p:val>
                                        </p:tav>
                                      </p:tavLst>
                                    </p:anim>
                                    <p:anim calcmode="lin" valueType="num">
                                      <p:cBhvr>
                                        <p:cTn id="41" dur="500" fill="hold"/>
                                        <p:tgtEl>
                                          <p:spTgt spid="1545231"/>
                                        </p:tgtEl>
                                        <p:attrNameLst>
                                          <p:attrName>ppt_w</p:attrName>
                                        </p:attrNameLst>
                                      </p:cBhvr>
                                      <p:tavLst>
                                        <p:tav tm="0">
                                          <p:val>
                                            <p:fltVal val="0"/>
                                          </p:val>
                                        </p:tav>
                                        <p:tav tm="100000">
                                          <p:val>
                                            <p:strVal val="#ppt_w"/>
                                          </p:val>
                                        </p:tav>
                                      </p:tavLst>
                                    </p:anim>
                                    <p:anim calcmode="lin" valueType="num">
                                      <p:cBhvr>
                                        <p:cTn id="42" dur="500" fill="hold"/>
                                        <p:tgtEl>
                                          <p:spTgt spid="1545231"/>
                                        </p:tgtEl>
                                        <p:attrNameLst>
                                          <p:attrName>ppt_h</p:attrName>
                                        </p:attrNameLst>
                                      </p:cBhvr>
                                      <p:tavLst>
                                        <p:tav tm="0">
                                          <p:val>
                                            <p:strVal val="#ppt_h"/>
                                          </p:val>
                                        </p:tav>
                                        <p:tav tm="100000">
                                          <p:val>
                                            <p:strVal val="#ppt_h"/>
                                          </p:val>
                                        </p:tav>
                                      </p:tavLst>
                                    </p:anim>
                                  </p:childTnLst>
                                  <p:subTnLst>
                                    <p:set>
                                      <p:cBhvr override="childStyle">
                                        <p:cTn dur="1" fill="hold" display="0" masterRel="nextClick" afterEffect="1"/>
                                        <p:tgtEl>
                                          <p:spTgt spid="1545231"/>
                                        </p:tgtEl>
                                        <p:attrNameLst>
                                          <p:attrName>style.visibility</p:attrName>
                                        </p:attrNameLst>
                                      </p:cBhvr>
                                      <p:to>
                                        <p:strVal val="hidden"/>
                                      </p:to>
                                    </p:set>
                                  </p:subTnLst>
                                </p:cTn>
                              </p:par>
                              <p:par>
                                <p:cTn id="43" presetID="17" presetClass="entr" presetSubtype="8" fill="hold" nodeType="withEffect">
                                  <p:stCondLst>
                                    <p:cond delay="0"/>
                                  </p:stCondLst>
                                  <p:childTnLst>
                                    <p:set>
                                      <p:cBhvr>
                                        <p:cTn id="44" dur="1" fill="hold">
                                          <p:stCondLst>
                                            <p:cond delay="0"/>
                                          </p:stCondLst>
                                        </p:cTn>
                                        <p:tgtEl>
                                          <p:spTgt spid="1545233"/>
                                        </p:tgtEl>
                                        <p:attrNameLst>
                                          <p:attrName>style.visibility</p:attrName>
                                        </p:attrNameLst>
                                      </p:cBhvr>
                                      <p:to>
                                        <p:strVal val="visible"/>
                                      </p:to>
                                    </p:set>
                                    <p:anim calcmode="lin" valueType="num">
                                      <p:cBhvr>
                                        <p:cTn id="45" dur="500" fill="hold"/>
                                        <p:tgtEl>
                                          <p:spTgt spid="1545233"/>
                                        </p:tgtEl>
                                        <p:attrNameLst>
                                          <p:attrName>ppt_x</p:attrName>
                                        </p:attrNameLst>
                                      </p:cBhvr>
                                      <p:tavLst>
                                        <p:tav tm="0">
                                          <p:val>
                                            <p:strVal val="#ppt_x-#ppt_w/2"/>
                                          </p:val>
                                        </p:tav>
                                        <p:tav tm="100000">
                                          <p:val>
                                            <p:strVal val="#ppt_x"/>
                                          </p:val>
                                        </p:tav>
                                      </p:tavLst>
                                    </p:anim>
                                    <p:anim calcmode="lin" valueType="num">
                                      <p:cBhvr>
                                        <p:cTn id="46" dur="500" fill="hold"/>
                                        <p:tgtEl>
                                          <p:spTgt spid="1545233"/>
                                        </p:tgtEl>
                                        <p:attrNameLst>
                                          <p:attrName>ppt_y</p:attrName>
                                        </p:attrNameLst>
                                      </p:cBhvr>
                                      <p:tavLst>
                                        <p:tav tm="0">
                                          <p:val>
                                            <p:strVal val="#ppt_y"/>
                                          </p:val>
                                        </p:tav>
                                        <p:tav tm="100000">
                                          <p:val>
                                            <p:strVal val="#ppt_y"/>
                                          </p:val>
                                        </p:tav>
                                      </p:tavLst>
                                    </p:anim>
                                    <p:anim calcmode="lin" valueType="num">
                                      <p:cBhvr>
                                        <p:cTn id="47" dur="500" fill="hold"/>
                                        <p:tgtEl>
                                          <p:spTgt spid="1545233"/>
                                        </p:tgtEl>
                                        <p:attrNameLst>
                                          <p:attrName>ppt_w</p:attrName>
                                        </p:attrNameLst>
                                      </p:cBhvr>
                                      <p:tavLst>
                                        <p:tav tm="0">
                                          <p:val>
                                            <p:fltVal val="0"/>
                                          </p:val>
                                        </p:tav>
                                        <p:tav tm="100000">
                                          <p:val>
                                            <p:strVal val="#ppt_w"/>
                                          </p:val>
                                        </p:tav>
                                      </p:tavLst>
                                    </p:anim>
                                    <p:anim calcmode="lin" valueType="num">
                                      <p:cBhvr>
                                        <p:cTn id="48" dur="500" fill="hold"/>
                                        <p:tgtEl>
                                          <p:spTgt spid="1545233"/>
                                        </p:tgtEl>
                                        <p:attrNameLst>
                                          <p:attrName>ppt_h</p:attrName>
                                        </p:attrNameLst>
                                      </p:cBhvr>
                                      <p:tavLst>
                                        <p:tav tm="0">
                                          <p:val>
                                            <p:strVal val="#ppt_h"/>
                                          </p:val>
                                        </p:tav>
                                        <p:tav tm="100000">
                                          <p:val>
                                            <p:strVal val="#ppt_h"/>
                                          </p:val>
                                        </p:tav>
                                      </p:tavLst>
                                    </p:anim>
                                  </p:childTnLst>
                                  <p:subTnLst>
                                    <p:set>
                                      <p:cBhvr override="childStyle">
                                        <p:cTn dur="1" fill="hold" display="0" masterRel="nextClick" afterEffect="1"/>
                                        <p:tgtEl>
                                          <p:spTgt spid="1545233"/>
                                        </p:tgtEl>
                                        <p:attrNameLst>
                                          <p:attrName>style.visibility</p:attrName>
                                        </p:attrNameLst>
                                      </p:cBhvr>
                                      <p:to>
                                        <p:strVal val="hidden"/>
                                      </p:to>
                                    </p:set>
                                  </p:subTnLst>
                                </p:cTn>
                              </p:par>
                              <p:par>
                                <p:cTn id="49" presetID="17" presetClass="entr" presetSubtype="8" fill="hold" grpId="0" nodeType="withEffect">
                                  <p:stCondLst>
                                    <p:cond delay="0"/>
                                  </p:stCondLst>
                                  <p:childTnLst>
                                    <p:set>
                                      <p:cBhvr>
                                        <p:cTn id="50" dur="1" fill="hold">
                                          <p:stCondLst>
                                            <p:cond delay="0"/>
                                          </p:stCondLst>
                                        </p:cTn>
                                        <p:tgtEl>
                                          <p:spTgt spid="1545232"/>
                                        </p:tgtEl>
                                        <p:attrNameLst>
                                          <p:attrName>style.visibility</p:attrName>
                                        </p:attrNameLst>
                                      </p:cBhvr>
                                      <p:to>
                                        <p:strVal val="visible"/>
                                      </p:to>
                                    </p:set>
                                    <p:anim calcmode="lin" valueType="num">
                                      <p:cBhvr>
                                        <p:cTn id="51" dur="500" fill="hold"/>
                                        <p:tgtEl>
                                          <p:spTgt spid="1545232"/>
                                        </p:tgtEl>
                                        <p:attrNameLst>
                                          <p:attrName>ppt_x</p:attrName>
                                        </p:attrNameLst>
                                      </p:cBhvr>
                                      <p:tavLst>
                                        <p:tav tm="0">
                                          <p:val>
                                            <p:strVal val="#ppt_x-#ppt_w/2"/>
                                          </p:val>
                                        </p:tav>
                                        <p:tav tm="100000">
                                          <p:val>
                                            <p:strVal val="#ppt_x"/>
                                          </p:val>
                                        </p:tav>
                                      </p:tavLst>
                                    </p:anim>
                                    <p:anim calcmode="lin" valueType="num">
                                      <p:cBhvr>
                                        <p:cTn id="52" dur="500" fill="hold"/>
                                        <p:tgtEl>
                                          <p:spTgt spid="1545232"/>
                                        </p:tgtEl>
                                        <p:attrNameLst>
                                          <p:attrName>ppt_y</p:attrName>
                                        </p:attrNameLst>
                                      </p:cBhvr>
                                      <p:tavLst>
                                        <p:tav tm="0">
                                          <p:val>
                                            <p:strVal val="#ppt_y"/>
                                          </p:val>
                                        </p:tav>
                                        <p:tav tm="100000">
                                          <p:val>
                                            <p:strVal val="#ppt_y"/>
                                          </p:val>
                                        </p:tav>
                                      </p:tavLst>
                                    </p:anim>
                                    <p:anim calcmode="lin" valueType="num">
                                      <p:cBhvr>
                                        <p:cTn id="53" dur="500" fill="hold"/>
                                        <p:tgtEl>
                                          <p:spTgt spid="1545232"/>
                                        </p:tgtEl>
                                        <p:attrNameLst>
                                          <p:attrName>ppt_w</p:attrName>
                                        </p:attrNameLst>
                                      </p:cBhvr>
                                      <p:tavLst>
                                        <p:tav tm="0">
                                          <p:val>
                                            <p:fltVal val="0"/>
                                          </p:val>
                                        </p:tav>
                                        <p:tav tm="100000">
                                          <p:val>
                                            <p:strVal val="#ppt_w"/>
                                          </p:val>
                                        </p:tav>
                                      </p:tavLst>
                                    </p:anim>
                                    <p:anim calcmode="lin" valueType="num">
                                      <p:cBhvr>
                                        <p:cTn id="54" dur="500" fill="hold"/>
                                        <p:tgtEl>
                                          <p:spTgt spid="1545232"/>
                                        </p:tgtEl>
                                        <p:attrNameLst>
                                          <p:attrName>ppt_h</p:attrName>
                                        </p:attrNameLst>
                                      </p:cBhvr>
                                      <p:tavLst>
                                        <p:tav tm="0">
                                          <p:val>
                                            <p:strVal val="#ppt_h"/>
                                          </p:val>
                                        </p:tav>
                                        <p:tav tm="100000">
                                          <p:val>
                                            <p:strVal val="#ppt_h"/>
                                          </p:val>
                                        </p:tav>
                                      </p:tavLst>
                                    </p:anim>
                                  </p:childTnLst>
                                  <p:subTnLst>
                                    <p:set>
                                      <p:cBhvr override="childStyle">
                                        <p:cTn dur="1" fill="hold" display="0" masterRel="nextClick" afterEffect="1"/>
                                        <p:tgtEl>
                                          <p:spTgt spid="1545232"/>
                                        </p:tgtEl>
                                        <p:attrNameLst>
                                          <p:attrName>style.visibility</p:attrName>
                                        </p:attrNameLst>
                                      </p:cBhvr>
                                      <p:to>
                                        <p:strVal val="hidden"/>
                                      </p:to>
                                    </p:set>
                                  </p:subTnLst>
                                </p:cTn>
                              </p:par>
                              <p:par>
                                <p:cTn id="55" presetID="17" presetClass="entr" presetSubtype="1" fill="hold" grpId="0" nodeType="withEffect">
                                  <p:stCondLst>
                                    <p:cond delay="0"/>
                                  </p:stCondLst>
                                  <p:childTnLst>
                                    <p:set>
                                      <p:cBhvr>
                                        <p:cTn id="56" dur="1" fill="hold">
                                          <p:stCondLst>
                                            <p:cond delay="0"/>
                                          </p:stCondLst>
                                        </p:cTn>
                                        <p:tgtEl>
                                          <p:spTgt spid="1545240"/>
                                        </p:tgtEl>
                                        <p:attrNameLst>
                                          <p:attrName>style.visibility</p:attrName>
                                        </p:attrNameLst>
                                      </p:cBhvr>
                                      <p:to>
                                        <p:strVal val="visible"/>
                                      </p:to>
                                    </p:set>
                                    <p:anim calcmode="lin" valueType="num">
                                      <p:cBhvr>
                                        <p:cTn id="57" dur="1000" fill="hold"/>
                                        <p:tgtEl>
                                          <p:spTgt spid="1545240"/>
                                        </p:tgtEl>
                                        <p:attrNameLst>
                                          <p:attrName>ppt_x</p:attrName>
                                        </p:attrNameLst>
                                      </p:cBhvr>
                                      <p:tavLst>
                                        <p:tav tm="0">
                                          <p:val>
                                            <p:strVal val="#ppt_x"/>
                                          </p:val>
                                        </p:tav>
                                        <p:tav tm="100000">
                                          <p:val>
                                            <p:strVal val="#ppt_x"/>
                                          </p:val>
                                        </p:tav>
                                      </p:tavLst>
                                    </p:anim>
                                    <p:anim calcmode="lin" valueType="num">
                                      <p:cBhvr>
                                        <p:cTn id="58" dur="1000" fill="hold"/>
                                        <p:tgtEl>
                                          <p:spTgt spid="1545240"/>
                                        </p:tgtEl>
                                        <p:attrNameLst>
                                          <p:attrName>ppt_y</p:attrName>
                                        </p:attrNameLst>
                                      </p:cBhvr>
                                      <p:tavLst>
                                        <p:tav tm="0">
                                          <p:val>
                                            <p:strVal val="#ppt_y-#ppt_h/2"/>
                                          </p:val>
                                        </p:tav>
                                        <p:tav tm="100000">
                                          <p:val>
                                            <p:strVal val="#ppt_y"/>
                                          </p:val>
                                        </p:tav>
                                      </p:tavLst>
                                    </p:anim>
                                    <p:anim calcmode="lin" valueType="num">
                                      <p:cBhvr>
                                        <p:cTn id="59" dur="1000" fill="hold"/>
                                        <p:tgtEl>
                                          <p:spTgt spid="1545240"/>
                                        </p:tgtEl>
                                        <p:attrNameLst>
                                          <p:attrName>ppt_w</p:attrName>
                                        </p:attrNameLst>
                                      </p:cBhvr>
                                      <p:tavLst>
                                        <p:tav tm="0">
                                          <p:val>
                                            <p:strVal val="#ppt_w"/>
                                          </p:val>
                                        </p:tav>
                                        <p:tav tm="100000">
                                          <p:val>
                                            <p:strVal val="#ppt_w"/>
                                          </p:val>
                                        </p:tav>
                                      </p:tavLst>
                                    </p:anim>
                                    <p:anim calcmode="lin" valueType="num">
                                      <p:cBhvr>
                                        <p:cTn id="60" dur="1000" fill="hold"/>
                                        <p:tgtEl>
                                          <p:spTgt spid="1545240"/>
                                        </p:tgtEl>
                                        <p:attrNameLst>
                                          <p:attrName>ppt_h</p:attrName>
                                        </p:attrNameLst>
                                      </p:cBhvr>
                                      <p:tavLst>
                                        <p:tav tm="0">
                                          <p:val>
                                            <p:fltVal val="0"/>
                                          </p:val>
                                        </p:tav>
                                        <p:tav tm="100000">
                                          <p:val>
                                            <p:strVal val="#ppt_h"/>
                                          </p:val>
                                        </p:tav>
                                      </p:tavLst>
                                    </p:anim>
                                  </p:childTnLst>
                                </p:cTn>
                              </p:par>
                            </p:childTnLst>
                          </p:cTn>
                        </p:par>
                      </p:childTnLst>
                    </p:cTn>
                  </p:par>
                  <p:par>
                    <p:cTn id="61" fill="hold">
                      <p:stCondLst>
                        <p:cond delay="indefinite"/>
                      </p:stCondLst>
                      <p:childTnLst>
                        <p:par>
                          <p:cTn id="62" fill="hold">
                            <p:stCondLst>
                              <p:cond delay="0"/>
                            </p:stCondLst>
                            <p:childTnLst>
                              <p:par>
                                <p:cTn id="63" presetID="17" presetClass="entr" presetSubtype="8" fill="hold" grpId="0" nodeType="clickEffect">
                                  <p:stCondLst>
                                    <p:cond delay="0"/>
                                  </p:stCondLst>
                                  <p:childTnLst>
                                    <p:set>
                                      <p:cBhvr>
                                        <p:cTn id="64" dur="1" fill="hold">
                                          <p:stCondLst>
                                            <p:cond delay="0"/>
                                          </p:stCondLst>
                                        </p:cTn>
                                        <p:tgtEl>
                                          <p:spTgt spid="1545235"/>
                                        </p:tgtEl>
                                        <p:attrNameLst>
                                          <p:attrName>style.visibility</p:attrName>
                                        </p:attrNameLst>
                                      </p:cBhvr>
                                      <p:to>
                                        <p:strVal val="visible"/>
                                      </p:to>
                                    </p:set>
                                    <p:anim calcmode="lin" valueType="num">
                                      <p:cBhvr>
                                        <p:cTn id="65" dur="500" fill="hold"/>
                                        <p:tgtEl>
                                          <p:spTgt spid="1545235"/>
                                        </p:tgtEl>
                                        <p:attrNameLst>
                                          <p:attrName>ppt_x</p:attrName>
                                        </p:attrNameLst>
                                      </p:cBhvr>
                                      <p:tavLst>
                                        <p:tav tm="0">
                                          <p:val>
                                            <p:strVal val="#ppt_x-#ppt_w/2"/>
                                          </p:val>
                                        </p:tav>
                                        <p:tav tm="100000">
                                          <p:val>
                                            <p:strVal val="#ppt_x"/>
                                          </p:val>
                                        </p:tav>
                                      </p:tavLst>
                                    </p:anim>
                                    <p:anim calcmode="lin" valueType="num">
                                      <p:cBhvr>
                                        <p:cTn id="66" dur="500" fill="hold"/>
                                        <p:tgtEl>
                                          <p:spTgt spid="1545235"/>
                                        </p:tgtEl>
                                        <p:attrNameLst>
                                          <p:attrName>ppt_y</p:attrName>
                                        </p:attrNameLst>
                                      </p:cBhvr>
                                      <p:tavLst>
                                        <p:tav tm="0">
                                          <p:val>
                                            <p:strVal val="#ppt_y"/>
                                          </p:val>
                                        </p:tav>
                                        <p:tav tm="100000">
                                          <p:val>
                                            <p:strVal val="#ppt_y"/>
                                          </p:val>
                                        </p:tav>
                                      </p:tavLst>
                                    </p:anim>
                                    <p:anim calcmode="lin" valueType="num">
                                      <p:cBhvr>
                                        <p:cTn id="67" dur="500" fill="hold"/>
                                        <p:tgtEl>
                                          <p:spTgt spid="1545235"/>
                                        </p:tgtEl>
                                        <p:attrNameLst>
                                          <p:attrName>ppt_w</p:attrName>
                                        </p:attrNameLst>
                                      </p:cBhvr>
                                      <p:tavLst>
                                        <p:tav tm="0">
                                          <p:val>
                                            <p:fltVal val="0"/>
                                          </p:val>
                                        </p:tav>
                                        <p:tav tm="100000">
                                          <p:val>
                                            <p:strVal val="#ppt_w"/>
                                          </p:val>
                                        </p:tav>
                                      </p:tavLst>
                                    </p:anim>
                                    <p:anim calcmode="lin" valueType="num">
                                      <p:cBhvr>
                                        <p:cTn id="68" dur="500" fill="hold"/>
                                        <p:tgtEl>
                                          <p:spTgt spid="1545235"/>
                                        </p:tgtEl>
                                        <p:attrNameLst>
                                          <p:attrName>ppt_h</p:attrName>
                                        </p:attrNameLst>
                                      </p:cBhvr>
                                      <p:tavLst>
                                        <p:tav tm="0">
                                          <p:val>
                                            <p:strVal val="#ppt_h"/>
                                          </p:val>
                                        </p:tav>
                                        <p:tav tm="100000">
                                          <p:val>
                                            <p:strVal val="#ppt_h"/>
                                          </p:val>
                                        </p:tav>
                                      </p:tavLst>
                                    </p:anim>
                                  </p:childTnLst>
                                  <p:subTnLst>
                                    <p:set>
                                      <p:cBhvr override="childStyle">
                                        <p:cTn dur="1" fill="hold" display="0" masterRel="nextClick" afterEffect="1"/>
                                        <p:tgtEl>
                                          <p:spTgt spid="1545235"/>
                                        </p:tgtEl>
                                        <p:attrNameLst>
                                          <p:attrName>style.visibility</p:attrName>
                                        </p:attrNameLst>
                                      </p:cBhvr>
                                      <p:to>
                                        <p:strVal val="hidden"/>
                                      </p:to>
                                    </p:set>
                                  </p:subTnLst>
                                </p:cTn>
                              </p:par>
                              <p:par>
                                <p:cTn id="69" presetID="17" presetClass="entr" presetSubtype="8" fill="hold" grpId="0" nodeType="withEffect">
                                  <p:stCondLst>
                                    <p:cond delay="0"/>
                                  </p:stCondLst>
                                  <p:childTnLst>
                                    <p:set>
                                      <p:cBhvr>
                                        <p:cTn id="70" dur="1" fill="hold">
                                          <p:stCondLst>
                                            <p:cond delay="0"/>
                                          </p:stCondLst>
                                        </p:cTn>
                                        <p:tgtEl>
                                          <p:spTgt spid="1545234"/>
                                        </p:tgtEl>
                                        <p:attrNameLst>
                                          <p:attrName>style.visibility</p:attrName>
                                        </p:attrNameLst>
                                      </p:cBhvr>
                                      <p:to>
                                        <p:strVal val="visible"/>
                                      </p:to>
                                    </p:set>
                                    <p:anim calcmode="lin" valueType="num">
                                      <p:cBhvr>
                                        <p:cTn id="71" dur="500" fill="hold"/>
                                        <p:tgtEl>
                                          <p:spTgt spid="1545234"/>
                                        </p:tgtEl>
                                        <p:attrNameLst>
                                          <p:attrName>ppt_x</p:attrName>
                                        </p:attrNameLst>
                                      </p:cBhvr>
                                      <p:tavLst>
                                        <p:tav tm="0">
                                          <p:val>
                                            <p:strVal val="#ppt_x-#ppt_w/2"/>
                                          </p:val>
                                        </p:tav>
                                        <p:tav tm="100000">
                                          <p:val>
                                            <p:strVal val="#ppt_x"/>
                                          </p:val>
                                        </p:tav>
                                      </p:tavLst>
                                    </p:anim>
                                    <p:anim calcmode="lin" valueType="num">
                                      <p:cBhvr>
                                        <p:cTn id="72" dur="500" fill="hold"/>
                                        <p:tgtEl>
                                          <p:spTgt spid="1545234"/>
                                        </p:tgtEl>
                                        <p:attrNameLst>
                                          <p:attrName>ppt_y</p:attrName>
                                        </p:attrNameLst>
                                      </p:cBhvr>
                                      <p:tavLst>
                                        <p:tav tm="0">
                                          <p:val>
                                            <p:strVal val="#ppt_y"/>
                                          </p:val>
                                        </p:tav>
                                        <p:tav tm="100000">
                                          <p:val>
                                            <p:strVal val="#ppt_y"/>
                                          </p:val>
                                        </p:tav>
                                      </p:tavLst>
                                    </p:anim>
                                    <p:anim calcmode="lin" valueType="num">
                                      <p:cBhvr>
                                        <p:cTn id="73" dur="500" fill="hold"/>
                                        <p:tgtEl>
                                          <p:spTgt spid="1545234"/>
                                        </p:tgtEl>
                                        <p:attrNameLst>
                                          <p:attrName>ppt_w</p:attrName>
                                        </p:attrNameLst>
                                      </p:cBhvr>
                                      <p:tavLst>
                                        <p:tav tm="0">
                                          <p:val>
                                            <p:fltVal val="0"/>
                                          </p:val>
                                        </p:tav>
                                        <p:tav tm="100000">
                                          <p:val>
                                            <p:strVal val="#ppt_w"/>
                                          </p:val>
                                        </p:tav>
                                      </p:tavLst>
                                    </p:anim>
                                    <p:anim calcmode="lin" valueType="num">
                                      <p:cBhvr>
                                        <p:cTn id="74" dur="500" fill="hold"/>
                                        <p:tgtEl>
                                          <p:spTgt spid="1545234"/>
                                        </p:tgtEl>
                                        <p:attrNameLst>
                                          <p:attrName>ppt_h</p:attrName>
                                        </p:attrNameLst>
                                      </p:cBhvr>
                                      <p:tavLst>
                                        <p:tav tm="0">
                                          <p:val>
                                            <p:strVal val="#ppt_h"/>
                                          </p:val>
                                        </p:tav>
                                        <p:tav tm="100000">
                                          <p:val>
                                            <p:strVal val="#ppt_h"/>
                                          </p:val>
                                        </p:tav>
                                      </p:tavLst>
                                    </p:anim>
                                  </p:childTnLst>
                                  <p:subTnLst>
                                    <p:set>
                                      <p:cBhvr override="childStyle">
                                        <p:cTn dur="1" fill="hold" display="0" masterRel="nextClick" afterEffect="1"/>
                                        <p:tgtEl>
                                          <p:spTgt spid="1545234"/>
                                        </p:tgtEl>
                                        <p:attrNameLst>
                                          <p:attrName>style.visibility</p:attrName>
                                        </p:attrNameLst>
                                      </p:cBhvr>
                                      <p:to>
                                        <p:strVal val="hidden"/>
                                      </p:to>
                                    </p:set>
                                  </p:subTnLst>
                                </p:cTn>
                              </p:par>
                              <p:par>
                                <p:cTn id="75" presetID="17" presetClass="entr" presetSubtype="1" fill="hold" grpId="0" nodeType="withEffect">
                                  <p:stCondLst>
                                    <p:cond delay="0"/>
                                  </p:stCondLst>
                                  <p:childTnLst>
                                    <p:set>
                                      <p:cBhvr>
                                        <p:cTn id="76" dur="1" fill="hold">
                                          <p:stCondLst>
                                            <p:cond delay="0"/>
                                          </p:stCondLst>
                                        </p:cTn>
                                        <p:tgtEl>
                                          <p:spTgt spid="1545243"/>
                                        </p:tgtEl>
                                        <p:attrNameLst>
                                          <p:attrName>style.visibility</p:attrName>
                                        </p:attrNameLst>
                                      </p:cBhvr>
                                      <p:to>
                                        <p:strVal val="visible"/>
                                      </p:to>
                                    </p:set>
                                    <p:anim calcmode="lin" valueType="num">
                                      <p:cBhvr>
                                        <p:cTn id="77" dur="1000" fill="hold"/>
                                        <p:tgtEl>
                                          <p:spTgt spid="1545243"/>
                                        </p:tgtEl>
                                        <p:attrNameLst>
                                          <p:attrName>ppt_x</p:attrName>
                                        </p:attrNameLst>
                                      </p:cBhvr>
                                      <p:tavLst>
                                        <p:tav tm="0">
                                          <p:val>
                                            <p:strVal val="#ppt_x"/>
                                          </p:val>
                                        </p:tav>
                                        <p:tav tm="100000">
                                          <p:val>
                                            <p:strVal val="#ppt_x"/>
                                          </p:val>
                                        </p:tav>
                                      </p:tavLst>
                                    </p:anim>
                                    <p:anim calcmode="lin" valueType="num">
                                      <p:cBhvr>
                                        <p:cTn id="78" dur="1000" fill="hold"/>
                                        <p:tgtEl>
                                          <p:spTgt spid="1545243"/>
                                        </p:tgtEl>
                                        <p:attrNameLst>
                                          <p:attrName>ppt_y</p:attrName>
                                        </p:attrNameLst>
                                      </p:cBhvr>
                                      <p:tavLst>
                                        <p:tav tm="0">
                                          <p:val>
                                            <p:strVal val="#ppt_y-#ppt_h/2"/>
                                          </p:val>
                                        </p:tav>
                                        <p:tav tm="100000">
                                          <p:val>
                                            <p:strVal val="#ppt_y"/>
                                          </p:val>
                                        </p:tav>
                                      </p:tavLst>
                                    </p:anim>
                                    <p:anim calcmode="lin" valueType="num">
                                      <p:cBhvr>
                                        <p:cTn id="79" dur="1000" fill="hold"/>
                                        <p:tgtEl>
                                          <p:spTgt spid="1545243"/>
                                        </p:tgtEl>
                                        <p:attrNameLst>
                                          <p:attrName>ppt_w</p:attrName>
                                        </p:attrNameLst>
                                      </p:cBhvr>
                                      <p:tavLst>
                                        <p:tav tm="0">
                                          <p:val>
                                            <p:strVal val="#ppt_w"/>
                                          </p:val>
                                        </p:tav>
                                        <p:tav tm="100000">
                                          <p:val>
                                            <p:strVal val="#ppt_w"/>
                                          </p:val>
                                        </p:tav>
                                      </p:tavLst>
                                    </p:anim>
                                    <p:anim calcmode="lin" valueType="num">
                                      <p:cBhvr>
                                        <p:cTn id="80" dur="1000" fill="hold"/>
                                        <p:tgtEl>
                                          <p:spTgt spid="1545243"/>
                                        </p:tgtEl>
                                        <p:attrNameLst>
                                          <p:attrName>ppt_h</p:attrName>
                                        </p:attrNameLst>
                                      </p:cBhvr>
                                      <p:tavLst>
                                        <p:tav tm="0">
                                          <p:val>
                                            <p:fltVal val="0"/>
                                          </p:val>
                                        </p:tav>
                                        <p:tav tm="100000">
                                          <p:val>
                                            <p:strVal val="#ppt_h"/>
                                          </p:val>
                                        </p:tav>
                                      </p:tavLst>
                                    </p:anim>
                                  </p:childTnLst>
                                </p:cTn>
                              </p:par>
                            </p:childTnLst>
                          </p:cTn>
                        </p:par>
                      </p:childTnLst>
                    </p:cTn>
                  </p:par>
                  <p:par>
                    <p:cTn id="81" fill="hold">
                      <p:stCondLst>
                        <p:cond delay="indefinite"/>
                      </p:stCondLst>
                      <p:childTnLst>
                        <p:par>
                          <p:cTn id="82" fill="hold">
                            <p:stCondLst>
                              <p:cond delay="0"/>
                            </p:stCondLst>
                            <p:childTnLst>
                              <p:par>
                                <p:cTn id="83" presetID="17" presetClass="entr" presetSubtype="10" fill="hold" nodeType="clickEffect">
                                  <p:stCondLst>
                                    <p:cond delay="0"/>
                                  </p:stCondLst>
                                  <p:childTnLst>
                                    <p:set>
                                      <p:cBhvr>
                                        <p:cTn id="84" dur="1" fill="hold">
                                          <p:stCondLst>
                                            <p:cond delay="0"/>
                                          </p:stCondLst>
                                        </p:cTn>
                                        <p:tgtEl>
                                          <p:spTgt spid="1545236"/>
                                        </p:tgtEl>
                                        <p:attrNameLst>
                                          <p:attrName>style.visibility</p:attrName>
                                        </p:attrNameLst>
                                      </p:cBhvr>
                                      <p:to>
                                        <p:strVal val="visible"/>
                                      </p:to>
                                    </p:set>
                                    <p:anim calcmode="lin" valueType="num">
                                      <p:cBhvr>
                                        <p:cTn id="85" dur="500" fill="hold"/>
                                        <p:tgtEl>
                                          <p:spTgt spid="1545236"/>
                                        </p:tgtEl>
                                        <p:attrNameLst>
                                          <p:attrName>ppt_w</p:attrName>
                                        </p:attrNameLst>
                                      </p:cBhvr>
                                      <p:tavLst>
                                        <p:tav tm="0">
                                          <p:val>
                                            <p:fltVal val="0"/>
                                          </p:val>
                                        </p:tav>
                                        <p:tav tm="100000">
                                          <p:val>
                                            <p:strVal val="#ppt_w"/>
                                          </p:val>
                                        </p:tav>
                                      </p:tavLst>
                                    </p:anim>
                                    <p:anim calcmode="lin" valueType="num">
                                      <p:cBhvr>
                                        <p:cTn id="86" dur="500" fill="hold"/>
                                        <p:tgtEl>
                                          <p:spTgt spid="1545236"/>
                                        </p:tgtEl>
                                        <p:attrNameLst>
                                          <p:attrName>ppt_h</p:attrName>
                                        </p:attrNameLst>
                                      </p:cBhvr>
                                      <p:tavLst>
                                        <p:tav tm="0">
                                          <p:val>
                                            <p:strVal val="#ppt_h"/>
                                          </p:val>
                                        </p:tav>
                                        <p:tav tm="100000">
                                          <p:val>
                                            <p:strVal val="#ppt_h"/>
                                          </p:val>
                                        </p:tav>
                                      </p:tavLst>
                                    </p:anim>
                                  </p:childTnLst>
                                  <p:subTnLst>
                                    <p:set>
                                      <p:cBhvr override="childStyle">
                                        <p:cTn dur="1" fill="hold" display="0" masterRel="nextClick" afterEffect="1"/>
                                        <p:tgtEl>
                                          <p:spTgt spid="1545236"/>
                                        </p:tgtEl>
                                        <p:attrNameLst>
                                          <p:attrName>style.visibility</p:attrName>
                                        </p:attrNameLst>
                                      </p:cBhvr>
                                      <p:to>
                                        <p:strVal val="hidden"/>
                                      </p:to>
                                    </p:set>
                                  </p:subTnLst>
                                </p:cTn>
                              </p:par>
                              <p:par>
                                <p:cTn id="87" presetID="17" presetClass="entr" presetSubtype="10" fill="hold" nodeType="withEffect">
                                  <p:stCondLst>
                                    <p:cond delay="0"/>
                                  </p:stCondLst>
                                  <p:childTnLst>
                                    <p:set>
                                      <p:cBhvr>
                                        <p:cTn id="88" dur="1" fill="hold">
                                          <p:stCondLst>
                                            <p:cond delay="0"/>
                                          </p:stCondLst>
                                        </p:cTn>
                                        <p:tgtEl>
                                          <p:spTgt spid="1545237"/>
                                        </p:tgtEl>
                                        <p:attrNameLst>
                                          <p:attrName>style.visibility</p:attrName>
                                        </p:attrNameLst>
                                      </p:cBhvr>
                                      <p:to>
                                        <p:strVal val="visible"/>
                                      </p:to>
                                    </p:set>
                                    <p:anim calcmode="lin" valueType="num">
                                      <p:cBhvr>
                                        <p:cTn id="89" dur="500" fill="hold"/>
                                        <p:tgtEl>
                                          <p:spTgt spid="1545237"/>
                                        </p:tgtEl>
                                        <p:attrNameLst>
                                          <p:attrName>ppt_w</p:attrName>
                                        </p:attrNameLst>
                                      </p:cBhvr>
                                      <p:tavLst>
                                        <p:tav tm="0">
                                          <p:val>
                                            <p:fltVal val="0"/>
                                          </p:val>
                                        </p:tav>
                                        <p:tav tm="100000">
                                          <p:val>
                                            <p:strVal val="#ppt_w"/>
                                          </p:val>
                                        </p:tav>
                                      </p:tavLst>
                                    </p:anim>
                                    <p:anim calcmode="lin" valueType="num">
                                      <p:cBhvr>
                                        <p:cTn id="90" dur="500" fill="hold"/>
                                        <p:tgtEl>
                                          <p:spTgt spid="1545237"/>
                                        </p:tgtEl>
                                        <p:attrNameLst>
                                          <p:attrName>ppt_h</p:attrName>
                                        </p:attrNameLst>
                                      </p:cBhvr>
                                      <p:tavLst>
                                        <p:tav tm="0">
                                          <p:val>
                                            <p:strVal val="#ppt_h"/>
                                          </p:val>
                                        </p:tav>
                                        <p:tav tm="100000">
                                          <p:val>
                                            <p:strVal val="#ppt_h"/>
                                          </p:val>
                                        </p:tav>
                                      </p:tavLst>
                                    </p:anim>
                                  </p:childTnLst>
                                  <p:subTnLst>
                                    <p:set>
                                      <p:cBhvr override="childStyle">
                                        <p:cTn dur="1" fill="hold" display="0" masterRel="nextClick" afterEffect="1"/>
                                        <p:tgtEl>
                                          <p:spTgt spid="1545237"/>
                                        </p:tgtEl>
                                        <p:attrNameLst>
                                          <p:attrName>style.visibility</p:attrName>
                                        </p:attrNameLst>
                                      </p:cBhvr>
                                      <p:to>
                                        <p:strVal val="hidden"/>
                                      </p:to>
                                    </p:set>
                                  </p:subTnLst>
                                </p:cTn>
                              </p:par>
                              <p:par>
                                <p:cTn id="91" presetID="17" presetClass="entr" presetSubtype="1" fill="hold" grpId="0" nodeType="withEffect">
                                  <p:stCondLst>
                                    <p:cond delay="0"/>
                                  </p:stCondLst>
                                  <p:childTnLst>
                                    <p:set>
                                      <p:cBhvr>
                                        <p:cTn id="92" dur="1" fill="hold">
                                          <p:stCondLst>
                                            <p:cond delay="0"/>
                                          </p:stCondLst>
                                        </p:cTn>
                                        <p:tgtEl>
                                          <p:spTgt spid="1545241"/>
                                        </p:tgtEl>
                                        <p:attrNameLst>
                                          <p:attrName>style.visibility</p:attrName>
                                        </p:attrNameLst>
                                      </p:cBhvr>
                                      <p:to>
                                        <p:strVal val="visible"/>
                                      </p:to>
                                    </p:set>
                                    <p:anim calcmode="lin" valueType="num">
                                      <p:cBhvr>
                                        <p:cTn id="93" dur="1000" fill="hold"/>
                                        <p:tgtEl>
                                          <p:spTgt spid="1545241"/>
                                        </p:tgtEl>
                                        <p:attrNameLst>
                                          <p:attrName>ppt_x</p:attrName>
                                        </p:attrNameLst>
                                      </p:cBhvr>
                                      <p:tavLst>
                                        <p:tav tm="0">
                                          <p:val>
                                            <p:strVal val="#ppt_x"/>
                                          </p:val>
                                        </p:tav>
                                        <p:tav tm="100000">
                                          <p:val>
                                            <p:strVal val="#ppt_x"/>
                                          </p:val>
                                        </p:tav>
                                      </p:tavLst>
                                    </p:anim>
                                    <p:anim calcmode="lin" valueType="num">
                                      <p:cBhvr>
                                        <p:cTn id="94" dur="1000" fill="hold"/>
                                        <p:tgtEl>
                                          <p:spTgt spid="1545241"/>
                                        </p:tgtEl>
                                        <p:attrNameLst>
                                          <p:attrName>ppt_y</p:attrName>
                                        </p:attrNameLst>
                                      </p:cBhvr>
                                      <p:tavLst>
                                        <p:tav tm="0">
                                          <p:val>
                                            <p:strVal val="#ppt_y-#ppt_h/2"/>
                                          </p:val>
                                        </p:tav>
                                        <p:tav tm="100000">
                                          <p:val>
                                            <p:strVal val="#ppt_y"/>
                                          </p:val>
                                        </p:tav>
                                      </p:tavLst>
                                    </p:anim>
                                    <p:anim calcmode="lin" valueType="num">
                                      <p:cBhvr>
                                        <p:cTn id="95" dur="1000" fill="hold"/>
                                        <p:tgtEl>
                                          <p:spTgt spid="1545241"/>
                                        </p:tgtEl>
                                        <p:attrNameLst>
                                          <p:attrName>ppt_w</p:attrName>
                                        </p:attrNameLst>
                                      </p:cBhvr>
                                      <p:tavLst>
                                        <p:tav tm="0">
                                          <p:val>
                                            <p:strVal val="#ppt_w"/>
                                          </p:val>
                                        </p:tav>
                                        <p:tav tm="100000">
                                          <p:val>
                                            <p:strVal val="#ppt_w"/>
                                          </p:val>
                                        </p:tav>
                                      </p:tavLst>
                                    </p:anim>
                                    <p:anim calcmode="lin" valueType="num">
                                      <p:cBhvr>
                                        <p:cTn id="96" dur="1000" fill="hold"/>
                                        <p:tgtEl>
                                          <p:spTgt spid="1545241"/>
                                        </p:tgtEl>
                                        <p:attrNameLst>
                                          <p:attrName>ppt_h</p:attrName>
                                        </p:attrNameLst>
                                      </p:cBhvr>
                                      <p:tavLst>
                                        <p:tav tm="0">
                                          <p:val>
                                            <p:fltVal val="0"/>
                                          </p:val>
                                        </p:tav>
                                        <p:tav tm="100000">
                                          <p:val>
                                            <p:strVal val="#ppt_h"/>
                                          </p:val>
                                        </p:tav>
                                      </p:tavLst>
                                    </p:anim>
                                  </p:childTnLst>
                                </p:cTn>
                              </p:par>
                            </p:childTnLst>
                          </p:cTn>
                        </p:par>
                      </p:childTnLst>
                    </p:cTn>
                  </p:par>
                  <p:par>
                    <p:cTn id="97" fill="hold">
                      <p:stCondLst>
                        <p:cond delay="indefinite"/>
                      </p:stCondLst>
                      <p:childTnLst>
                        <p:par>
                          <p:cTn id="98" fill="hold">
                            <p:stCondLst>
                              <p:cond delay="0"/>
                            </p:stCondLst>
                            <p:childTnLst>
                              <p:par>
                                <p:cTn id="99" presetID="17" presetClass="entr" presetSubtype="1" fill="hold" grpId="0" nodeType="clickEffect">
                                  <p:stCondLst>
                                    <p:cond delay="0"/>
                                  </p:stCondLst>
                                  <p:childTnLst>
                                    <p:set>
                                      <p:cBhvr>
                                        <p:cTn id="100" dur="1" fill="hold">
                                          <p:stCondLst>
                                            <p:cond delay="0"/>
                                          </p:stCondLst>
                                        </p:cTn>
                                        <p:tgtEl>
                                          <p:spTgt spid="1545244"/>
                                        </p:tgtEl>
                                        <p:attrNameLst>
                                          <p:attrName>style.visibility</p:attrName>
                                        </p:attrNameLst>
                                      </p:cBhvr>
                                      <p:to>
                                        <p:strVal val="visible"/>
                                      </p:to>
                                    </p:set>
                                    <p:anim calcmode="lin" valueType="num">
                                      <p:cBhvr>
                                        <p:cTn id="101" dur="1000" fill="hold"/>
                                        <p:tgtEl>
                                          <p:spTgt spid="1545244"/>
                                        </p:tgtEl>
                                        <p:attrNameLst>
                                          <p:attrName>ppt_x</p:attrName>
                                        </p:attrNameLst>
                                      </p:cBhvr>
                                      <p:tavLst>
                                        <p:tav tm="0">
                                          <p:val>
                                            <p:strVal val="#ppt_x"/>
                                          </p:val>
                                        </p:tav>
                                        <p:tav tm="100000">
                                          <p:val>
                                            <p:strVal val="#ppt_x"/>
                                          </p:val>
                                        </p:tav>
                                      </p:tavLst>
                                    </p:anim>
                                    <p:anim calcmode="lin" valueType="num">
                                      <p:cBhvr>
                                        <p:cTn id="102" dur="1000" fill="hold"/>
                                        <p:tgtEl>
                                          <p:spTgt spid="1545244"/>
                                        </p:tgtEl>
                                        <p:attrNameLst>
                                          <p:attrName>ppt_y</p:attrName>
                                        </p:attrNameLst>
                                      </p:cBhvr>
                                      <p:tavLst>
                                        <p:tav tm="0">
                                          <p:val>
                                            <p:strVal val="#ppt_y-#ppt_h/2"/>
                                          </p:val>
                                        </p:tav>
                                        <p:tav tm="100000">
                                          <p:val>
                                            <p:strVal val="#ppt_y"/>
                                          </p:val>
                                        </p:tav>
                                      </p:tavLst>
                                    </p:anim>
                                    <p:anim calcmode="lin" valueType="num">
                                      <p:cBhvr>
                                        <p:cTn id="103" dur="1000" fill="hold"/>
                                        <p:tgtEl>
                                          <p:spTgt spid="1545244"/>
                                        </p:tgtEl>
                                        <p:attrNameLst>
                                          <p:attrName>ppt_w</p:attrName>
                                        </p:attrNameLst>
                                      </p:cBhvr>
                                      <p:tavLst>
                                        <p:tav tm="0">
                                          <p:val>
                                            <p:strVal val="#ppt_w"/>
                                          </p:val>
                                        </p:tav>
                                        <p:tav tm="100000">
                                          <p:val>
                                            <p:strVal val="#ppt_w"/>
                                          </p:val>
                                        </p:tav>
                                      </p:tavLst>
                                    </p:anim>
                                    <p:anim calcmode="lin" valueType="num">
                                      <p:cBhvr>
                                        <p:cTn id="104" dur="1000" fill="hold"/>
                                        <p:tgtEl>
                                          <p:spTgt spid="1545244"/>
                                        </p:tgtEl>
                                        <p:attrNameLst>
                                          <p:attrName>ppt_h</p:attrName>
                                        </p:attrNameLst>
                                      </p:cBhvr>
                                      <p:tavLst>
                                        <p:tav tm="0">
                                          <p:val>
                                            <p:fltVal val="0"/>
                                          </p:val>
                                        </p:tav>
                                        <p:tav tm="100000">
                                          <p:val>
                                            <p:strVal val="#ppt_h"/>
                                          </p:val>
                                        </p:tav>
                                      </p:tavLst>
                                    </p:anim>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1545224"/>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1545225"/>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grpId="0" nodeType="clickEffect">
                                  <p:stCondLst>
                                    <p:cond delay="0"/>
                                  </p:stCondLst>
                                  <p:childTnLst>
                                    <p:set>
                                      <p:cBhvr>
                                        <p:cTn id="116" dur="1" fill="hold">
                                          <p:stCondLst>
                                            <p:cond delay="0"/>
                                          </p:stCondLst>
                                        </p:cTn>
                                        <p:tgtEl>
                                          <p:spTgt spid="1545227"/>
                                        </p:tgtEl>
                                        <p:attrNameLst>
                                          <p:attrName>style.visibility</p:attrName>
                                        </p:attrNameLst>
                                      </p:cBhvr>
                                      <p:to>
                                        <p:strVal val="visible"/>
                                      </p:to>
                                    </p:set>
                                  </p:childTnLst>
                                </p:cTn>
                              </p:par>
                            </p:childTnLst>
                          </p:cTn>
                        </p:par>
                      </p:childTnLst>
                    </p:cTn>
                  </p:par>
                  <p:par>
                    <p:cTn id="117" fill="hold">
                      <p:stCondLst>
                        <p:cond delay="indefinite"/>
                      </p:stCondLst>
                      <p:childTnLst>
                        <p:par>
                          <p:cTn id="118" fill="hold">
                            <p:stCondLst>
                              <p:cond delay="0"/>
                            </p:stCondLst>
                            <p:childTnLst>
                              <p:par>
                                <p:cTn id="119" presetID="1" presetClass="entr" presetSubtype="0" fill="hold" grpId="0" nodeType="clickEffect">
                                  <p:stCondLst>
                                    <p:cond delay="0"/>
                                  </p:stCondLst>
                                  <p:childTnLst>
                                    <p:set>
                                      <p:cBhvr>
                                        <p:cTn id="120" dur="1" fill="hold">
                                          <p:stCondLst>
                                            <p:cond delay="0"/>
                                          </p:stCondLst>
                                        </p:cTn>
                                        <p:tgtEl>
                                          <p:spTgt spid="15452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5222" grpId="0"/>
      <p:bldP spid="1545223" grpId="0"/>
      <p:bldP spid="1545224" grpId="0"/>
      <p:bldP spid="1545225" grpId="0"/>
      <p:bldP spid="1545226" grpId="0"/>
      <p:bldP spid="1545227" grpId="0"/>
      <p:bldP spid="1545228" grpId="0" animBg="1"/>
      <p:bldP spid="1545229" grpId="0" animBg="1"/>
      <p:bldP spid="1545231" grpId="0" animBg="1"/>
      <p:bldP spid="1545232" grpId="0" animBg="1"/>
      <p:bldP spid="1545234" grpId="0" animBg="1"/>
      <p:bldP spid="1545235" grpId="0" animBg="1"/>
      <p:bldP spid="1545239" grpId="0" animBg="1"/>
      <p:bldP spid="1545240" grpId="0" animBg="1"/>
      <p:bldP spid="1545241" grpId="0" animBg="1"/>
      <p:bldP spid="1545243" grpId="0" animBg="1"/>
      <p:bldP spid="154524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solidFill>
                  <a:srgbClr val="0070C0"/>
                </a:solidFill>
              </a:rPr>
              <a:t>[ Goal ]</a:t>
            </a:r>
          </a:p>
          <a:p>
            <a:r>
              <a:rPr lang="en-US" dirty="0" smtClean="0"/>
              <a:t>to provide opportunity for presenting and comparing possible approaches for modeling </a:t>
            </a:r>
            <a:r>
              <a:rPr lang="en-US" i="1" dirty="0" smtClean="0"/>
              <a:t>textual entailment.</a:t>
            </a:r>
            <a:endParaRPr lang="en-US" i="1" dirty="0"/>
          </a:p>
        </p:txBody>
      </p:sp>
      <p:sp>
        <p:nvSpPr>
          <p:cNvPr id="2" name="Title 1"/>
          <p:cNvSpPr>
            <a:spLocks noGrp="1"/>
          </p:cNvSpPr>
          <p:nvPr>
            <p:ph type="title"/>
          </p:nvPr>
        </p:nvSpPr>
        <p:spPr/>
        <p:txBody>
          <a:bodyPr/>
          <a:lstStyle/>
          <a:p>
            <a:r>
              <a:rPr lang="en-US" dirty="0" smtClean="0"/>
              <a:t>PASCAL RTE Challenges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PASCAL RTE Challenges</a:t>
            </a:r>
            <a:endParaRPr lang="en-US" dirty="0"/>
          </a:p>
        </p:txBody>
      </p:sp>
      <p:sp>
        <p:nvSpPr>
          <p:cNvPr id="4" name="Rectangle 3"/>
          <p:cNvSpPr/>
          <p:nvPr/>
        </p:nvSpPr>
        <p:spPr>
          <a:xfrm>
            <a:off x="2895600" y="1676400"/>
            <a:ext cx="3429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3124200" y="1828800"/>
            <a:ext cx="990600" cy="3810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4191000" y="1828800"/>
            <a:ext cx="1371600" cy="3810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191000" y="1828800"/>
            <a:ext cx="1524000" cy="369332"/>
          </a:xfrm>
          <a:prstGeom prst="rect">
            <a:avLst/>
          </a:prstGeom>
          <a:noFill/>
        </p:spPr>
        <p:txBody>
          <a:bodyPr wrap="square" rtlCol="0">
            <a:spAutoFit/>
          </a:bodyPr>
          <a:lstStyle/>
          <a:p>
            <a:r>
              <a:rPr lang="en-US" dirty="0" smtClean="0"/>
              <a:t>Hypothesis</a:t>
            </a:r>
            <a:endParaRPr lang="en-US" dirty="0"/>
          </a:p>
        </p:txBody>
      </p:sp>
      <p:sp>
        <p:nvSpPr>
          <p:cNvPr id="8" name="TextBox 7"/>
          <p:cNvSpPr txBox="1"/>
          <p:nvPr/>
        </p:nvSpPr>
        <p:spPr>
          <a:xfrm>
            <a:off x="3276600" y="1828800"/>
            <a:ext cx="685800" cy="369332"/>
          </a:xfrm>
          <a:prstGeom prst="rect">
            <a:avLst/>
          </a:prstGeom>
          <a:noFill/>
        </p:spPr>
        <p:txBody>
          <a:bodyPr wrap="square" rtlCol="0">
            <a:spAutoFit/>
          </a:bodyPr>
          <a:lstStyle/>
          <a:p>
            <a:r>
              <a:rPr lang="en-US" dirty="0" smtClean="0"/>
              <a:t>Text</a:t>
            </a:r>
            <a:endParaRPr lang="en-US" dirty="0"/>
          </a:p>
        </p:txBody>
      </p:sp>
      <p:sp>
        <p:nvSpPr>
          <p:cNvPr id="9" name="Rectangle 8"/>
          <p:cNvSpPr/>
          <p:nvPr/>
        </p:nvSpPr>
        <p:spPr>
          <a:xfrm>
            <a:off x="1295400" y="2819400"/>
            <a:ext cx="25146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943600" y="2895600"/>
            <a:ext cx="24384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295400" y="2895600"/>
            <a:ext cx="2438400" cy="646331"/>
          </a:xfrm>
          <a:prstGeom prst="rect">
            <a:avLst/>
          </a:prstGeom>
          <a:noFill/>
        </p:spPr>
        <p:txBody>
          <a:bodyPr wrap="square" rtlCol="0">
            <a:spAutoFit/>
          </a:bodyPr>
          <a:lstStyle/>
          <a:p>
            <a:r>
              <a:rPr lang="en-US" dirty="0" smtClean="0"/>
              <a:t>Development Set Set</a:t>
            </a:r>
            <a:endParaRPr lang="en-US" dirty="0"/>
          </a:p>
        </p:txBody>
      </p:sp>
      <p:sp>
        <p:nvSpPr>
          <p:cNvPr id="12" name="TextBox 11"/>
          <p:cNvSpPr txBox="1"/>
          <p:nvPr/>
        </p:nvSpPr>
        <p:spPr>
          <a:xfrm>
            <a:off x="6096000" y="2971800"/>
            <a:ext cx="1524000" cy="646331"/>
          </a:xfrm>
          <a:prstGeom prst="rect">
            <a:avLst/>
          </a:prstGeom>
          <a:noFill/>
        </p:spPr>
        <p:txBody>
          <a:bodyPr wrap="square" rtlCol="0">
            <a:spAutoFit/>
          </a:bodyPr>
          <a:lstStyle/>
          <a:p>
            <a:r>
              <a:rPr lang="en-US" dirty="0" smtClean="0"/>
              <a:t>      Test Set</a:t>
            </a:r>
          </a:p>
          <a:p>
            <a:endParaRPr lang="en-US" dirty="0"/>
          </a:p>
        </p:txBody>
      </p:sp>
      <p:cxnSp>
        <p:nvCxnSpPr>
          <p:cNvPr id="15" name="Straight Arrow Connector 14"/>
          <p:cNvCxnSpPr>
            <a:stCxn id="4" idx="1"/>
            <a:endCxn id="9" idx="0"/>
          </p:cNvCxnSpPr>
          <p:nvPr/>
        </p:nvCxnSpPr>
        <p:spPr>
          <a:xfrm rot="10800000" flipV="1">
            <a:off x="2552700" y="2019300"/>
            <a:ext cx="342900" cy="800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4" idx="3"/>
            <a:endCxn id="10" idx="0"/>
          </p:cNvCxnSpPr>
          <p:nvPr/>
        </p:nvCxnSpPr>
        <p:spPr>
          <a:xfrm>
            <a:off x="6324600" y="2019300"/>
            <a:ext cx="838200" cy="876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Rounded Rectangle 23"/>
          <p:cNvSpPr/>
          <p:nvPr/>
        </p:nvSpPr>
        <p:spPr>
          <a:xfrm>
            <a:off x="1371600" y="3200400"/>
            <a:ext cx="685800" cy="304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ed Rectangle 24"/>
          <p:cNvSpPr/>
          <p:nvPr/>
        </p:nvSpPr>
        <p:spPr>
          <a:xfrm>
            <a:off x="2209800" y="3200400"/>
            <a:ext cx="914400" cy="304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ounded Rectangle 25"/>
          <p:cNvSpPr/>
          <p:nvPr/>
        </p:nvSpPr>
        <p:spPr>
          <a:xfrm>
            <a:off x="6096000" y="3276600"/>
            <a:ext cx="685800" cy="304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ounded Rectangle 27"/>
          <p:cNvSpPr/>
          <p:nvPr/>
        </p:nvSpPr>
        <p:spPr>
          <a:xfrm>
            <a:off x="6858000" y="3276600"/>
            <a:ext cx="914400" cy="304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5638800" y="1752600"/>
            <a:ext cx="533400" cy="457200"/>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5791200" y="1828800"/>
            <a:ext cx="304800" cy="369332"/>
          </a:xfrm>
          <a:prstGeom prst="rect">
            <a:avLst/>
          </a:prstGeom>
          <a:noFill/>
        </p:spPr>
        <p:txBody>
          <a:bodyPr wrap="square" rtlCol="0">
            <a:spAutoFit/>
          </a:bodyPr>
          <a:lstStyle/>
          <a:p>
            <a:r>
              <a:rPr lang="en-US" dirty="0" smtClean="0">
                <a:solidFill>
                  <a:schemeClr val="bg1"/>
                </a:solidFill>
              </a:rPr>
              <a:t>L</a:t>
            </a:r>
            <a:endParaRPr lang="en-US" dirty="0">
              <a:solidFill>
                <a:schemeClr val="bg1"/>
              </a:solidFill>
            </a:endParaRPr>
          </a:p>
        </p:txBody>
      </p:sp>
      <p:sp>
        <p:nvSpPr>
          <p:cNvPr id="42" name="Oval 41"/>
          <p:cNvSpPr/>
          <p:nvPr/>
        </p:nvSpPr>
        <p:spPr>
          <a:xfrm>
            <a:off x="3200400" y="3124200"/>
            <a:ext cx="457200" cy="381000"/>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7848600" y="3200400"/>
            <a:ext cx="457200" cy="381000"/>
          </a:xfrm>
          <a:prstGeom prst="ellipse">
            <a:avLst/>
          </a:prstGeom>
          <a:solidFill>
            <a:schemeClr val="accent5">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PASCAL RTE Challenges</a:t>
            </a:r>
            <a:endParaRPr lang="en-US" dirty="0"/>
          </a:p>
        </p:txBody>
      </p:sp>
      <p:sp>
        <p:nvSpPr>
          <p:cNvPr id="4" name="Rectangle 3"/>
          <p:cNvSpPr/>
          <p:nvPr/>
        </p:nvSpPr>
        <p:spPr>
          <a:xfrm>
            <a:off x="2895600" y="1676400"/>
            <a:ext cx="3429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3124200" y="1828800"/>
            <a:ext cx="990600" cy="3810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4267200" y="1828800"/>
            <a:ext cx="1219200" cy="3810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114800" y="1828800"/>
            <a:ext cx="1447800" cy="369332"/>
          </a:xfrm>
          <a:prstGeom prst="rect">
            <a:avLst/>
          </a:prstGeom>
          <a:noFill/>
        </p:spPr>
        <p:txBody>
          <a:bodyPr wrap="square" rtlCol="0">
            <a:spAutoFit/>
          </a:bodyPr>
          <a:lstStyle/>
          <a:p>
            <a:r>
              <a:rPr lang="en-US" dirty="0" smtClean="0"/>
              <a:t>Hypothesis</a:t>
            </a:r>
            <a:endParaRPr lang="en-US" dirty="0"/>
          </a:p>
        </p:txBody>
      </p:sp>
      <p:sp>
        <p:nvSpPr>
          <p:cNvPr id="8" name="TextBox 7"/>
          <p:cNvSpPr txBox="1"/>
          <p:nvPr/>
        </p:nvSpPr>
        <p:spPr>
          <a:xfrm>
            <a:off x="3200400" y="1828800"/>
            <a:ext cx="685800" cy="369332"/>
          </a:xfrm>
          <a:prstGeom prst="rect">
            <a:avLst/>
          </a:prstGeom>
          <a:noFill/>
        </p:spPr>
        <p:txBody>
          <a:bodyPr wrap="square" rtlCol="0">
            <a:spAutoFit/>
          </a:bodyPr>
          <a:lstStyle/>
          <a:p>
            <a:r>
              <a:rPr lang="en-US" dirty="0" smtClean="0"/>
              <a:t>Text</a:t>
            </a:r>
            <a:endParaRPr lang="en-US" dirty="0"/>
          </a:p>
        </p:txBody>
      </p:sp>
      <p:sp>
        <p:nvSpPr>
          <p:cNvPr id="9" name="Rectangle 8"/>
          <p:cNvSpPr/>
          <p:nvPr/>
        </p:nvSpPr>
        <p:spPr>
          <a:xfrm>
            <a:off x="1295400" y="2819400"/>
            <a:ext cx="25146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943600" y="2895600"/>
            <a:ext cx="24384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295400" y="2895600"/>
            <a:ext cx="2286000" cy="369332"/>
          </a:xfrm>
          <a:prstGeom prst="rect">
            <a:avLst/>
          </a:prstGeom>
          <a:noFill/>
        </p:spPr>
        <p:txBody>
          <a:bodyPr wrap="square" rtlCol="0">
            <a:spAutoFit/>
          </a:bodyPr>
          <a:lstStyle/>
          <a:p>
            <a:r>
              <a:rPr lang="en-US" dirty="0" smtClean="0"/>
              <a:t>Development Set</a:t>
            </a:r>
            <a:endParaRPr lang="en-US" dirty="0"/>
          </a:p>
        </p:txBody>
      </p:sp>
      <p:sp>
        <p:nvSpPr>
          <p:cNvPr id="12" name="TextBox 11"/>
          <p:cNvSpPr txBox="1"/>
          <p:nvPr/>
        </p:nvSpPr>
        <p:spPr>
          <a:xfrm>
            <a:off x="6096000" y="2971800"/>
            <a:ext cx="1524000" cy="646331"/>
          </a:xfrm>
          <a:prstGeom prst="rect">
            <a:avLst/>
          </a:prstGeom>
          <a:noFill/>
        </p:spPr>
        <p:txBody>
          <a:bodyPr wrap="square" rtlCol="0">
            <a:spAutoFit/>
          </a:bodyPr>
          <a:lstStyle/>
          <a:p>
            <a:r>
              <a:rPr lang="en-US" dirty="0" smtClean="0"/>
              <a:t>      Test Set</a:t>
            </a:r>
          </a:p>
          <a:p>
            <a:endParaRPr lang="en-US" dirty="0"/>
          </a:p>
        </p:txBody>
      </p:sp>
      <p:cxnSp>
        <p:nvCxnSpPr>
          <p:cNvPr id="15" name="Straight Arrow Connector 14"/>
          <p:cNvCxnSpPr>
            <a:stCxn id="4" idx="1"/>
            <a:endCxn id="9" idx="0"/>
          </p:cNvCxnSpPr>
          <p:nvPr/>
        </p:nvCxnSpPr>
        <p:spPr>
          <a:xfrm rot="10800000" flipV="1">
            <a:off x="2552700" y="2019300"/>
            <a:ext cx="342900" cy="800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4" idx="3"/>
            <a:endCxn id="10" idx="0"/>
          </p:cNvCxnSpPr>
          <p:nvPr/>
        </p:nvCxnSpPr>
        <p:spPr>
          <a:xfrm>
            <a:off x="6324600" y="2019300"/>
            <a:ext cx="838200" cy="876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Snip Single Corner Rectangle 17"/>
          <p:cNvSpPr/>
          <p:nvPr/>
        </p:nvSpPr>
        <p:spPr>
          <a:xfrm>
            <a:off x="3429000" y="4267200"/>
            <a:ext cx="1981200" cy="1066800"/>
          </a:xfrm>
          <a:prstGeom prst="snip1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3581400" y="4419600"/>
            <a:ext cx="1752600" cy="707886"/>
          </a:xfrm>
          <a:prstGeom prst="rect">
            <a:avLst/>
          </a:prstGeom>
          <a:noFill/>
        </p:spPr>
        <p:txBody>
          <a:bodyPr wrap="square" rtlCol="0">
            <a:spAutoFit/>
          </a:bodyPr>
          <a:lstStyle/>
          <a:p>
            <a:pPr algn="ctr"/>
            <a:r>
              <a:rPr lang="en-US" sz="2000" dirty="0" smtClean="0"/>
              <a:t>Participating</a:t>
            </a:r>
          </a:p>
          <a:p>
            <a:pPr algn="ctr"/>
            <a:r>
              <a:rPr lang="en-US" sz="2000" dirty="0" smtClean="0"/>
              <a:t>System</a:t>
            </a:r>
            <a:endParaRPr lang="en-US" sz="2000" dirty="0"/>
          </a:p>
        </p:txBody>
      </p:sp>
      <p:cxnSp>
        <p:nvCxnSpPr>
          <p:cNvPr id="21" name="Shape 20"/>
          <p:cNvCxnSpPr>
            <a:stCxn id="9" idx="2"/>
            <a:endCxn id="18" idx="2"/>
          </p:cNvCxnSpPr>
          <p:nvPr/>
        </p:nvCxnSpPr>
        <p:spPr>
          <a:xfrm rot="16200000" flipH="1">
            <a:off x="2381250" y="3752850"/>
            <a:ext cx="1219200" cy="8763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Rounded Rectangle 23"/>
          <p:cNvSpPr/>
          <p:nvPr/>
        </p:nvSpPr>
        <p:spPr>
          <a:xfrm>
            <a:off x="1371600" y="3200400"/>
            <a:ext cx="685800" cy="304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ed Rectangle 24"/>
          <p:cNvSpPr/>
          <p:nvPr/>
        </p:nvSpPr>
        <p:spPr>
          <a:xfrm>
            <a:off x="2209800" y="3200400"/>
            <a:ext cx="914400" cy="304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ounded Rectangle 25"/>
          <p:cNvSpPr/>
          <p:nvPr/>
        </p:nvSpPr>
        <p:spPr>
          <a:xfrm>
            <a:off x="6096000" y="3276600"/>
            <a:ext cx="685800" cy="304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ounded Rectangle 27"/>
          <p:cNvSpPr/>
          <p:nvPr/>
        </p:nvSpPr>
        <p:spPr>
          <a:xfrm>
            <a:off x="6858000" y="3276600"/>
            <a:ext cx="914400" cy="304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5638800" y="1752600"/>
            <a:ext cx="533400" cy="457200"/>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5791200" y="1828800"/>
            <a:ext cx="304800" cy="369332"/>
          </a:xfrm>
          <a:prstGeom prst="rect">
            <a:avLst/>
          </a:prstGeom>
          <a:noFill/>
        </p:spPr>
        <p:txBody>
          <a:bodyPr wrap="square" rtlCol="0">
            <a:spAutoFit/>
          </a:bodyPr>
          <a:lstStyle/>
          <a:p>
            <a:r>
              <a:rPr lang="en-US" dirty="0" smtClean="0">
                <a:solidFill>
                  <a:schemeClr val="bg1"/>
                </a:solidFill>
              </a:rPr>
              <a:t>L</a:t>
            </a:r>
            <a:endParaRPr lang="en-US" dirty="0">
              <a:solidFill>
                <a:schemeClr val="bg1"/>
              </a:solidFill>
            </a:endParaRPr>
          </a:p>
        </p:txBody>
      </p:sp>
      <p:sp>
        <p:nvSpPr>
          <p:cNvPr id="42" name="Oval 41"/>
          <p:cNvSpPr/>
          <p:nvPr/>
        </p:nvSpPr>
        <p:spPr>
          <a:xfrm>
            <a:off x="3200400" y="3124200"/>
            <a:ext cx="457200" cy="381000"/>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7848600" y="3200400"/>
            <a:ext cx="457200" cy="381000"/>
          </a:xfrm>
          <a:prstGeom prst="ellipse">
            <a:avLst/>
          </a:prstGeom>
          <a:solidFill>
            <a:schemeClr val="accent5">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PASCAL RTE Challenges</a:t>
            </a:r>
            <a:endParaRPr lang="en-US" dirty="0"/>
          </a:p>
        </p:txBody>
      </p:sp>
      <p:sp>
        <p:nvSpPr>
          <p:cNvPr id="4" name="Rectangle 3"/>
          <p:cNvSpPr/>
          <p:nvPr/>
        </p:nvSpPr>
        <p:spPr>
          <a:xfrm>
            <a:off x="2895600" y="1676400"/>
            <a:ext cx="3429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3124200" y="1828800"/>
            <a:ext cx="990600" cy="3810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4267200" y="1828800"/>
            <a:ext cx="1219200" cy="3810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191000" y="1828800"/>
            <a:ext cx="1524000" cy="369332"/>
          </a:xfrm>
          <a:prstGeom prst="rect">
            <a:avLst/>
          </a:prstGeom>
          <a:noFill/>
        </p:spPr>
        <p:txBody>
          <a:bodyPr wrap="square" rtlCol="0">
            <a:spAutoFit/>
          </a:bodyPr>
          <a:lstStyle/>
          <a:p>
            <a:r>
              <a:rPr lang="en-US" dirty="0" smtClean="0"/>
              <a:t>Hypothesis</a:t>
            </a:r>
            <a:endParaRPr lang="en-US" dirty="0"/>
          </a:p>
        </p:txBody>
      </p:sp>
      <p:sp>
        <p:nvSpPr>
          <p:cNvPr id="8" name="TextBox 7"/>
          <p:cNvSpPr txBox="1"/>
          <p:nvPr/>
        </p:nvSpPr>
        <p:spPr>
          <a:xfrm>
            <a:off x="3276600" y="1828800"/>
            <a:ext cx="762000" cy="369332"/>
          </a:xfrm>
          <a:prstGeom prst="rect">
            <a:avLst/>
          </a:prstGeom>
          <a:noFill/>
        </p:spPr>
        <p:txBody>
          <a:bodyPr wrap="square" rtlCol="0">
            <a:spAutoFit/>
          </a:bodyPr>
          <a:lstStyle/>
          <a:p>
            <a:r>
              <a:rPr lang="en-US" dirty="0" smtClean="0"/>
              <a:t>Text</a:t>
            </a:r>
            <a:endParaRPr lang="en-US" dirty="0"/>
          </a:p>
        </p:txBody>
      </p:sp>
      <p:sp>
        <p:nvSpPr>
          <p:cNvPr id="9" name="Rectangle 8"/>
          <p:cNvSpPr/>
          <p:nvPr/>
        </p:nvSpPr>
        <p:spPr>
          <a:xfrm>
            <a:off x="1295400" y="2819400"/>
            <a:ext cx="25146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943600" y="2895600"/>
            <a:ext cx="24384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295400" y="2895600"/>
            <a:ext cx="2057400" cy="369332"/>
          </a:xfrm>
          <a:prstGeom prst="rect">
            <a:avLst/>
          </a:prstGeom>
          <a:noFill/>
        </p:spPr>
        <p:txBody>
          <a:bodyPr wrap="square" rtlCol="0">
            <a:spAutoFit/>
          </a:bodyPr>
          <a:lstStyle/>
          <a:p>
            <a:r>
              <a:rPr lang="en-US" dirty="0" smtClean="0"/>
              <a:t>Development Set</a:t>
            </a:r>
            <a:endParaRPr lang="en-US" dirty="0"/>
          </a:p>
        </p:txBody>
      </p:sp>
      <p:sp>
        <p:nvSpPr>
          <p:cNvPr id="12" name="TextBox 11"/>
          <p:cNvSpPr txBox="1"/>
          <p:nvPr/>
        </p:nvSpPr>
        <p:spPr>
          <a:xfrm>
            <a:off x="6096000" y="2971800"/>
            <a:ext cx="1524000" cy="646331"/>
          </a:xfrm>
          <a:prstGeom prst="rect">
            <a:avLst/>
          </a:prstGeom>
          <a:noFill/>
        </p:spPr>
        <p:txBody>
          <a:bodyPr wrap="square" rtlCol="0">
            <a:spAutoFit/>
          </a:bodyPr>
          <a:lstStyle/>
          <a:p>
            <a:r>
              <a:rPr lang="en-US" dirty="0" smtClean="0"/>
              <a:t>      Test Set</a:t>
            </a:r>
          </a:p>
          <a:p>
            <a:endParaRPr lang="en-US" dirty="0"/>
          </a:p>
        </p:txBody>
      </p:sp>
      <p:cxnSp>
        <p:nvCxnSpPr>
          <p:cNvPr id="15" name="Straight Arrow Connector 14"/>
          <p:cNvCxnSpPr>
            <a:stCxn id="4" idx="1"/>
            <a:endCxn id="9" idx="0"/>
          </p:cNvCxnSpPr>
          <p:nvPr/>
        </p:nvCxnSpPr>
        <p:spPr>
          <a:xfrm rot="10800000" flipV="1">
            <a:off x="2552700" y="2019300"/>
            <a:ext cx="342900" cy="800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4" idx="3"/>
            <a:endCxn id="10" idx="0"/>
          </p:cNvCxnSpPr>
          <p:nvPr/>
        </p:nvCxnSpPr>
        <p:spPr>
          <a:xfrm>
            <a:off x="6324600" y="2019300"/>
            <a:ext cx="838200" cy="876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Snip Single Corner Rectangle 17"/>
          <p:cNvSpPr/>
          <p:nvPr/>
        </p:nvSpPr>
        <p:spPr>
          <a:xfrm>
            <a:off x="3429000" y="4267200"/>
            <a:ext cx="1981200" cy="1066800"/>
          </a:xfrm>
          <a:prstGeom prst="snip1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3581400" y="4419600"/>
            <a:ext cx="1752600" cy="707886"/>
          </a:xfrm>
          <a:prstGeom prst="rect">
            <a:avLst/>
          </a:prstGeom>
          <a:noFill/>
        </p:spPr>
        <p:txBody>
          <a:bodyPr wrap="square" rtlCol="0">
            <a:spAutoFit/>
          </a:bodyPr>
          <a:lstStyle/>
          <a:p>
            <a:pPr algn="ctr"/>
            <a:r>
              <a:rPr lang="en-US" sz="2000" dirty="0" smtClean="0"/>
              <a:t>Participating</a:t>
            </a:r>
          </a:p>
          <a:p>
            <a:pPr algn="ctr"/>
            <a:r>
              <a:rPr lang="en-US" sz="2000" dirty="0" smtClean="0"/>
              <a:t>System</a:t>
            </a:r>
            <a:endParaRPr lang="en-US" sz="2000" dirty="0"/>
          </a:p>
        </p:txBody>
      </p:sp>
      <p:cxnSp>
        <p:nvCxnSpPr>
          <p:cNvPr id="21" name="Shape 20"/>
          <p:cNvCxnSpPr>
            <a:stCxn id="9" idx="2"/>
            <a:endCxn id="18" idx="2"/>
          </p:cNvCxnSpPr>
          <p:nvPr/>
        </p:nvCxnSpPr>
        <p:spPr>
          <a:xfrm rot="16200000" flipH="1">
            <a:off x="2381250" y="3752850"/>
            <a:ext cx="1219200" cy="8763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Elbow Connector 22"/>
          <p:cNvCxnSpPr>
            <a:stCxn id="26" idx="2"/>
            <a:endCxn id="18" idx="3"/>
          </p:cNvCxnSpPr>
          <p:nvPr/>
        </p:nvCxnSpPr>
        <p:spPr>
          <a:xfrm rot="5400000">
            <a:off x="5086350" y="2914650"/>
            <a:ext cx="685800" cy="2019300"/>
          </a:xfrm>
          <a:prstGeom prst="bentConnector3">
            <a:avLst>
              <a:gd name="adj1" fmla="val 50000"/>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4" name="Rounded Rectangle 23"/>
          <p:cNvSpPr/>
          <p:nvPr/>
        </p:nvSpPr>
        <p:spPr>
          <a:xfrm>
            <a:off x="1371600" y="3200400"/>
            <a:ext cx="685800" cy="304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ed Rectangle 24"/>
          <p:cNvSpPr/>
          <p:nvPr/>
        </p:nvSpPr>
        <p:spPr>
          <a:xfrm>
            <a:off x="2209800" y="3200400"/>
            <a:ext cx="914400" cy="304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ounded Rectangle 25"/>
          <p:cNvSpPr/>
          <p:nvPr/>
        </p:nvSpPr>
        <p:spPr>
          <a:xfrm>
            <a:off x="6096000" y="3276600"/>
            <a:ext cx="685800" cy="304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ounded Rectangle 27"/>
          <p:cNvSpPr/>
          <p:nvPr/>
        </p:nvSpPr>
        <p:spPr>
          <a:xfrm>
            <a:off x="6858000" y="3276600"/>
            <a:ext cx="914400" cy="304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Elbow Connector 30"/>
          <p:cNvCxnSpPr>
            <a:stCxn id="18" idx="0"/>
            <a:endCxn id="32" idx="2"/>
          </p:cNvCxnSpPr>
          <p:nvPr/>
        </p:nvCxnSpPr>
        <p:spPr>
          <a:xfrm>
            <a:off x="5410200" y="4800600"/>
            <a:ext cx="457200" cy="1588"/>
          </a:xfrm>
          <a:prstGeom prst="bentConnector3">
            <a:avLst>
              <a:gd name="adj1" fmla="val 50000"/>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38" name="Oval 37"/>
          <p:cNvSpPr/>
          <p:nvPr/>
        </p:nvSpPr>
        <p:spPr>
          <a:xfrm>
            <a:off x="5638800" y="1752600"/>
            <a:ext cx="533400" cy="457200"/>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5791200" y="1828800"/>
            <a:ext cx="304800" cy="369332"/>
          </a:xfrm>
          <a:prstGeom prst="rect">
            <a:avLst/>
          </a:prstGeom>
          <a:noFill/>
        </p:spPr>
        <p:txBody>
          <a:bodyPr wrap="square" rtlCol="0">
            <a:spAutoFit/>
          </a:bodyPr>
          <a:lstStyle/>
          <a:p>
            <a:r>
              <a:rPr lang="en-US" dirty="0" smtClean="0">
                <a:solidFill>
                  <a:schemeClr val="bg1"/>
                </a:solidFill>
              </a:rPr>
              <a:t>L</a:t>
            </a:r>
            <a:endParaRPr lang="en-US" dirty="0">
              <a:solidFill>
                <a:schemeClr val="bg1"/>
              </a:solidFill>
            </a:endParaRPr>
          </a:p>
        </p:txBody>
      </p:sp>
      <p:sp>
        <p:nvSpPr>
          <p:cNvPr id="42" name="Oval 41"/>
          <p:cNvSpPr/>
          <p:nvPr/>
        </p:nvSpPr>
        <p:spPr>
          <a:xfrm>
            <a:off x="3200400" y="3124200"/>
            <a:ext cx="457200" cy="381000"/>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7848600" y="3200400"/>
            <a:ext cx="457200" cy="381000"/>
          </a:xfrm>
          <a:prstGeom prst="ellipse">
            <a:avLst/>
          </a:prstGeom>
          <a:solidFill>
            <a:schemeClr val="accent5">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5867400" y="4572000"/>
            <a:ext cx="533400" cy="457200"/>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PASCAL RTE Challenges</a:t>
            </a:r>
            <a:endParaRPr lang="en-US" dirty="0"/>
          </a:p>
        </p:txBody>
      </p:sp>
      <p:sp>
        <p:nvSpPr>
          <p:cNvPr id="4" name="Rectangle 3"/>
          <p:cNvSpPr/>
          <p:nvPr/>
        </p:nvSpPr>
        <p:spPr>
          <a:xfrm>
            <a:off x="2895600" y="1676400"/>
            <a:ext cx="3429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3124200" y="1828800"/>
            <a:ext cx="990600" cy="3810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4267200" y="1828800"/>
            <a:ext cx="1219200" cy="3810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191000" y="1828800"/>
            <a:ext cx="1447800" cy="369332"/>
          </a:xfrm>
          <a:prstGeom prst="rect">
            <a:avLst/>
          </a:prstGeom>
          <a:noFill/>
        </p:spPr>
        <p:txBody>
          <a:bodyPr wrap="square" rtlCol="0">
            <a:spAutoFit/>
          </a:bodyPr>
          <a:lstStyle/>
          <a:p>
            <a:r>
              <a:rPr lang="en-US" dirty="0" smtClean="0"/>
              <a:t>Hypothesis</a:t>
            </a:r>
            <a:endParaRPr lang="en-US" dirty="0"/>
          </a:p>
        </p:txBody>
      </p:sp>
      <p:sp>
        <p:nvSpPr>
          <p:cNvPr id="8" name="TextBox 7"/>
          <p:cNvSpPr txBox="1"/>
          <p:nvPr/>
        </p:nvSpPr>
        <p:spPr>
          <a:xfrm>
            <a:off x="3200400" y="1828800"/>
            <a:ext cx="685800" cy="369332"/>
          </a:xfrm>
          <a:prstGeom prst="rect">
            <a:avLst/>
          </a:prstGeom>
          <a:noFill/>
        </p:spPr>
        <p:txBody>
          <a:bodyPr wrap="square" rtlCol="0">
            <a:spAutoFit/>
          </a:bodyPr>
          <a:lstStyle/>
          <a:p>
            <a:r>
              <a:rPr lang="en-US" dirty="0" smtClean="0"/>
              <a:t>Text</a:t>
            </a:r>
            <a:endParaRPr lang="en-US" dirty="0"/>
          </a:p>
        </p:txBody>
      </p:sp>
      <p:sp>
        <p:nvSpPr>
          <p:cNvPr id="9" name="Rectangle 8"/>
          <p:cNvSpPr/>
          <p:nvPr/>
        </p:nvSpPr>
        <p:spPr>
          <a:xfrm>
            <a:off x="1295400" y="2819400"/>
            <a:ext cx="25146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943600" y="2895600"/>
            <a:ext cx="24384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295400" y="2895600"/>
            <a:ext cx="2057400" cy="369332"/>
          </a:xfrm>
          <a:prstGeom prst="rect">
            <a:avLst/>
          </a:prstGeom>
          <a:noFill/>
        </p:spPr>
        <p:txBody>
          <a:bodyPr wrap="square" rtlCol="0">
            <a:spAutoFit/>
          </a:bodyPr>
          <a:lstStyle/>
          <a:p>
            <a:r>
              <a:rPr lang="en-US" dirty="0" smtClean="0"/>
              <a:t>Development Set</a:t>
            </a:r>
            <a:endParaRPr lang="en-US" dirty="0"/>
          </a:p>
        </p:txBody>
      </p:sp>
      <p:sp>
        <p:nvSpPr>
          <p:cNvPr id="12" name="TextBox 11"/>
          <p:cNvSpPr txBox="1"/>
          <p:nvPr/>
        </p:nvSpPr>
        <p:spPr>
          <a:xfrm>
            <a:off x="6096000" y="2971800"/>
            <a:ext cx="1524000" cy="646331"/>
          </a:xfrm>
          <a:prstGeom prst="rect">
            <a:avLst/>
          </a:prstGeom>
          <a:noFill/>
        </p:spPr>
        <p:txBody>
          <a:bodyPr wrap="square" rtlCol="0">
            <a:spAutoFit/>
          </a:bodyPr>
          <a:lstStyle/>
          <a:p>
            <a:r>
              <a:rPr lang="en-US" dirty="0" smtClean="0"/>
              <a:t>      Test Set</a:t>
            </a:r>
          </a:p>
          <a:p>
            <a:endParaRPr lang="en-US" dirty="0"/>
          </a:p>
        </p:txBody>
      </p:sp>
      <p:cxnSp>
        <p:nvCxnSpPr>
          <p:cNvPr id="15" name="Straight Arrow Connector 14"/>
          <p:cNvCxnSpPr>
            <a:stCxn id="4" idx="1"/>
            <a:endCxn id="9" idx="0"/>
          </p:cNvCxnSpPr>
          <p:nvPr/>
        </p:nvCxnSpPr>
        <p:spPr>
          <a:xfrm rot="10800000" flipV="1">
            <a:off x="2552700" y="2019300"/>
            <a:ext cx="342900" cy="800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4" idx="3"/>
            <a:endCxn id="10" idx="0"/>
          </p:cNvCxnSpPr>
          <p:nvPr/>
        </p:nvCxnSpPr>
        <p:spPr>
          <a:xfrm>
            <a:off x="6324600" y="2019300"/>
            <a:ext cx="838200" cy="876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Snip Single Corner Rectangle 17"/>
          <p:cNvSpPr/>
          <p:nvPr/>
        </p:nvSpPr>
        <p:spPr>
          <a:xfrm>
            <a:off x="3429000" y="4267200"/>
            <a:ext cx="1981200" cy="1066800"/>
          </a:xfrm>
          <a:prstGeom prst="snip1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3581400" y="4419600"/>
            <a:ext cx="1828800" cy="707886"/>
          </a:xfrm>
          <a:prstGeom prst="rect">
            <a:avLst/>
          </a:prstGeom>
          <a:noFill/>
        </p:spPr>
        <p:txBody>
          <a:bodyPr wrap="square" rtlCol="0">
            <a:spAutoFit/>
          </a:bodyPr>
          <a:lstStyle/>
          <a:p>
            <a:pPr algn="ctr"/>
            <a:r>
              <a:rPr lang="en-US" sz="2000" dirty="0" smtClean="0"/>
              <a:t>Participating</a:t>
            </a:r>
          </a:p>
          <a:p>
            <a:pPr algn="ctr"/>
            <a:r>
              <a:rPr lang="en-US" sz="2000" dirty="0" smtClean="0"/>
              <a:t>System</a:t>
            </a:r>
            <a:endParaRPr lang="en-US" sz="2000" dirty="0"/>
          </a:p>
        </p:txBody>
      </p:sp>
      <p:cxnSp>
        <p:nvCxnSpPr>
          <p:cNvPr id="21" name="Shape 20"/>
          <p:cNvCxnSpPr>
            <a:stCxn id="9" idx="2"/>
            <a:endCxn id="18" idx="2"/>
          </p:cNvCxnSpPr>
          <p:nvPr/>
        </p:nvCxnSpPr>
        <p:spPr>
          <a:xfrm rot="16200000" flipH="1">
            <a:off x="2381250" y="3752850"/>
            <a:ext cx="1219200" cy="8763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Elbow Connector 22"/>
          <p:cNvCxnSpPr>
            <a:stCxn id="26" idx="2"/>
            <a:endCxn id="18" idx="3"/>
          </p:cNvCxnSpPr>
          <p:nvPr/>
        </p:nvCxnSpPr>
        <p:spPr>
          <a:xfrm rot="5400000">
            <a:off x="5086350" y="2914650"/>
            <a:ext cx="685800" cy="2019300"/>
          </a:xfrm>
          <a:prstGeom prst="bentConnector3">
            <a:avLst>
              <a:gd name="adj1" fmla="val 50000"/>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4" name="Rounded Rectangle 23"/>
          <p:cNvSpPr/>
          <p:nvPr/>
        </p:nvSpPr>
        <p:spPr>
          <a:xfrm>
            <a:off x="1371600" y="3200400"/>
            <a:ext cx="685800" cy="304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ed Rectangle 24"/>
          <p:cNvSpPr/>
          <p:nvPr/>
        </p:nvSpPr>
        <p:spPr>
          <a:xfrm>
            <a:off x="2209800" y="3200400"/>
            <a:ext cx="914400" cy="304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ounded Rectangle 25"/>
          <p:cNvSpPr/>
          <p:nvPr/>
        </p:nvSpPr>
        <p:spPr>
          <a:xfrm>
            <a:off x="6096000" y="3276600"/>
            <a:ext cx="685800" cy="304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Diamond 26"/>
          <p:cNvSpPr/>
          <p:nvPr/>
        </p:nvSpPr>
        <p:spPr>
          <a:xfrm>
            <a:off x="6096000" y="4495800"/>
            <a:ext cx="2667000" cy="213360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ounded Rectangle 27"/>
          <p:cNvSpPr/>
          <p:nvPr/>
        </p:nvSpPr>
        <p:spPr>
          <a:xfrm>
            <a:off x="6858000" y="3276600"/>
            <a:ext cx="914400" cy="304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hape 29"/>
          <p:cNvCxnSpPr>
            <a:stCxn id="45" idx="4"/>
            <a:endCxn id="27" idx="0"/>
          </p:cNvCxnSpPr>
          <p:nvPr/>
        </p:nvCxnSpPr>
        <p:spPr>
          <a:xfrm rot="5400000">
            <a:off x="7296150" y="3714750"/>
            <a:ext cx="914400" cy="647700"/>
          </a:xfrm>
          <a:prstGeom prst="bentConnector3">
            <a:avLst>
              <a:gd name="adj1" fmla="val 50000"/>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1" name="Elbow Connector 30"/>
          <p:cNvCxnSpPr>
            <a:stCxn id="18" idx="0"/>
            <a:endCxn id="32" idx="2"/>
          </p:cNvCxnSpPr>
          <p:nvPr/>
        </p:nvCxnSpPr>
        <p:spPr>
          <a:xfrm flipV="1">
            <a:off x="5410200" y="4762500"/>
            <a:ext cx="228600" cy="38100"/>
          </a:xfrm>
          <a:prstGeom prst="bentConnector3">
            <a:avLst>
              <a:gd name="adj1" fmla="val 50000"/>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6781800" y="4876800"/>
            <a:ext cx="1447800" cy="1477328"/>
          </a:xfrm>
          <a:prstGeom prst="rect">
            <a:avLst/>
          </a:prstGeom>
          <a:noFill/>
        </p:spPr>
        <p:txBody>
          <a:bodyPr wrap="square" rtlCol="0">
            <a:spAutoFit/>
          </a:bodyPr>
          <a:lstStyle/>
          <a:p>
            <a:pPr algn="ctr"/>
            <a:r>
              <a:rPr lang="en-US" dirty="0" smtClean="0">
                <a:solidFill>
                  <a:schemeClr val="bg1"/>
                </a:solidFill>
              </a:rPr>
              <a:t>  Compare to determine efficiency of system</a:t>
            </a:r>
            <a:endParaRPr lang="en-US" dirty="0">
              <a:solidFill>
                <a:schemeClr val="bg1"/>
              </a:solidFill>
            </a:endParaRPr>
          </a:p>
        </p:txBody>
      </p:sp>
      <p:sp>
        <p:nvSpPr>
          <p:cNvPr id="38" name="Oval 37"/>
          <p:cNvSpPr/>
          <p:nvPr/>
        </p:nvSpPr>
        <p:spPr>
          <a:xfrm>
            <a:off x="5638800" y="1752600"/>
            <a:ext cx="533400" cy="457200"/>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5791200" y="1828800"/>
            <a:ext cx="304800" cy="369332"/>
          </a:xfrm>
          <a:prstGeom prst="rect">
            <a:avLst/>
          </a:prstGeom>
          <a:noFill/>
        </p:spPr>
        <p:txBody>
          <a:bodyPr wrap="square" rtlCol="0">
            <a:spAutoFit/>
          </a:bodyPr>
          <a:lstStyle/>
          <a:p>
            <a:r>
              <a:rPr lang="en-US" dirty="0" smtClean="0">
                <a:solidFill>
                  <a:schemeClr val="bg1"/>
                </a:solidFill>
              </a:rPr>
              <a:t>L</a:t>
            </a:r>
            <a:endParaRPr lang="en-US" dirty="0">
              <a:solidFill>
                <a:schemeClr val="bg1"/>
              </a:solidFill>
            </a:endParaRPr>
          </a:p>
        </p:txBody>
      </p:sp>
      <p:sp>
        <p:nvSpPr>
          <p:cNvPr id="42" name="Oval 41"/>
          <p:cNvSpPr/>
          <p:nvPr/>
        </p:nvSpPr>
        <p:spPr>
          <a:xfrm>
            <a:off x="3200400" y="3124200"/>
            <a:ext cx="457200" cy="381000"/>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7848600" y="3200400"/>
            <a:ext cx="457200" cy="381000"/>
          </a:xfrm>
          <a:prstGeom prst="ellipse">
            <a:avLst/>
          </a:prstGeom>
          <a:solidFill>
            <a:schemeClr val="accent5">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5638800" y="4572000"/>
            <a:ext cx="457200" cy="381000"/>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Elbow Connector 35"/>
          <p:cNvCxnSpPr>
            <a:stCxn id="32" idx="4"/>
            <a:endCxn id="27" idx="1"/>
          </p:cNvCxnSpPr>
          <p:nvPr/>
        </p:nvCxnSpPr>
        <p:spPr>
          <a:xfrm rot="16200000" flipH="1">
            <a:off x="5676900" y="5143500"/>
            <a:ext cx="609600" cy="228600"/>
          </a:xfrm>
          <a:prstGeom prst="bentConnector2">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endParaRPr kumimoji="0" lang="en-US" sz="3400" b="0" i="1"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7" name="Content Placeholder 6"/>
          <p:cNvGraphicFramePr>
            <a:graphicFrameLocks noGrp="1"/>
          </p:cNvGraphicFramePr>
          <p:nvPr>
            <p:ph idx="1"/>
          </p:nvPr>
        </p:nvGraphicFramePr>
        <p:xfrm>
          <a:off x="-304800" y="685800"/>
          <a:ext cx="96774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ounded Rectangle 9"/>
          <p:cNvSpPr/>
          <p:nvPr/>
        </p:nvSpPr>
        <p:spPr>
          <a:xfrm>
            <a:off x="457200" y="228600"/>
            <a:ext cx="3733800" cy="1828800"/>
          </a:xfrm>
          <a:prstGeom prst="roundRect">
            <a:avLst/>
          </a:prstGeom>
          <a:solidFill>
            <a:schemeClr val="accent3">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Main Task</a:t>
            </a:r>
            <a:endParaRPr lang="en-US" dirty="0" smtClean="0">
              <a:solidFill>
                <a:srgbClr val="7030A0"/>
              </a:solidFill>
            </a:endParaRPr>
          </a:p>
          <a:p>
            <a:pPr algn="ctr"/>
            <a:r>
              <a:rPr lang="en-US" dirty="0" smtClean="0">
                <a:solidFill>
                  <a:srgbClr val="7030A0"/>
                </a:solidFill>
              </a:rPr>
              <a:t> Recognizing Entailment </a:t>
            </a:r>
          </a:p>
          <a:p>
            <a:pPr algn="ctr"/>
            <a:r>
              <a:rPr lang="en-US" dirty="0" smtClean="0"/>
              <a:t>2 way entailment</a:t>
            </a:r>
          </a:p>
          <a:p>
            <a:pPr algn="ctr"/>
            <a:r>
              <a:rPr lang="en-US" dirty="0" smtClean="0"/>
              <a:t>Best Accuracy : 70%</a:t>
            </a:r>
          </a:p>
          <a:p>
            <a:pPr algn="ctr"/>
            <a:r>
              <a:rPr lang="en-US" dirty="0" smtClean="0"/>
              <a:t>Average Accuracy: 50 to 60%</a:t>
            </a:r>
            <a:endParaRPr lang="en-US" dirty="0"/>
          </a:p>
        </p:txBody>
      </p:sp>
      <p:sp>
        <p:nvSpPr>
          <p:cNvPr id="26" name="Notched Right Arrow 25"/>
          <p:cNvSpPr/>
          <p:nvPr/>
        </p:nvSpPr>
        <p:spPr>
          <a:xfrm rot="18424436">
            <a:off x="413194" y="2498306"/>
            <a:ext cx="1523819" cy="457200"/>
          </a:xfrm>
          <a:prstGeom prst="notchedRightArrow">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066800" y="1828800"/>
          <a:ext cx="7010400" cy="3896496"/>
        </p:xfrm>
        <a:graphic>
          <a:graphicData uri="http://schemas.openxmlformats.org/drawingml/2006/table">
            <a:tbl>
              <a:tblPr firstRow="1" bandRow="1">
                <a:tableStyleId>{5C22544A-7EE6-4342-B048-85BDC9FD1C3A}</a:tableStyleId>
              </a:tblPr>
              <a:tblGrid>
                <a:gridCol w="3505200"/>
                <a:gridCol w="3505200"/>
              </a:tblGrid>
              <a:tr h="1767840">
                <a:tc>
                  <a:txBody>
                    <a:bodyPr/>
                    <a:lstStyle/>
                    <a:p>
                      <a:r>
                        <a:rPr lang="en-US" dirty="0" smtClean="0"/>
                        <a:t>Given </a:t>
                      </a:r>
                      <a:endParaRPr lang="en-US" dirty="0"/>
                    </a:p>
                  </a:txBody>
                  <a:tcPr/>
                </a:tc>
                <a:tc>
                  <a:txBody>
                    <a:bodyPr/>
                    <a:lstStyle/>
                    <a:p>
                      <a:r>
                        <a:rPr lang="en-US" sz="2400" dirty="0" smtClean="0"/>
                        <a:t>John Smith spent six years in jail for his role in a number of violent armed robberies. </a:t>
                      </a:r>
                      <a:endParaRPr lang="en-US" sz="2400" dirty="0"/>
                    </a:p>
                  </a:txBody>
                  <a:tcPr/>
                </a:tc>
              </a:tr>
              <a:tr h="279264">
                <a:tc>
                  <a:txBody>
                    <a:bodyPr/>
                    <a:lstStyle/>
                    <a:p>
                      <a:endParaRPr lang="en-US"/>
                    </a:p>
                  </a:txBody>
                  <a:tcPr/>
                </a:tc>
                <a:tc>
                  <a:txBody>
                    <a:bodyPr/>
                    <a:lstStyle/>
                    <a:p>
                      <a:endParaRPr lang="en-US"/>
                    </a:p>
                  </a:txBody>
                  <a:tcPr/>
                </a:tc>
              </a:tr>
              <a:tr h="1244736">
                <a:tc>
                  <a:txBody>
                    <a:bodyPr/>
                    <a:lstStyle/>
                    <a:p>
                      <a:r>
                        <a:rPr lang="en-US" dirty="0" smtClean="0"/>
                        <a:t>Is </a:t>
                      </a:r>
                      <a:r>
                        <a:rPr lang="en-US" smtClean="0"/>
                        <a:t>it true</a:t>
                      </a:r>
                      <a:r>
                        <a:rPr lang="en-US" baseline="0" smtClean="0"/>
                        <a:t>?</a:t>
                      </a:r>
                      <a:endParaRPr lang="en-US" dirty="0"/>
                    </a:p>
                  </a:txBody>
                  <a:tcPr/>
                </a:tc>
                <a:tc>
                  <a:txBody>
                    <a:bodyPr/>
                    <a:lstStyle/>
                    <a:p>
                      <a:r>
                        <a:rPr lang="en-US" sz="2400" dirty="0" smtClean="0"/>
                        <a:t>John Smith was charged with two or more violent crimes.</a:t>
                      </a:r>
                      <a:endParaRPr lang="en-US" sz="2400" dirty="0">
                        <a:solidFill>
                          <a:srgbClr val="0070C0"/>
                        </a:solidFill>
                      </a:endParaRPr>
                    </a:p>
                  </a:txBody>
                  <a:tcPr/>
                </a:tc>
              </a:tr>
              <a:tr h="345168">
                <a:tc>
                  <a:txBody>
                    <a:bodyPr/>
                    <a:lstStyle/>
                    <a:p>
                      <a:endParaRPr lang="en-US"/>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endParaRPr kumimoji="0" lang="en-US" sz="3400" b="0" i="1"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7" name="Content Placeholder 6"/>
          <p:cNvGraphicFramePr>
            <a:graphicFrameLocks noGrp="1"/>
          </p:cNvGraphicFramePr>
          <p:nvPr>
            <p:ph idx="1"/>
          </p:nvPr>
        </p:nvGraphicFramePr>
        <p:xfrm>
          <a:off x="-304800" y="685800"/>
          <a:ext cx="96774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ounded Rectangle 9"/>
          <p:cNvSpPr/>
          <p:nvPr/>
        </p:nvSpPr>
        <p:spPr>
          <a:xfrm>
            <a:off x="457200" y="228600"/>
            <a:ext cx="3733800" cy="1828800"/>
          </a:xfrm>
          <a:prstGeom prst="roundRect">
            <a:avLst/>
          </a:prstGeom>
          <a:solidFill>
            <a:schemeClr val="accent3">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Main Task</a:t>
            </a:r>
            <a:endParaRPr lang="en-US" dirty="0" smtClean="0">
              <a:solidFill>
                <a:srgbClr val="7030A0"/>
              </a:solidFill>
            </a:endParaRPr>
          </a:p>
          <a:p>
            <a:pPr algn="ctr"/>
            <a:r>
              <a:rPr lang="en-US" dirty="0" smtClean="0">
                <a:solidFill>
                  <a:srgbClr val="7030A0"/>
                </a:solidFill>
              </a:rPr>
              <a:t> Recognizing Entailment </a:t>
            </a:r>
          </a:p>
          <a:p>
            <a:pPr algn="ctr"/>
            <a:r>
              <a:rPr lang="en-US" dirty="0" smtClean="0">
                <a:solidFill>
                  <a:srgbClr val="7030A0"/>
                </a:solidFill>
              </a:rPr>
              <a:t>(on more realistic examples from real systems)</a:t>
            </a:r>
          </a:p>
          <a:p>
            <a:pPr algn="ctr"/>
            <a:r>
              <a:rPr lang="en-US" dirty="0" smtClean="0"/>
              <a:t>2 way entailment</a:t>
            </a:r>
          </a:p>
          <a:p>
            <a:pPr algn="ctr"/>
            <a:r>
              <a:rPr lang="en-US" dirty="0" smtClean="0"/>
              <a:t>Best Accuracy : 75%</a:t>
            </a:r>
          </a:p>
        </p:txBody>
      </p:sp>
      <p:sp>
        <p:nvSpPr>
          <p:cNvPr id="26" name="Notched Right Arrow 25"/>
          <p:cNvSpPr/>
          <p:nvPr/>
        </p:nvSpPr>
        <p:spPr>
          <a:xfrm rot="17000573">
            <a:off x="1564338" y="2380860"/>
            <a:ext cx="869687" cy="457200"/>
          </a:xfrm>
          <a:prstGeom prst="notchedRightArrow">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410200" y="5257800"/>
            <a:ext cx="3124200" cy="646331"/>
          </a:xfrm>
          <a:prstGeom prst="rect">
            <a:avLst/>
          </a:prstGeom>
          <a:solidFill>
            <a:srgbClr val="FFC000"/>
          </a:solidFill>
        </p:spPr>
        <p:txBody>
          <a:bodyPr wrap="square" rtlCol="0">
            <a:spAutoFit/>
          </a:bodyPr>
          <a:lstStyle/>
          <a:p>
            <a:pPr algn="ctr"/>
            <a:r>
              <a:rPr lang="en-US" dirty="0" smtClean="0"/>
              <a:t>Improvement in accuracy as compared to RTE1</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endParaRPr kumimoji="0" lang="en-US" sz="3400" b="0" i="1"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7" name="Content Placeholder 6"/>
          <p:cNvGraphicFramePr>
            <a:graphicFrameLocks noGrp="1"/>
          </p:cNvGraphicFramePr>
          <p:nvPr>
            <p:ph idx="1"/>
          </p:nvPr>
        </p:nvGraphicFramePr>
        <p:xfrm>
          <a:off x="-304800" y="685800"/>
          <a:ext cx="96774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ounded Rectangle 9"/>
          <p:cNvSpPr/>
          <p:nvPr/>
        </p:nvSpPr>
        <p:spPr>
          <a:xfrm>
            <a:off x="457200" y="152400"/>
            <a:ext cx="3733800" cy="2438400"/>
          </a:xfrm>
          <a:prstGeom prst="roundRect">
            <a:avLst/>
          </a:prstGeom>
          <a:solidFill>
            <a:schemeClr val="accent3">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Main Task</a:t>
            </a:r>
            <a:endParaRPr lang="en-US" dirty="0" smtClean="0">
              <a:solidFill>
                <a:srgbClr val="7030A0"/>
              </a:solidFill>
            </a:endParaRPr>
          </a:p>
          <a:p>
            <a:pPr algn="ctr"/>
            <a:r>
              <a:rPr lang="en-US" dirty="0" smtClean="0">
                <a:solidFill>
                  <a:srgbClr val="7030A0"/>
                </a:solidFill>
              </a:rPr>
              <a:t> Recognizing Entailment</a:t>
            </a:r>
          </a:p>
          <a:p>
            <a:pPr algn="ctr"/>
            <a:r>
              <a:rPr lang="en-US" dirty="0" smtClean="0">
                <a:solidFill>
                  <a:schemeClr val="bg1"/>
                </a:solidFill>
              </a:rPr>
              <a:t>Pilot Task</a:t>
            </a:r>
            <a:r>
              <a:rPr lang="en-US" dirty="0" smtClean="0">
                <a:solidFill>
                  <a:srgbClr val="7030A0"/>
                </a:solidFill>
              </a:rPr>
              <a:t> </a:t>
            </a:r>
          </a:p>
          <a:p>
            <a:pPr algn="ctr"/>
            <a:r>
              <a:rPr lang="en-US" dirty="0" smtClean="0">
                <a:solidFill>
                  <a:srgbClr val="7030A0"/>
                </a:solidFill>
              </a:rPr>
              <a:t>Extending Evaluation of Inference Text</a:t>
            </a:r>
          </a:p>
          <a:p>
            <a:pPr algn="ctr"/>
            <a:r>
              <a:rPr lang="en-US" dirty="0" smtClean="0">
                <a:solidFill>
                  <a:schemeClr val="bg1"/>
                </a:solidFill>
              </a:rPr>
              <a:t>2 way entailment</a:t>
            </a:r>
          </a:p>
          <a:p>
            <a:pPr algn="ctr"/>
            <a:r>
              <a:rPr lang="en-US" dirty="0" smtClean="0"/>
              <a:t>Best Accuracy : </a:t>
            </a:r>
          </a:p>
          <a:p>
            <a:pPr algn="ctr"/>
            <a:r>
              <a:rPr lang="en-US" dirty="0" smtClean="0"/>
              <a:t>Main task:80%</a:t>
            </a:r>
          </a:p>
          <a:p>
            <a:pPr algn="ctr"/>
            <a:r>
              <a:rPr lang="en-US" dirty="0" smtClean="0"/>
              <a:t>Pilot Task:73%</a:t>
            </a:r>
            <a:endParaRPr lang="en-US" dirty="0"/>
          </a:p>
        </p:txBody>
      </p:sp>
      <p:sp>
        <p:nvSpPr>
          <p:cNvPr id="26" name="Notched Right Arrow 25"/>
          <p:cNvSpPr/>
          <p:nvPr/>
        </p:nvSpPr>
        <p:spPr>
          <a:xfrm rot="15672811">
            <a:off x="2856955" y="2906718"/>
            <a:ext cx="993258" cy="457200"/>
          </a:xfrm>
          <a:prstGeom prst="notchedRightArrow">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410200" y="5257800"/>
            <a:ext cx="3352800" cy="646331"/>
          </a:xfrm>
          <a:prstGeom prst="rect">
            <a:avLst/>
          </a:prstGeom>
          <a:solidFill>
            <a:srgbClr val="FFC000"/>
          </a:solidFill>
        </p:spPr>
        <p:txBody>
          <a:bodyPr wrap="square" rtlCol="0">
            <a:spAutoFit/>
          </a:bodyPr>
          <a:lstStyle/>
          <a:p>
            <a:pPr algn="ctr"/>
            <a:r>
              <a:rPr lang="en-US" dirty="0" smtClean="0"/>
              <a:t>Improvement in accuracy as compared to RTE1 and RTE2</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endParaRPr kumimoji="0" lang="en-US" sz="3400" b="0" i="1"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7" name="Content Placeholder 6"/>
          <p:cNvGraphicFramePr>
            <a:graphicFrameLocks noGrp="1"/>
          </p:cNvGraphicFramePr>
          <p:nvPr>
            <p:ph idx="1"/>
          </p:nvPr>
        </p:nvGraphicFramePr>
        <p:xfrm>
          <a:off x="-304800" y="685800"/>
          <a:ext cx="96774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ounded Rectangle 9"/>
          <p:cNvSpPr/>
          <p:nvPr/>
        </p:nvSpPr>
        <p:spPr>
          <a:xfrm>
            <a:off x="457200" y="152400"/>
            <a:ext cx="3733800" cy="2438400"/>
          </a:xfrm>
          <a:prstGeom prst="roundRect">
            <a:avLst/>
          </a:prstGeom>
          <a:solidFill>
            <a:schemeClr val="accent3">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Main Task</a:t>
            </a:r>
            <a:endParaRPr lang="en-US" dirty="0" smtClean="0">
              <a:solidFill>
                <a:srgbClr val="7030A0"/>
              </a:solidFill>
            </a:endParaRPr>
          </a:p>
          <a:p>
            <a:pPr algn="ctr"/>
            <a:r>
              <a:rPr lang="en-US" dirty="0" smtClean="0">
                <a:solidFill>
                  <a:srgbClr val="7030A0"/>
                </a:solidFill>
              </a:rPr>
              <a:t> Recognizing Entailment (Development Set not given before-hand)</a:t>
            </a:r>
          </a:p>
          <a:p>
            <a:pPr algn="ctr"/>
            <a:r>
              <a:rPr lang="en-US" dirty="0" smtClean="0">
                <a:solidFill>
                  <a:schemeClr val="bg1"/>
                </a:solidFill>
              </a:rPr>
              <a:t>2 way and 3 way entailment</a:t>
            </a:r>
          </a:p>
          <a:p>
            <a:pPr algn="ctr"/>
            <a:r>
              <a:rPr lang="en-US" dirty="0" smtClean="0"/>
              <a:t>Best Accuracy : </a:t>
            </a:r>
          </a:p>
          <a:p>
            <a:pPr algn="ctr"/>
            <a:r>
              <a:rPr lang="en-US" dirty="0" smtClean="0"/>
              <a:t>2 way entailment: 74.6%</a:t>
            </a:r>
          </a:p>
          <a:p>
            <a:pPr algn="ctr"/>
            <a:r>
              <a:rPr lang="en-US" dirty="0" smtClean="0"/>
              <a:t>3 way entailment: 68.5%</a:t>
            </a:r>
            <a:endParaRPr lang="en-US" dirty="0"/>
          </a:p>
        </p:txBody>
      </p:sp>
      <p:sp>
        <p:nvSpPr>
          <p:cNvPr id="26" name="Notched Right Arrow 25"/>
          <p:cNvSpPr/>
          <p:nvPr/>
        </p:nvSpPr>
        <p:spPr>
          <a:xfrm rot="14217238">
            <a:off x="4243657" y="2057240"/>
            <a:ext cx="611240" cy="457200"/>
          </a:xfrm>
          <a:prstGeom prst="notchedRightArrow">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410200" y="5257800"/>
            <a:ext cx="3124200" cy="923330"/>
          </a:xfrm>
          <a:prstGeom prst="rect">
            <a:avLst/>
          </a:prstGeom>
          <a:solidFill>
            <a:srgbClr val="FFC000"/>
          </a:solidFill>
        </p:spPr>
        <p:txBody>
          <a:bodyPr wrap="square" rtlCol="0">
            <a:spAutoFit/>
          </a:bodyPr>
          <a:lstStyle/>
          <a:p>
            <a:pPr algn="ctr"/>
            <a:r>
              <a:rPr lang="en-US" dirty="0" smtClean="0"/>
              <a:t>Reduction in accuracy as compared to previous campaigns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endParaRPr kumimoji="0" lang="en-US" sz="3400" b="0" i="1"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7" name="Content Placeholder 6"/>
          <p:cNvGraphicFramePr>
            <a:graphicFrameLocks noGrp="1"/>
          </p:cNvGraphicFramePr>
          <p:nvPr>
            <p:ph idx="1"/>
          </p:nvPr>
        </p:nvGraphicFramePr>
        <p:xfrm>
          <a:off x="-304800" y="1828800"/>
          <a:ext cx="96774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ounded Rectangle 9"/>
          <p:cNvSpPr/>
          <p:nvPr/>
        </p:nvSpPr>
        <p:spPr>
          <a:xfrm>
            <a:off x="0" y="0"/>
            <a:ext cx="6096000" cy="3048000"/>
          </a:xfrm>
          <a:prstGeom prst="roundRect">
            <a:avLst/>
          </a:prstGeom>
          <a:solidFill>
            <a:schemeClr val="accent3">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Main Task</a:t>
            </a:r>
            <a:endParaRPr lang="en-US" dirty="0" smtClean="0">
              <a:solidFill>
                <a:srgbClr val="7030A0"/>
              </a:solidFill>
            </a:endParaRPr>
          </a:p>
          <a:p>
            <a:pPr algn="ctr"/>
            <a:r>
              <a:rPr lang="en-US" dirty="0" smtClean="0">
                <a:solidFill>
                  <a:srgbClr val="7030A0"/>
                </a:solidFill>
              </a:rPr>
              <a:t> Recognizing Entailment (length of text increased)</a:t>
            </a:r>
          </a:p>
          <a:p>
            <a:pPr algn="ctr"/>
            <a:r>
              <a:rPr lang="en-US" dirty="0" smtClean="0">
                <a:solidFill>
                  <a:schemeClr val="bg1"/>
                </a:solidFill>
              </a:rPr>
              <a:t>Pilot Task:</a:t>
            </a:r>
          </a:p>
          <a:p>
            <a:pPr lvl="0" algn="ctr"/>
            <a:r>
              <a:rPr lang="en-US" dirty="0" smtClean="0">
                <a:solidFill>
                  <a:srgbClr val="7030A0"/>
                </a:solidFill>
              </a:rPr>
              <a:t>solving TE in summarization and Knowledge Base Population (KBP) Validation</a:t>
            </a:r>
          </a:p>
          <a:p>
            <a:pPr algn="ctr"/>
            <a:r>
              <a:rPr lang="en-US" dirty="0" smtClean="0"/>
              <a:t>Best Accuracy :</a:t>
            </a:r>
          </a:p>
          <a:p>
            <a:pPr algn="ctr"/>
            <a:r>
              <a:rPr lang="en-US" dirty="0" smtClean="0"/>
              <a:t>Main Task: </a:t>
            </a:r>
          </a:p>
          <a:p>
            <a:pPr algn="ctr"/>
            <a:r>
              <a:rPr lang="en-US" dirty="0" smtClean="0"/>
              <a:t>2 way entailment: 68.3%</a:t>
            </a:r>
          </a:p>
          <a:p>
            <a:pPr algn="ctr"/>
            <a:r>
              <a:rPr lang="en-US" dirty="0" smtClean="0"/>
              <a:t>3 way entailment: 73.5%</a:t>
            </a:r>
          </a:p>
          <a:p>
            <a:pPr algn="ctr"/>
            <a:r>
              <a:rPr lang="en-US" dirty="0" smtClean="0"/>
              <a:t>Pilot Task: Precision=0.4098,Recall=0.5138,</a:t>
            </a:r>
          </a:p>
          <a:p>
            <a:pPr algn="ctr"/>
            <a:r>
              <a:rPr lang="en-US" dirty="0" smtClean="0"/>
              <a:t>F-measure=0.4559</a:t>
            </a:r>
            <a:endParaRPr lang="en-US" dirty="0"/>
          </a:p>
        </p:txBody>
      </p:sp>
      <p:sp>
        <p:nvSpPr>
          <p:cNvPr id="26" name="Notched Right Arrow 25"/>
          <p:cNvSpPr/>
          <p:nvPr/>
        </p:nvSpPr>
        <p:spPr>
          <a:xfrm rot="14290401">
            <a:off x="4613125" y="3549915"/>
            <a:ext cx="1615171" cy="457200"/>
          </a:xfrm>
          <a:prstGeom prst="notchedRightArrow">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410200" y="5257800"/>
            <a:ext cx="3124200" cy="1477328"/>
          </a:xfrm>
          <a:prstGeom prst="rect">
            <a:avLst/>
          </a:prstGeom>
          <a:solidFill>
            <a:srgbClr val="FFC000"/>
          </a:solidFill>
        </p:spPr>
        <p:txBody>
          <a:bodyPr wrap="square" rtlCol="0">
            <a:spAutoFit/>
          </a:bodyPr>
          <a:lstStyle/>
          <a:p>
            <a:pPr algn="ctr"/>
            <a:r>
              <a:rPr lang="en-US" dirty="0" smtClean="0"/>
              <a:t>Reduction in accuracy, most probably due to increased length of text as compared to previous challenges</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endParaRPr kumimoji="0" lang="en-US" sz="3400" b="0" i="1"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7" name="Content Placeholder 6"/>
          <p:cNvGraphicFramePr>
            <a:graphicFrameLocks noGrp="1"/>
          </p:cNvGraphicFramePr>
          <p:nvPr>
            <p:ph idx="1"/>
          </p:nvPr>
        </p:nvGraphicFramePr>
        <p:xfrm>
          <a:off x="-304800" y="1828800"/>
          <a:ext cx="96774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ounded Rectangle 9"/>
          <p:cNvSpPr/>
          <p:nvPr/>
        </p:nvSpPr>
        <p:spPr>
          <a:xfrm>
            <a:off x="0" y="0"/>
            <a:ext cx="6019800" cy="3048000"/>
          </a:xfrm>
          <a:prstGeom prst="roundRect">
            <a:avLst/>
          </a:prstGeom>
          <a:solidFill>
            <a:schemeClr val="accent3">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lvl="0" indent="-514350" algn="ctr">
              <a:spcBef>
                <a:spcPct val="20000"/>
              </a:spcBef>
            </a:pPr>
            <a:r>
              <a:rPr lang="en-US" dirty="0" smtClean="0"/>
              <a:t>Main task: </a:t>
            </a:r>
            <a:r>
              <a:rPr lang="en-US" i="1" dirty="0" smtClean="0">
                <a:solidFill>
                  <a:srgbClr val="7030A0"/>
                </a:solidFill>
              </a:rPr>
              <a:t>Text Entailment in Corpus</a:t>
            </a:r>
            <a:r>
              <a:rPr lang="en-US" dirty="0" smtClean="0">
                <a:solidFill>
                  <a:srgbClr val="7030A0"/>
                </a:solidFill>
              </a:rPr>
              <a:t> </a:t>
            </a:r>
            <a:endParaRPr lang="en-US" i="1" dirty="0" smtClean="0">
              <a:solidFill>
                <a:srgbClr val="7030A0"/>
              </a:solidFill>
            </a:endParaRPr>
          </a:p>
          <a:p>
            <a:pPr marL="514350" lvl="0" indent="-514350" algn="ctr">
              <a:spcBef>
                <a:spcPct val="20000"/>
              </a:spcBef>
            </a:pPr>
            <a:r>
              <a:rPr lang="en-US" dirty="0" smtClean="0"/>
              <a:t>Main Subtask:</a:t>
            </a:r>
            <a:r>
              <a:rPr lang="en-US" i="1" dirty="0" smtClean="0"/>
              <a:t> </a:t>
            </a:r>
            <a:r>
              <a:rPr lang="en-US" i="1" dirty="0" smtClean="0">
                <a:solidFill>
                  <a:srgbClr val="7030A0"/>
                </a:solidFill>
              </a:rPr>
              <a:t>Novelty Detection</a:t>
            </a:r>
            <a:endParaRPr lang="en-US" dirty="0" smtClean="0">
              <a:solidFill>
                <a:srgbClr val="7030A0"/>
              </a:solidFill>
            </a:endParaRPr>
          </a:p>
          <a:p>
            <a:pPr marL="514350" lvl="0" indent="-514350" algn="ctr">
              <a:spcBef>
                <a:spcPct val="20000"/>
              </a:spcBef>
            </a:pPr>
            <a:r>
              <a:rPr lang="en-US" dirty="0" smtClean="0"/>
              <a:t>Pilot Task: </a:t>
            </a:r>
            <a:r>
              <a:rPr lang="en-US" i="1" dirty="0" smtClean="0">
                <a:solidFill>
                  <a:srgbClr val="7030A0"/>
                </a:solidFill>
              </a:rPr>
              <a:t>Knowledge Base Population (KBP) Validation</a:t>
            </a:r>
            <a:endParaRPr lang="en-US" dirty="0" smtClean="0">
              <a:solidFill>
                <a:srgbClr val="7030A0"/>
              </a:solidFill>
            </a:endParaRPr>
          </a:p>
          <a:p>
            <a:pPr algn="ctr"/>
            <a:r>
              <a:rPr lang="en-US" dirty="0" smtClean="0"/>
              <a:t>Best Accuracy :</a:t>
            </a:r>
          </a:p>
          <a:p>
            <a:pPr algn="ctr"/>
            <a:r>
              <a:rPr lang="en-US" dirty="0" smtClean="0"/>
              <a:t>Main Task: F-measure=0.4801</a:t>
            </a:r>
          </a:p>
          <a:p>
            <a:pPr algn="ctr"/>
            <a:r>
              <a:rPr lang="en-US" dirty="0" smtClean="0"/>
              <a:t>Main Subtask: F-measure=0.8291</a:t>
            </a:r>
          </a:p>
          <a:p>
            <a:pPr algn="ctr"/>
            <a:r>
              <a:rPr lang="en-US" dirty="0" smtClean="0"/>
              <a:t>Pilot Task:</a:t>
            </a:r>
          </a:p>
          <a:p>
            <a:pPr algn="ctr"/>
            <a:r>
              <a:rPr lang="en-US" dirty="0" smtClean="0"/>
              <a:t>Generic RTE System: F-measure=0.2550</a:t>
            </a:r>
          </a:p>
          <a:p>
            <a:pPr algn="ctr"/>
            <a:r>
              <a:rPr lang="en-US" dirty="0" smtClean="0"/>
              <a:t>Tailored RTE System: F-measure=0.3307</a:t>
            </a:r>
            <a:endParaRPr lang="en-US" dirty="0"/>
          </a:p>
        </p:txBody>
      </p:sp>
      <p:sp>
        <p:nvSpPr>
          <p:cNvPr id="26" name="Notched Right Arrow 25"/>
          <p:cNvSpPr/>
          <p:nvPr/>
        </p:nvSpPr>
        <p:spPr>
          <a:xfrm rot="14023850">
            <a:off x="5883555" y="2518674"/>
            <a:ext cx="1480685" cy="457200"/>
          </a:xfrm>
          <a:prstGeom prst="notchedRightArrow">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410200" y="5103674"/>
            <a:ext cx="3124200" cy="1754326"/>
          </a:xfrm>
          <a:prstGeom prst="rect">
            <a:avLst/>
          </a:prstGeom>
          <a:solidFill>
            <a:srgbClr val="FFC000"/>
          </a:solidFill>
        </p:spPr>
        <p:txBody>
          <a:bodyPr wrap="square" rtlCol="0">
            <a:spAutoFit/>
          </a:bodyPr>
          <a:lstStyle/>
          <a:p>
            <a:pPr algn="ctr"/>
            <a:r>
              <a:rPr lang="en-US" dirty="0" smtClean="0"/>
              <a:t>Improvement in accuracy as compared to RTE 5</a:t>
            </a:r>
          </a:p>
          <a:p>
            <a:pPr algn="ctr"/>
            <a:r>
              <a:rPr lang="en-US" dirty="0" smtClean="0"/>
              <a:t>KBP task proved to be very challenging due to difference in Development and Test sets</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endParaRPr kumimoji="0" lang="en-US" sz="3400" b="0" i="1"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7" name="Content Placeholder 6"/>
          <p:cNvGraphicFramePr>
            <a:graphicFrameLocks noGrp="1"/>
          </p:cNvGraphicFramePr>
          <p:nvPr>
            <p:ph idx="1"/>
          </p:nvPr>
        </p:nvGraphicFramePr>
        <p:xfrm>
          <a:off x="-304800" y="1828800"/>
          <a:ext cx="96774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ounded Rectangle 9"/>
          <p:cNvSpPr/>
          <p:nvPr/>
        </p:nvSpPr>
        <p:spPr>
          <a:xfrm>
            <a:off x="0" y="0"/>
            <a:ext cx="6019800" cy="3048000"/>
          </a:xfrm>
          <a:prstGeom prst="roundRect">
            <a:avLst/>
          </a:prstGeom>
          <a:solidFill>
            <a:schemeClr val="accent3">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lvl="0" indent="-514350" algn="ctr">
              <a:spcBef>
                <a:spcPct val="20000"/>
              </a:spcBef>
            </a:pPr>
            <a:endParaRPr lang="en-US" dirty="0" smtClean="0"/>
          </a:p>
          <a:p>
            <a:pPr marL="514350" lvl="0" indent="-514350" algn="ctr">
              <a:spcBef>
                <a:spcPct val="20000"/>
              </a:spcBef>
            </a:pPr>
            <a:r>
              <a:rPr lang="en-US" dirty="0" smtClean="0"/>
              <a:t>Main task: </a:t>
            </a:r>
            <a:r>
              <a:rPr lang="en-US" i="1" dirty="0" smtClean="0">
                <a:solidFill>
                  <a:srgbClr val="7030A0"/>
                </a:solidFill>
              </a:rPr>
              <a:t>Text Entailment in Corpus</a:t>
            </a:r>
            <a:r>
              <a:rPr lang="en-US" dirty="0" smtClean="0">
                <a:solidFill>
                  <a:srgbClr val="7030A0"/>
                </a:solidFill>
              </a:rPr>
              <a:t> </a:t>
            </a:r>
            <a:endParaRPr lang="en-US" i="1" dirty="0" smtClean="0">
              <a:solidFill>
                <a:srgbClr val="7030A0"/>
              </a:solidFill>
            </a:endParaRPr>
          </a:p>
          <a:p>
            <a:pPr marL="514350" lvl="0" indent="-514350" algn="ctr">
              <a:spcBef>
                <a:spcPct val="20000"/>
              </a:spcBef>
            </a:pPr>
            <a:r>
              <a:rPr lang="en-US" dirty="0" smtClean="0"/>
              <a:t>Subtask:</a:t>
            </a:r>
            <a:r>
              <a:rPr lang="en-US" i="1" dirty="0" smtClean="0"/>
              <a:t> </a:t>
            </a:r>
            <a:r>
              <a:rPr lang="en-US" i="1" dirty="0" smtClean="0">
                <a:solidFill>
                  <a:srgbClr val="7030A0"/>
                </a:solidFill>
              </a:rPr>
              <a:t>Novelty Detection and</a:t>
            </a:r>
            <a:r>
              <a:rPr lang="en-US" dirty="0" smtClean="0"/>
              <a:t> </a:t>
            </a:r>
            <a:r>
              <a:rPr lang="en-US" i="1" dirty="0" smtClean="0">
                <a:solidFill>
                  <a:srgbClr val="7030A0"/>
                </a:solidFill>
              </a:rPr>
              <a:t>Knowledge Base Population (KBP) Validation</a:t>
            </a:r>
            <a:endParaRPr lang="en-US" dirty="0" smtClean="0">
              <a:solidFill>
                <a:srgbClr val="7030A0"/>
              </a:solidFill>
            </a:endParaRPr>
          </a:p>
          <a:p>
            <a:pPr algn="ctr"/>
            <a:r>
              <a:rPr lang="en-US" dirty="0" smtClean="0"/>
              <a:t>Best Accuracy :</a:t>
            </a:r>
          </a:p>
          <a:p>
            <a:pPr algn="ctr"/>
            <a:r>
              <a:rPr lang="en-US" dirty="0" smtClean="0"/>
              <a:t>Main Task: F-measure=0.4800</a:t>
            </a:r>
          </a:p>
          <a:p>
            <a:pPr algn="ctr"/>
            <a:r>
              <a:rPr lang="en-US" dirty="0" smtClean="0"/>
              <a:t>Sub Task: Novelty Detection: F-measure=0.9095</a:t>
            </a:r>
          </a:p>
          <a:p>
            <a:pPr algn="ctr"/>
            <a:r>
              <a:rPr lang="en-US" dirty="0" smtClean="0"/>
              <a:t>KBP Validation: </a:t>
            </a:r>
          </a:p>
          <a:p>
            <a:pPr algn="ctr"/>
            <a:r>
              <a:rPr lang="en-US" dirty="0" smtClean="0"/>
              <a:t>Generic RTE System: F-measure=0.1902</a:t>
            </a:r>
          </a:p>
          <a:p>
            <a:pPr algn="ctr"/>
            <a:r>
              <a:rPr lang="en-US" dirty="0" smtClean="0"/>
              <a:t>Tailored RTE System: F-measure=0.1834</a:t>
            </a:r>
          </a:p>
          <a:p>
            <a:pPr algn="ctr"/>
            <a:endParaRPr lang="en-US" dirty="0" smtClean="0"/>
          </a:p>
          <a:p>
            <a:pPr algn="ctr"/>
            <a:endParaRPr lang="en-US" dirty="0"/>
          </a:p>
        </p:txBody>
      </p:sp>
      <p:sp>
        <p:nvSpPr>
          <p:cNvPr id="9" name="Left Arrow 8"/>
          <p:cNvSpPr/>
          <p:nvPr/>
        </p:nvSpPr>
        <p:spPr>
          <a:xfrm>
            <a:off x="6248400" y="1447800"/>
            <a:ext cx="1981200" cy="381000"/>
          </a:xfrm>
          <a:prstGeom prst="leftArrow">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229600" y="1524000"/>
            <a:ext cx="152400" cy="251460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4419600" y="5105400"/>
            <a:ext cx="4572000" cy="1754326"/>
          </a:xfrm>
          <a:prstGeom prst="rect">
            <a:avLst/>
          </a:prstGeom>
          <a:solidFill>
            <a:srgbClr val="FFC000"/>
          </a:solidFill>
        </p:spPr>
        <p:txBody>
          <a:bodyPr wrap="square" rtlCol="0">
            <a:spAutoFit/>
          </a:bodyPr>
          <a:lstStyle/>
          <a:p>
            <a:pPr algn="ctr"/>
            <a:r>
              <a:rPr lang="en-US" dirty="0" smtClean="0"/>
              <a:t>Improvement in accuracy for Text Entailment in corpus and Novelty Detection.</a:t>
            </a:r>
          </a:p>
          <a:p>
            <a:pPr algn="ctr"/>
            <a:r>
              <a:rPr lang="en-US" dirty="0" smtClean="0"/>
              <a:t>Reduction in performance of KBP task, shows most RTE systems are not robust enough to process large data.</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RTE 6 Main Task:</a:t>
            </a:r>
            <a:endParaRPr lang="en-US" dirty="0"/>
          </a:p>
        </p:txBody>
      </p:sp>
      <p:sp>
        <p:nvSpPr>
          <p:cNvPr id="3" name="Title 2"/>
          <p:cNvSpPr>
            <a:spLocks noGrp="1"/>
          </p:cNvSpPr>
          <p:nvPr>
            <p:ph type="title"/>
          </p:nvPr>
        </p:nvSpPr>
        <p:spPr/>
        <p:txBody>
          <a:bodyPr/>
          <a:lstStyle/>
          <a:p>
            <a:r>
              <a:rPr lang="en-US" dirty="0" smtClean="0"/>
              <a:t>To our surprise…</a:t>
            </a:r>
            <a:endParaRPr lang="en-US" dirty="0"/>
          </a:p>
        </p:txBody>
      </p:sp>
      <p:pic>
        <p:nvPicPr>
          <p:cNvPr id="5" name="Picture 2"/>
          <p:cNvPicPr>
            <a:picLocks noChangeAspect="1" noChangeArrowheads="1"/>
          </p:cNvPicPr>
          <p:nvPr/>
        </p:nvPicPr>
        <p:blipFill>
          <a:blip r:embed="rId2"/>
          <a:srcRect/>
          <a:stretch>
            <a:fillRect/>
          </a:stretch>
        </p:blipFill>
        <p:spPr bwMode="auto">
          <a:xfrm>
            <a:off x="838200" y="3124200"/>
            <a:ext cx="7439025" cy="2305050"/>
          </a:xfrm>
          <a:prstGeom prst="rect">
            <a:avLst/>
          </a:prstGeom>
          <a:noFill/>
          <a:ln w="9525">
            <a:noFill/>
            <a:miter lim="800000"/>
            <a:headEnd/>
            <a:tailEnd/>
          </a:ln>
          <a:effectLst/>
        </p:spPr>
      </p:pic>
      <p:pic>
        <p:nvPicPr>
          <p:cNvPr id="6" name="Picture 5"/>
          <p:cNvPicPr>
            <a:picLocks noChangeAspect="1" noChangeArrowheads="1"/>
          </p:cNvPicPr>
          <p:nvPr/>
        </p:nvPicPr>
        <p:blipFill>
          <a:blip r:embed="rId3"/>
          <a:srcRect/>
          <a:stretch>
            <a:fillRect/>
          </a:stretch>
        </p:blipFill>
        <p:spPr bwMode="auto">
          <a:xfrm>
            <a:off x="838200" y="2590800"/>
            <a:ext cx="7439025" cy="1181100"/>
          </a:xfrm>
          <a:prstGeom prst="rect">
            <a:avLst/>
          </a:prstGeom>
          <a:noFill/>
          <a:ln w="9525">
            <a:noFill/>
            <a:miter lim="800000"/>
            <a:headEnd/>
            <a:tailEnd/>
          </a:ln>
          <a:effectLst/>
        </p:spPr>
      </p:pic>
      <p:sp>
        <p:nvSpPr>
          <p:cNvPr id="7" name="Rounded Rectangle 6"/>
          <p:cNvSpPr/>
          <p:nvPr/>
        </p:nvSpPr>
        <p:spPr>
          <a:xfrm>
            <a:off x="685800" y="3657600"/>
            <a:ext cx="7696200" cy="685800"/>
          </a:xfrm>
          <a:prstGeom prst="roundRect">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idx="4294967295"/>
          </p:nvPr>
        </p:nvSpPr>
        <p:spPr>
          <a:xfrm>
            <a:off x="609600" y="609600"/>
            <a:ext cx="7848600" cy="838200"/>
          </a:xfrm>
        </p:spPr>
        <p:txBody>
          <a:bodyPr anchor="b"/>
          <a:lstStyle/>
          <a:p>
            <a:r>
              <a:rPr lang="en-US" sz="4000"/>
              <a:t>Basic Representations</a:t>
            </a:r>
          </a:p>
        </p:txBody>
      </p:sp>
      <p:sp>
        <p:nvSpPr>
          <p:cNvPr id="34820" name="Text Box 3"/>
          <p:cNvSpPr txBox="1">
            <a:spLocks noChangeArrowheads="1"/>
          </p:cNvSpPr>
          <p:nvPr/>
        </p:nvSpPr>
        <p:spPr bwMode="auto">
          <a:xfrm>
            <a:off x="509588" y="2135188"/>
            <a:ext cx="2089150" cy="650875"/>
          </a:xfrm>
          <a:prstGeom prst="rect">
            <a:avLst/>
          </a:prstGeom>
          <a:solidFill>
            <a:srgbClr val="FFFFCC"/>
          </a:solidFill>
          <a:ln w="9525">
            <a:solidFill>
              <a:schemeClr val="hlink"/>
            </a:solidFill>
            <a:miter lim="800000"/>
            <a:headEnd/>
            <a:tailEnd/>
          </a:ln>
        </p:spPr>
        <p:txBody>
          <a:bodyPr>
            <a:spAutoFit/>
          </a:bodyPr>
          <a:lstStyle/>
          <a:p>
            <a:pPr algn="ctr">
              <a:lnSpc>
                <a:spcPct val="90000"/>
              </a:lnSpc>
              <a:spcBef>
                <a:spcPct val="50000"/>
              </a:spcBef>
            </a:pPr>
            <a:r>
              <a:rPr lang="en-US" sz="2000" b="1" i="1">
                <a:cs typeface="Arial" pitchFamily="34" charset="0"/>
              </a:rPr>
              <a:t>Meaning</a:t>
            </a:r>
            <a:br>
              <a:rPr lang="en-US" sz="2000" b="1" i="1">
                <a:cs typeface="Arial" pitchFamily="34" charset="0"/>
              </a:rPr>
            </a:br>
            <a:r>
              <a:rPr lang="en-US" sz="2000" b="1" i="1">
                <a:cs typeface="Arial" pitchFamily="34" charset="0"/>
              </a:rPr>
              <a:t>Representation</a:t>
            </a:r>
          </a:p>
        </p:txBody>
      </p:sp>
      <p:sp>
        <p:nvSpPr>
          <p:cNvPr id="34821" name="Text Box 4"/>
          <p:cNvSpPr txBox="1">
            <a:spLocks noChangeArrowheads="1"/>
          </p:cNvSpPr>
          <p:nvPr/>
        </p:nvSpPr>
        <p:spPr bwMode="auto">
          <a:xfrm>
            <a:off x="568325" y="4237038"/>
            <a:ext cx="2030413" cy="376237"/>
          </a:xfrm>
          <a:prstGeom prst="rect">
            <a:avLst/>
          </a:prstGeom>
          <a:solidFill>
            <a:srgbClr val="FFFFCC"/>
          </a:solidFill>
          <a:ln w="9525">
            <a:solidFill>
              <a:schemeClr val="hlink"/>
            </a:solidFill>
            <a:miter lim="800000"/>
            <a:headEnd/>
            <a:tailEnd/>
          </a:ln>
        </p:spPr>
        <p:txBody>
          <a:bodyPr>
            <a:spAutoFit/>
          </a:bodyPr>
          <a:lstStyle/>
          <a:p>
            <a:pPr algn="ctr">
              <a:lnSpc>
                <a:spcPct val="90000"/>
              </a:lnSpc>
              <a:spcBef>
                <a:spcPct val="50000"/>
              </a:spcBef>
            </a:pPr>
            <a:r>
              <a:rPr lang="en-US" sz="2000" b="1" i="1">
                <a:cs typeface="Arial" pitchFamily="34" charset="0"/>
              </a:rPr>
              <a:t>Raw Text</a:t>
            </a:r>
            <a:r>
              <a:rPr lang="en-US" sz="2000" b="1" i="1">
                <a:solidFill>
                  <a:schemeClr val="folHlink"/>
                </a:solidFill>
                <a:cs typeface="Arial" pitchFamily="34" charset="0"/>
              </a:rPr>
              <a:t> </a:t>
            </a:r>
          </a:p>
        </p:txBody>
      </p:sp>
      <p:sp>
        <p:nvSpPr>
          <p:cNvPr id="34822" name="Line 5"/>
          <p:cNvSpPr>
            <a:spLocks noChangeShapeType="1"/>
          </p:cNvSpPr>
          <p:nvPr/>
        </p:nvSpPr>
        <p:spPr bwMode="auto">
          <a:xfrm>
            <a:off x="1871663" y="3754438"/>
            <a:ext cx="5867400" cy="0"/>
          </a:xfrm>
          <a:prstGeom prst="line">
            <a:avLst/>
          </a:prstGeom>
          <a:noFill/>
          <a:ln w="9525">
            <a:solidFill>
              <a:schemeClr val="tx1"/>
            </a:solidFill>
            <a:round/>
            <a:headEnd/>
            <a:tailEnd/>
          </a:ln>
        </p:spPr>
        <p:txBody>
          <a:bodyPr wrap="none" anchor="ctr"/>
          <a:lstStyle/>
          <a:p>
            <a:endParaRPr lang="en-US"/>
          </a:p>
        </p:txBody>
      </p:sp>
      <p:sp>
        <p:nvSpPr>
          <p:cNvPr id="34823" name="Oval 6"/>
          <p:cNvSpPr>
            <a:spLocks noChangeArrowheads="1"/>
          </p:cNvSpPr>
          <p:nvPr/>
        </p:nvSpPr>
        <p:spPr bwMode="auto">
          <a:xfrm>
            <a:off x="4327525" y="2581275"/>
            <a:ext cx="304800" cy="228600"/>
          </a:xfrm>
          <a:prstGeom prst="ellipse">
            <a:avLst/>
          </a:prstGeom>
          <a:noFill/>
          <a:ln w="28575">
            <a:solidFill>
              <a:schemeClr val="tx1"/>
            </a:solidFill>
            <a:round/>
            <a:headEnd/>
            <a:tailEnd/>
          </a:ln>
        </p:spPr>
        <p:txBody>
          <a:bodyPr wrap="none" anchor="ctr"/>
          <a:lstStyle/>
          <a:p>
            <a:pPr algn="ctr"/>
            <a:endParaRPr lang="it-IT" sz="2400" b="1">
              <a:solidFill>
                <a:schemeClr val="accent2"/>
              </a:solidFill>
              <a:cs typeface="Arial" pitchFamily="34" charset="0"/>
            </a:endParaRPr>
          </a:p>
        </p:txBody>
      </p:sp>
      <p:sp>
        <p:nvSpPr>
          <p:cNvPr id="34824" name="Oval 7"/>
          <p:cNvSpPr>
            <a:spLocks noChangeArrowheads="1"/>
          </p:cNvSpPr>
          <p:nvPr/>
        </p:nvSpPr>
        <p:spPr bwMode="auto">
          <a:xfrm>
            <a:off x="6615113" y="4440238"/>
            <a:ext cx="304800" cy="228600"/>
          </a:xfrm>
          <a:prstGeom prst="ellipse">
            <a:avLst/>
          </a:prstGeom>
          <a:noFill/>
          <a:ln w="28575">
            <a:solidFill>
              <a:schemeClr val="folHlink"/>
            </a:solidFill>
            <a:round/>
            <a:headEnd/>
            <a:tailEnd/>
          </a:ln>
        </p:spPr>
        <p:txBody>
          <a:bodyPr wrap="none" anchor="ctr"/>
          <a:lstStyle/>
          <a:p>
            <a:pPr algn="r" eaLnBrk="1" hangingPunct="1"/>
            <a:endParaRPr lang="it-IT" sz="2800">
              <a:latin typeface="Tahoma" pitchFamily="34" charset="0"/>
            </a:endParaRPr>
          </a:p>
        </p:txBody>
      </p:sp>
      <p:sp>
        <p:nvSpPr>
          <p:cNvPr id="34825" name="Oval 8"/>
          <p:cNvSpPr>
            <a:spLocks noChangeArrowheads="1"/>
          </p:cNvSpPr>
          <p:nvPr/>
        </p:nvSpPr>
        <p:spPr bwMode="auto">
          <a:xfrm>
            <a:off x="3824288" y="4440238"/>
            <a:ext cx="304800" cy="228600"/>
          </a:xfrm>
          <a:prstGeom prst="ellipse">
            <a:avLst/>
          </a:prstGeom>
          <a:noFill/>
          <a:ln w="28575">
            <a:solidFill>
              <a:schemeClr val="folHlink"/>
            </a:solidFill>
            <a:round/>
            <a:headEnd/>
            <a:tailEnd/>
          </a:ln>
        </p:spPr>
        <p:txBody>
          <a:bodyPr wrap="none" anchor="ctr"/>
          <a:lstStyle/>
          <a:p>
            <a:pPr algn="r" eaLnBrk="1" hangingPunct="1"/>
            <a:endParaRPr lang="it-IT" sz="2800">
              <a:latin typeface="Tahoma" pitchFamily="34" charset="0"/>
            </a:endParaRPr>
          </a:p>
        </p:txBody>
      </p:sp>
      <p:cxnSp>
        <p:nvCxnSpPr>
          <p:cNvPr id="34826" name="AutoShape 9"/>
          <p:cNvCxnSpPr>
            <a:cxnSpLocks noChangeShapeType="1"/>
            <a:stCxn id="34823" idx="4"/>
          </p:cNvCxnSpPr>
          <p:nvPr/>
        </p:nvCxnSpPr>
        <p:spPr bwMode="auto">
          <a:xfrm flipH="1">
            <a:off x="4019550" y="2824163"/>
            <a:ext cx="460375" cy="1616075"/>
          </a:xfrm>
          <a:prstGeom prst="straightConnector1">
            <a:avLst/>
          </a:prstGeom>
          <a:noFill/>
          <a:ln w="19050">
            <a:solidFill>
              <a:schemeClr val="tx1"/>
            </a:solidFill>
            <a:round/>
            <a:headEnd type="arrow" w="med" len="med"/>
            <a:tailEnd/>
          </a:ln>
        </p:spPr>
      </p:cxnSp>
      <p:cxnSp>
        <p:nvCxnSpPr>
          <p:cNvPr id="34827" name="AutoShape 10"/>
          <p:cNvCxnSpPr>
            <a:cxnSpLocks noChangeShapeType="1"/>
            <a:stCxn id="34829" idx="4"/>
            <a:endCxn id="34824" idx="0"/>
          </p:cNvCxnSpPr>
          <p:nvPr/>
        </p:nvCxnSpPr>
        <p:spPr bwMode="auto">
          <a:xfrm>
            <a:off x="6118225" y="2813050"/>
            <a:ext cx="649288" cy="1612900"/>
          </a:xfrm>
          <a:prstGeom prst="straightConnector1">
            <a:avLst/>
          </a:prstGeom>
          <a:noFill/>
          <a:ln w="19050">
            <a:solidFill>
              <a:schemeClr val="tx1"/>
            </a:solidFill>
            <a:round/>
            <a:headEnd type="arrow" w="med" len="med"/>
            <a:tailEnd/>
          </a:ln>
        </p:spPr>
      </p:cxnSp>
      <p:cxnSp>
        <p:nvCxnSpPr>
          <p:cNvPr id="34828" name="AutoShape 11"/>
          <p:cNvCxnSpPr>
            <a:cxnSpLocks noChangeShapeType="1"/>
            <a:stCxn id="34824" idx="2"/>
            <a:endCxn id="34825" idx="6"/>
          </p:cNvCxnSpPr>
          <p:nvPr/>
        </p:nvCxnSpPr>
        <p:spPr bwMode="auto">
          <a:xfrm flipH="1">
            <a:off x="4143375" y="4554538"/>
            <a:ext cx="2457450" cy="0"/>
          </a:xfrm>
          <a:prstGeom prst="straightConnector1">
            <a:avLst/>
          </a:prstGeom>
          <a:noFill/>
          <a:ln w="19050">
            <a:solidFill>
              <a:schemeClr val="folHlink"/>
            </a:solidFill>
            <a:round/>
            <a:headEnd type="arrow" w="med" len="med"/>
            <a:tailEnd/>
          </a:ln>
        </p:spPr>
      </p:cxnSp>
      <p:sp>
        <p:nvSpPr>
          <p:cNvPr id="34829" name="Oval 13"/>
          <p:cNvSpPr>
            <a:spLocks noChangeArrowheads="1"/>
          </p:cNvSpPr>
          <p:nvPr/>
        </p:nvSpPr>
        <p:spPr bwMode="auto">
          <a:xfrm>
            <a:off x="5965825" y="2570163"/>
            <a:ext cx="304800" cy="228600"/>
          </a:xfrm>
          <a:prstGeom prst="ellipse">
            <a:avLst/>
          </a:prstGeom>
          <a:noFill/>
          <a:ln w="28575">
            <a:solidFill>
              <a:schemeClr val="tx1"/>
            </a:solidFill>
            <a:round/>
            <a:headEnd/>
            <a:tailEnd/>
          </a:ln>
        </p:spPr>
        <p:txBody>
          <a:bodyPr wrap="none" anchor="ctr"/>
          <a:lstStyle/>
          <a:p>
            <a:pPr algn="ctr"/>
            <a:endParaRPr lang="it-IT" sz="2400" b="1">
              <a:solidFill>
                <a:schemeClr val="accent2"/>
              </a:solidFill>
              <a:cs typeface="Arial" pitchFamily="34" charset="0"/>
            </a:endParaRPr>
          </a:p>
        </p:txBody>
      </p:sp>
      <p:cxnSp>
        <p:nvCxnSpPr>
          <p:cNvPr id="34830" name="AutoShape 14"/>
          <p:cNvCxnSpPr>
            <a:cxnSpLocks noChangeShapeType="1"/>
            <a:stCxn id="34829" idx="2"/>
            <a:endCxn id="34823" idx="6"/>
          </p:cNvCxnSpPr>
          <p:nvPr/>
        </p:nvCxnSpPr>
        <p:spPr bwMode="auto">
          <a:xfrm flipH="1">
            <a:off x="4646613" y="2684463"/>
            <a:ext cx="1304925" cy="11112"/>
          </a:xfrm>
          <a:prstGeom prst="straightConnector1">
            <a:avLst/>
          </a:prstGeom>
          <a:noFill/>
          <a:ln w="19050">
            <a:solidFill>
              <a:schemeClr val="tx1"/>
            </a:solidFill>
            <a:round/>
            <a:headEnd type="arrow" w="med" len="med"/>
            <a:tailEnd/>
          </a:ln>
        </p:spPr>
      </p:cxnSp>
      <p:sp>
        <p:nvSpPr>
          <p:cNvPr id="34831" name="Text Box 15"/>
          <p:cNvSpPr txBox="1">
            <a:spLocks noChangeArrowheads="1"/>
          </p:cNvSpPr>
          <p:nvPr/>
        </p:nvSpPr>
        <p:spPr bwMode="auto">
          <a:xfrm>
            <a:off x="4038600" y="2209800"/>
            <a:ext cx="2514600" cy="339725"/>
          </a:xfrm>
          <a:prstGeom prst="rect">
            <a:avLst/>
          </a:prstGeom>
          <a:solidFill>
            <a:schemeClr val="bg1"/>
          </a:solidFill>
          <a:ln w="9525">
            <a:noFill/>
            <a:miter lim="800000"/>
            <a:headEnd/>
            <a:tailEnd/>
          </a:ln>
        </p:spPr>
        <p:txBody>
          <a:bodyPr>
            <a:spAutoFit/>
          </a:bodyPr>
          <a:lstStyle/>
          <a:p>
            <a:pPr algn="ctr">
              <a:lnSpc>
                <a:spcPct val="90000"/>
              </a:lnSpc>
              <a:spcBef>
                <a:spcPct val="50000"/>
              </a:spcBef>
            </a:pPr>
            <a:r>
              <a:rPr lang="en-US">
                <a:latin typeface="Arial Unicode MS" pitchFamily="34" charset="-128"/>
              </a:rPr>
              <a:t>Inference</a:t>
            </a:r>
          </a:p>
        </p:txBody>
      </p:sp>
      <p:sp>
        <p:nvSpPr>
          <p:cNvPr id="34832" name="Text Box 16"/>
          <p:cNvSpPr txBox="1">
            <a:spLocks noChangeArrowheads="1"/>
          </p:cNvSpPr>
          <p:nvPr/>
        </p:nvSpPr>
        <p:spPr bwMode="auto">
          <a:xfrm>
            <a:off x="2024063" y="3354388"/>
            <a:ext cx="1960562" cy="349250"/>
          </a:xfrm>
          <a:prstGeom prst="rect">
            <a:avLst/>
          </a:prstGeom>
          <a:solidFill>
            <a:srgbClr val="FFFFCC"/>
          </a:solidFill>
          <a:ln w="9525">
            <a:solidFill>
              <a:schemeClr val="hlink"/>
            </a:solidFill>
            <a:miter lim="800000"/>
            <a:headEnd/>
            <a:tailEnd/>
          </a:ln>
        </p:spPr>
        <p:txBody>
          <a:bodyPr>
            <a:spAutoFit/>
          </a:bodyPr>
          <a:lstStyle/>
          <a:p>
            <a:pPr algn="ctr">
              <a:lnSpc>
                <a:spcPct val="90000"/>
              </a:lnSpc>
              <a:spcBef>
                <a:spcPct val="50000"/>
              </a:spcBef>
            </a:pPr>
            <a:r>
              <a:rPr lang="en-US">
                <a:latin typeface="Arial Unicode MS" pitchFamily="34" charset="-128"/>
              </a:rPr>
              <a:t>Representation</a:t>
            </a:r>
          </a:p>
        </p:txBody>
      </p:sp>
      <p:sp>
        <p:nvSpPr>
          <p:cNvPr id="34833" name="Text Box 17"/>
          <p:cNvSpPr txBox="1">
            <a:spLocks noChangeArrowheads="1"/>
          </p:cNvSpPr>
          <p:nvPr/>
        </p:nvSpPr>
        <p:spPr bwMode="auto">
          <a:xfrm>
            <a:off x="4254500" y="4678363"/>
            <a:ext cx="2232025" cy="339725"/>
          </a:xfrm>
          <a:prstGeom prst="rect">
            <a:avLst/>
          </a:prstGeom>
          <a:solidFill>
            <a:schemeClr val="bg1"/>
          </a:solidFill>
          <a:ln w="9525">
            <a:noFill/>
            <a:miter lim="800000"/>
            <a:headEnd/>
            <a:tailEnd/>
          </a:ln>
        </p:spPr>
        <p:txBody>
          <a:bodyPr>
            <a:spAutoFit/>
          </a:bodyPr>
          <a:lstStyle/>
          <a:p>
            <a:pPr algn="ctr">
              <a:lnSpc>
                <a:spcPct val="90000"/>
              </a:lnSpc>
              <a:spcBef>
                <a:spcPct val="50000"/>
              </a:spcBef>
            </a:pPr>
            <a:r>
              <a:rPr lang="en-US">
                <a:latin typeface="Arial Unicode MS" pitchFamily="34" charset="-128"/>
              </a:rPr>
              <a:t>Text Entailment</a:t>
            </a:r>
          </a:p>
        </p:txBody>
      </p:sp>
      <p:sp>
        <p:nvSpPr>
          <p:cNvPr id="1559571" name="Freeform 19"/>
          <p:cNvSpPr>
            <a:spLocks/>
          </p:cNvSpPr>
          <p:nvPr/>
        </p:nvSpPr>
        <p:spPr bwMode="auto">
          <a:xfrm>
            <a:off x="4081463" y="4268788"/>
            <a:ext cx="2590800" cy="228600"/>
          </a:xfrm>
          <a:custGeom>
            <a:avLst/>
            <a:gdLst>
              <a:gd name="T0" fmla="*/ 0 w 1632"/>
              <a:gd name="T1" fmla="*/ 144 h 144"/>
              <a:gd name="T2" fmla="*/ 768 w 1632"/>
              <a:gd name="T3" fmla="*/ 0 h 144"/>
              <a:gd name="T4" fmla="*/ 1632 w 1632"/>
              <a:gd name="T5" fmla="*/ 144 h 144"/>
              <a:gd name="T6" fmla="*/ 0 60000 65536"/>
              <a:gd name="T7" fmla="*/ 0 60000 65536"/>
              <a:gd name="T8" fmla="*/ 0 60000 65536"/>
              <a:gd name="T9" fmla="*/ 0 w 1632"/>
              <a:gd name="T10" fmla="*/ 0 h 144"/>
              <a:gd name="T11" fmla="*/ 1632 w 1632"/>
              <a:gd name="T12" fmla="*/ 144 h 144"/>
            </a:gdLst>
            <a:ahLst/>
            <a:cxnLst>
              <a:cxn ang="T6">
                <a:pos x="T0" y="T1"/>
              </a:cxn>
              <a:cxn ang="T7">
                <a:pos x="T2" y="T3"/>
              </a:cxn>
              <a:cxn ang="T8">
                <a:pos x="T4" y="T5"/>
              </a:cxn>
            </a:cxnLst>
            <a:rect l="T9" t="T10" r="T11" b="T12"/>
            <a:pathLst>
              <a:path w="1632" h="144">
                <a:moveTo>
                  <a:pt x="0" y="144"/>
                </a:moveTo>
                <a:cubicBezTo>
                  <a:pt x="248" y="72"/>
                  <a:pt x="496" y="0"/>
                  <a:pt x="768" y="0"/>
                </a:cubicBezTo>
                <a:cubicBezTo>
                  <a:pt x="1040" y="0"/>
                  <a:pt x="1488" y="120"/>
                  <a:pt x="1632" y="144"/>
                </a:cubicBezTo>
              </a:path>
            </a:pathLst>
          </a:custGeom>
          <a:noFill/>
          <a:ln w="28575">
            <a:solidFill>
              <a:schemeClr val="hlink"/>
            </a:solidFill>
            <a:miter lim="800000"/>
            <a:headEnd/>
            <a:tailEnd type="triangle" w="med" len="med"/>
          </a:ln>
        </p:spPr>
        <p:txBody>
          <a:bodyPr wrap="none"/>
          <a:lstStyle/>
          <a:p>
            <a:pPr algn="r" eaLnBrk="1" hangingPunct="1"/>
            <a:endParaRPr lang="it-IT" sz="2800">
              <a:latin typeface="Tahoma" pitchFamily="34" charset="0"/>
            </a:endParaRPr>
          </a:p>
        </p:txBody>
      </p:sp>
      <p:sp>
        <p:nvSpPr>
          <p:cNvPr id="1559572" name="Freeform 20"/>
          <p:cNvSpPr>
            <a:spLocks/>
          </p:cNvSpPr>
          <p:nvPr/>
        </p:nvSpPr>
        <p:spPr bwMode="auto">
          <a:xfrm>
            <a:off x="4081463" y="3887788"/>
            <a:ext cx="2590800" cy="609600"/>
          </a:xfrm>
          <a:custGeom>
            <a:avLst/>
            <a:gdLst>
              <a:gd name="T0" fmla="*/ 0 w 1632"/>
              <a:gd name="T1" fmla="*/ 384 h 384"/>
              <a:gd name="T2" fmla="*/ 768 w 1632"/>
              <a:gd name="T3" fmla="*/ 0 h 384"/>
              <a:gd name="T4" fmla="*/ 1632 w 1632"/>
              <a:gd name="T5" fmla="*/ 384 h 384"/>
              <a:gd name="T6" fmla="*/ 0 60000 65536"/>
              <a:gd name="T7" fmla="*/ 0 60000 65536"/>
              <a:gd name="T8" fmla="*/ 0 60000 65536"/>
              <a:gd name="T9" fmla="*/ 0 w 1632"/>
              <a:gd name="T10" fmla="*/ 0 h 384"/>
              <a:gd name="T11" fmla="*/ 1632 w 1632"/>
              <a:gd name="T12" fmla="*/ 384 h 384"/>
            </a:gdLst>
            <a:ahLst/>
            <a:cxnLst>
              <a:cxn ang="T6">
                <a:pos x="T0" y="T1"/>
              </a:cxn>
              <a:cxn ang="T7">
                <a:pos x="T2" y="T3"/>
              </a:cxn>
              <a:cxn ang="T8">
                <a:pos x="T4" y="T5"/>
              </a:cxn>
            </a:cxnLst>
            <a:rect l="T9" t="T10" r="T11" b="T12"/>
            <a:pathLst>
              <a:path w="1632" h="384">
                <a:moveTo>
                  <a:pt x="0" y="384"/>
                </a:moveTo>
                <a:cubicBezTo>
                  <a:pt x="248" y="192"/>
                  <a:pt x="496" y="0"/>
                  <a:pt x="768" y="0"/>
                </a:cubicBezTo>
                <a:cubicBezTo>
                  <a:pt x="1040" y="0"/>
                  <a:pt x="1488" y="320"/>
                  <a:pt x="1632" y="384"/>
                </a:cubicBezTo>
              </a:path>
            </a:pathLst>
          </a:custGeom>
          <a:noFill/>
          <a:ln w="28575">
            <a:solidFill>
              <a:schemeClr val="hlink"/>
            </a:solidFill>
            <a:miter lim="800000"/>
            <a:headEnd/>
            <a:tailEnd type="triangle" w="med" len="med"/>
          </a:ln>
        </p:spPr>
        <p:txBody>
          <a:bodyPr wrap="none"/>
          <a:lstStyle/>
          <a:p>
            <a:pPr algn="r" eaLnBrk="1" hangingPunct="1"/>
            <a:endParaRPr lang="it-IT" sz="2800">
              <a:latin typeface="Tahoma" pitchFamily="34" charset="0"/>
            </a:endParaRPr>
          </a:p>
        </p:txBody>
      </p:sp>
      <p:sp>
        <p:nvSpPr>
          <p:cNvPr id="1559573" name="Freeform 21"/>
          <p:cNvSpPr>
            <a:spLocks/>
          </p:cNvSpPr>
          <p:nvPr/>
        </p:nvSpPr>
        <p:spPr bwMode="auto">
          <a:xfrm>
            <a:off x="4081463" y="3265488"/>
            <a:ext cx="2705100" cy="1409700"/>
          </a:xfrm>
          <a:custGeom>
            <a:avLst/>
            <a:gdLst>
              <a:gd name="T0" fmla="*/ 0 w 1704"/>
              <a:gd name="T1" fmla="*/ 776 h 888"/>
              <a:gd name="T2" fmla="*/ 336 w 1704"/>
              <a:gd name="T3" fmla="*/ 152 h 888"/>
              <a:gd name="T4" fmla="*/ 1152 w 1704"/>
              <a:gd name="T5" fmla="*/ 104 h 888"/>
              <a:gd name="T6" fmla="*/ 1632 w 1704"/>
              <a:gd name="T7" fmla="*/ 776 h 888"/>
              <a:gd name="T8" fmla="*/ 1584 w 1704"/>
              <a:gd name="T9" fmla="*/ 776 h 888"/>
              <a:gd name="T10" fmla="*/ 0 60000 65536"/>
              <a:gd name="T11" fmla="*/ 0 60000 65536"/>
              <a:gd name="T12" fmla="*/ 0 60000 65536"/>
              <a:gd name="T13" fmla="*/ 0 60000 65536"/>
              <a:gd name="T14" fmla="*/ 0 60000 65536"/>
              <a:gd name="T15" fmla="*/ 0 w 1704"/>
              <a:gd name="T16" fmla="*/ 0 h 888"/>
              <a:gd name="T17" fmla="*/ 1704 w 1704"/>
              <a:gd name="T18" fmla="*/ 888 h 888"/>
            </a:gdLst>
            <a:ahLst/>
            <a:cxnLst>
              <a:cxn ang="T10">
                <a:pos x="T0" y="T1"/>
              </a:cxn>
              <a:cxn ang="T11">
                <a:pos x="T2" y="T3"/>
              </a:cxn>
              <a:cxn ang="T12">
                <a:pos x="T4" y="T5"/>
              </a:cxn>
              <a:cxn ang="T13">
                <a:pos x="T6" y="T7"/>
              </a:cxn>
              <a:cxn ang="T14">
                <a:pos x="T8" y="T9"/>
              </a:cxn>
            </a:cxnLst>
            <a:rect l="T15" t="T16" r="T17" b="T18"/>
            <a:pathLst>
              <a:path w="1704" h="888">
                <a:moveTo>
                  <a:pt x="0" y="776"/>
                </a:moveTo>
                <a:cubicBezTo>
                  <a:pt x="72" y="520"/>
                  <a:pt x="144" y="264"/>
                  <a:pt x="336" y="152"/>
                </a:cubicBezTo>
                <a:cubicBezTo>
                  <a:pt x="528" y="40"/>
                  <a:pt x="936" y="0"/>
                  <a:pt x="1152" y="104"/>
                </a:cubicBezTo>
                <a:cubicBezTo>
                  <a:pt x="1368" y="208"/>
                  <a:pt x="1560" y="664"/>
                  <a:pt x="1632" y="776"/>
                </a:cubicBezTo>
                <a:cubicBezTo>
                  <a:pt x="1704" y="888"/>
                  <a:pt x="1644" y="832"/>
                  <a:pt x="1584" y="776"/>
                </a:cubicBezTo>
              </a:path>
            </a:pathLst>
          </a:custGeom>
          <a:noFill/>
          <a:ln w="28575">
            <a:solidFill>
              <a:schemeClr val="hlink"/>
            </a:solidFill>
            <a:miter lim="800000"/>
            <a:headEnd/>
            <a:tailEnd type="triangle" w="med" len="med"/>
          </a:ln>
        </p:spPr>
        <p:txBody>
          <a:bodyPr wrap="none"/>
          <a:lstStyle/>
          <a:p>
            <a:pPr algn="r" eaLnBrk="1" hangingPunct="1"/>
            <a:endParaRPr lang="it-IT" sz="2800">
              <a:latin typeface="Tahoma" pitchFamily="34" charset="0"/>
            </a:endParaRPr>
          </a:p>
        </p:txBody>
      </p:sp>
      <p:sp>
        <p:nvSpPr>
          <p:cNvPr id="1559575" name="Freeform 23"/>
          <p:cNvSpPr>
            <a:spLocks/>
          </p:cNvSpPr>
          <p:nvPr/>
        </p:nvSpPr>
        <p:spPr bwMode="auto">
          <a:xfrm>
            <a:off x="4081463" y="2744788"/>
            <a:ext cx="2590800" cy="1803400"/>
          </a:xfrm>
          <a:custGeom>
            <a:avLst/>
            <a:gdLst>
              <a:gd name="T0" fmla="*/ 0 w 1632"/>
              <a:gd name="T1" fmla="*/ 1088 h 1136"/>
              <a:gd name="T2" fmla="*/ 288 w 1632"/>
              <a:gd name="T3" fmla="*/ 176 h 1136"/>
              <a:gd name="T4" fmla="*/ 768 w 1632"/>
              <a:gd name="T5" fmla="*/ 32 h 1136"/>
              <a:gd name="T6" fmla="*/ 1344 w 1632"/>
              <a:gd name="T7" fmla="*/ 320 h 1136"/>
              <a:gd name="T8" fmla="*/ 1632 w 1632"/>
              <a:gd name="T9" fmla="*/ 1136 h 1136"/>
              <a:gd name="T10" fmla="*/ 0 60000 65536"/>
              <a:gd name="T11" fmla="*/ 0 60000 65536"/>
              <a:gd name="T12" fmla="*/ 0 60000 65536"/>
              <a:gd name="T13" fmla="*/ 0 60000 65536"/>
              <a:gd name="T14" fmla="*/ 0 60000 65536"/>
              <a:gd name="T15" fmla="*/ 0 w 1632"/>
              <a:gd name="T16" fmla="*/ 0 h 1136"/>
              <a:gd name="T17" fmla="*/ 1632 w 1632"/>
              <a:gd name="T18" fmla="*/ 1136 h 1136"/>
            </a:gdLst>
            <a:ahLst/>
            <a:cxnLst>
              <a:cxn ang="T10">
                <a:pos x="T0" y="T1"/>
              </a:cxn>
              <a:cxn ang="T11">
                <a:pos x="T2" y="T3"/>
              </a:cxn>
              <a:cxn ang="T12">
                <a:pos x="T4" y="T5"/>
              </a:cxn>
              <a:cxn ang="T13">
                <a:pos x="T6" y="T7"/>
              </a:cxn>
              <a:cxn ang="T14">
                <a:pos x="T8" y="T9"/>
              </a:cxn>
            </a:cxnLst>
            <a:rect l="T15" t="T16" r="T17" b="T18"/>
            <a:pathLst>
              <a:path w="1632" h="1136">
                <a:moveTo>
                  <a:pt x="0" y="1088"/>
                </a:moveTo>
                <a:cubicBezTo>
                  <a:pt x="80" y="720"/>
                  <a:pt x="160" y="352"/>
                  <a:pt x="288" y="176"/>
                </a:cubicBezTo>
                <a:cubicBezTo>
                  <a:pt x="416" y="0"/>
                  <a:pt x="592" y="8"/>
                  <a:pt x="768" y="32"/>
                </a:cubicBezTo>
                <a:cubicBezTo>
                  <a:pt x="944" y="56"/>
                  <a:pt x="1200" y="136"/>
                  <a:pt x="1344" y="320"/>
                </a:cubicBezTo>
                <a:cubicBezTo>
                  <a:pt x="1488" y="504"/>
                  <a:pt x="1584" y="1000"/>
                  <a:pt x="1632" y="1136"/>
                </a:cubicBezTo>
              </a:path>
            </a:pathLst>
          </a:custGeom>
          <a:noFill/>
          <a:ln w="28575">
            <a:solidFill>
              <a:schemeClr val="hlink"/>
            </a:solidFill>
            <a:miter lim="800000"/>
            <a:headEnd/>
            <a:tailEnd type="triangle" w="med" len="med"/>
          </a:ln>
        </p:spPr>
        <p:txBody>
          <a:bodyPr wrap="none"/>
          <a:lstStyle/>
          <a:p>
            <a:pPr algn="r" eaLnBrk="1" hangingPunct="1"/>
            <a:endParaRPr lang="it-IT" sz="2800">
              <a:latin typeface="Tahoma" pitchFamily="34" charset="0"/>
            </a:endParaRPr>
          </a:p>
        </p:txBody>
      </p:sp>
      <p:sp>
        <p:nvSpPr>
          <p:cNvPr id="1559576" name="Text Box 24"/>
          <p:cNvSpPr txBox="1">
            <a:spLocks noChangeArrowheads="1"/>
          </p:cNvSpPr>
          <p:nvPr/>
        </p:nvSpPr>
        <p:spPr bwMode="auto">
          <a:xfrm>
            <a:off x="6845300" y="4148138"/>
            <a:ext cx="1960563" cy="349250"/>
          </a:xfrm>
          <a:prstGeom prst="rect">
            <a:avLst/>
          </a:prstGeom>
          <a:solidFill>
            <a:srgbClr val="FFFFCC"/>
          </a:solidFill>
          <a:ln w="9525">
            <a:solidFill>
              <a:schemeClr val="hlink"/>
            </a:solidFill>
            <a:miter lim="800000"/>
            <a:headEnd/>
            <a:tailEnd/>
          </a:ln>
        </p:spPr>
        <p:txBody>
          <a:bodyPr>
            <a:spAutoFit/>
          </a:bodyPr>
          <a:lstStyle/>
          <a:p>
            <a:pPr algn="ctr">
              <a:lnSpc>
                <a:spcPct val="90000"/>
              </a:lnSpc>
              <a:spcBef>
                <a:spcPct val="50000"/>
              </a:spcBef>
            </a:pPr>
            <a:r>
              <a:rPr lang="en-US">
                <a:latin typeface="Arial Unicode MS" pitchFamily="34" charset="-128"/>
              </a:rPr>
              <a:t>Local Lexical</a:t>
            </a:r>
          </a:p>
        </p:txBody>
      </p:sp>
      <p:sp>
        <p:nvSpPr>
          <p:cNvPr id="1559577" name="Text Box 25"/>
          <p:cNvSpPr txBox="1">
            <a:spLocks noChangeArrowheads="1"/>
          </p:cNvSpPr>
          <p:nvPr/>
        </p:nvSpPr>
        <p:spPr bwMode="auto">
          <a:xfrm>
            <a:off x="6845300" y="3660775"/>
            <a:ext cx="1960563" cy="349250"/>
          </a:xfrm>
          <a:prstGeom prst="rect">
            <a:avLst/>
          </a:prstGeom>
          <a:solidFill>
            <a:srgbClr val="FFFFCC"/>
          </a:solidFill>
          <a:ln w="9525">
            <a:solidFill>
              <a:schemeClr val="hlink"/>
            </a:solidFill>
            <a:miter lim="800000"/>
            <a:headEnd/>
            <a:tailEnd/>
          </a:ln>
        </p:spPr>
        <p:txBody>
          <a:bodyPr>
            <a:spAutoFit/>
          </a:bodyPr>
          <a:lstStyle/>
          <a:p>
            <a:pPr algn="ctr">
              <a:lnSpc>
                <a:spcPct val="90000"/>
              </a:lnSpc>
              <a:spcBef>
                <a:spcPct val="50000"/>
              </a:spcBef>
            </a:pPr>
            <a:r>
              <a:rPr lang="en-US">
                <a:latin typeface="Arial Unicode MS" pitchFamily="34" charset="-128"/>
              </a:rPr>
              <a:t>Syntactic Parse</a:t>
            </a:r>
          </a:p>
        </p:txBody>
      </p:sp>
      <p:sp>
        <p:nvSpPr>
          <p:cNvPr id="1559578" name="Text Box 26"/>
          <p:cNvSpPr txBox="1">
            <a:spLocks noChangeArrowheads="1"/>
          </p:cNvSpPr>
          <p:nvPr/>
        </p:nvSpPr>
        <p:spPr bwMode="auto">
          <a:xfrm>
            <a:off x="6845300" y="2925763"/>
            <a:ext cx="1960563" cy="596900"/>
          </a:xfrm>
          <a:prstGeom prst="rect">
            <a:avLst/>
          </a:prstGeom>
          <a:solidFill>
            <a:srgbClr val="FFFFCC"/>
          </a:solidFill>
          <a:ln w="9525">
            <a:solidFill>
              <a:schemeClr val="hlink"/>
            </a:solidFill>
            <a:miter lim="800000"/>
            <a:headEnd/>
            <a:tailEnd/>
          </a:ln>
        </p:spPr>
        <p:txBody>
          <a:bodyPr>
            <a:spAutoFit/>
          </a:bodyPr>
          <a:lstStyle/>
          <a:p>
            <a:pPr algn="ctr">
              <a:lnSpc>
                <a:spcPct val="90000"/>
              </a:lnSpc>
              <a:spcBef>
                <a:spcPct val="50000"/>
              </a:spcBef>
            </a:pPr>
            <a:r>
              <a:rPr lang="en-US">
                <a:latin typeface="Arial Unicode MS" pitchFamily="34" charset="-128"/>
              </a:rPr>
              <a:t>Semantic Representation</a:t>
            </a:r>
          </a:p>
        </p:txBody>
      </p:sp>
      <p:sp>
        <p:nvSpPr>
          <p:cNvPr id="1559579" name="Text Box 27"/>
          <p:cNvSpPr txBox="1">
            <a:spLocks noChangeArrowheads="1"/>
          </p:cNvSpPr>
          <p:nvPr/>
        </p:nvSpPr>
        <p:spPr bwMode="auto">
          <a:xfrm>
            <a:off x="6845300" y="2439988"/>
            <a:ext cx="1960563" cy="349250"/>
          </a:xfrm>
          <a:prstGeom prst="rect">
            <a:avLst/>
          </a:prstGeom>
          <a:solidFill>
            <a:srgbClr val="FFFFCC"/>
          </a:solidFill>
          <a:ln w="9525">
            <a:solidFill>
              <a:schemeClr val="hlink"/>
            </a:solidFill>
            <a:miter lim="800000"/>
            <a:headEnd/>
            <a:tailEnd/>
          </a:ln>
        </p:spPr>
        <p:txBody>
          <a:bodyPr>
            <a:spAutoFit/>
          </a:bodyPr>
          <a:lstStyle/>
          <a:p>
            <a:pPr algn="ctr">
              <a:lnSpc>
                <a:spcPct val="90000"/>
              </a:lnSpc>
              <a:spcBef>
                <a:spcPct val="50000"/>
              </a:spcBef>
            </a:pPr>
            <a:r>
              <a:rPr lang="en-US">
                <a:latin typeface="Arial Unicode MS" pitchFamily="34" charset="-128"/>
              </a:rPr>
              <a:t>Logical Forms</a:t>
            </a:r>
          </a:p>
        </p:txBody>
      </p:sp>
      <p:sp>
        <p:nvSpPr>
          <p:cNvPr id="34842" name="Rectangle 28"/>
          <p:cNvSpPr>
            <a:spLocks noChangeArrowheads="1"/>
          </p:cNvSpPr>
          <p:nvPr/>
        </p:nvSpPr>
        <p:spPr bwMode="auto">
          <a:xfrm>
            <a:off x="838200" y="4953000"/>
            <a:ext cx="7696200" cy="1600200"/>
          </a:xfrm>
          <a:prstGeom prst="rect">
            <a:avLst/>
          </a:prstGeom>
          <a:noFill/>
          <a:ln w="9525">
            <a:noFill/>
            <a:miter lim="800000"/>
            <a:headEnd/>
            <a:tailEnd/>
          </a:ln>
        </p:spPr>
        <p:txBody>
          <a:bodyPr/>
          <a:lstStyle/>
          <a:p>
            <a:pPr marL="342900" indent="-342900" eaLnBrk="1" hangingPunct="1">
              <a:spcBef>
                <a:spcPct val="20000"/>
              </a:spcBef>
              <a:buClr>
                <a:schemeClr val="folHlink"/>
              </a:buClr>
              <a:buSzPct val="60000"/>
              <a:buFont typeface="Wingdings" pitchFamily="2" charset="2"/>
              <a:buNone/>
            </a:pPr>
            <a:endParaRPr lang="en-US" sz="2000" b="1">
              <a:latin typeface="Tempus Sans ITC" pitchFamily="82" charset="0"/>
            </a:endParaRPr>
          </a:p>
        </p:txBody>
      </p:sp>
      <p:sp>
        <p:nvSpPr>
          <p:cNvPr id="26" name="TextBox 25"/>
          <p:cNvSpPr txBox="1"/>
          <p:nvPr/>
        </p:nvSpPr>
        <p:spPr>
          <a:xfrm>
            <a:off x="3657600" y="5801380"/>
            <a:ext cx="5029200" cy="523220"/>
          </a:xfrm>
          <a:prstGeom prst="rect">
            <a:avLst/>
          </a:prstGeom>
          <a:noFill/>
        </p:spPr>
        <p:txBody>
          <a:bodyPr wrap="square" rtlCol="0">
            <a:spAutoFit/>
          </a:bodyPr>
          <a:lstStyle/>
          <a:p>
            <a:r>
              <a:rPr lang="en-US" sz="1400" dirty="0" smtClean="0"/>
              <a:t>From: Textual Entailment, </a:t>
            </a:r>
            <a:r>
              <a:rPr lang="en-US" sz="1400" dirty="0" err="1" smtClean="0"/>
              <a:t>Ido</a:t>
            </a:r>
            <a:r>
              <a:rPr lang="en-US" sz="1400" dirty="0" smtClean="0"/>
              <a:t> Dagan, Dan Roth, Fabio </a:t>
            </a:r>
            <a:r>
              <a:rPr lang="en-US" sz="1400" dirty="0" err="1" smtClean="0"/>
              <a:t>Zanzotto</a:t>
            </a:r>
            <a:r>
              <a:rPr lang="en-US" sz="1400" dirty="0" smtClean="0"/>
              <a:t>, ACL 2007</a:t>
            </a:r>
            <a:endParaRPr lang="en-US" sz="1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grpId="0" nodeType="clickEffect">
                                  <p:stCondLst>
                                    <p:cond delay="0"/>
                                  </p:stCondLst>
                                  <p:childTnLst>
                                    <p:set>
                                      <p:cBhvr>
                                        <p:cTn id="6" dur="1" fill="hold">
                                          <p:stCondLst>
                                            <p:cond delay="0"/>
                                          </p:stCondLst>
                                        </p:cTn>
                                        <p:tgtEl>
                                          <p:spTgt spid="1559571"/>
                                        </p:tgtEl>
                                        <p:attrNameLst>
                                          <p:attrName>style.visibility</p:attrName>
                                        </p:attrNameLst>
                                      </p:cBhvr>
                                      <p:to>
                                        <p:strVal val="visible"/>
                                      </p:to>
                                    </p:set>
                                    <p:anim calcmode="lin" valueType="num">
                                      <p:cBhvr>
                                        <p:cTn id="7" dur="1000" fill="hold"/>
                                        <p:tgtEl>
                                          <p:spTgt spid="1559571"/>
                                        </p:tgtEl>
                                        <p:attrNameLst>
                                          <p:attrName>ppt_x</p:attrName>
                                        </p:attrNameLst>
                                      </p:cBhvr>
                                      <p:tavLst>
                                        <p:tav tm="0">
                                          <p:val>
                                            <p:strVal val="#ppt_x-#ppt_w/2"/>
                                          </p:val>
                                        </p:tav>
                                        <p:tav tm="100000">
                                          <p:val>
                                            <p:strVal val="#ppt_x"/>
                                          </p:val>
                                        </p:tav>
                                      </p:tavLst>
                                    </p:anim>
                                    <p:anim calcmode="lin" valueType="num">
                                      <p:cBhvr>
                                        <p:cTn id="8" dur="1000" fill="hold"/>
                                        <p:tgtEl>
                                          <p:spTgt spid="1559571"/>
                                        </p:tgtEl>
                                        <p:attrNameLst>
                                          <p:attrName>ppt_y</p:attrName>
                                        </p:attrNameLst>
                                      </p:cBhvr>
                                      <p:tavLst>
                                        <p:tav tm="0">
                                          <p:val>
                                            <p:strVal val="#ppt_y"/>
                                          </p:val>
                                        </p:tav>
                                        <p:tav tm="100000">
                                          <p:val>
                                            <p:strVal val="#ppt_y"/>
                                          </p:val>
                                        </p:tav>
                                      </p:tavLst>
                                    </p:anim>
                                    <p:anim calcmode="lin" valueType="num">
                                      <p:cBhvr>
                                        <p:cTn id="9" dur="1000" fill="hold"/>
                                        <p:tgtEl>
                                          <p:spTgt spid="1559571"/>
                                        </p:tgtEl>
                                        <p:attrNameLst>
                                          <p:attrName>ppt_w</p:attrName>
                                        </p:attrNameLst>
                                      </p:cBhvr>
                                      <p:tavLst>
                                        <p:tav tm="0">
                                          <p:val>
                                            <p:fltVal val="0"/>
                                          </p:val>
                                        </p:tav>
                                        <p:tav tm="100000">
                                          <p:val>
                                            <p:strVal val="#ppt_w"/>
                                          </p:val>
                                        </p:tav>
                                      </p:tavLst>
                                    </p:anim>
                                    <p:anim calcmode="lin" valueType="num">
                                      <p:cBhvr>
                                        <p:cTn id="10" dur="1000" fill="hold"/>
                                        <p:tgtEl>
                                          <p:spTgt spid="1559571"/>
                                        </p:tgtEl>
                                        <p:attrNameLst>
                                          <p:attrName>ppt_h</p:attrName>
                                        </p:attrNameLst>
                                      </p:cBhvr>
                                      <p:tavLst>
                                        <p:tav tm="0">
                                          <p:val>
                                            <p:strVal val="#ppt_h"/>
                                          </p:val>
                                        </p:tav>
                                        <p:tav tm="100000">
                                          <p:val>
                                            <p:strVal val="#ppt_h"/>
                                          </p:val>
                                        </p:tav>
                                      </p:tavLst>
                                    </p:anim>
                                  </p:childTnLst>
                                </p:cTn>
                              </p:par>
                            </p:childTnLst>
                          </p:cTn>
                        </p:par>
                        <p:par>
                          <p:cTn id="11" fill="hold">
                            <p:stCondLst>
                              <p:cond delay="1000"/>
                            </p:stCondLst>
                            <p:childTnLst>
                              <p:par>
                                <p:cTn id="12" presetID="1" presetClass="entr" presetSubtype="0" fill="hold" grpId="0" nodeType="afterEffect">
                                  <p:stCondLst>
                                    <p:cond delay="0"/>
                                  </p:stCondLst>
                                  <p:childTnLst>
                                    <p:set>
                                      <p:cBhvr>
                                        <p:cTn id="13" dur="1" fill="hold">
                                          <p:stCondLst>
                                            <p:cond delay="0"/>
                                          </p:stCondLst>
                                        </p:cTn>
                                        <p:tgtEl>
                                          <p:spTgt spid="1559576"/>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7" presetClass="entr" presetSubtype="8" fill="hold" grpId="0" nodeType="clickEffect">
                                  <p:stCondLst>
                                    <p:cond delay="0"/>
                                  </p:stCondLst>
                                  <p:childTnLst>
                                    <p:set>
                                      <p:cBhvr>
                                        <p:cTn id="17" dur="1" fill="hold">
                                          <p:stCondLst>
                                            <p:cond delay="0"/>
                                          </p:stCondLst>
                                        </p:cTn>
                                        <p:tgtEl>
                                          <p:spTgt spid="1559572"/>
                                        </p:tgtEl>
                                        <p:attrNameLst>
                                          <p:attrName>style.visibility</p:attrName>
                                        </p:attrNameLst>
                                      </p:cBhvr>
                                      <p:to>
                                        <p:strVal val="visible"/>
                                      </p:to>
                                    </p:set>
                                    <p:anim calcmode="lin" valueType="num">
                                      <p:cBhvr>
                                        <p:cTn id="18" dur="1000" fill="hold"/>
                                        <p:tgtEl>
                                          <p:spTgt spid="1559572"/>
                                        </p:tgtEl>
                                        <p:attrNameLst>
                                          <p:attrName>ppt_x</p:attrName>
                                        </p:attrNameLst>
                                      </p:cBhvr>
                                      <p:tavLst>
                                        <p:tav tm="0">
                                          <p:val>
                                            <p:strVal val="#ppt_x-#ppt_w/2"/>
                                          </p:val>
                                        </p:tav>
                                        <p:tav tm="100000">
                                          <p:val>
                                            <p:strVal val="#ppt_x"/>
                                          </p:val>
                                        </p:tav>
                                      </p:tavLst>
                                    </p:anim>
                                    <p:anim calcmode="lin" valueType="num">
                                      <p:cBhvr>
                                        <p:cTn id="19" dur="1000" fill="hold"/>
                                        <p:tgtEl>
                                          <p:spTgt spid="1559572"/>
                                        </p:tgtEl>
                                        <p:attrNameLst>
                                          <p:attrName>ppt_y</p:attrName>
                                        </p:attrNameLst>
                                      </p:cBhvr>
                                      <p:tavLst>
                                        <p:tav tm="0">
                                          <p:val>
                                            <p:strVal val="#ppt_y"/>
                                          </p:val>
                                        </p:tav>
                                        <p:tav tm="100000">
                                          <p:val>
                                            <p:strVal val="#ppt_y"/>
                                          </p:val>
                                        </p:tav>
                                      </p:tavLst>
                                    </p:anim>
                                    <p:anim calcmode="lin" valueType="num">
                                      <p:cBhvr>
                                        <p:cTn id="20" dur="1000" fill="hold"/>
                                        <p:tgtEl>
                                          <p:spTgt spid="1559572"/>
                                        </p:tgtEl>
                                        <p:attrNameLst>
                                          <p:attrName>ppt_w</p:attrName>
                                        </p:attrNameLst>
                                      </p:cBhvr>
                                      <p:tavLst>
                                        <p:tav tm="0">
                                          <p:val>
                                            <p:fltVal val="0"/>
                                          </p:val>
                                        </p:tav>
                                        <p:tav tm="100000">
                                          <p:val>
                                            <p:strVal val="#ppt_w"/>
                                          </p:val>
                                        </p:tav>
                                      </p:tavLst>
                                    </p:anim>
                                    <p:anim calcmode="lin" valueType="num">
                                      <p:cBhvr>
                                        <p:cTn id="21" dur="1000" fill="hold"/>
                                        <p:tgtEl>
                                          <p:spTgt spid="1559572"/>
                                        </p:tgtEl>
                                        <p:attrNameLst>
                                          <p:attrName>ppt_h</p:attrName>
                                        </p:attrNameLst>
                                      </p:cBhvr>
                                      <p:tavLst>
                                        <p:tav tm="0">
                                          <p:val>
                                            <p:strVal val="#ppt_h"/>
                                          </p:val>
                                        </p:tav>
                                        <p:tav tm="100000">
                                          <p:val>
                                            <p:strVal val="#ppt_h"/>
                                          </p:val>
                                        </p:tav>
                                      </p:tavLst>
                                    </p:anim>
                                  </p:childTnLst>
                                </p:cTn>
                              </p:par>
                            </p:childTnLst>
                          </p:cTn>
                        </p:par>
                        <p:par>
                          <p:cTn id="22" fill="hold">
                            <p:stCondLst>
                              <p:cond delay="1000"/>
                            </p:stCondLst>
                            <p:childTnLst>
                              <p:par>
                                <p:cTn id="23" presetID="1" presetClass="entr" presetSubtype="0" fill="hold" grpId="0" nodeType="afterEffect">
                                  <p:stCondLst>
                                    <p:cond delay="0"/>
                                  </p:stCondLst>
                                  <p:childTnLst>
                                    <p:set>
                                      <p:cBhvr>
                                        <p:cTn id="24" dur="1" fill="hold">
                                          <p:stCondLst>
                                            <p:cond delay="0"/>
                                          </p:stCondLst>
                                        </p:cTn>
                                        <p:tgtEl>
                                          <p:spTgt spid="155957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7" presetClass="entr" presetSubtype="8" fill="hold" grpId="0" nodeType="clickEffect">
                                  <p:stCondLst>
                                    <p:cond delay="0"/>
                                  </p:stCondLst>
                                  <p:childTnLst>
                                    <p:set>
                                      <p:cBhvr>
                                        <p:cTn id="28" dur="1" fill="hold">
                                          <p:stCondLst>
                                            <p:cond delay="0"/>
                                          </p:stCondLst>
                                        </p:cTn>
                                        <p:tgtEl>
                                          <p:spTgt spid="1559573"/>
                                        </p:tgtEl>
                                        <p:attrNameLst>
                                          <p:attrName>style.visibility</p:attrName>
                                        </p:attrNameLst>
                                      </p:cBhvr>
                                      <p:to>
                                        <p:strVal val="visible"/>
                                      </p:to>
                                    </p:set>
                                    <p:anim calcmode="lin" valueType="num">
                                      <p:cBhvr>
                                        <p:cTn id="29" dur="1000" fill="hold"/>
                                        <p:tgtEl>
                                          <p:spTgt spid="1559573"/>
                                        </p:tgtEl>
                                        <p:attrNameLst>
                                          <p:attrName>ppt_x</p:attrName>
                                        </p:attrNameLst>
                                      </p:cBhvr>
                                      <p:tavLst>
                                        <p:tav tm="0">
                                          <p:val>
                                            <p:strVal val="#ppt_x-#ppt_w/2"/>
                                          </p:val>
                                        </p:tav>
                                        <p:tav tm="100000">
                                          <p:val>
                                            <p:strVal val="#ppt_x"/>
                                          </p:val>
                                        </p:tav>
                                      </p:tavLst>
                                    </p:anim>
                                    <p:anim calcmode="lin" valueType="num">
                                      <p:cBhvr>
                                        <p:cTn id="30" dur="1000" fill="hold"/>
                                        <p:tgtEl>
                                          <p:spTgt spid="1559573"/>
                                        </p:tgtEl>
                                        <p:attrNameLst>
                                          <p:attrName>ppt_y</p:attrName>
                                        </p:attrNameLst>
                                      </p:cBhvr>
                                      <p:tavLst>
                                        <p:tav tm="0">
                                          <p:val>
                                            <p:strVal val="#ppt_y"/>
                                          </p:val>
                                        </p:tav>
                                        <p:tav tm="100000">
                                          <p:val>
                                            <p:strVal val="#ppt_y"/>
                                          </p:val>
                                        </p:tav>
                                      </p:tavLst>
                                    </p:anim>
                                    <p:anim calcmode="lin" valueType="num">
                                      <p:cBhvr>
                                        <p:cTn id="31" dur="1000" fill="hold"/>
                                        <p:tgtEl>
                                          <p:spTgt spid="1559573"/>
                                        </p:tgtEl>
                                        <p:attrNameLst>
                                          <p:attrName>ppt_w</p:attrName>
                                        </p:attrNameLst>
                                      </p:cBhvr>
                                      <p:tavLst>
                                        <p:tav tm="0">
                                          <p:val>
                                            <p:fltVal val="0"/>
                                          </p:val>
                                        </p:tav>
                                        <p:tav tm="100000">
                                          <p:val>
                                            <p:strVal val="#ppt_w"/>
                                          </p:val>
                                        </p:tav>
                                      </p:tavLst>
                                    </p:anim>
                                    <p:anim calcmode="lin" valueType="num">
                                      <p:cBhvr>
                                        <p:cTn id="32" dur="1000" fill="hold"/>
                                        <p:tgtEl>
                                          <p:spTgt spid="1559573"/>
                                        </p:tgtEl>
                                        <p:attrNameLst>
                                          <p:attrName>ppt_h</p:attrName>
                                        </p:attrNameLst>
                                      </p:cBhvr>
                                      <p:tavLst>
                                        <p:tav tm="0">
                                          <p:val>
                                            <p:strVal val="#ppt_h"/>
                                          </p:val>
                                        </p:tav>
                                        <p:tav tm="100000">
                                          <p:val>
                                            <p:strVal val="#ppt_h"/>
                                          </p:val>
                                        </p:tav>
                                      </p:tavLst>
                                    </p:anim>
                                  </p:childTnLst>
                                </p:cTn>
                              </p:par>
                            </p:childTnLst>
                          </p:cTn>
                        </p:par>
                        <p:par>
                          <p:cTn id="33" fill="hold">
                            <p:stCondLst>
                              <p:cond delay="1000"/>
                            </p:stCondLst>
                            <p:childTnLst>
                              <p:par>
                                <p:cTn id="34" presetID="1" presetClass="entr" presetSubtype="0" fill="hold" grpId="0" nodeType="afterEffect">
                                  <p:stCondLst>
                                    <p:cond delay="0"/>
                                  </p:stCondLst>
                                  <p:childTnLst>
                                    <p:set>
                                      <p:cBhvr>
                                        <p:cTn id="35" dur="1" fill="hold">
                                          <p:stCondLst>
                                            <p:cond delay="0"/>
                                          </p:stCondLst>
                                        </p:cTn>
                                        <p:tgtEl>
                                          <p:spTgt spid="1559578"/>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7" presetClass="entr" presetSubtype="8" fill="hold" grpId="0" nodeType="clickEffect">
                                  <p:stCondLst>
                                    <p:cond delay="0"/>
                                  </p:stCondLst>
                                  <p:childTnLst>
                                    <p:set>
                                      <p:cBhvr>
                                        <p:cTn id="39" dur="1" fill="hold">
                                          <p:stCondLst>
                                            <p:cond delay="0"/>
                                          </p:stCondLst>
                                        </p:cTn>
                                        <p:tgtEl>
                                          <p:spTgt spid="1559575"/>
                                        </p:tgtEl>
                                        <p:attrNameLst>
                                          <p:attrName>style.visibility</p:attrName>
                                        </p:attrNameLst>
                                      </p:cBhvr>
                                      <p:to>
                                        <p:strVal val="visible"/>
                                      </p:to>
                                    </p:set>
                                    <p:anim calcmode="lin" valueType="num">
                                      <p:cBhvr>
                                        <p:cTn id="40" dur="1000" fill="hold"/>
                                        <p:tgtEl>
                                          <p:spTgt spid="1559575"/>
                                        </p:tgtEl>
                                        <p:attrNameLst>
                                          <p:attrName>ppt_x</p:attrName>
                                        </p:attrNameLst>
                                      </p:cBhvr>
                                      <p:tavLst>
                                        <p:tav tm="0">
                                          <p:val>
                                            <p:strVal val="#ppt_x-#ppt_w/2"/>
                                          </p:val>
                                        </p:tav>
                                        <p:tav tm="100000">
                                          <p:val>
                                            <p:strVal val="#ppt_x"/>
                                          </p:val>
                                        </p:tav>
                                      </p:tavLst>
                                    </p:anim>
                                    <p:anim calcmode="lin" valueType="num">
                                      <p:cBhvr>
                                        <p:cTn id="41" dur="1000" fill="hold"/>
                                        <p:tgtEl>
                                          <p:spTgt spid="1559575"/>
                                        </p:tgtEl>
                                        <p:attrNameLst>
                                          <p:attrName>ppt_y</p:attrName>
                                        </p:attrNameLst>
                                      </p:cBhvr>
                                      <p:tavLst>
                                        <p:tav tm="0">
                                          <p:val>
                                            <p:strVal val="#ppt_y"/>
                                          </p:val>
                                        </p:tav>
                                        <p:tav tm="100000">
                                          <p:val>
                                            <p:strVal val="#ppt_y"/>
                                          </p:val>
                                        </p:tav>
                                      </p:tavLst>
                                    </p:anim>
                                    <p:anim calcmode="lin" valueType="num">
                                      <p:cBhvr>
                                        <p:cTn id="42" dur="1000" fill="hold"/>
                                        <p:tgtEl>
                                          <p:spTgt spid="1559575"/>
                                        </p:tgtEl>
                                        <p:attrNameLst>
                                          <p:attrName>ppt_w</p:attrName>
                                        </p:attrNameLst>
                                      </p:cBhvr>
                                      <p:tavLst>
                                        <p:tav tm="0">
                                          <p:val>
                                            <p:fltVal val="0"/>
                                          </p:val>
                                        </p:tav>
                                        <p:tav tm="100000">
                                          <p:val>
                                            <p:strVal val="#ppt_w"/>
                                          </p:val>
                                        </p:tav>
                                      </p:tavLst>
                                    </p:anim>
                                    <p:anim calcmode="lin" valueType="num">
                                      <p:cBhvr>
                                        <p:cTn id="43" dur="1000" fill="hold"/>
                                        <p:tgtEl>
                                          <p:spTgt spid="1559575"/>
                                        </p:tgtEl>
                                        <p:attrNameLst>
                                          <p:attrName>ppt_h</p:attrName>
                                        </p:attrNameLst>
                                      </p:cBhvr>
                                      <p:tavLst>
                                        <p:tav tm="0">
                                          <p:val>
                                            <p:strVal val="#ppt_h"/>
                                          </p:val>
                                        </p:tav>
                                        <p:tav tm="100000">
                                          <p:val>
                                            <p:strVal val="#ppt_h"/>
                                          </p:val>
                                        </p:tav>
                                      </p:tavLst>
                                    </p:anim>
                                  </p:childTnLst>
                                </p:cTn>
                              </p:par>
                            </p:childTnLst>
                          </p:cTn>
                        </p:par>
                        <p:par>
                          <p:cTn id="44" fill="hold">
                            <p:stCondLst>
                              <p:cond delay="1000"/>
                            </p:stCondLst>
                            <p:childTnLst>
                              <p:par>
                                <p:cTn id="45" presetID="1" presetClass="entr" presetSubtype="0" fill="hold" grpId="0" nodeType="afterEffect">
                                  <p:stCondLst>
                                    <p:cond delay="0"/>
                                  </p:stCondLst>
                                  <p:childTnLst>
                                    <p:set>
                                      <p:cBhvr>
                                        <p:cTn id="46" dur="1" fill="hold">
                                          <p:stCondLst>
                                            <p:cond delay="0"/>
                                          </p:stCondLst>
                                        </p:cTn>
                                        <p:tgtEl>
                                          <p:spTgt spid="15595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9571" grpId="0" animBg="1"/>
      <p:bldP spid="1559572" grpId="0" animBg="1"/>
      <p:bldP spid="1559573" grpId="0" animBg="1"/>
      <p:bldP spid="1559575" grpId="0" animBg="1"/>
      <p:bldP spid="1559576" grpId="0" animBg="1"/>
      <p:bldP spid="1559577" grpId="0" animBg="1"/>
      <p:bldP spid="1559578" grpId="0" animBg="1"/>
      <p:bldP spid="155957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Lexical only</a:t>
            </a:r>
          </a:p>
          <a:p>
            <a:r>
              <a:rPr lang="en-US" dirty="0" smtClean="0"/>
              <a:t>Tree similarity </a:t>
            </a:r>
          </a:p>
          <a:p>
            <a:r>
              <a:rPr lang="en-US" dirty="0" smtClean="0"/>
              <a:t>Predicate-argument structures </a:t>
            </a:r>
          </a:p>
          <a:p>
            <a:r>
              <a:rPr lang="en-US" dirty="0" smtClean="0"/>
              <a:t>Logical form - BLUE (Boeing) </a:t>
            </a:r>
          </a:p>
          <a:p>
            <a:r>
              <a:rPr lang="en-US" dirty="0" smtClean="0"/>
              <a:t>cross-pair similarity </a:t>
            </a:r>
          </a:p>
          <a:p>
            <a:r>
              <a:rPr lang="en-US" dirty="0" smtClean="0"/>
              <a:t>Learning alignment </a:t>
            </a:r>
          </a:p>
          <a:p>
            <a:r>
              <a:rPr lang="en-US" dirty="0" smtClean="0"/>
              <a:t>Alignment-based + Logic</a:t>
            </a:r>
          </a:p>
          <a:p>
            <a:endParaRPr lang="en-US" dirty="0" smtClean="0"/>
          </a:p>
          <a:p>
            <a:endParaRPr lang="en-US" dirty="0"/>
          </a:p>
        </p:txBody>
      </p:sp>
      <p:sp>
        <p:nvSpPr>
          <p:cNvPr id="2" name="Title 1"/>
          <p:cNvSpPr>
            <a:spLocks noGrp="1"/>
          </p:cNvSpPr>
          <p:nvPr>
            <p:ph type="title"/>
          </p:nvPr>
        </p:nvSpPr>
        <p:spPr/>
        <p:txBody>
          <a:bodyPr/>
          <a:lstStyle/>
          <a:p>
            <a:r>
              <a:rPr lang="en-US" dirty="0" smtClean="0"/>
              <a:t>RTE recognizing approaches</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Text :: Everybody loves somebody.</a:t>
            </a:r>
          </a:p>
          <a:p>
            <a:r>
              <a:rPr lang="en-US" dirty="0" smtClean="0"/>
              <a:t>Hypothesis :: Somebody loves somebody.</a:t>
            </a:r>
          </a:p>
          <a:p>
            <a:endParaRPr lang="en-US" dirty="0" smtClean="0"/>
          </a:p>
          <a:p>
            <a:r>
              <a:rPr lang="en-US" dirty="0" smtClean="0"/>
              <a:t>Predicate :: Love(</a:t>
            </a:r>
            <a:r>
              <a:rPr lang="en-US" dirty="0" err="1" smtClean="0"/>
              <a:t>x,y</a:t>
            </a:r>
            <a:r>
              <a:rPr lang="en-US" dirty="0" smtClean="0"/>
              <a:t>) = x Loves y</a:t>
            </a:r>
          </a:p>
          <a:p>
            <a:r>
              <a:rPr lang="en-US" dirty="0" smtClean="0"/>
              <a:t>Text :: </a:t>
            </a:r>
            <a:r>
              <a:rPr lang="zh-CN" altLang="en-US" dirty="0" smtClean="0"/>
              <a:t>∀</a:t>
            </a:r>
            <a:r>
              <a:rPr lang="en-US" altLang="zh-CN" dirty="0" smtClean="0"/>
              <a:t>x</a:t>
            </a:r>
            <a:r>
              <a:rPr lang="zh-CN" altLang="en-US" dirty="0" smtClean="0"/>
              <a:t> ∃</a:t>
            </a:r>
            <a:r>
              <a:rPr lang="en-US" altLang="zh-CN" dirty="0" smtClean="0"/>
              <a:t>y Love (</a:t>
            </a:r>
            <a:r>
              <a:rPr lang="en-US" altLang="zh-CN" dirty="0" err="1" smtClean="0"/>
              <a:t>x,y</a:t>
            </a:r>
            <a:r>
              <a:rPr lang="en-US" altLang="zh-CN" dirty="0" smtClean="0"/>
              <a:t>)</a:t>
            </a:r>
          </a:p>
          <a:p>
            <a:r>
              <a:rPr lang="en-US" dirty="0" smtClean="0"/>
              <a:t>Hypothesis :: </a:t>
            </a:r>
            <a:r>
              <a:rPr lang="zh-CN" altLang="en-US" dirty="0" smtClean="0"/>
              <a:t>∃</a:t>
            </a:r>
            <a:r>
              <a:rPr lang="en-US" altLang="zh-CN" dirty="0" smtClean="0"/>
              <a:t>x</a:t>
            </a:r>
            <a:r>
              <a:rPr lang="zh-CN" altLang="en-US" dirty="0" smtClean="0"/>
              <a:t> ∃</a:t>
            </a:r>
            <a:r>
              <a:rPr lang="en-US" altLang="zh-CN" dirty="0" smtClean="0"/>
              <a:t>y Love (</a:t>
            </a:r>
            <a:r>
              <a:rPr lang="en-US" altLang="zh-CN" dirty="0" err="1" smtClean="0"/>
              <a:t>x,y</a:t>
            </a:r>
            <a:r>
              <a:rPr lang="en-US" altLang="zh-CN" dirty="0" smtClean="0"/>
              <a:t>)</a:t>
            </a:r>
          </a:p>
          <a:p>
            <a:endParaRPr lang="en-US" dirty="0" smtClean="0"/>
          </a:p>
          <a:p>
            <a:r>
              <a:rPr lang="en-US" dirty="0" smtClean="0"/>
              <a:t>Here Text =&gt;&gt; Hypothesis...</a:t>
            </a:r>
          </a:p>
          <a:p>
            <a:r>
              <a:rPr lang="en-US" dirty="0" smtClean="0"/>
              <a:t>So we can say that hypothesis is entailed by Text</a:t>
            </a:r>
            <a:endParaRPr lang="en-US" dirty="0"/>
          </a:p>
        </p:txBody>
      </p:sp>
      <p:sp>
        <p:nvSpPr>
          <p:cNvPr id="3" name="Title 2"/>
          <p:cNvSpPr>
            <a:spLocks noGrp="1"/>
          </p:cNvSpPr>
          <p:nvPr>
            <p:ph type="title"/>
          </p:nvPr>
        </p:nvSpPr>
        <p:spPr/>
        <p:txBody>
          <a:bodyPr/>
          <a:lstStyle/>
          <a:p>
            <a:r>
              <a:rPr lang="en-US" dirty="0" smtClean="0"/>
              <a:t>Our Intuition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Given a text fragment is true, can we predict the truth value of another text fragment?</a:t>
            </a:r>
          </a:p>
          <a:p>
            <a:endParaRPr lang="en-US" dirty="0" smtClean="0"/>
          </a:p>
          <a:p>
            <a:r>
              <a:rPr lang="en-US" dirty="0" smtClean="0"/>
              <a:t>This relationship among texts is </a:t>
            </a:r>
            <a:r>
              <a:rPr lang="en-US" dirty="0" smtClean="0">
                <a:solidFill>
                  <a:srgbClr val="FF0000"/>
                </a:solidFill>
              </a:rPr>
              <a:t>textual entailment</a:t>
            </a:r>
            <a:r>
              <a:rPr lang="en-US" dirty="0" smtClean="0"/>
              <a:t>. </a:t>
            </a:r>
            <a:endParaRPr lang="en-US" dirty="0"/>
          </a:p>
        </p:txBody>
      </p:sp>
      <p:sp>
        <p:nvSpPr>
          <p:cNvPr id="2" name="Title 1"/>
          <p:cNvSpPr>
            <a:spLocks noGrp="1"/>
          </p:cNvSpPr>
          <p:nvPr>
            <p:ph type="title"/>
          </p:nvPr>
        </p:nvSpPr>
        <p:spPr/>
        <p:txBody>
          <a:bodyPr>
            <a:normAutofit/>
          </a:bodyPr>
          <a:lstStyle/>
          <a:p>
            <a:r>
              <a:rPr lang="en-US" dirty="0" smtClean="0"/>
              <a:t>The Question is:</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66258_548606345155210_443030867_n.jpg"/>
          <p:cNvPicPr>
            <a:picLocks noChangeAspect="1"/>
          </p:cNvPicPr>
          <p:nvPr/>
        </p:nvPicPr>
        <p:blipFill>
          <a:blip r:embed="rId2">
            <a:lum bright="16000"/>
          </a:blip>
          <a:stretch>
            <a:fillRect/>
          </a:stretch>
        </p:blipFill>
        <p:spPr>
          <a:xfrm>
            <a:off x="5124450" y="2933700"/>
            <a:ext cx="4019550" cy="1943100"/>
          </a:xfrm>
          <a:prstGeom prst="rect">
            <a:avLst/>
          </a:prstGeom>
        </p:spPr>
      </p:pic>
      <p:sp>
        <p:nvSpPr>
          <p:cNvPr id="2" name="Content Placeholder 1"/>
          <p:cNvSpPr>
            <a:spLocks noGrp="1"/>
          </p:cNvSpPr>
          <p:nvPr>
            <p:ph idx="1"/>
          </p:nvPr>
        </p:nvSpPr>
        <p:spPr>
          <a:xfrm>
            <a:off x="457200" y="1481328"/>
            <a:ext cx="8229600" cy="4767072"/>
          </a:xfrm>
        </p:spPr>
        <p:txBody>
          <a:bodyPr>
            <a:normAutofit lnSpcReduction="10000"/>
          </a:bodyPr>
          <a:lstStyle/>
          <a:p>
            <a:r>
              <a:rPr lang="en-US" dirty="0" smtClean="0"/>
              <a:t>T :: I can lift an elephant with one hand</a:t>
            </a:r>
          </a:p>
          <a:p>
            <a:endParaRPr lang="en-US" dirty="0" smtClean="0"/>
          </a:p>
          <a:p>
            <a:r>
              <a:rPr lang="en-US" dirty="0" smtClean="0"/>
              <a:t>H1 :: I can lift very heavy thing.</a:t>
            </a:r>
          </a:p>
          <a:p>
            <a:r>
              <a:rPr lang="en-US" dirty="0" smtClean="0"/>
              <a:t>H2 :: There exist an elephant with one hand.</a:t>
            </a:r>
          </a:p>
          <a:p>
            <a:endParaRPr lang="en-US" dirty="0" smtClean="0"/>
          </a:p>
          <a:p>
            <a:endParaRPr lang="en-US" dirty="0" smtClean="0"/>
          </a:p>
          <a:p>
            <a:endParaRPr lang="en-US" dirty="0" smtClean="0"/>
          </a:p>
          <a:p>
            <a:endParaRPr lang="en-US" dirty="0" smtClean="0"/>
          </a:p>
          <a:p>
            <a:r>
              <a:rPr lang="en-US" dirty="0" smtClean="0"/>
              <a:t>Needs support of parsing and tree structure for finding correct entailment.</a:t>
            </a:r>
          </a:p>
          <a:p>
            <a:r>
              <a:rPr lang="en-US" dirty="0" smtClean="0"/>
              <a:t>Knowledge is the key to solve text entailment.</a:t>
            </a:r>
          </a:p>
          <a:p>
            <a:endParaRPr lang="en-US" dirty="0" smtClean="0"/>
          </a:p>
        </p:txBody>
      </p:sp>
      <p:sp>
        <p:nvSpPr>
          <p:cNvPr id="3" name="Title 2"/>
          <p:cNvSpPr>
            <a:spLocks noGrp="1"/>
          </p:cNvSpPr>
          <p:nvPr>
            <p:ph type="title"/>
          </p:nvPr>
        </p:nvSpPr>
        <p:spPr/>
        <p:txBody>
          <a:bodyPr/>
          <a:lstStyle/>
          <a:p>
            <a:r>
              <a:rPr lang="en-US" dirty="0" smtClean="0"/>
              <a:t>Stand alone is </a:t>
            </a:r>
            <a:r>
              <a:rPr lang="en-US" dirty="0" err="1" smtClean="0"/>
              <a:t>challange</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685800"/>
            <a:ext cx="8229600" cy="3048000"/>
          </a:xfrm>
        </p:spPr>
        <p:txBody>
          <a:bodyPr/>
          <a:lstStyle/>
          <a:p>
            <a:r>
              <a:rPr lang="en-US" dirty="0" smtClean="0"/>
              <a:t>Support also needed from </a:t>
            </a:r>
            <a:r>
              <a:rPr lang="en-US" dirty="0" smtClean="0">
                <a:sym typeface="Wingdings" pitchFamily="2" charset="2"/>
              </a:rPr>
              <a:t></a:t>
            </a:r>
          </a:p>
          <a:p>
            <a:pPr lvl="3"/>
            <a:endParaRPr lang="en-US" sz="2400" dirty="0" smtClean="0">
              <a:sym typeface="Wingdings" pitchFamily="2" charset="2"/>
            </a:endParaRPr>
          </a:p>
          <a:p>
            <a:pPr lvl="3"/>
            <a:r>
              <a:rPr lang="en-US" sz="2400" dirty="0" smtClean="0">
                <a:sym typeface="Wingdings" pitchFamily="2" charset="2"/>
              </a:rPr>
              <a:t>WSD (Word Sense Disambiguation)</a:t>
            </a:r>
          </a:p>
          <a:p>
            <a:pPr lvl="3"/>
            <a:r>
              <a:rPr lang="en-US" sz="2400" dirty="0" smtClean="0">
                <a:sym typeface="Wingdings" pitchFamily="2" charset="2"/>
              </a:rPr>
              <a:t>NER (Name Entity Recognition)</a:t>
            </a:r>
          </a:p>
          <a:p>
            <a:pPr lvl="3"/>
            <a:r>
              <a:rPr lang="en-US" sz="2400" dirty="0" smtClean="0">
                <a:sym typeface="Wingdings" pitchFamily="2" charset="2"/>
              </a:rPr>
              <a:t>SRL (Statistical Relationship Learning)</a:t>
            </a:r>
          </a:p>
          <a:p>
            <a:pPr lvl="3"/>
            <a:r>
              <a:rPr lang="en-US" sz="2400" dirty="0" smtClean="0">
                <a:sym typeface="Wingdings" pitchFamily="2" charset="2"/>
              </a:rPr>
              <a:t>Parsing</a:t>
            </a:r>
          </a:p>
          <a:p>
            <a:pPr lvl="3"/>
            <a:r>
              <a:rPr lang="en-US" sz="2400" dirty="0" smtClean="0">
                <a:sym typeface="Wingdings" pitchFamily="2" charset="2"/>
              </a:rPr>
              <a:t>Common background Knowledge</a:t>
            </a:r>
          </a:p>
          <a:p>
            <a:pPr lvl="3">
              <a:buNone/>
            </a:pPr>
            <a:endParaRPr lang="en-US" sz="2400" dirty="0" smtClean="0"/>
          </a:p>
        </p:txBody>
      </p:sp>
      <p:pic>
        <p:nvPicPr>
          <p:cNvPr id="3" name="Picture 2" descr="182085_548614765154368_326164669_n.jpg"/>
          <p:cNvPicPr>
            <a:picLocks noChangeAspect="1"/>
          </p:cNvPicPr>
          <p:nvPr/>
        </p:nvPicPr>
        <p:blipFill>
          <a:blip r:embed="rId2"/>
          <a:stretch>
            <a:fillRect/>
          </a:stretch>
        </p:blipFill>
        <p:spPr>
          <a:xfrm>
            <a:off x="4419600" y="4343400"/>
            <a:ext cx="3276600" cy="2334402"/>
          </a:xfrm>
          <a:prstGeom prst="rect">
            <a:avLst/>
          </a:prstGeo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US" dirty="0" smtClean="0"/>
              <a:t>Intuition says that entailment pairs can be solved, in the majority of cases, by examining two types of information,</a:t>
            </a:r>
          </a:p>
          <a:p>
            <a:pPr>
              <a:buNone/>
            </a:pPr>
            <a:endParaRPr lang="en-US" dirty="0" smtClean="0"/>
          </a:p>
          <a:p>
            <a:pPr marL="624078" indent="-514350">
              <a:buAutoNum type="arabicParenR"/>
            </a:pPr>
            <a:r>
              <a:rPr lang="en-US" dirty="0" smtClean="0"/>
              <a:t>The relation of the verbs in the hypothesis to the ones in the text</a:t>
            </a:r>
          </a:p>
          <a:p>
            <a:pPr marL="624078" indent="-514350">
              <a:buAutoNum type="arabicParenR"/>
            </a:pPr>
            <a:endParaRPr lang="en-US" dirty="0" smtClean="0"/>
          </a:p>
          <a:p>
            <a:pPr marL="624078" indent="-514350">
              <a:buAutoNum type="arabicParenR"/>
            </a:pPr>
            <a:r>
              <a:rPr lang="en-US" dirty="0" smtClean="0"/>
              <a:t>Each argument or adjunct is an entity, with a set of defined properties </a:t>
            </a:r>
            <a:endParaRPr lang="en-US" dirty="0"/>
          </a:p>
        </p:txBody>
      </p:sp>
      <p:sp>
        <p:nvSpPr>
          <p:cNvPr id="3" name="Title 2"/>
          <p:cNvSpPr>
            <a:spLocks noGrp="1"/>
          </p:cNvSpPr>
          <p:nvPr>
            <p:ph type="title"/>
          </p:nvPr>
        </p:nvSpPr>
        <p:spPr/>
        <p:txBody>
          <a:bodyPr>
            <a:normAutofit/>
          </a:bodyPr>
          <a:lstStyle/>
          <a:p>
            <a:r>
              <a:rPr lang="en-US" dirty="0" smtClean="0"/>
              <a:t>Predicate-argument structures </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Levin’s classes </a:t>
            </a:r>
          </a:p>
          <a:p>
            <a:endParaRPr lang="en-US" b="1" dirty="0" smtClean="0"/>
          </a:p>
          <a:p>
            <a:r>
              <a:rPr lang="en-US" b="1" dirty="0" err="1" smtClean="0"/>
              <a:t>VerbNet</a:t>
            </a:r>
            <a:endParaRPr lang="en-US" b="1" dirty="0" smtClean="0"/>
          </a:p>
          <a:p>
            <a:endParaRPr lang="en-US" b="1" dirty="0" smtClean="0"/>
          </a:p>
          <a:p>
            <a:r>
              <a:rPr lang="en-US" b="1" dirty="0" smtClean="0"/>
              <a:t>A Predication and argument Based Algorithm</a:t>
            </a:r>
            <a:endParaRPr lang="en-US" b="1" dirty="0"/>
          </a:p>
        </p:txBody>
      </p:sp>
      <p:sp>
        <p:nvSpPr>
          <p:cNvPr id="3" name="Title 2"/>
          <p:cNvSpPr>
            <a:spLocks noGrp="1"/>
          </p:cNvSpPr>
          <p:nvPr>
            <p:ph type="title"/>
          </p:nvPr>
        </p:nvSpPr>
        <p:spPr/>
        <p:txBody>
          <a:bodyPr>
            <a:normAutofit/>
          </a:bodyPr>
          <a:lstStyle/>
          <a:p>
            <a:r>
              <a:rPr lang="en-US" dirty="0" smtClean="0"/>
              <a:t>Things we need to know ::</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382000" cy="4767072"/>
          </a:xfrm>
        </p:spPr>
        <p:txBody>
          <a:bodyPr>
            <a:normAutofit fontScale="92500" lnSpcReduction="10000"/>
          </a:bodyPr>
          <a:lstStyle/>
          <a:p>
            <a:pPr algn="just"/>
            <a:r>
              <a:rPr lang="en-US" dirty="0" smtClean="0"/>
              <a:t>“The largest and most widely used classification of English verbs”</a:t>
            </a:r>
          </a:p>
          <a:p>
            <a:pPr algn="just"/>
            <a:r>
              <a:rPr lang="en-US" dirty="0" smtClean="0"/>
              <a:t>over 3,000 English verbs according to shared meaning and behavior.</a:t>
            </a:r>
          </a:p>
          <a:p>
            <a:pPr algn="just"/>
            <a:r>
              <a:rPr lang="en-US" dirty="0" smtClean="0">
                <a:solidFill>
                  <a:srgbClr val="7030A0"/>
                </a:solidFill>
              </a:rPr>
              <a:t>Intuition: a verb's meaning influences its syntactic behavior </a:t>
            </a:r>
          </a:p>
          <a:p>
            <a:pPr algn="just"/>
            <a:r>
              <a:rPr lang="en-US" dirty="0" smtClean="0"/>
              <a:t> shows how identifying verbs with similar syntactic behavior provides an effective means of distinguishing semantically coherent verb classes, and isolates these classes by examining verb behavior with respect to a wide range of syntactic alternations that reflect verb </a:t>
            </a:r>
            <a:endParaRPr lang="en-US" dirty="0"/>
          </a:p>
        </p:txBody>
      </p:sp>
      <p:sp>
        <p:nvSpPr>
          <p:cNvPr id="3" name="Title 2"/>
          <p:cNvSpPr>
            <a:spLocks noGrp="1"/>
          </p:cNvSpPr>
          <p:nvPr>
            <p:ph type="title"/>
          </p:nvPr>
        </p:nvSpPr>
        <p:spPr/>
        <p:txBody>
          <a:bodyPr>
            <a:normAutofit/>
          </a:bodyPr>
          <a:lstStyle/>
          <a:p>
            <a:r>
              <a:rPr lang="en-US" dirty="0" smtClean="0"/>
              <a:t>Levin’s classes </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en-US" dirty="0" smtClean="0"/>
              <a:t>online verb lexicon for English that provides detailed syntactic and semantic descriptions for </a:t>
            </a:r>
            <a:r>
              <a:rPr lang="en-US" b="1" i="1" u="sng" dirty="0" smtClean="0"/>
              <a:t>Levin classes</a:t>
            </a:r>
            <a:r>
              <a:rPr lang="en-US" dirty="0" smtClean="0"/>
              <a:t> organized into a refined taxonomy.</a:t>
            </a:r>
          </a:p>
          <a:p>
            <a:pPr algn="just"/>
            <a:r>
              <a:rPr lang="en-US" dirty="0" smtClean="0">
                <a:solidFill>
                  <a:srgbClr val="7030A0"/>
                </a:solidFill>
              </a:rPr>
              <a:t>hierarchical, domain-independent, broad-coverage verb lexicon.</a:t>
            </a:r>
          </a:p>
          <a:p>
            <a:pPr algn="just"/>
            <a:r>
              <a:rPr lang="en-US" dirty="0" smtClean="0"/>
              <a:t>has mappings to a number of widely used verb resources, such as </a:t>
            </a:r>
            <a:r>
              <a:rPr lang="en-US" dirty="0" err="1" smtClean="0"/>
              <a:t>FrameNet</a:t>
            </a:r>
            <a:r>
              <a:rPr lang="en-US" dirty="0" smtClean="0"/>
              <a:t> and </a:t>
            </a:r>
            <a:r>
              <a:rPr lang="en-US" dirty="0" err="1" smtClean="0"/>
              <a:t>WordNet</a:t>
            </a:r>
            <a:r>
              <a:rPr lang="en-US" dirty="0" smtClean="0"/>
              <a:t>.</a:t>
            </a:r>
          </a:p>
          <a:p>
            <a:pPr algn="just"/>
            <a:r>
              <a:rPr lang="en-US" dirty="0" smtClean="0"/>
              <a:t>Example of </a:t>
            </a:r>
            <a:r>
              <a:rPr lang="en-US" dirty="0" err="1" smtClean="0"/>
              <a:t>VerbNet</a:t>
            </a:r>
            <a:r>
              <a:rPr lang="en-US" dirty="0" smtClean="0"/>
              <a:t> </a:t>
            </a:r>
            <a:r>
              <a:rPr lang="en-US" sz="2400" i="1" u="sng" dirty="0" err="1" smtClean="0"/>
              <a:t>VerbNet</a:t>
            </a:r>
            <a:r>
              <a:rPr lang="en-US" sz="2400" i="1" u="sng" dirty="0" smtClean="0"/>
              <a:t> Class “eat-39.1” </a:t>
            </a:r>
            <a:r>
              <a:rPr lang="en-US" sz="2400" i="1" dirty="0" smtClean="0"/>
              <a:t> </a:t>
            </a:r>
            <a:r>
              <a:rPr lang="en-US" dirty="0" smtClean="0"/>
              <a:t>is given next...</a:t>
            </a:r>
          </a:p>
          <a:p>
            <a:pPr algn="just"/>
            <a:endParaRPr lang="en-US" dirty="0"/>
          </a:p>
        </p:txBody>
      </p:sp>
      <p:sp>
        <p:nvSpPr>
          <p:cNvPr id="3" name="Title 2"/>
          <p:cNvSpPr>
            <a:spLocks noGrp="1"/>
          </p:cNvSpPr>
          <p:nvPr>
            <p:ph type="title"/>
          </p:nvPr>
        </p:nvSpPr>
        <p:spPr/>
        <p:txBody>
          <a:bodyPr>
            <a:normAutofit/>
          </a:bodyPr>
          <a:lstStyle/>
          <a:p>
            <a:r>
              <a:rPr lang="en-US" dirty="0" err="1" smtClean="0"/>
              <a:t>VerbNet</a:t>
            </a:r>
            <a:r>
              <a:rPr lang="en-US" dirty="0" smtClean="0"/>
              <a:t> (VN)</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304800"/>
            <a:ext cx="8686800" cy="5550091"/>
          </a:xfrm>
        </p:spPr>
        <p:txBody>
          <a:bodyPr>
            <a:noAutofit/>
          </a:bodyPr>
          <a:lstStyle/>
          <a:p>
            <a:pPr>
              <a:buNone/>
            </a:pPr>
            <a:r>
              <a:rPr lang="en-US" sz="2000" b="1" i="1" u="sng" dirty="0" err="1" smtClean="0"/>
              <a:t>VerbNet</a:t>
            </a:r>
            <a:r>
              <a:rPr lang="en-US" sz="2000" b="1" i="1" u="sng" dirty="0" smtClean="0"/>
              <a:t> Class “eat-39.1</a:t>
            </a:r>
          </a:p>
          <a:p>
            <a:pPr>
              <a:buNone/>
            </a:pPr>
            <a:r>
              <a:rPr lang="en-US" sz="2000" dirty="0" smtClean="0"/>
              <a:t>&lt;FRAME&gt;&lt;DESCRIPTION </a:t>
            </a:r>
            <a:r>
              <a:rPr lang="en-US" sz="2000" dirty="0" err="1" smtClean="0"/>
              <a:t>descriptionNumber</a:t>
            </a:r>
            <a:r>
              <a:rPr lang="en-US" sz="2000" dirty="0" smtClean="0"/>
              <a:t>="" primary</a:t>
            </a:r>
            <a:r>
              <a:rPr lang="en-US" sz="2000" dirty="0" smtClean="0">
                <a:solidFill>
                  <a:srgbClr val="FF0000"/>
                </a:solidFill>
              </a:rPr>
              <a:t>="NP V NP ADJ"</a:t>
            </a:r>
            <a:r>
              <a:rPr lang="en-US" sz="2000" dirty="0" smtClean="0"/>
              <a:t> </a:t>
            </a:r>
          </a:p>
          <a:p>
            <a:r>
              <a:rPr lang="en-US" sz="2000" dirty="0" smtClean="0"/>
              <a:t>secondary="NP-</a:t>
            </a:r>
            <a:r>
              <a:rPr lang="en-US" sz="2000" dirty="0" err="1" smtClean="0"/>
              <a:t>ADJPResultative</a:t>
            </a:r>
            <a:r>
              <a:rPr lang="en-US" sz="2000" dirty="0" smtClean="0"/>
              <a:t>" </a:t>
            </a:r>
            <a:r>
              <a:rPr lang="en-US" sz="2000" dirty="0" err="1" smtClean="0"/>
              <a:t>xtag</a:t>
            </a:r>
            <a:r>
              <a:rPr lang="en-US" sz="2000" dirty="0" smtClean="0"/>
              <a:t>=""/&gt;&lt;EXAMPLES&gt;&lt;EXAMPLE&gt;Cynthia ate herself sick.&lt;/EXAMPLE&gt;&lt;/EXAMPLES&gt;&lt;SYNTAX&gt;&lt;NP </a:t>
            </a:r>
          </a:p>
          <a:p>
            <a:r>
              <a:rPr lang="en-US" sz="2000" dirty="0" smtClean="0"/>
              <a:t>value="Agent"&gt;&lt;SYNRESTRS/&gt;&lt;/NP&gt;&lt;VERB/&gt;&lt;NP </a:t>
            </a:r>
          </a:p>
          <a:p>
            <a:r>
              <a:rPr lang="en-US" sz="2000" dirty="0" smtClean="0"/>
              <a:t>value="Oblique"&gt;&lt;SELRESTRS&gt;&lt;SELRESTR Value="+" </a:t>
            </a:r>
          </a:p>
          <a:p>
            <a:r>
              <a:rPr lang="en-US" sz="2000" dirty="0" smtClean="0"/>
              <a:t>type="</a:t>
            </a:r>
            <a:r>
              <a:rPr lang="en-US" sz="2000" dirty="0" err="1" smtClean="0"/>
              <a:t>refl</a:t>
            </a:r>
            <a:r>
              <a:rPr lang="en-US" sz="2000" dirty="0" smtClean="0"/>
              <a:t>"/&gt;&lt;/SELRESTRS&gt;&lt;/NP&gt;&lt;ADJ/&gt;&lt;/SYNTAX&gt;&lt;SEMANTICS&gt;&lt;PRED </a:t>
            </a:r>
          </a:p>
          <a:p>
            <a:r>
              <a:rPr lang="en-US" sz="2000" dirty="0" smtClean="0"/>
              <a:t>value="</a:t>
            </a:r>
            <a:r>
              <a:rPr lang="en-US" sz="2000" dirty="0" err="1" smtClean="0"/>
              <a:t>take_in</a:t>
            </a:r>
            <a:r>
              <a:rPr lang="en-US" sz="2000" dirty="0" smtClean="0"/>
              <a:t>"&gt;&lt;ARGS&gt;&lt;ARG type="Event" </a:t>
            </a:r>
          </a:p>
          <a:p>
            <a:pPr>
              <a:buNone/>
            </a:pPr>
            <a:r>
              <a:rPr lang="en-US" sz="2000" dirty="0" smtClean="0"/>
              <a:t>    value="during(E)"/&gt;&lt;ARG </a:t>
            </a:r>
          </a:p>
          <a:p>
            <a:r>
              <a:rPr lang="en-US" sz="2000" dirty="0" smtClean="0"/>
              <a:t>type="</a:t>
            </a:r>
            <a:r>
              <a:rPr lang="en-US" sz="2000" dirty="0" err="1" smtClean="0"/>
              <a:t>ThemRole</a:t>
            </a:r>
            <a:r>
              <a:rPr lang="en-US" sz="2000" dirty="0" smtClean="0"/>
              <a:t>" value="Agent"/&gt;&lt;ARG type="</a:t>
            </a:r>
            <a:r>
              <a:rPr lang="en-US" sz="2000" dirty="0" err="1" smtClean="0"/>
              <a:t>ThemRole</a:t>
            </a:r>
            <a:r>
              <a:rPr lang="en-US" sz="2000" dirty="0" smtClean="0"/>
              <a:t>" </a:t>
            </a:r>
          </a:p>
          <a:p>
            <a:r>
              <a:rPr lang="en-US" sz="2000" dirty="0" smtClean="0"/>
              <a:t>value="?Patient"/&gt;&lt;/ARGS&gt;&lt;/PRED&gt;&lt;PRED value="</a:t>
            </a:r>
            <a:r>
              <a:rPr lang="en-US" sz="2000" dirty="0" err="1" smtClean="0"/>
              <a:t>Pred</a:t>
            </a:r>
            <a:r>
              <a:rPr lang="en-US" sz="2000" dirty="0" smtClean="0"/>
              <a:t>"&gt;&lt;ARGS&gt;&lt;ARG </a:t>
            </a:r>
          </a:p>
          <a:p>
            <a:r>
              <a:rPr lang="en-US" sz="2000" dirty="0" smtClean="0"/>
              <a:t>type="Event" value="result(E)"/&gt;&lt;ARG type="</a:t>
            </a:r>
            <a:r>
              <a:rPr lang="en-US" sz="2000" dirty="0" err="1" smtClean="0"/>
              <a:t>ThemRole</a:t>
            </a:r>
            <a:r>
              <a:rPr lang="en-US" sz="2000" dirty="0" smtClean="0"/>
              <a:t>" </a:t>
            </a:r>
          </a:p>
          <a:p>
            <a:r>
              <a:rPr lang="en-US" sz="2000" dirty="0" smtClean="0"/>
              <a:t>value="Oblique"/&gt;&lt;/ARGS&gt;&lt;/PRED&gt;&lt;/SEMANTICS&gt;&lt;/FRAME&gt;</a:t>
            </a:r>
            <a:endParaRPr lang="en-US" sz="20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Step 1::</a:t>
            </a:r>
          </a:p>
          <a:p>
            <a:pPr>
              <a:buNone/>
            </a:pPr>
            <a:r>
              <a:rPr lang="en-US" dirty="0" smtClean="0"/>
              <a:t>   	Extract the Levin class for all the verbs in Text (T) and Hypothesis(H) and attach the appropriate semantic description, on the basis of the Levin class and syntactic analysis.</a:t>
            </a:r>
          </a:p>
        </p:txBody>
      </p:sp>
      <p:sp>
        <p:nvSpPr>
          <p:cNvPr id="3" name="Title 2"/>
          <p:cNvSpPr>
            <a:spLocks noGrp="1"/>
          </p:cNvSpPr>
          <p:nvPr>
            <p:ph type="title"/>
          </p:nvPr>
        </p:nvSpPr>
        <p:spPr>
          <a:xfrm>
            <a:off x="457200" y="274638"/>
            <a:ext cx="8458200" cy="1143000"/>
          </a:xfrm>
        </p:spPr>
        <p:txBody>
          <a:bodyPr>
            <a:noAutofit/>
          </a:bodyPr>
          <a:lstStyle/>
          <a:p>
            <a:r>
              <a:rPr lang="en-US" sz="3600" dirty="0" smtClean="0"/>
              <a:t>Predicate Argument based Algorithm</a:t>
            </a:r>
            <a:endParaRPr lang="en-US" sz="36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normAutofit/>
          </a:bodyPr>
          <a:lstStyle/>
          <a:p>
            <a:r>
              <a:rPr lang="en-US" dirty="0" smtClean="0"/>
              <a:t>Step 2::</a:t>
            </a:r>
          </a:p>
          <a:p>
            <a:endParaRPr lang="en-US" dirty="0" smtClean="0"/>
          </a:p>
          <a:p>
            <a:endParaRPr lang="en-US" sz="2600" dirty="0" smtClean="0"/>
          </a:p>
        </p:txBody>
      </p:sp>
      <p:sp>
        <p:nvSpPr>
          <p:cNvPr id="3" name="Rectangle 2"/>
          <p:cNvSpPr/>
          <p:nvPr/>
        </p:nvSpPr>
        <p:spPr>
          <a:xfrm>
            <a:off x="5105400" y="3429000"/>
            <a:ext cx="25908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Hypothesis</a:t>
            </a:r>
          </a:p>
          <a:p>
            <a:pPr algn="ctr"/>
            <a:r>
              <a:rPr lang="en-US" dirty="0" smtClean="0">
                <a:solidFill>
                  <a:schemeClr val="tx1"/>
                </a:solidFill>
              </a:rPr>
              <a:t>Has verb ‘q’</a:t>
            </a:r>
            <a:endParaRPr lang="en-US" dirty="0">
              <a:solidFill>
                <a:schemeClr val="tx1"/>
              </a:solidFill>
            </a:endParaRPr>
          </a:p>
        </p:txBody>
      </p:sp>
      <p:sp>
        <p:nvSpPr>
          <p:cNvPr id="4" name="Rectangle 3"/>
          <p:cNvSpPr/>
          <p:nvPr/>
        </p:nvSpPr>
        <p:spPr>
          <a:xfrm>
            <a:off x="1447800" y="3429000"/>
            <a:ext cx="25908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Text</a:t>
            </a:r>
          </a:p>
          <a:p>
            <a:pPr algn="ctr"/>
            <a:r>
              <a:rPr lang="en-US" dirty="0" smtClean="0">
                <a:solidFill>
                  <a:schemeClr val="tx1"/>
                </a:solidFill>
              </a:rPr>
              <a:t>has verb ‘p’</a:t>
            </a:r>
            <a:endParaRPr lang="en-US" dirty="0">
              <a:solidFill>
                <a:schemeClr val="tx1"/>
              </a:solidFill>
            </a:endParaRPr>
          </a:p>
        </p:txBody>
      </p:sp>
      <p:cxnSp>
        <p:nvCxnSpPr>
          <p:cNvPr id="6" name="Curved Connector 5"/>
          <p:cNvCxnSpPr>
            <a:stCxn id="3" idx="0"/>
            <a:endCxn id="4" idx="0"/>
          </p:cNvCxnSpPr>
          <p:nvPr/>
        </p:nvCxnSpPr>
        <p:spPr>
          <a:xfrm rot="16200000" flipV="1">
            <a:off x="4572000" y="1600200"/>
            <a:ext cx="1588" cy="3657600"/>
          </a:xfrm>
          <a:prstGeom prst="curvedConnector3">
            <a:avLst>
              <a:gd name="adj1" fmla="val 14395466"/>
            </a:avLst>
          </a:prstGeom>
          <a:ln>
            <a:solidFill>
              <a:schemeClr val="accent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810000" y="2667000"/>
            <a:ext cx="1371600" cy="381000"/>
          </a:xfrm>
          <a:prstGeom prst="rect">
            <a:avLst/>
          </a:prstGeom>
          <a:noFill/>
        </p:spPr>
        <p:txBody>
          <a:bodyPr wrap="square" rtlCol="0">
            <a:spAutoFit/>
          </a:bodyPr>
          <a:lstStyle/>
          <a:p>
            <a:r>
              <a:rPr lang="en-US" dirty="0" smtClean="0"/>
              <a:t>Same </a:t>
            </a:r>
            <a:r>
              <a:rPr lang="en-US" dirty="0" err="1" smtClean="0"/>
              <a:t>levin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par>
                                <p:cTn id="8" presetID="3" presetClass="entr" presetSubtype="10" fill="hold" grpId="1"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55"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p:cTn id="15" dur="1000" fill="hold"/>
                                        <p:tgtEl>
                                          <p:spTgt spid="11"/>
                                        </p:tgtEl>
                                        <p:attrNameLst>
                                          <p:attrName>ppt_w</p:attrName>
                                        </p:attrNameLst>
                                      </p:cBhvr>
                                      <p:tavLst>
                                        <p:tav tm="0">
                                          <p:val>
                                            <p:strVal val="#ppt_w*0.70"/>
                                          </p:val>
                                        </p:tav>
                                        <p:tav tm="100000">
                                          <p:val>
                                            <p:strVal val="#ppt_w"/>
                                          </p:val>
                                        </p:tav>
                                      </p:tavLst>
                                    </p:anim>
                                    <p:anim calcmode="lin" valueType="num">
                                      <p:cBhvr>
                                        <p:cTn id="16" dur="1000" fill="hold"/>
                                        <p:tgtEl>
                                          <p:spTgt spid="11"/>
                                        </p:tgtEl>
                                        <p:attrNameLst>
                                          <p:attrName>ppt_h</p:attrName>
                                        </p:attrNameLst>
                                      </p:cBhvr>
                                      <p:tavLst>
                                        <p:tav tm="0">
                                          <p:val>
                                            <p:strVal val="#ppt_h"/>
                                          </p:val>
                                        </p:tav>
                                        <p:tav tm="100000">
                                          <p:val>
                                            <p:strVal val="#ppt_h"/>
                                          </p:val>
                                        </p:tav>
                                      </p:tavLst>
                                    </p:anim>
                                    <p:animEffect transition="in" filter="fade">
                                      <p:cBhvr>
                                        <p:cTn id="17" dur="1000"/>
                                        <p:tgtEl>
                                          <p:spTgt spid="11"/>
                                        </p:tgtEl>
                                      </p:cBhvr>
                                    </p:animEffect>
                                  </p:childTnLst>
                                </p:cTn>
                              </p:par>
                              <p:par>
                                <p:cTn id="18" presetID="55" presetClass="entr" presetSubtype="0" fill="hold" nodeType="with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p:cTn id="20" dur="1000" fill="hold"/>
                                        <p:tgtEl>
                                          <p:spTgt spid="6"/>
                                        </p:tgtEl>
                                        <p:attrNameLst>
                                          <p:attrName>ppt_w</p:attrName>
                                        </p:attrNameLst>
                                      </p:cBhvr>
                                      <p:tavLst>
                                        <p:tav tm="0">
                                          <p:val>
                                            <p:strVal val="#ppt_w*0.70"/>
                                          </p:val>
                                        </p:tav>
                                        <p:tav tm="100000">
                                          <p:val>
                                            <p:strVal val="#ppt_w"/>
                                          </p:val>
                                        </p:tav>
                                      </p:tavLst>
                                    </p:anim>
                                    <p:anim calcmode="lin" valueType="num">
                                      <p:cBhvr>
                                        <p:cTn id="21" dur="1000" fill="hold"/>
                                        <p:tgtEl>
                                          <p:spTgt spid="6"/>
                                        </p:tgtEl>
                                        <p:attrNameLst>
                                          <p:attrName>ppt_h</p:attrName>
                                        </p:attrNameLst>
                                      </p:cBhvr>
                                      <p:tavLst>
                                        <p:tav tm="0">
                                          <p:val>
                                            <p:strVal val="#ppt_h"/>
                                          </p:val>
                                        </p:tav>
                                        <p:tav tm="100000">
                                          <p:val>
                                            <p:strVal val="#ppt_h"/>
                                          </p:val>
                                        </p:tav>
                                      </p:tavLst>
                                    </p:anim>
                                    <p:animEffect transition="in" filter="fade">
                                      <p:cBhvr>
                                        <p:cTn id="2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animBg="1"/>
      <p:bldP spid="4" grpId="1" animBg="1"/>
      <p:bldP spid="11"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10200"/>
          </a:xfrm>
        </p:spPr>
        <p:txBody>
          <a:bodyPr>
            <a:normAutofit lnSpcReduction="10000"/>
          </a:bodyPr>
          <a:lstStyle/>
          <a:p>
            <a:r>
              <a:rPr lang="en-US" dirty="0" smtClean="0"/>
              <a:t>Example –</a:t>
            </a:r>
          </a:p>
          <a:p>
            <a:pPr>
              <a:buNone/>
            </a:pPr>
            <a:r>
              <a:rPr lang="en-US" dirty="0" smtClean="0"/>
              <a:t>Step 2 A)</a:t>
            </a:r>
          </a:p>
          <a:p>
            <a:pPr>
              <a:buNone/>
            </a:pPr>
            <a:r>
              <a:rPr lang="en-US" dirty="0" smtClean="0"/>
              <a:t>T: The cat ate a mouse</a:t>
            </a:r>
          </a:p>
          <a:p>
            <a:pPr>
              <a:buNone/>
            </a:pPr>
            <a:r>
              <a:rPr lang="en-US" dirty="0" smtClean="0"/>
              <a:t>H: Mouse is eaten by a cat</a:t>
            </a:r>
          </a:p>
          <a:p>
            <a:endParaRPr lang="en-US" dirty="0" smtClean="0"/>
          </a:p>
          <a:p>
            <a:pPr>
              <a:buNone/>
            </a:pPr>
            <a:r>
              <a:rPr lang="en-US" dirty="0" smtClean="0"/>
              <a:t>Step 2 B)</a:t>
            </a:r>
          </a:p>
          <a:p>
            <a:pPr>
              <a:buNone/>
            </a:pPr>
            <a:r>
              <a:rPr lang="en-US" dirty="0" smtClean="0"/>
              <a:t>T: The cat ate a large mouse. </a:t>
            </a:r>
          </a:p>
          <a:p>
            <a:pPr>
              <a:buNone/>
            </a:pPr>
            <a:r>
              <a:rPr lang="en-US" dirty="0" smtClean="0"/>
              <a:t>H: The cat ate a small mouse. </a:t>
            </a:r>
          </a:p>
          <a:p>
            <a:pPr>
              <a:buNone/>
            </a:pPr>
            <a:endParaRPr lang="en-US" dirty="0" smtClean="0"/>
          </a:p>
          <a:p>
            <a:pPr>
              <a:buNone/>
            </a:pPr>
            <a:r>
              <a:rPr lang="en-US" dirty="0" smtClean="0"/>
              <a:t>Step 2 C)</a:t>
            </a:r>
          </a:p>
          <a:p>
            <a:pPr>
              <a:buNone/>
            </a:pPr>
            <a:r>
              <a:rPr lang="en-US" dirty="0" smtClean="0"/>
              <a:t>T: The cat ate a mouse. </a:t>
            </a:r>
          </a:p>
          <a:p>
            <a:pPr>
              <a:buNone/>
            </a:pPr>
            <a:r>
              <a:rPr lang="en-US" dirty="0" smtClean="0"/>
              <a:t>H: The cat ate in the garden.</a:t>
            </a:r>
          </a:p>
        </p:txBody>
      </p:sp>
      <p:sp>
        <p:nvSpPr>
          <p:cNvPr id="3" name="TextBox 2"/>
          <p:cNvSpPr txBox="1"/>
          <p:nvPr/>
        </p:nvSpPr>
        <p:spPr>
          <a:xfrm>
            <a:off x="5943600" y="1219200"/>
            <a:ext cx="1981200" cy="369332"/>
          </a:xfrm>
          <a:prstGeom prst="rect">
            <a:avLst/>
          </a:prstGeom>
          <a:noFill/>
        </p:spPr>
        <p:txBody>
          <a:bodyPr wrap="square" rtlCol="0">
            <a:spAutoFit/>
          </a:bodyPr>
          <a:lstStyle/>
          <a:p>
            <a:r>
              <a:rPr lang="en-US" dirty="0" smtClean="0"/>
              <a:t>Entailment</a:t>
            </a:r>
            <a:endParaRPr lang="en-US" dirty="0"/>
          </a:p>
        </p:txBody>
      </p:sp>
      <p:sp>
        <p:nvSpPr>
          <p:cNvPr id="4" name="TextBox 3"/>
          <p:cNvSpPr txBox="1"/>
          <p:nvPr/>
        </p:nvSpPr>
        <p:spPr>
          <a:xfrm>
            <a:off x="6019800" y="3276600"/>
            <a:ext cx="1981200" cy="369332"/>
          </a:xfrm>
          <a:prstGeom prst="rect">
            <a:avLst/>
          </a:prstGeom>
          <a:noFill/>
        </p:spPr>
        <p:txBody>
          <a:bodyPr wrap="square" rtlCol="0">
            <a:spAutoFit/>
          </a:bodyPr>
          <a:lstStyle/>
          <a:p>
            <a:r>
              <a:rPr lang="en-US" dirty="0" smtClean="0"/>
              <a:t>Contradiction</a:t>
            </a:r>
            <a:endParaRPr lang="en-US" dirty="0"/>
          </a:p>
        </p:txBody>
      </p:sp>
      <p:sp>
        <p:nvSpPr>
          <p:cNvPr id="5" name="TextBox 4"/>
          <p:cNvSpPr txBox="1"/>
          <p:nvPr/>
        </p:nvSpPr>
        <p:spPr>
          <a:xfrm>
            <a:off x="6096000" y="4953000"/>
            <a:ext cx="1981200" cy="369332"/>
          </a:xfrm>
          <a:prstGeom prst="rect">
            <a:avLst/>
          </a:prstGeom>
          <a:noFill/>
        </p:spPr>
        <p:txBody>
          <a:bodyPr wrap="square" rtlCol="0">
            <a:spAutoFit/>
          </a:bodyPr>
          <a:lstStyle/>
          <a:p>
            <a:r>
              <a:rPr lang="en-US" dirty="0" smtClean="0"/>
              <a:t>Unrelated</a:t>
            </a:r>
            <a:endParaRPr lang="en-US" dirty="0"/>
          </a:p>
        </p:txBody>
      </p:sp>
      <p:sp>
        <p:nvSpPr>
          <p:cNvPr id="7" name="Rounded Rectangle 6"/>
          <p:cNvSpPr/>
          <p:nvPr/>
        </p:nvSpPr>
        <p:spPr>
          <a:xfrm>
            <a:off x="2667000" y="1828800"/>
            <a:ext cx="914400" cy="381000"/>
          </a:xfrm>
          <a:prstGeom prst="roundRect">
            <a:avLst/>
          </a:prstGeom>
          <a:solidFill>
            <a:schemeClr val="accent1">
              <a:alpha val="0"/>
            </a:schemeClr>
          </a:solidFill>
          <a:ln w="222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352800" y="3505200"/>
            <a:ext cx="914400" cy="381000"/>
          </a:xfrm>
          <a:prstGeom prst="roundRect">
            <a:avLst/>
          </a:prstGeom>
          <a:solidFill>
            <a:schemeClr val="accent1">
              <a:alpha val="0"/>
            </a:schemeClr>
          </a:solidFill>
          <a:ln w="222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3276600" y="3048000"/>
            <a:ext cx="914400" cy="381000"/>
          </a:xfrm>
          <a:prstGeom prst="roundRect">
            <a:avLst/>
          </a:prstGeom>
          <a:solidFill>
            <a:schemeClr val="accent1">
              <a:alpha val="0"/>
            </a:schemeClr>
          </a:solidFill>
          <a:ln w="222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2362200" y="1447800"/>
            <a:ext cx="685800" cy="304800"/>
          </a:xfrm>
          <a:prstGeom prst="roundRect">
            <a:avLst/>
          </a:prstGeom>
          <a:solidFill>
            <a:schemeClr val="accent1">
              <a:alpha val="0"/>
            </a:schemeClr>
          </a:solidFill>
          <a:ln w="222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Curved Connector 13"/>
          <p:cNvCxnSpPr>
            <a:stCxn id="3" idx="0"/>
            <a:endCxn id="10" idx="0"/>
          </p:cNvCxnSpPr>
          <p:nvPr/>
        </p:nvCxnSpPr>
        <p:spPr>
          <a:xfrm rot="16200000" flipH="1" flipV="1">
            <a:off x="4705350" y="-781050"/>
            <a:ext cx="228600" cy="4229100"/>
          </a:xfrm>
          <a:prstGeom prst="curvedConnector3">
            <a:avLst>
              <a:gd name="adj1" fmla="val -10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urved Connector 15"/>
          <p:cNvCxnSpPr>
            <a:stCxn id="3" idx="2"/>
            <a:endCxn id="7" idx="2"/>
          </p:cNvCxnSpPr>
          <p:nvPr/>
        </p:nvCxnSpPr>
        <p:spPr>
          <a:xfrm rot="5400000">
            <a:off x="4718566" y="-5834"/>
            <a:ext cx="621268" cy="3810000"/>
          </a:xfrm>
          <a:prstGeom prst="curvedConnector3">
            <a:avLst>
              <a:gd name="adj1" fmla="val 136796"/>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581400" y="457200"/>
            <a:ext cx="3048000" cy="584775"/>
          </a:xfrm>
          <a:prstGeom prst="rect">
            <a:avLst/>
          </a:prstGeom>
          <a:noFill/>
        </p:spPr>
        <p:txBody>
          <a:bodyPr wrap="square" rtlCol="0">
            <a:spAutoFit/>
          </a:bodyPr>
          <a:lstStyle/>
          <a:p>
            <a:r>
              <a:rPr lang="en-US" sz="1600" dirty="0" smtClean="0"/>
              <a:t>Arguments and adjuncts match, verbs not opposite</a:t>
            </a:r>
            <a:endParaRPr lang="en-US" sz="1600" dirty="0"/>
          </a:p>
        </p:txBody>
      </p:sp>
      <p:cxnSp>
        <p:nvCxnSpPr>
          <p:cNvPr id="24" name="Curved Connector 23"/>
          <p:cNvCxnSpPr>
            <a:stCxn id="4" idx="2"/>
            <a:endCxn id="8" idx="2"/>
          </p:cNvCxnSpPr>
          <p:nvPr/>
        </p:nvCxnSpPr>
        <p:spPr>
          <a:xfrm rot="5400000">
            <a:off x="5290066" y="2165866"/>
            <a:ext cx="240268" cy="3200400"/>
          </a:xfrm>
          <a:prstGeom prst="curvedConnector3">
            <a:avLst>
              <a:gd name="adj1" fmla="val 195144"/>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Curved Connector 27"/>
          <p:cNvCxnSpPr>
            <a:stCxn id="4" idx="0"/>
            <a:endCxn id="9" idx="0"/>
          </p:cNvCxnSpPr>
          <p:nvPr/>
        </p:nvCxnSpPr>
        <p:spPr>
          <a:xfrm rot="16200000" flipV="1">
            <a:off x="5257800" y="1524000"/>
            <a:ext cx="228600" cy="3276600"/>
          </a:xfrm>
          <a:prstGeom prst="curvedConnector3">
            <a:avLst>
              <a:gd name="adj1" fmla="val 200000"/>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4419600" y="2438400"/>
            <a:ext cx="2895600" cy="584775"/>
          </a:xfrm>
          <a:prstGeom prst="rect">
            <a:avLst/>
          </a:prstGeom>
          <a:noFill/>
        </p:spPr>
        <p:txBody>
          <a:bodyPr wrap="square" rtlCol="0">
            <a:spAutoFit/>
          </a:bodyPr>
          <a:lstStyle/>
          <a:p>
            <a:r>
              <a:rPr lang="en-US" sz="1600" dirty="0" smtClean="0"/>
              <a:t>Verb match but arguments and adjuncts opposite</a:t>
            </a:r>
            <a:endParaRPr lang="en-US" sz="1600" dirty="0"/>
          </a:p>
        </p:txBody>
      </p:sp>
      <p:sp>
        <p:nvSpPr>
          <p:cNvPr id="35" name="Rounded Rectangle 34"/>
          <p:cNvSpPr/>
          <p:nvPr/>
        </p:nvSpPr>
        <p:spPr>
          <a:xfrm>
            <a:off x="3276600" y="4800600"/>
            <a:ext cx="1143000" cy="381000"/>
          </a:xfrm>
          <a:prstGeom prst="roundRect">
            <a:avLst/>
          </a:prstGeom>
          <a:solidFill>
            <a:schemeClr val="accent1">
              <a:alpha val="0"/>
            </a:schemeClr>
          </a:solid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ounded Rectangle 35"/>
          <p:cNvSpPr/>
          <p:nvPr/>
        </p:nvSpPr>
        <p:spPr>
          <a:xfrm>
            <a:off x="3048000" y="5181600"/>
            <a:ext cx="2209800" cy="381000"/>
          </a:xfrm>
          <a:prstGeom prst="roundRect">
            <a:avLst/>
          </a:prstGeom>
          <a:solidFill>
            <a:schemeClr val="accent1">
              <a:alpha val="0"/>
            </a:schemeClr>
          </a:solid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Curved Connector 37"/>
          <p:cNvCxnSpPr>
            <a:stCxn id="5" idx="0"/>
            <a:endCxn id="35" idx="0"/>
          </p:cNvCxnSpPr>
          <p:nvPr/>
        </p:nvCxnSpPr>
        <p:spPr>
          <a:xfrm rot="16200000" flipV="1">
            <a:off x="5391150" y="3257550"/>
            <a:ext cx="152400" cy="3238500"/>
          </a:xfrm>
          <a:prstGeom prst="curvedConnector3">
            <a:avLst>
              <a:gd name="adj1" fmla="val 2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Curved Connector 38"/>
          <p:cNvCxnSpPr>
            <a:stCxn id="5" idx="2"/>
            <a:endCxn id="36" idx="2"/>
          </p:cNvCxnSpPr>
          <p:nvPr/>
        </p:nvCxnSpPr>
        <p:spPr>
          <a:xfrm rot="5400000">
            <a:off x="5499616" y="3975616"/>
            <a:ext cx="240268" cy="2933700"/>
          </a:xfrm>
          <a:prstGeom prst="curvedConnector3">
            <a:avLst>
              <a:gd name="adj1" fmla="val 195144"/>
            </a:avLst>
          </a:prstGeom>
          <a:ln>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5029200" y="5867400"/>
            <a:ext cx="1371600" cy="523220"/>
          </a:xfrm>
          <a:prstGeom prst="rect">
            <a:avLst/>
          </a:prstGeom>
          <a:noFill/>
        </p:spPr>
        <p:txBody>
          <a:bodyPr wrap="square" rtlCol="0">
            <a:spAutoFit/>
          </a:bodyPr>
          <a:lstStyle/>
          <a:p>
            <a:r>
              <a:rPr lang="en-US" sz="1400" dirty="0" smtClean="0"/>
              <a:t>Arguments not related</a:t>
            </a:r>
            <a:endParaRPr lang="en-US"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blinds(horizontal)">
                                      <p:cBhvr>
                                        <p:cTn id="10" dur="500"/>
                                        <p:tgtEl>
                                          <p:spTgt spid="18"/>
                                        </p:tgtEl>
                                      </p:cBhvr>
                                    </p:animEffect>
                                  </p:childTnLst>
                                </p:cTn>
                              </p:par>
                              <p:par>
                                <p:cTn id="11" presetID="3" presetClass="entr" presetSubtype="1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blinds(horizontal)">
                                      <p:cBhvr>
                                        <p:cTn id="13" dur="500"/>
                                        <p:tgtEl>
                                          <p:spTgt spid="14"/>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blinds(horizontal)">
                                      <p:cBhvr>
                                        <p:cTn id="16" dur="500"/>
                                        <p:tgtEl>
                                          <p:spTgt spid="10"/>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linds(horizontal)">
                                      <p:cBhvr>
                                        <p:cTn id="19" dur="500"/>
                                        <p:tgtEl>
                                          <p:spTgt spid="7"/>
                                        </p:tgtEl>
                                      </p:cBhvr>
                                    </p:animEffect>
                                  </p:childTnLst>
                                </p:cTn>
                              </p:par>
                              <p:par>
                                <p:cTn id="20" presetID="3" presetClass="entr" presetSubtype="10" fill="hold"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linds(horizontal)">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blinds(horizontal)">
                                      <p:cBhvr>
                                        <p:cTn id="27" dur="500"/>
                                        <p:tgtEl>
                                          <p:spTgt spid="24"/>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blinds(horizontal)">
                                      <p:cBhvr>
                                        <p:cTn id="30" dur="500"/>
                                        <p:tgtEl>
                                          <p:spTgt spid="8"/>
                                        </p:tgtEl>
                                      </p:cBhvr>
                                    </p:animEffect>
                                  </p:childTnLst>
                                </p:cTn>
                              </p:par>
                              <p:par>
                                <p:cTn id="31" presetID="3" presetClass="entr" presetSubtype="10" fill="hold" nodeType="withEffect">
                                  <p:stCondLst>
                                    <p:cond delay="0"/>
                                  </p:stCondLst>
                                  <p:childTnLst>
                                    <p:set>
                                      <p:cBhvr>
                                        <p:cTn id="32" dur="1" fill="hold">
                                          <p:stCondLst>
                                            <p:cond delay="0"/>
                                          </p:stCondLst>
                                        </p:cTn>
                                        <p:tgtEl>
                                          <p:spTgt spid="28"/>
                                        </p:tgtEl>
                                        <p:attrNameLst>
                                          <p:attrName>style.visibility</p:attrName>
                                        </p:attrNameLst>
                                      </p:cBhvr>
                                      <p:to>
                                        <p:strVal val="visible"/>
                                      </p:to>
                                    </p:set>
                                    <p:animEffect transition="in" filter="blinds(horizontal)">
                                      <p:cBhvr>
                                        <p:cTn id="33" dur="500"/>
                                        <p:tgtEl>
                                          <p:spTgt spid="28"/>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blinds(horizontal)">
                                      <p:cBhvr>
                                        <p:cTn id="36" dur="500"/>
                                        <p:tgtEl>
                                          <p:spTgt spid="9"/>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blinds(horizontal)">
                                      <p:cBhvr>
                                        <p:cTn id="39" dur="500"/>
                                        <p:tgtEl>
                                          <p:spTgt spid="4"/>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blinds(horizontal)">
                                      <p:cBhvr>
                                        <p:cTn id="42" dur="500"/>
                                        <p:tgtEl>
                                          <p:spTgt spid="31"/>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42"/>
                                        </p:tgtEl>
                                        <p:attrNameLst>
                                          <p:attrName>style.visibility</p:attrName>
                                        </p:attrNameLst>
                                      </p:cBhvr>
                                      <p:to>
                                        <p:strVal val="visible"/>
                                      </p:to>
                                    </p:set>
                                    <p:animEffect transition="in" filter="blinds(horizontal)">
                                      <p:cBhvr>
                                        <p:cTn id="47" dur="500"/>
                                        <p:tgtEl>
                                          <p:spTgt spid="42"/>
                                        </p:tgtEl>
                                      </p:cBhvr>
                                    </p:animEffect>
                                  </p:childTnLst>
                                </p:cTn>
                              </p:par>
                              <p:par>
                                <p:cTn id="48" presetID="3" presetClass="entr" presetSubtype="10" fill="hold" nodeType="withEffect">
                                  <p:stCondLst>
                                    <p:cond delay="0"/>
                                  </p:stCondLst>
                                  <p:childTnLst>
                                    <p:set>
                                      <p:cBhvr>
                                        <p:cTn id="49" dur="1" fill="hold">
                                          <p:stCondLst>
                                            <p:cond delay="0"/>
                                          </p:stCondLst>
                                        </p:cTn>
                                        <p:tgtEl>
                                          <p:spTgt spid="39"/>
                                        </p:tgtEl>
                                        <p:attrNameLst>
                                          <p:attrName>style.visibility</p:attrName>
                                        </p:attrNameLst>
                                      </p:cBhvr>
                                      <p:to>
                                        <p:strVal val="visible"/>
                                      </p:to>
                                    </p:set>
                                    <p:animEffect transition="in" filter="blinds(horizontal)">
                                      <p:cBhvr>
                                        <p:cTn id="50" dur="500"/>
                                        <p:tgtEl>
                                          <p:spTgt spid="39"/>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35"/>
                                        </p:tgtEl>
                                        <p:attrNameLst>
                                          <p:attrName>style.visibility</p:attrName>
                                        </p:attrNameLst>
                                      </p:cBhvr>
                                      <p:to>
                                        <p:strVal val="visible"/>
                                      </p:to>
                                    </p:set>
                                    <p:animEffect transition="in" filter="blinds(horizontal)">
                                      <p:cBhvr>
                                        <p:cTn id="53" dur="500"/>
                                        <p:tgtEl>
                                          <p:spTgt spid="35"/>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36"/>
                                        </p:tgtEl>
                                        <p:attrNameLst>
                                          <p:attrName>style.visibility</p:attrName>
                                        </p:attrNameLst>
                                      </p:cBhvr>
                                      <p:to>
                                        <p:strVal val="visible"/>
                                      </p:to>
                                    </p:set>
                                    <p:animEffect transition="in" filter="blinds(horizontal)">
                                      <p:cBhvr>
                                        <p:cTn id="56" dur="500"/>
                                        <p:tgtEl>
                                          <p:spTgt spid="36"/>
                                        </p:tgtEl>
                                      </p:cBhvr>
                                    </p:animEffect>
                                  </p:childTnLst>
                                </p:cTn>
                              </p:par>
                              <p:par>
                                <p:cTn id="57" presetID="3" presetClass="entr" presetSubtype="10" fill="hold" nodeType="withEffect">
                                  <p:stCondLst>
                                    <p:cond delay="0"/>
                                  </p:stCondLst>
                                  <p:childTnLst>
                                    <p:set>
                                      <p:cBhvr>
                                        <p:cTn id="58" dur="1" fill="hold">
                                          <p:stCondLst>
                                            <p:cond delay="0"/>
                                          </p:stCondLst>
                                        </p:cTn>
                                        <p:tgtEl>
                                          <p:spTgt spid="38"/>
                                        </p:tgtEl>
                                        <p:attrNameLst>
                                          <p:attrName>style.visibility</p:attrName>
                                        </p:attrNameLst>
                                      </p:cBhvr>
                                      <p:to>
                                        <p:strVal val="visible"/>
                                      </p:to>
                                    </p:set>
                                    <p:animEffect transition="in" filter="blinds(horizontal)">
                                      <p:cBhvr>
                                        <p:cTn id="59" dur="500"/>
                                        <p:tgtEl>
                                          <p:spTgt spid="38"/>
                                        </p:tgtEl>
                                      </p:cBhvr>
                                    </p:animEffect>
                                  </p:childTnLst>
                                </p:cTn>
                              </p:par>
                              <p:par>
                                <p:cTn id="60" presetID="3" presetClass="entr" presetSubtype="10" fill="hold" grpId="0" nodeType="withEffect">
                                  <p:stCondLst>
                                    <p:cond delay="0"/>
                                  </p:stCondLst>
                                  <p:childTnLst>
                                    <p:set>
                                      <p:cBhvr>
                                        <p:cTn id="61" dur="1" fill="hold">
                                          <p:stCondLst>
                                            <p:cond delay="0"/>
                                          </p:stCondLst>
                                        </p:cTn>
                                        <p:tgtEl>
                                          <p:spTgt spid="5"/>
                                        </p:tgtEl>
                                        <p:attrNameLst>
                                          <p:attrName>style.visibility</p:attrName>
                                        </p:attrNameLst>
                                      </p:cBhvr>
                                      <p:to>
                                        <p:strVal val="visible"/>
                                      </p:to>
                                    </p:set>
                                    <p:animEffect transition="in" filter="blinds(horizontal)">
                                      <p:cBhvr>
                                        <p:cTn id="6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7" grpId="0" animBg="1"/>
      <p:bldP spid="8" grpId="0" animBg="1"/>
      <p:bldP spid="9" grpId="0" animBg="1"/>
      <p:bldP spid="10" grpId="0" animBg="1"/>
      <p:bldP spid="18" grpId="0"/>
      <p:bldP spid="31" grpId="0"/>
      <p:bldP spid="35" grpId="0" animBg="1"/>
      <p:bldP spid="36" grpId="0" animBg="1"/>
      <p:bldP spid="4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What is Textual Entailment</a:t>
            </a:r>
          </a:p>
          <a:p>
            <a:r>
              <a:rPr lang="en-US" dirty="0" smtClean="0"/>
              <a:t>Motivation</a:t>
            </a:r>
          </a:p>
          <a:p>
            <a:r>
              <a:rPr lang="en-US" dirty="0" smtClean="0"/>
              <a:t>Basic Process of RTE</a:t>
            </a:r>
          </a:p>
          <a:p>
            <a:r>
              <a:rPr lang="en-US" dirty="0" smtClean="0"/>
              <a:t>PASCAL RTE Challenges</a:t>
            </a:r>
          </a:p>
          <a:p>
            <a:r>
              <a:rPr lang="en-US" dirty="0" smtClean="0"/>
              <a:t>RTE Approaches</a:t>
            </a:r>
          </a:p>
          <a:p>
            <a:r>
              <a:rPr lang="en-US" dirty="0" smtClean="0"/>
              <a:t>ML based approach</a:t>
            </a:r>
          </a:p>
          <a:p>
            <a:r>
              <a:rPr lang="en-US" dirty="0" smtClean="0"/>
              <a:t>Applications</a:t>
            </a:r>
          </a:p>
          <a:p>
            <a:r>
              <a:rPr lang="en-US" dirty="0" smtClean="0"/>
              <a:t>Conclusions</a:t>
            </a:r>
          </a:p>
          <a:p>
            <a:endParaRPr lang="en-US" dirty="0"/>
          </a:p>
        </p:txBody>
      </p:sp>
      <p:sp>
        <p:nvSpPr>
          <p:cNvPr id="3" name="Title 2"/>
          <p:cNvSpPr>
            <a:spLocks noGrp="1"/>
          </p:cNvSpPr>
          <p:nvPr>
            <p:ph type="title"/>
          </p:nvPr>
        </p:nvSpPr>
        <p:spPr/>
        <p:txBody>
          <a:bodyPr/>
          <a:lstStyle/>
          <a:p>
            <a:r>
              <a:rPr lang="en-US" dirty="0" smtClean="0"/>
              <a:t>Order of Presentation</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lstStyle/>
          <a:p>
            <a:r>
              <a:rPr lang="en-US" dirty="0" smtClean="0"/>
              <a:t>Step 2</a:t>
            </a:r>
            <a:endParaRPr lang="en-US" dirty="0"/>
          </a:p>
        </p:txBody>
      </p:sp>
      <p:sp>
        <p:nvSpPr>
          <p:cNvPr id="4" name="Rectangle 3"/>
          <p:cNvSpPr/>
          <p:nvPr/>
        </p:nvSpPr>
        <p:spPr>
          <a:xfrm>
            <a:off x="838200" y="1066800"/>
            <a:ext cx="7239000" cy="4093428"/>
          </a:xfrm>
          <a:prstGeom prst="rect">
            <a:avLst/>
          </a:prstGeom>
        </p:spPr>
        <p:txBody>
          <a:bodyPr wrap="square">
            <a:spAutoFit/>
          </a:bodyPr>
          <a:lstStyle/>
          <a:p>
            <a:pPr marL="457200" indent="-457200">
              <a:buAutoNum type="alphaUcParenR"/>
            </a:pPr>
            <a:r>
              <a:rPr lang="en-US" sz="2000" dirty="0" smtClean="0"/>
              <a:t>For all candidates p in T, if the arguments and adjuncts match over p and q, and the verbs are not semantic opposites (e.g. antonyms or negations of one another), return ENTAILMENT</a:t>
            </a:r>
          </a:p>
          <a:p>
            <a:pPr marL="457200" indent="-457200">
              <a:buAutoNum type="alphaUcParenR"/>
            </a:pPr>
            <a:endParaRPr lang="en-US" sz="2000" dirty="0" smtClean="0"/>
          </a:p>
          <a:p>
            <a:pPr marL="457200" indent="-457200">
              <a:buAutoNum type="alphaUcParenR" startAt="2"/>
            </a:pPr>
            <a:r>
              <a:rPr lang="en-US" sz="2000" dirty="0" smtClean="0"/>
              <a:t>Else, (</a:t>
            </a:r>
            <a:r>
              <a:rPr lang="en-US" sz="2000" dirty="0" err="1" smtClean="0"/>
              <a:t>i</a:t>
            </a:r>
            <a:r>
              <a:rPr lang="en-US" sz="2000" dirty="0" smtClean="0"/>
              <a:t>) if the verbs match, but the arguments and adjuncts are semantic opposites (e.g. antonyms or negations of one another), or the arguments are related but do not match return CONTRADICTION (ii) else if the arguments are not related, return UNKNOWN</a:t>
            </a:r>
          </a:p>
          <a:p>
            <a:pPr marL="457200" indent="-457200">
              <a:buAutoNum type="alphaUcParenR" startAt="2"/>
            </a:pPr>
            <a:endParaRPr lang="en-US" sz="2000" dirty="0" smtClean="0"/>
          </a:p>
          <a:p>
            <a:r>
              <a:rPr lang="en-US" sz="2000" dirty="0" smtClean="0"/>
              <a:t>C)    Else, return UNKNOWN</a:t>
            </a:r>
            <a:endParaRPr lang="en-US" sz="20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
          <p:cNvSpPr txBox="1">
            <a:spLocks/>
          </p:cNvSpPr>
          <p:nvPr/>
        </p:nvSpPr>
        <p:spPr>
          <a:xfrm>
            <a:off x="457200" y="609600"/>
            <a:ext cx="8229600" cy="5397691"/>
          </a:xfrm>
          <a:prstGeom prst="rect">
            <a:avLst/>
          </a:prstGeom>
        </p:spPr>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Step 3:</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6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Rectangle 4"/>
          <p:cNvSpPr/>
          <p:nvPr/>
        </p:nvSpPr>
        <p:spPr>
          <a:xfrm>
            <a:off x="4953000" y="2133600"/>
            <a:ext cx="25908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Hypothesis</a:t>
            </a:r>
          </a:p>
          <a:p>
            <a:pPr algn="ctr"/>
            <a:r>
              <a:rPr lang="en-US" dirty="0" smtClean="0">
                <a:solidFill>
                  <a:schemeClr val="tx1"/>
                </a:solidFill>
              </a:rPr>
              <a:t>Has verb ‘q’</a:t>
            </a:r>
            <a:endParaRPr lang="en-US" dirty="0">
              <a:solidFill>
                <a:schemeClr val="tx1"/>
              </a:solidFill>
            </a:endParaRPr>
          </a:p>
        </p:txBody>
      </p:sp>
      <p:sp>
        <p:nvSpPr>
          <p:cNvPr id="6" name="Rectangle 5"/>
          <p:cNvSpPr/>
          <p:nvPr/>
        </p:nvSpPr>
        <p:spPr>
          <a:xfrm>
            <a:off x="1371600" y="2057400"/>
            <a:ext cx="25908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Text</a:t>
            </a:r>
          </a:p>
          <a:p>
            <a:pPr algn="ctr"/>
            <a:r>
              <a:rPr lang="en-US" dirty="0" smtClean="0">
                <a:solidFill>
                  <a:schemeClr val="tx1"/>
                </a:solidFill>
              </a:rPr>
              <a:t>has verb ‘p’</a:t>
            </a:r>
            <a:endParaRPr lang="en-US" dirty="0">
              <a:solidFill>
                <a:schemeClr val="tx1"/>
              </a:solidFill>
            </a:endParaRPr>
          </a:p>
        </p:txBody>
      </p:sp>
      <p:cxnSp>
        <p:nvCxnSpPr>
          <p:cNvPr id="7" name="Curved Connector 6"/>
          <p:cNvCxnSpPr>
            <a:stCxn id="5" idx="0"/>
            <a:endCxn id="6" idx="0"/>
          </p:cNvCxnSpPr>
          <p:nvPr/>
        </p:nvCxnSpPr>
        <p:spPr>
          <a:xfrm rot="16200000" flipV="1">
            <a:off x="4419600" y="304800"/>
            <a:ext cx="76200" cy="3581400"/>
          </a:xfrm>
          <a:prstGeom prst="curvedConnector3">
            <a:avLst>
              <a:gd name="adj1" fmla="val 400000"/>
            </a:avLst>
          </a:prstGeom>
          <a:ln>
            <a:solidFill>
              <a:schemeClr val="accent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733800" y="1066800"/>
            <a:ext cx="1371600" cy="646331"/>
          </a:xfrm>
          <a:prstGeom prst="rect">
            <a:avLst/>
          </a:prstGeom>
          <a:solidFill>
            <a:srgbClr val="FF0000">
              <a:alpha val="31000"/>
            </a:srgbClr>
          </a:solidFill>
        </p:spPr>
        <p:txBody>
          <a:bodyPr wrap="square" rtlCol="0">
            <a:spAutoFit/>
          </a:bodyPr>
          <a:lstStyle/>
          <a:p>
            <a:r>
              <a:rPr lang="en-US" dirty="0" smtClean="0"/>
              <a:t>Not Same </a:t>
            </a:r>
            <a:r>
              <a:rPr lang="en-US" dirty="0" err="1" smtClean="0"/>
              <a:t>levin</a:t>
            </a:r>
            <a:endParaRPr lang="en-US" dirty="0"/>
          </a:p>
        </p:txBody>
      </p:sp>
      <p:cxnSp>
        <p:nvCxnSpPr>
          <p:cNvPr id="10" name="Curved Connector 9"/>
          <p:cNvCxnSpPr>
            <a:stCxn id="6" idx="2"/>
            <a:endCxn id="5" idx="2"/>
          </p:cNvCxnSpPr>
          <p:nvPr/>
        </p:nvCxnSpPr>
        <p:spPr>
          <a:xfrm rot="16200000" flipH="1">
            <a:off x="4419600" y="1066800"/>
            <a:ext cx="76200" cy="3581400"/>
          </a:xfrm>
          <a:prstGeom prst="curvedConnector3">
            <a:avLst>
              <a:gd name="adj1" fmla="val 400000"/>
            </a:avLst>
          </a:prstGeom>
          <a:ln>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124200" y="3276600"/>
            <a:ext cx="2895600" cy="923330"/>
          </a:xfrm>
          <a:prstGeom prst="rect">
            <a:avLst/>
          </a:prstGeom>
          <a:solidFill>
            <a:srgbClr val="FFC000">
              <a:alpha val="67000"/>
            </a:srgbClr>
          </a:solidFill>
        </p:spPr>
        <p:txBody>
          <a:bodyPr wrap="square" rtlCol="0">
            <a:spAutoFit/>
          </a:bodyPr>
          <a:lstStyle/>
          <a:p>
            <a:r>
              <a:rPr lang="en-US" dirty="0" smtClean="0"/>
              <a:t>Obtain relation from p to q based on Levin semantic description</a:t>
            </a:r>
            <a:endParaRPr lang="en-US" dirty="0"/>
          </a:p>
        </p:txBody>
      </p:sp>
      <p:sp>
        <p:nvSpPr>
          <p:cNvPr id="13" name="TextBox 12"/>
          <p:cNvSpPr txBox="1"/>
          <p:nvPr/>
        </p:nvSpPr>
        <p:spPr>
          <a:xfrm>
            <a:off x="1066800" y="5103674"/>
            <a:ext cx="2362200" cy="1200329"/>
          </a:xfrm>
          <a:prstGeom prst="rect">
            <a:avLst/>
          </a:prstGeom>
          <a:noFill/>
          <a:ln>
            <a:solidFill>
              <a:srgbClr val="92D050"/>
            </a:solidFill>
          </a:ln>
        </p:spPr>
        <p:txBody>
          <a:bodyPr wrap="square" rtlCol="0">
            <a:spAutoFit/>
          </a:bodyPr>
          <a:lstStyle/>
          <a:p>
            <a:r>
              <a:rPr lang="en-US" dirty="0" smtClean="0"/>
              <a:t>Verbs not opposite and arguments match &gt; </a:t>
            </a:r>
            <a:r>
              <a:rPr lang="en-US" dirty="0" smtClean="0">
                <a:solidFill>
                  <a:srgbClr val="0000CC"/>
                </a:solidFill>
              </a:rPr>
              <a:t>Entailment</a:t>
            </a:r>
            <a:endParaRPr lang="en-US" dirty="0">
              <a:solidFill>
                <a:srgbClr val="0000CC"/>
              </a:solidFill>
            </a:endParaRPr>
          </a:p>
        </p:txBody>
      </p:sp>
      <p:sp>
        <p:nvSpPr>
          <p:cNvPr id="18" name="TextBox 17"/>
          <p:cNvSpPr txBox="1"/>
          <p:nvPr/>
        </p:nvSpPr>
        <p:spPr>
          <a:xfrm>
            <a:off x="3505200" y="4826675"/>
            <a:ext cx="2438400" cy="2031325"/>
          </a:xfrm>
          <a:prstGeom prst="rect">
            <a:avLst/>
          </a:prstGeom>
          <a:noFill/>
          <a:ln>
            <a:solidFill>
              <a:srgbClr val="92D050"/>
            </a:solidFill>
          </a:ln>
        </p:spPr>
        <p:txBody>
          <a:bodyPr wrap="square" rtlCol="0">
            <a:spAutoFit/>
          </a:bodyPr>
          <a:lstStyle/>
          <a:p>
            <a:r>
              <a:rPr lang="en-US" dirty="0" smtClean="0"/>
              <a:t>q is semantically opposite to p and arguments match&gt; </a:t>
            </a:r>
            <a:r>
              <a:rPr lang="en-US" dirty="0" smtClean="0">
                <a:solidFill>
                  <a:srgbClr val="0000CC"/>
                </a:solidFill>
              </a:rPr>
              <a:t>Contradiction</a:t>
            </a:r>
          </a:p>
          <a:p>
            <a:r>
              <a:rPr lang="en-US" dirty="0" smtClean="0"/>
              <a:t>Arguments not match&gt;</a:t>
            </a:r>
          </a:p>
          <a:p>
            <a:r>
              <a:rPr lang="en-US" dirty="0" smtClean="0">
                <a:solidFill>
                  <a:srgbClr val="0000CC"/>
                </a:solidFill>
              </a:rPr>
              <a:t>Unknown</a:t>
            </a:r>
            <a:endParaRPr lang="en-US" dirty="0">
              <a:solidFill>
                <a:srgbClr val="0000CC"/>
              </a:solidFill>
            </a:endParaRPr>
          </a:p>
        </p:txBody>
      </p:sp>
      <p:sp>
        <p:nvSpPr>
          <p:cNvPr id="19" name="TextBox 18"/>
          <p:cNvSpPr txBox="1"/>
          <p:nvPr/>
        </p:nvSpPr>
        <p:spPr>
          <a:xfrm>
            <a:off x="6019800" y="5248871"/>
            <a:ext cx="2362200" cy="646331"/>
          </a:xfrm>
          <a:prstGeom prst="rect">
            <a:avLst/>
          </a:prstGeom>
          <a:noFill/>
          <a:ln>
            <a:solidFill>
              <a:srgbClr val="92D050"/>
            </a:solidFill>
          </a:ln>
        </p:spPr>
        <p:txBody>
          <a:bodyPr wrap="square" rtlCol="0">
            <a:spAutoFit/>
          </a:bodyPr>
          <a:lstStyle/>
          <a:p>
            <a:r>
              <a:rPr lang="en-US" dirty="0" smtClean="0"/>
              <a:t>Verbs not related&gt; </a:t>
            </a:r>
            <a:r>
              <a:rPr lang="en-US" dirty="0" smtClean="0">
                <a:solidFill>
                  <a:srgbClr val="0000CC"/>
                </a:solidFill>
              </a:rPr>
              <a:t>Unknown</a:t>
            </a:r>
            <a:endParaRPr lang="en-US" dirty="0">
              <a:solidFill>
                <a:srgbClr val="0000CC"/>
              </a:solidFill>
            </a:endParaRPr>
          </a:p>
        </p:txBody>
      </p:sp>
      <p:cxnSp>
        <p:nvCxnSpPr>
          <p:cNvPr id="21" name="Straight Arrow Connector 20"/>
          <p:cNvCxnSpPr>
            <a:stCxn id="12" idx="2"/>
            <a:endCxn id="13" idx="0"/>
          </p:cNvCxnSpPr>
          <p:nvPr/>
        </p:nvCxnSpPr>
        <p:spPr>
          <a:xfrm rot="5400000">
            <a:off x="2958078" y="3489752"/>
            <a:ext cx="903744" cy="2324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2" idx="2"/>
            <a:endCxn id="18" idx="0"/>
          </p:cNvCxnSpPr>
          <p:nvPr/>
        </p:nvCxnSpPr>
        <p:spPr>
          <a:xfrm rot="16200000" flipH="1">
            <a:off x="4334828" y="4437102"/>
            <a:ext cx="626745"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2" idx="2"/>
            <a:endCxn id="19" idx="0"/>
          </p:cNvCxnSpPr>
          <p:nvPr/>
        </p:nvCxnSpPr>
        <p:spPr>
          <a:xfrm rot="16200000" flipH="1">
            <a:off x="5361980" y="3409950"/>
            <a:ext cx="1048941" cy="2628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55"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1000" fill="hold"/>
                                        <p:tgtEl>
                                          <p:spTgt spid="8"/>
                                        </p:tgtEl>
                                        <p:attrNameLst>
                                          <p:attrName>ppt_w</p:attrName>
                                        </p:attrNameLst>
                                      </p:cBhvr>
                                      <p:tavLst>
                                        <p:tav tm="0">
                                          <p:val>
                                            <p:strVal val="#ppt_w*0.70"/>
                                          </p:val>
                                        </p:tav>
                                        <p:tav tm="100000">
                                          <p:val>
                                            <p:strVal val="#ppt_w"/>
                                          </p:val>
                                        </p:tav>
                                      </p:tavLst>
                                    </p:anim>
                                    <p:anim calcmode="lin" valueType="num">
                                      <p:cBhvr>
                                        <p:cTn id="16" dur="1000" fill="hold"/>
                                        <p:tgtEl>
                                          <p:spTgt spid="8"/>
                                        </p:tgtEl>
                                        <p:attrNameLst>
                                          <p:attrName>ppt_h</p:attrName>
                                        </p:attrNameLst>
                                      </p:cBhvr>
                                      <p:tavLst>
                                        <p:tav tm="0">
                                          <p:val>
                                            <p:strVal val="#ppt_h"/>
                                          </p:val>
                                        </p:tav>
                                        <p:tav tm="100000">
                                          <p:val>
                                            <p:strVal val="#ppt_h"/>
                                          </p:val>
                                        </p:tav>
                                      </p:tavLst>
                                    </p:anim>
                                    <p:animEffect transition="in" filter="fade">
                                      <p:cBhvr>
                                        <p:cTn id="17" dur="1000"/>
                                        <p:tgtEl>
                                          <p:spTgt spid="8"/>
                                        </p:tgtEl>
                                      </p:cBhvr>
                                    </p:animEffect>
                                  </p:childTnLst>
                                </p:cTn>
                              </p:par>
                              <p:par>
                                <p:cTn id="18" presetID="55" presetClass="entr" presetSubtype="0" fill="hold" nodeType="with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p:cTn id="20" dur="1000" fill="hold"/>
                                        <p:tgtEl>
                                          <p:spTgt spid="7"/>
                                        </p:tgtEl>
                                        <p:attrNameLst>
                                          <p:attrName>ppt_w</p:attrName>
                                        </p:attrNameLst>
                                      </p:cBhvr>
                                      <p:tavLst>
                                        <p:tav tm="0">
                                          <p:val>
                                            <p:strVal val="#ppt_w*0.70"/>
                                          </p:val>
                                        </p:tav>
                                        <p:tav tm="100000">
                                          <p:val>
                                            <p:strVal val="#ppt_w"/>
                                          </p:val>
                                        </p:tav>
                                      </p:tavLst>
                                    </p:anim>
                                    <p:anim calcmode="lin" valueType="num">
                                      <p:cBhvr>
                                        <p:cTn id="21" dur="1000" fill="hold"/>
                                        <p:tgtEl>
                                          <p:spTgt spid="7"/>
                                        </p:tgtEl>
                                        <p:attrNameLst>
                                          <p:attrName>ppt_h</p:attrName>
                                        </p:attrNameLst>
                                      </p:cBhvr>
                                      <p:tavLst>
                                        <p:tav tm="0">
                                          <p:val>
                                            <p:strVal val="#ppt_h"/>
                                          </p:val>
                                        </p:tav>
                                        <p:tav tm="100000">
                                          <p:val>
                                            <p:strVal val="#ppt_h"/>
                                          </p:val>
                                        </p:tav>
                                      </p:tavLst>
                                    </p:anim>
                                    <p:animEffect transition="in" filter="fade">
                                      <p:cBhvr>
                                        <p:cTn id="22" dur="1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blinds(horizontal)">
                                      <p:cBhvr>
                                        <p:cTn id="30" dur="5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blinds(horizontal)">
                                      <p:cBhvr>
                                        <p:cTn id="35" dur="500"/>
                                        <p:tgtEl>
                                          <p:spTgt spid="13"/>
                                        </p:tgtEl>
                                      </p:cBhvr>
                                    </p:animEffect>
                                  </p:childTnLst>
                                </p:cTn>
                              </p:par>
                              <p:par>
                                <p:cTn id="36" presetID="3" presetClass="entr" presetSubtype="10" fill="hold" nodeType="with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blinds(horizontal)">
                                      <p:cBhvr>
                                        <p:cTn id="38" dur="500"/>
                                        <p:tgtEl>
                                          <p:spTgt spid="21"/>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22"/>
                                        </p:tgtEl>
                                        <p:attrNameLst>
                                          <p:attrName>style.visibility</p:attrName>
                                        </p:attrNameLst>
                                      </p:cBhvr>
                                      <p:to>
                                        <p:strVal val="visible"/>
                                      </p:to>
                                    </p:set>
                                    <p:animEffect transition="in" filter="blinds(horizontal)">
                                      <p:cBhvr>
                                        <p:cTn id="43" dur="500"/>
                                        <p:tgtEl>
                                          <p:spTgt spid="22"/>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18"/>
                                        </p:tgtEl>
                                        <p:attrNameLst>
                                          <p:attrName>style.visibility</p:attrName>
                                        </p:attrNameLst>
                                      </p:cBhvr>
                                      <p:to>
                                        <p:strVal val="visible"/>
                                      </p:to>
                                    </p:set>
                                    <p:animEffect transition="in" filter="blinds(horizontal)">
                                      <p:cBhvr>
                                        <p:cTn id="46" dur="500"/>
                                        <p:tgtEl>
                                          <p:spTgt spid="18"/>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19"/>
                                        </p:tgtEl>
                                        <p:attrNameLst>
                                          <p:attrName>style.visibility</p:attrName>
                                        </p:attrNameLst>
                                      </p:cBhvr>
                                      <p:to>
                                        <p:strVal val="visible"/>
                                      </p:to>
                                    </p:set>
                                    <p:animEffect transition="in" filter="blinds(horizontal)">
                                      <p:cBhvr>
                                        <p:cTn id="51" dur="500"/>
                                        <p:tgtEl>
                                          <p:spTgt spid="19"/>
                                        </p:tgtEl>
                                      </p:cBhvr>
                                    </p:animEffect>
                                  </p:childTnLst>
                                </p:cTn>
                              </p:par>
                              <p:par>
                                <p:cTn id="52" presetID="3" presetClass="entr" presetSubtype="10" fill="hold" nodeType="withEffect">
                                  <p:stCondLst>
                                    <p:cond delay="0"/>
                                  </p:stCondLst>
                                  <p:childTnLst>
                                    <p:set>
                                      <p:cBhvr>
                                        <p:cTn id="53" dur="1" fill="hold">
                                          <p:stCondLst>
                                            <p:cond delay="0"/>
                                          </p:stCondLst>
                                        </p:cTn>
                                        <p:tgtEl>
                                          <p:spTgt spid="23"/>
                                        </p:tgtEl>
                                        <p:attrNameLst>
                                          <p:attrName>style.visibility</p:attrName>
                                        </p:attrNameLst>
                                      </p:cBhvr>
                                      <p:to>
                                        <p:strVal val="visible"/>
                                      </p:to>
                                    </p:set>
                                    <p:animEffect transition="in" filter="blinds(horizontal)">
                                      <p:cBhvr>
                                        <p:cTn id="5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12" grpId="0" animBg="1"/>
      <p:bldP spid="13" grpId="0" animBg="1"/>
      <p:bldP spid="18" grpId="0" animBg="1"/>
      <p:bldP spid="19"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normAutofit fontScale="85000" lnSpcReduction="10000"/>
          </a:bodyPr>
          <a:lstStyle/>
          <a:p>
            <a:endParaRPr lang="en-US" dirty="0" smtClean="0"/>
          </a:p>
          <a:p>
            <a:r>
              <a:rPr lang="en-US" dirty="0" smtClean="0"/>
              <a:t>Step 3 ::</a:t>
            </a:r>
          </a:p>
          <a:p>
            <a:r>
              <a:rPr lang="en-US" dirty="0" smtClean="0"/>
              <a:t>For every verb q in H, if there is no verb p in T has the same Levin as q, extract relations between q and p on the basis of Levin semantic descriptions</a:t>
            </a:r>
          </a:p>
          <a:p>
            <a:r>
              <a:rPr lang="en-US" dirty="0" smtClean="0"/>
              <a:t>A) If the verbs in H are not semantic opposites (e.g. antonyms or negations of one another)of verbs in T, and the arguments match, return ENTAILMENT</a:t>
            </a:r>
          </a:p>
          <a:p>
            <a:r>
              <a:rPr lang="en-US" dirty="0" smtClean="0"/>
              <a:t>B) Else, (</a:t>
            </a:r>
            <a:r>
              <a:rPr lang="en-US" dirty="0" err="1" smtClean="0"/>
              <a:t>i</a:t>
            </a:r>
            <a:r>
              <a:rPr lang="en-US" dirty="0" smtClean="0"/>
              <a:t>) if q is semantically opposite to p and the arguments match, or the arguments do not match, return CONTRADICTION (ii) else if the arguments are not related, return UNKNOWN</a:t>
            </a:r>
          </a:p>
          <a:p>
            <a:r>
              <a:rPr lang="en-US" dirty="0" smtClean="0"/>
              <a:t>C) Else, return UNKNOWN</a:t>
            </a:r>
          </a:p>
          <a:p>
            <a:r>
              <a:rPr lang="en-US" dirty="0" smtClean="0"/>
              <a:t>Step 4 ::</a:t>
            </a:r>
          </a:p>
          <a:p>
            <a:pPr>
              <a:buNone/>
            </a:pPr>
            <a:r>
              <a:rPr lang="en-US" dirty="0" smtClean="0"/>
              <a:t>	Return UNKNOWN </a:t>
            </a:r>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normAutofit/>
          </a:bodyPr>
          <a:lstStyle/>
          <a:p>
            <a:pPr>
              <a:buNone/>
            </a:pPr>
            <a:r>
              <a:rPr lang="en-US" dirty="0" smtClean="0"/>
              <a:t>Intuition of this algorithm is taken from </a:t>
            </a:r>
            <a:r>
              <a:rPr lang="en-US" dirty="0" smtClean="0">
                <a:solidFill>
                  <a:srgbClr val="002060"/>
                </a:solidFill>
              </a:rPr>
              <a:t>structure of </a:t>
            </a:r>
            <a:r>
              <a:rPr lang="en-US" dirty="0" err="1" smtClean="0">
                <a:solidFill>
                  <a:srgbClr val="002060"/>
                </a:solidFill>
              </a:rPr>
              <a:t>VerbNet</a:t>
            </a:r>
            <a:r>
              <a:rPr lang="en-US" dirty="0" smtClean="0">
                <a:solidFill>
                  <a:srgbClr val="002060"/>
                </a:solidFill>
              </a:rPr>
              <a:t> </a:t>
            </a:r>
            <a:r>
              <a:rPr lang="en-US" dirty="0" smtClean="0"/>
              <a:t>which has </a:t>
            </a:r>
          </a:p>
          <a:p>
            <a:pPr>
              <a:buNone/>
            </a:pPr>
            <a:r>
              <a:rPr lang="en-US" dirty="0" smtClean="0">
                <a:solidFill>
                  <a:srgbClr val="FF0000"/>
                </a:solidFill>
              </a:rPr>
              <a:t>subset meanings </a:t>
            </a:r>
            <a:r>
              <a:rPr lang="en-US" dirty="0" smtClean="0"/>
              <a:t>like:</a:t>
            </a:r>
          </a:p>
          <a:p>
            <a:r>
              <a:rPr lang="en-US" dirty="0" smtClean="0"/>
              <a:t> </a:t>
            </a:r>
            <a:r>
              <a:rPr lang="en-US" i="1" u="sng" dirty="0" smtClean="0"/>
              <a:t>give and receive</a:t>
            </a:r>
          </a:p>
          <a:p>
            <a:r>
              <a:rPr lang="en-US" dirty="0" smtClean="0"/>
              <a:t> </a:t>
            </a:r>
            <a:r>
              <a:rPr lang="en-US" i="1" u="sng" dirty="0" smtClean="0"/>
              <a:t>declared and proclaimed</a:t>
            </a:r>
            <a:r>
              <a:rPr lang="en-US" dirty="0" smtClean="0"/>
              <a:t> </a:t>
            </a:r>
          </a:p>
          <a:p>
            <a:r>
              <a:rPr lang="en-US" i="1" u="sng" dirty="0" smtClean="0"/>
              <a:t>gain and benefit</a:t>
            </a:r>
            <a:r>
              <a:rPr lang="en-US" dirty="0" smtClean="0"/>
              <a:t> </a:t>
            </a:r>
          </a:p>
          <a:p>
            <a:r>
              <a:rPr lang="en-US" dirty="0" smtClean="0"/>
              <a:t>or synonyms and antonyms and so on.. </a:t>
            </a:r>
          </a:p>
          <a:p>
            <a:pPr>
              <a:buNone/>
            </a:pPr>
            <a:r>
              <a:rPr lang="en-US" dirty="0" smtClean="0">
                <a:solidFill>
                  <a:srgbClr val="FF0000"/>
                </a:solidFill>
              </a:rPr>
              <a:t>verb inference </a:t>
            </a:r>
            <a:r>
              <a:rPr lang="en-US" dirty="0" smtClean="0"/>
              <a:t>like:</a:t>
            </a:r>
          </a:p>
          <a:p>
            <a:r>
              <a:rPr lang="en-US" dirty="0" smtClean="0"/>
              <a:t> </a:t>
            </a:r>
            <a:r>
              <a:rPr lang="en-US" i="1" u="sng" dirty="0" smtClean="0"/>
              <a:t>hungry then eat</a:t>
            </a:r>
            <a:r>
              <a:rPr lang="en-US" dirty="0" smtClean="0"/>
              <a:t> </a:t>
            </a:r>
          </a:p>
          <a:p>
            <a:r>
              <a:rPr lang="en-US" dirty="0" smtClean="0"/>
              <a:t> </a:t>
            </a:r>
            <a:r>
              <a:rPr lang="en-US" i="1" u="sng" dirty="0" smtClean="0"/>
              <a:t>thirsty then drink</a:t>
            </a:r>
            <a:r>
              <a:rPr lang="en-US" dirty="0" smtClean="0"/>
              <a:t> </a:t>
            </a:r>
          </a:p>
          <a:p>
            <a:r>
              <a:rPr lang="en-US" i="1" u="sng" dirty="0" smtClean="0"/>
              <a:t>tired then rest</a:t>
            </a:r>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Example 1: Exact match over VN classes</a:t>
            </a:r>
          </a:p>
          <a:p>
            <a:endParaRPr lang="en-US" sz="2400" i="1" dirty="0" smtClean="0"/>
          </a:p>
          <a:p>
            <a:r>
              <a:rPr lang="en-US" sz="2400" i="1" dirty="0" smtClean="0"/>
              <a:t>T: MADAGASCAR'S constitutional court declared </a:t>
            </a:r>
            <a:r>
              <a:rPr lang="en-US" sz="2400" i="1" dirty="0" err="1" smtClean="0"/>
              <a:t>Andry</a:t>
            </a:r>
            <a:r>
              <a:rPr lang="en-US" sz="2400" i="1" dirty="0" smtClean="0"/>
              <a:t> </a:t>
            </a:r>
            <a:r>
              <a:rPr lang="en-US" sz="2400" i="1" dirty="0" err="1" smtClean="0"/>
              <a:t>Rajoelina</a:t>
            </a:r>
            <a:r>
              <a:rPr lang="en-US" sz="2400" i="1" dirty="0" smtClean="0"/>
              <a:t> as the new president of </a:t>
            </a:r>
          </a:p>
          <a:p>
            <a:pPr>
              <a:buNone/>
            </a:pPr>
            <a:r>
              <a:rPr lang="en-US" sz="2400" i="1" dirty="0" smtClean="0"/>
              <a:t>	the vast Indian Ocean island today, a day after his arch rival was swept from office by the army. ... </a:t>
            </a:r>
          </a:p>
          <a:p>
            <a:r>
              <a:rPr lang="en-US" sz="2400" i="1" dirty="0" smtClean="0"/>
              <a:t>H: </a:t>
            </a:r>
            <a:r>
              <a:rPr lang="en-US" sz="2400" i="1" dirty="0" err="1" smtClean="0"/>
              <a:t>Andry</a:t>
            </a:r>
            <a:r>
              <a:rPr lang="en-US" sz="2400" i="1" dirty="0" smtClean="0"/>
              <a:t> </a:t>
            </a:r>
            <a:r>
              <a:rPr lang="en-US" sz="2400" i="1" dirty="0" err="1" smtClean="0"/>
              <a:t>Rajoelina</a:t>
            </a:r>
            <a:r>
              <a:rPr lang="en-US" sz="2400" i="1" dirty="0" smtClean="0"/>
              <a:t> was proclaimed president of Madagascar</a:t>
            </a:r>
            <a:r>
              <a:rPr lang="en-US" b="1" dirty="0" smtClean="0"/>
              <a:t>.</a:t>
            </a:r>
            <a:endParaRPr lang="en-US" dirty="0"/>
          </a:p>
        </p:txBody>
      </p:sp>
      <p:sp>
        <p:nvSpPr>
          <p:cNvPr id="3" name="Title 2"/>
          <p:cNvSpPr>
            <a:spLocks noGrp="1"/>
          </p:cNvSpPr>
          <p:nvPr>
            <p:ph type="title"/>
          </p:nvPr>
        </p:nvSpPr>
        <p:spPr/>
        <p:txBody>
          <a:bodyPr>
            <a:normAutofit fontScale="90000"/>
          </a:bodyPr>
          <a:lstStyle/>
          <a:p>
            <a:r>
              <a:rPr lang="en-US" dirty="0" smtClean="0"/>
              <a:t>Some of pairs solved successfully by this algorithm..</a:t>
            </a:r>
            <a:endParaRPr lang="en-US" dirty="0"/>
          </a:p>
        </p:txBody>
      </p:sp>
      <p:sp>
        <p:nvSpPr>
          <p:cNvPr id="4" name="Oval 3"/>
          <p:cNvSpPr/>
          <p:nvPr/>
        </p:nvSpPr>
        <p:spPr>
          <a:xfrm>
            <a:off x="4267200" y="3810000"/>
            <a:ext cx="18288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838200" y="3048000"/>
            <a:ext cx="4343400" cy="609600"/>
          </a:xfrm>
          <a:prstGeom prst="ellipse">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6553200" y="2209800"/>
            <a:ext cx="16002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943600" y="4724400"/>
            <a:ext cx="2667000" cy="1200329"/>
          </a:xfrm>
          <a:prstGeom prst="rect">
            <a:avLst/>
          </a:prstGeom>
          <a:solidFill>
            <a:schemeClr val="accent1">
              <a:lumMod val="60000"/>
              <a:lumOff val="40000"/>
            </a:schemeClr>
          </a:solidFill>
        </p:spPr>
        <p:txBody>
          <a:bodyPr wrap="square" rtlCol="0">
            <a:spAutoFit/>
          </a:bodyPr>
          <a:lstStyle/>
          <a:p>
            <a:r>
              <a:rPr lang="en-US" dirty="0" smtClean="0">
                <a:solidFill>
                  <a:srgbClr val="002060"/>
                </a:solidFill>
              </a:rPr>
              <a:t>Match in terms of verb [Step 3]</a:t>
            </a:r>
          </a:p>
          <a:p>
            <a:r>
              <a:rPr lang="en-US" dirty="0" smtClean="0"/>
              <a:t>(can be verified using VN and Levin classes)</a:t>
            </a:r>
            <a:endParaRPr lang="en-US" dirty="0"/>
          </a:p>
        </p:txBody>
      </p:sp>
      <p:cxnSp>
        <p:nvCxnSpPr>
          <p:cNvPr id="9" name="Straight Arrow Connector 8"/>
          <p:cNvCxnSpPr>
            <a:stCxn id="6" idx="4"/>
            <a:endCxn id="7" idx="0"/>
          </p:cNvCxnSpPr>
          <p:nvPr/>
        </p:nvCxnSpPr>
        <p:spPr>
          <a:xfrm rot="5400000">
            <a:off x="6362700" y="3733800"/>
            <a:ext cx="19050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4" idx="4"/>
            <a:endCxn id="7" idx="1"/>
          </p:cNvCxnSpPr>
          <p:nvPr/>
        </p:nvCxnSpPr>
        <p:spPr>
          <a:xfrm rot="16200000" flipH="1">
            <a:off x="5110118" y="4491082"/>
            <a:ext cx="904965" cy="76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914400" y="4267200"/>
            <a:ext cx="1828800" cy="609600"/>
          </a:xfrm>
          <a:prstGeom prst="ellipse">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2590800" y="5029200"/>
            <a:ext cx="2667000" cy="646331"/>
          </a:xfrm>
          <a:prstGeom prst="rect">
            <a:avLst/>
          </a:prstGeom>
          <a:solidFill>
            <a:schemeClr val="accent2">
              <a:lumMod val="60000"/>
              <a:lumOff val="40000"/>
            </a:schemeClr>
          </a:solidFill>
        </p:spPr>
        <p:txBody>
          <a:bodyPr wrap="square" rtlCol="0">
            <a:spAutoFit/>
          </a:bodyPr>
          <a:lstStyle/>
          <a:p>
            <a:r>
              <a:rPr lang="en-US" dirty="0" smtClean="0">
                <a:solidFill>
                  <a:srgbClr val="002060"/>
                </a:solidFill>
              </a:rPr>
              <a:t>Requirement of </a:t>
            </a:r>
            <a:r>
              <a:rPr lang="en-US" dirty="0" err="1" smtClean="0">
                <a:solidFill>
                  <a:srgbClr val="002060"/>
                </a:solidFill>
              </a:rPr>
              <a:t>backgroud</a:t>
            </a:r>
            <a:r>
              <a:rPr lang="en-US" dirty="0" smtClean="0">
                <a:solidFill>
                  <a:srgbClr val="002060"/>
                </a:solidFill>
              </a:rPr>
              <a:t> knowledge</a:t>
            </a:r>
            <a:endParaRPr lang="en-US" dirty="0"/>
          </a:p>
        </p:txBody>
      </p:sp>
      <p:cxnSp>
        <p:nvCxnSpPr>
          <p:cNvPr id="24" name="Straight Arrow Connector 23"/>
          <p:cNvCxnSpPr>
            <a:stCxn id="5" idx="4"/>
            <a:endCxn id="22" idx="0"/>
          </p:cNvCxnSpPr>
          <p:nvPr/>
        </p:nvCxnSpPr>
        <p:spPr>
          <a:xfrm rot="16200000" flipH="1">
            <a:off x="2781300" y="3886200"/>
            <a:ext cx="1371600" cy="914400"/>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endCxn id="22" idx="1"/>
          </p:cNvCxnSpPr>
          <p:nvPr/>
        </p:nvCxnSpPr>
        <p:spPr>
          <a:xfrm>
            <a:off x="1752600" y="4876800"/>
            <a:ext cx="838200" cy="475566"/>
          </a:xfrm>
          <a:prstGeom prst="straightConnector1">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par>
                                <p:cTn id="11" presetID="3" presetClass="entr" presetSubtype="1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blinds(horizontal)">
                                      <p:cBhvr>
                                        <p:cTn id="13" dur="500"/>
                                        <p:tgtEl>
                                          <p:spTgt spid="11"/>
                                        </p:tgtEl>
                                      </p:cBhvr>
                                    </p:animEffect>
                                  </p:childTnLst>
                                </p:cTn>
                              </p:par>
                              <p:par>
                                <p:cTn id="14" presetID="3" presetClass="entr" presetSubtype="10"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blinds(horizontal)">
                                      <p:cBhvr>
                                        <p:cTn id="16" dur="500"/>
                                        <p:tgtEl>
                                          <p:spTgt spid="9"/>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linds(horizontal)">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blinds(horizontal)">
                                      <p:cBhvr>
                                        <p:cTn id="24" dur="500"/>
                                        <p:tgtEl>
                                          <p:spTgt spid="24"/>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blinds(horizontal)">
                                      <p:cBhvr>
                                        <p:cTn id="30" dur="500"/>
                                        <p:tgtEl>
                                          <p:spTgt spid="12"/>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blinds(horizontal)">
                                      <p:cBhvr>
                                        <p:cTn id="33" dur="500"/>
                                        <p:tgtEl>
                                          <p:spTgt spid="22"/>
                                        </p:tgtEl>
                                      </p:cBhvr>
                                    </p:animEffect>
                                  </p:childTnLst>
                                </p:cTn>
                              </p:par>
                              <p:par>
                                <p:cTn id="34" presetID="3" presetClass="entr" presetSubtype="10" fill="hold" nodeType="with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blinds(horizontal)">
                                      <p:cBhvr>
                                        <p:cTn id="36"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12" grpId="0" animBg="1"/>
      <p:bldP spid="22"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r>
              <a:rPr lang="en-US" dirty="0" smtClean="0"/>
              <a:t>Example 2: Syntactic description and semantic decomposition </a:t>
            </a:r>
          </a:p>
          <a:p>
            <a:endParaRPr lang="en-US" dirty="0" smtClean="0"/>
          </a:p>
          <a:p>
            <a:r>
              <a:rPr lang="en-US" dirty="0" smtClean="0"/>
              <a:t>T: A court in Venezuela has jailed </a:t>
            </a:r>
          </a:p>
          <a:p>
            <a:pPr>
              <a:buNone/>
            </a:pPr>
            <a:r>
              <a:rPr lang="en-US" dirty="0" smtClean="0"/>
              <a:t>	nine former police officers for their </a:t>
            </a:r>
          </a:p>
          <a:p>
            <a:pPr>
              <a:buNone/>
            </a:pPr>
            <a:r>
              <a:rPr lang="en-US" dirty="0" smtClean="0"/>
              <a:t>	role in the deaths of 19 people during demonstrations in 2002. ... </a:t>
            </a:r>
          </a:p>
          <a:p>
            <a:r>
              <a:rPr lang="en-US" dirty="0" smtClean="0"/>
              <a:t>H: Nine police officers have had</a:t>
            </a:r>
          </a:p>
          <a:p>
            <a:pPr>
              <a:buNone/>
            </a:pPr>
            <a:r>
              <a:rPr lang="en-US" dirty="0" smtClean="0"/>
              <a:t>	 a role in the death of 19 people.</a:t>
            </a:r>
          </a:p>
          <a:p>
            <a:pPr>
              <a:buNone/>
            </a:pPr>
            <a:endParaRPr lang="en-US" dirty="0" smtClean="0"/>
          </a:p>
        </p:txBody>
      </p:sp>
      <p:sp>
        <p:nvSpPr>
          <p:cNvPr id="3" name="Rectangle 2"/>
          <p:cNvSpPr/>
          <p:nvPr/>
        </p:nvSpPr>
        <p:spPr>
          <a:xfrm>
            <a:off x="1371600" y="3581400"/>
            <a:ext cx="3200400" cy="381000"/>
          </a:xfrm>
          <a:prstGeom prst="rect">
            <a:avLst/>
          </a:prstGeom>
          <a:solidFill>
            <a:schemeClr val="accent1">
              <a:alpha val="4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914400" y="2286000"/>
            <a:ext cx="4419600" cy="381000"/>
          </a:xfrm>
          <a:prstGeom prst="rect">
            <a:avLst/>
          </a:prstGeom>
          <a:solidFill>
            <a:schemeClr val="accent1">
              <a:alpha val="4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914400" y="2743200"/>
            <a:ext cx="5105400" cy="381000"/>
          </a:xfrm>
          <a:prstGeom prst="rect">
            <a:avLst/>
          </a:prstGeom>
          <a:solidFill>
            <a:schemeClr val="accent2">
              <a:lumMod val="75000"/>
              <a:alpha val="4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295400" y="4114800"/>
            <a:ext cx="5105400" cy="381000"/>
          </a:xfrm>
          <a:prstGeom prst="rect">
            <a:avLst/>
          </a:prstGeom>
          <a:solidFill>
            <a:schemeClr val="accent2">
              <a:lumMod val="75000"/>
              <a:alpha val="4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572000" y="5181600"/>
            <a:ext cx="4038600" cy="13716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Predicate can be written as </a:t>
            </a:r>
          </a:p>
          <a:p>
            <a:pPr algn="ctr"/>
            <a:r>
              <a:rPr lang="en-US" dirty="0" smtClean="0">
                <a:solidFill>
                  <a:srgbClr val="002060"/>
                </a:solidFill>
              </a:rPr>
              <a:t>P(theme 1, theme 2)</a:t>
            </a:r>
            <a:endParaRPr lang="en-US"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
                                        </p:tgtEl>
                                        <p:attrNameLst>
                                          <p:attrName>ppt_w</p:attrName>
                                        </p:attrNameLst>
                                      </p:cBhvr>
                                      <p:tavLst>
                                        <p:tav tm="0">
                                          <p:val>
                                            <p:strVal val="#ppt_w*.05"/>
                                          </p:val>
                                        </p:tav>
                                        <p:tav tm="100000">
                                          <p:val>
                                            <p:strVal val="#ppt_w"/>
                                          </p:val>
                                        </p:tav>
                                      </p:tavLst>
                                    </p:anim>
                                    <p:anim calcmode="lin" valueType="num">
                                      <p:cBhvr>
                                        <p:cTn id="10" dur="1000" fill="hold"/>
                                        <p:tgtEl>
                                          <p:spTgt spid="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
                                        </p:tgtEl>
                                      </p:cBhvr>
                                    </p:animEffect>
                                  </p:childTnLst>
                                </p:cTn>
                              </p:par>
                              <p:par>
                                <p:cTn id="15" presetID="25" presetClass="entr" presetSubtype="0"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p:cTn id="17" dur="500" decel="50000" fill="hold">
                                          <p:stCondLst>
                                            <p:cond delay="0"/>
                                          </p:stCondLst>
                                        </p:cTn>
                                        <p:tgtEl>
                                          <p:spTgt spid="3"/>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3"/>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3"/>
                                        </p:tgtEl>
                                        <p:attrNameLst>
                                          <p:attrName>ppt_w</p:attrName>
                                        </p:attrNameLst>
                                      </p:cBhvr>
                                      <p:tavLst>
                                        <p:tav tm="0">
                                          <p:val>
                                            <p:strVal val="#ppt_w*.05"/>
                                          </p:val>
                                        </p:tav>
                                        <p:tav tm="100000">
                                          <p:val>
                                            <p:strVal val="#ppt_w"/>
                                          </p:val>
                                        </p:tav>
                                      </p:tavLst>
                                    </p:anim>
                                    <p:anim calcmode="lin" valueType="num">
                                      <p:cBhvr>
                                        <p:cTn id="20" dur="1000" fill="hold"/>
                                        <p:tgtEl>
                                          <p:spTgt spid="3"/>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3"/>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3"/>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3"/>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25" presetClass="entr" presetSubtype="0"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30" dur="50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31" dur="500" accel="50000" fill="hold">
                                          <p:stCondLst>
                                            <p:cond delay="500"/>
                                          </p:stCondLst>
                                        </p:cTn>
                                        <p:tgtEl>
                                          <p:spTgt spid="5"/>
                                        </p:tgtEl>
                                        <p:attrNameLst>
                                          <p:attrName>ppt_w</p:attrName>
                                        </p:attrNameLst>
                                      </p:cBhvr>
                                      <p:tavLst>
                                        <p:tav tm="0">
                                          <p:val>
                                            <p:strVal val="#ppt_w*.05"/>
                                          </p:val>
                                        </p:tav>
                                        <p:tav tm="100000">
                                          <p:val>
                                            <p:strVal val="#ppt_w"/>
                                          </p:val>
                                        </p:tav>
                                      </p:tavLst>
                                    </p:anim>
                                    <p:anim calcmode="lin" valueType="num">
                                      <p:cBhvr>
                                        <p:cTn id="32" dur="1000" fill="hold"/>
                                        <p:tgtEl>
                                          <p:spTgt spid="5"/>
                                        </p:tgtEl>
                                        <p:attrNameLst>
                                          <p:attrName>ppt_h</p:attrName>
                                        </p:attrNameLst>
                                      </p:cBhvr>
                                      <p:tavLst>
                                        <p:tav tm="0">
                                          <p:val>
                                            <p:strVal val="#ppt_h"/>
                                          </p:val>
                                        </p:tav>
                                        <p:tav tm="100000">
                                          <p:val>
                                            <p:strVal val="#ppt_h"/>
                                          </p:val>
                                        </p:tav>
                                      </p:tavLst>
                                    </p:anim>
                                    <p:anim calcmode="lin" valueType="num">
                                      <p:cBhvr>
                                        <p:cTn id="33" dur="50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34" dur="50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35" dur="500" accel="50000" fill="hold">
                                          <p:stCondLst>
                                            <p:cond delay="500"/>
                                          </p:stCondLst>
                                        </p:cTn>
                                        <p:tgtEl>
                                          <p:spTgt spid="5"/>
                                        </p:tgtEl>
                                        <p:attrNameLst>
                                          <p:attrName>ppt_y</p:attrName>
                                        </p:attrNameLst>
                                      </p:cBhvr>
                                      <p:tavLst>
                                        <p:tav tm="0">
                                          <p:val>
                                            <p:strVal val="#ppt_y+.1"/>
                                          </p:val>
                                        </p:tav>
                                        <p:tav tm="100000">
                                          <p:val>
                                            <p:strVal val="#ppt_y"/>
                                          </p:val>
                                        </p:tav>
                                      </p:tavLst>
                                    </p:anim>
                                    <p:animEffect transition="in" filter="fade">
                                      <p:cBhvr>
                                        <p:cTn id="36" dur="1000" decel="50000">
                                          <p:stCondLst>
                                            <p:cond delay="0"/>
                                          </p:stCondLst>
                                        </p:cTn>
                                        <p:tgtEl>
                                          <p:spTgt spid="5"/>
                                        </p:tgtEl>
                                      </p:cBhvr>
                                    </p:animEffect>
                                  </p:childTnLst>
                                </p:cTn>
                              </p:par>
                              <p:par>
                                <p:cTn id="37" presetID="25" presetClass="entr" presetSubtype="0" fill="hold" grpId="0" nodeType="with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p:cTn id="39" dur="500" decel="50000" fill="hold">
                                          <p:stCondLst>
                                            <p:cond delay="0"/>
                                          </p:stCondLst>
                                        </p:cTn>
                                        <p:tgtEl>
                                          <p:spTgt spid="6"/>
                                        </p:tgtEl>
                                        <p:attrNameLst>
                                          <p:attrName>style.rotation</p:attrName>
                                        </p:attrNameLst>
                                      </p:cBhvr>
                                      <p:tavLst>
                                        <p:tav tm="0">
                                          <p:val>
                                            <p:fltVal val="-90"/>
                                          </p:val>
                                        </p:tav>
                                        <p:tav tm="100000">
                                          <p:val>
                                            <p:fltVal val="0"/>
                                          </p:val>
                                        </p:tav>
                                      </p:tavLst>
                                    </p:anim>
                                    <p:anim calcmode="lin" valueType="num">
                                      <p:cBhvr>
                                        <p:cTn id="40" dur="500" decel="50000" fill="hold">
                                          <p:stCondLst>
                                            <p:cond delay="0"/>
                                          </p:stCondLst>
                                        </p:cTn>
                                        <p:tgtEl>
                                          <p:spTgt spid="6"/>
                                        </p:tgtEl>
                                        <p:attrNameLst>
                                          <p:attrName>ppt_w</p:attrName>
                                        </p:attrNameLst>
                                      </p:cBhvr>
                                      <p:tavLst>
                                        <p:tav tm="0">
                                          <p:val>
                                            <p:strVal val="#ppt_w"/>
                                          </p:val>
                                        </p:tav>
                                        <p:tav tm="100000">
                                          <p:val>
                                            <p:strVal val="#ppt_w*.05"/>
                                          </p:val>
                                        </p:tav>
                                      </p:tavLst>
                                    </p:anim>
                                    <p:anim calcmode="lin" valueType="num">
                                      <p:cBhvr>
                                        <p:cTn id="41" dur="500" accel="50000" fill="hold">
                                          <p:stCondLst>
                                            <p:cond delay="500"/>
                                          </p:stCondLst>
                                        </p:cTn>
                                        <p:tgtEl>
                                          <p:spTgt spid="6"/>
                                        </p:tgtEl>
                                        <p:attrNameLst>
                                          <p:attrName>ppt_w</p:attrName>
                                        </p:attrNameLst>
                                      </p:cBhvr>
                                      <p:tavLst>
                                        <p:tav tm="0">
                                          <p:val>
                                            <p:strVal val="#ppt_w*.05"/>
                                          </p:val>
                                        </p:tav>
                                        <p:tav tm="100000">
                                          <p:val>
                                            <p:strVal val="#ppt_w"/>
                                          </p:val>
                                        </p:tav>
                                      </p:tavLst>
                                    </p:anim>
                                    <p:anim calcmode="lin" valueType="num">
                                      <p:cBhvr>
                                        <p:cTn id="42" dur="1000" fill="hold"/>
                                        <p:tgtEl>
                                          <p:spTgt spid="6"/>
                                        </p:tgtEl>
                                        <p:attrNameLst>
                                          <p:attrName>ppt_h</p:attrName>
                                        </p:attrNameLst>
                                      </p:cBhvr>
                                      <p:tavLst>
                                        <p:tav tm="0">
                                          <p:val>
                                            <p:strVal val="#ppt_h"/>
                                          </p:val>
                                        </p:tav>
                                        <p:tav tm="100000">
                                          <p:val>
                                            <p:strVal val="#ppt_h"/>
                                          </p:val>
                                        </p:tav>
                                      </p:tavLst>
                                    </p:anim>
                                    <p:anim calcmode="lin" valueType="num">
                                      <p:cBhvr>
                                        <p:cTn id="43" dur="500" decel="50000" fill="hold">
                                          <p:stCondLst>
                                            <p:cond delay="0"/>
                                          </p:stCondLst>
                                        </p:cTn>
                                        <p:tgtEl>
                                          <p:spTgt spid="6"/>
                                        </p:tgtEl>
                                        <p:attrNameLst>
                                          <p:attrName>ppt_x</p:attrName>
                                        </p:attrNameLst>
                                      </p:cBhvr>
                                      <p:tavLst>
                                        <p:tav tm="0">
                                          <p:val>
                                            <p:strVal val="#ppt_x+.4"/>
                                          </p:val>
                                        </p:tav>
                                        <p:tav tm="100000">
                                          <p:val>
                                            <p:strVal val="#ppt_x"/>
                                          </p:val>
                                        </p:tav>
                                      </p:tavLst>
                                    </p:anim>
                                    <p:anim calcmode="lin" valueType="num">
                                      <p:cBhvr>
                                        <p:cTn id="44" dur="500" decel="50000" fill="hold">
                                          <p:stCondLst>
                                            <p:cond delay="0"/>
                                          </p:stCondLst>
                                        </p:cTn>
                                        <p:tgtEl>
                                          <p:spTgt spid="6"/>
                                        </p:tgtEl>
                                        <p:attrNameLst>
                                          <p:attrName>ppt_y</p:attrName>
                                        </p:attrNameLst>
                                      </p:cBhvr>
                                      <p:tavLst>
                                        <p:tav tm="0">
                                          <p:val>
                                            <p:strVal val="#ppt_y-.2"/>
                                          </p:val>
                                        </p:tav>
                                        <p:tav tm="100000">
                                          <p:val>
                                            <p:strVal val="#ppt_y+.1"/>
                                          </p:val>
                                        </p:tav>
                                      </p:tavLst>
                                    </p:anim>
                                    <p:anim calcmode="lin" valueType="num">
                                      <p:cBhvr>
                                        <p:cTn id="45" dur="500" accel="50000" fill="hold">
                                          <p:stCondLst>
                                            <p:cond delay="500"/>
                                          </p:stCondLst>
                                        </p:cTn>
                                        <p:tgtEl>
                                          <p:spTgt spid="6"/>
                                        </p:tgtEl>
                                        <p:attrNameLst>
                                          <p:attrName>ppt_y</p:attrName>
                                        </p:attrNameLst>
                                      </p:cBhvr>
                                      <p:tavLst>
                                        <p:tav tm="0">
                                          <p:val>
                                            <p:strVal val="#ppt_y+.1"/>
                                          </p:val>
                                        </p:tav>
                                        <p:tav tm="100000">
                                          <p:val>
                                            <p:strVal val="#ppt_y"/>
                                          </p:val>
                                        </p:tav>
                                      </p:tavLst>
                                    </p:anim>
                                    <p:animEffect transition="in" filter="fade">
                                      <p:cBhvr>
                                        <p:cTn id="46" dur="1000" decel="50000">
                                          <p:stCondLst>
                                            <p:cond delay="0"/>
                                          </p:stCondLst>
                                        </p:cTn>
                                        <p:tgtEl>
                                          <p:spTgt spid="6"/>
                                        </p:tgtEl>
                                      </p:cBhvr>
                                    </p:animEffect>
                                  </p:childTnLst>
                                </p:cTn>
                              </p:par>
                            </p:childTnLst>
                          </p:cTn>
                        </p:par>
                      </p:childTnLst>
                    </p:cTn>
                  </p:par>
                  <p:par>
                    <p:cTn id="47" fill="hold">
                      <p:stCondLst>
                        <p:cond delay="indefinite"/>
                      </p:stCondLst>
                      <p:childTnLst>
                        <p:par>
                          <p:cTn id="48" fill="hold">
                            <p:stCondLst>
                              <p:cond delay="0"/>
                            </p:stCondLst>
                            <p:childTnLst>
                              <p:par>
                                <p:cTn id="49" presetID="4" presetClass="entr" presetSubtype="16"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animEffect transition="in" filter="box(in)">
                                      <p:cBhvr>
                                        <p:cTn id="5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525963"/>
          </a:xfrm>
        </p:spPr>
        <p:txBody>
          <a:bodyPr/>
          <a:lstStyle/>
          <a:p>
            <a:pPr>
              <a:buNone/>
            </a:pPr>
            <a:endParaRPr lang="en-US" dirty="0" smtClean="0"/>
          </a:p>
          <a:p>
            <a:pPr algn="just"/>
            <a:r>
              <a:rPr lang="en-US" dirty="0" smtClean="0"/>
              <a:t>The results have shown that such an approach solves 38% of the entailment pairs taken into consideration; also, a further 29.5% of the pairs are solved by the use of argument structure matching. </a:t>
            </a:r>
          </a:p>
          <a:p>
            <a:r>
              <a:rPr lang="en-US" dirty="0" smtClean="0"/>
              <a:t>Even verbs are not attached or one of the key concepts in H is not even existed in T, this method can solve them because of argument structure matching. </a:t>
            </a:r>
            <a:endParaRPr lang="en-US" b="1" dirty="0" smtClean="0"/>
          </a:p>
        </p:txBody>
      </p:sp>
      <p:sp>
        <p:nvSpPr>
          <p:cNvPr id="3" name="Title 2"/>
          <p:cNvSpPr>
            <a:spLocks noGrp="1"/>
          </p:cNvSpPr>
          <p:nvPr>
            <p:ph type="title"/>
          </p:nvPr>
        </p:nvSpPr>
        <p:spPr/>
        <p:txBody>
          <a:bodyPr>
            <a:noAutofit/>
          </a:bodyPr>
          <a:lstStyle/>
          <a:p>
            <a:r>
              <a:rPr lang="en-US" sz="3200" dirty="0" smtClean="0"/>
              <a:t>Result of Predicate Argument Structure </a:t>
            </a:r>
            <a:endParaRPr lang="en-US" sz="32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RTE task can be thought as classification task.</a:t>
            </a:r>
          </a:p>
          <a:p>
            <a:pPr lvl="1"/>
            <a:r>
              <a:rPr lang="en-US" dirty="0" smtClean="0"/>
              <a:t>Whether hypothesis entails a text or not </a:t>
            </a:r>
            <a:endParaRPr lang="en-US" dirty="0"/>
          </a:p>
        </p:txBody>
      </p:sp>
      <p:sp>
        <p:nvSpPr>
          <p:cNvPr id="3" name="Title 2"/>
          <p:cNvSpPr>
            <a:spLocks noGrp="1"/>
          </p:cNvSpPr>
          <p:nvPr>
            <p:ph type="title"/>
          </p:nvPr>
        </p:nvSpPr>
        <p:spPr/>
        <p:txBody>
          <a:bodyPr/>
          <a:lstStyle/>
          <a:p>
            <a:r>
              <a:rPr lang="en-US" dirty="0" smtClean="0"/>
              <a:t>Machine Learning Approach</a:t>
            </a:r>
            <a:endParaRPr lang="en-US" dirty="0"/>
          </a:p>
        </p:txBody>
      </p:sp>
      <p:sp>
        <p:nvSpPr>
          <p:cNvPr id="4" name="Oval 3"/>
          <p:cNvSpPr/>
          <p:nvPr/>
        </p:nvSpPr>
        <p:spPr>
          <a:xfrm>
            <a:off x="5943600" y="3048000"/>
            <a:ext cx="1219200" cy="2514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Classifier</a:t>
            </a:r>
            <a:endParaRPr lang="en-US" dirty="0"/>
          </a:p>
        </p:txBody>
      </p:sp>
      <p:sp>
        <p:nvSpPr>
          <p:cNvPr id="5" name="Rectangle 4"/>
          <p:cNvSpPr/>
          <p:nvPr/>
        </p:nvSpPr>
        <p:spPr>
          <a:xfrm>
            <a:off x="838200" y="3429000"/>
            <a:ext cx="14478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Text</a:t>
            </a:r>
            <a:endParaRPr lang="en-US" dirty="0"/>
          </a:p>
        </p:txBody>
      </p:sp>
      <p:sp>
        <p:nvSpPr>
          <p:cNvPr id="6" name="Rectangle 5"/>
          <p:cNvSpPr/>
          <p:nvPr/>
        </p:nvSpPr>
        <p:spPr>
          <a:xfrm>
            <a:off x="878056" y="4439548"/>
            <a:ext cx="14478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Hypothesis</a:t>
            </a:r>
            <a:endParaRPr lang="en-US" dirty="0"/>
          </a:p>
        </p:txBody>
      </p:sp>
      <p:sp>
        <p:nvSpPr>
          <p:cNvPr id="7" name="Rectangle 6"/>
          <p:cNvSpPr/>
          <p:nvPr/>
        </p:nvSpPr>
        <p:spPr>
          <a:xfrm>
            <a:off x="3581400" y="3124200"/>
            <a:ext cx="1219200" cy="2438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Feature extraction</a:t>
            </a:r>
            <a:endParaRPr lang="en-US" dirty="0"/>
          </a:p>
        </p:txBody>
      </p:sp>
      <p:sp>
        <p:nvSpPr>
          <p:cNvPr id="8" name="Right Arrow 7"/>
          <p:cNvSpPr/>
          <p:nvPr/>
        </p:nvSpPr>
        <p:spPr>
          <a:xfrm>
            <a:off x="2438400" y="3962400"/>
            <a:ext cx="9144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4953000" y="4114800"/>
            <a:ext cx="9144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7924800" y="3200400"/>
            <a:ext cx="990600" cy="6858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Yes</a:t>
            </a:r>
            <a:endParaRPr lang="en-US" dirty="0"/>
          </a:p>
        </p:txBody>
      </p:sp>
      <p:sp>
        <p:nvSpPr>
          <p:cNvPr id="11" name="Rectangle 10"/>
          <p:cNvSpPr/>
          <p:nvPr/>
        </p:nvSpPr>
        <p:spPr>
          <a:xfrm>
            <a:off x="7826324" y="4745532"/>
            <a:ext cx="990600" cy="6858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No</a:t>
            </a:r>
            <a:endParaRPr lang="en-US" dirty="0"/>
          </a:p>
        </p:txBody>
      </p:sp>
      <p:sp>
        <p:nvSpPr>
          <p:cNvPr id="12" name="Right Arrow 11"/>
          <p:cNvSpPr/>
          <p:nvPr/>
        </p:nvSpPr>
        <p:spPr>
          <a:xfrm rot="20054944">
            <a:off x="7123198" y="3497993"/>
            <a:ext cx="745862" cy="3389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rot="2001450">
            <a:off x="7194555" y="4368140"/>
            <a:ext cx="745862" cy="3389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We have off the shelf classifier tools available. We just need features as input to classifier .</a:t>
            </a:r>
          </a:p>
          <a:p>
            <a:endParaRPr lang="en-US" dirty="0" smtClean="0"/>
          </a:p>
          <a:p>
            <a:r>
              <a:rPr lang="en-US" dirty="0" smtClean="0"/>
              <a:t>Possible Features :</a:t>
            </a:r>
          </a:p>
          <a:p>
            <a:pPr lvl="1"/>
            <a:r>
              <a:rPr lang="en-US" dirty="0" smtClean="0"/>
              <a:t>Distance features</a:t>
            </a:r>
          </a:p>
          <a:p>
            <a:pPr lvl="1"/>
            <a:r>
              <a:rPr lang="en-US" dirty="0" smtClean="0"/>
              <a:t>Entailment Triggers</a:t>
            </a:r>
          </a:p>
          <a:p>
            <a:pPr lvl="1"/>
            <a:r>
              <a:rPr lang="en-US" dirty="0" smtClean="0"/>
              <a:t>Pair Feature </a:t>
            </a:r>
          </a:p>
        </p:txBody>
      </p:sp>
      <p:sp>
        <p:nvSpPr>
          <p:cNvPr id="3" name="Title 2"/>
          <p:cNvSpPr>
            <a:spLocks noGrp="1"/>
          </p:cNvSpPr>
          <p:nvPr>
            <p:ph type="title"/>
          </p:nvPr>
        </p:nvSpPr>
        <p:spPr/>
        <p:txBody>
          <a:bodyPr/>
          <a:lstStyle/>
          <a:p>
            <a:r>
              <a:rPr lang="en-US" dirty="0" smtClean="0"/>
              <a:t>What we need</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Numbers of words in common</a:t>
            </a:r>
          </a:p>
          <a:p>
            <a:endParaRPr lang="en-US" dirty="0" smtClean="0"/>
          </a:p>
          <a:p>
            <a:r>
              <a:rPr lang="en-US" dirty="0" smtClean="0"/>
              <a:t>Length of Longest common subsequence</a:t>
            </a:r>
          </a:p>
          <a:p>
            <a:endParaRPr lang="en-US" dirty="0" smtClean="0"/>
          </a:p>
          <a:p>
            <a:r>
              <a:rPr lang="en-US" dirty="0" smtClean="0"/>
              <a:t>Example</a:t>
            </a:r>
          </a:p>
          <a:p>
            <a:pPr lvl="1"/>
            <a:r>
              <a:rPr lang="en-US" dirty="0" smtClean="0"/>
              <a:t>T:“All I eat is mangoes.”</a:t>
            </a:r>
          </a:p>
          <a:p>
            <a:pPr lvl="1"/>
            <a:r>
              <a:rPr lang="en-US" dirty="0" smtClean="0"/>
              <a:t>H: “I eat mangoes.”</a:t>
            </a:r>
          </a:p>
          <a:p>
            <a:endParaRPr lang="en-US" dirty="0" smtClean="0"/>
          </a:p>
          <a:p>
            <a:pPr lvl="1"/>
            <a:r>
              <a:rPr lang="en-US" dirty="0" smtClean="0"/>
              <a:t>No. of common words = 3</a:t>
            </a:r>
          </a:p>
          <a:p>
            <a:pPr lvl="1"/>
            <a:r>
              <a:rPr lang="en-US" dirty="0" smtClean="0"/>
              <a:t>length of </a:t>
            </a:r>
            <a:r>
              <a:rPr lang="en-US" dirty="0" err="1" smtClean="0"/>
              <a:t>lcs</a:t>
            </a:r>
            <a:r>
              <a:rPr lang="en-US" dirty="0" smtClean="0"/>
              <a:t> = 3</a:t>
            </a:r>
            <a:endParaRPr lang="en-US" dirty="0"/>
          </a:p>
        </p:txBody>
      </p:sp>
      <p:sp>
        <p:nvSpPr>
          <p:cNvPr id="3" name="Title 2"/>
          <p:cNvSpPr>
            <a:spLocks noGrp="1"/>
          </p:cNvSpPr>
          <p:nvPr>
            <p:ph type="title"/>
          </p:nvPr>
        </p:nvSpPr>
        <p:spPr/>
        <p:txBody>
          <a:bodyPr/>
          <a:lstStyle/>
          <a:p>
            <a:r>
              <a:rPr lang="en-US" dirty="0" smtClean="0"/>
              <a:t>Distance Feature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 text hypothesis (h) is said to entail a text (t) if, a human reading t would infer that h is most likely true. </a:t>
            </a:r>
            <a:r>
              <a:rPr lang="en-US" baseline="30000" dirty="0" smtClean="0"/>
              <a:t>[1]</a:t>
            </a:r>
          </a:p>
          <a:p>
            <a:r>
              <a:rPr lang="en-US" dirty="0" smtClean="0"/>
              <a:t>“h entails y” represented as h=&gt;y</a:t>
            </a:r>
          </a:p>
          <a:p>
            <a:endParaRPr lang="en-US" baseline="30000" dirty="0"/>
          </a:p>
          <a:p>
            <a:endParaRPr lang="en-US" baseline="30000" dirty="0"/>
          </a:p>
        </p:txBody>
      </p:sp>
      <p:sp>
        <p:nvSpPr>
          <p:cNvPr id="2" name="Title 1"/>
          <p:cNvSpPr>
            <a:spLocks noGrp="1"/>
          </p:cNvSpPr>
          <p:nvPr>
            <p:ph type="title"/>
          </p:nvPr>
        </p:nvSpPr>
        <p:spPr/>
        <p:txBody>
          <a:bodyPr/>
          <a:lstStyle/>
          <a:p>
            <a:r>
              <a:rPr lang="en-US" dirty="0" smtClean="0"/>
              <a:t>Textual Entailment</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US" sz="2300" dirty="0" smtClean="0"/>
              <a:t>  Polarity features</a:t>
            </a:r>
          </a:p>
          <a:p>
            <a:pPr lvl="1">
              <a:buNone/>
            </a:pPr>
            <a:r>
              <a:rPr lang="en-US" sz="2000" dirty="0" smtClean="0"/>
              <a:t>  Presence /absence of negative polarity contexts (not , no or few without)</a:t>
            </a:r>
          </a:p>
          <a:p>
            <a:pPr lvl="2">
              <a:buNone/>
            </a:pPr>
            <a:r>
              <a:rPr lang="en-US" sz="1600" dirty="0" smtClean="0"/>
              <a:t>			“Dark knight rises” =&gt; “Dark knight doesn’t fall”</a:t>
            </a:r>
          </a:p>
          <a:p>
            <a:pPr lvl="2">
              <a:buNone/>
            </a:pPr>
            <a:r>
              <a:rPr lang="en-US" dirty="0" smtClean="0"/>
              <a:t> </a:t>
            </a:r>
          </a:p>
          <a:p>
            <a:pPr lvl="1">
              <a:buNone/>
            </a:pPr>
            <a:r>
              <a:rPr lang="en-US" dirty="0" smtClean="0"/>
              <a:t>Antonym features</a:t>
            </a:r>
          </a:p>
          <a:p>
            <a:pPr lvl="1">
              <a:buNone/>
            </a:pPr>
            <a:r>
              <a:rPr lang="en-US" dirty="0" smtClean="0"/>
              <a:t>	P</a:t>
            </a:r>
            <a:r>
              <a:rPr lang="en-US" sz="2000" dirty="0" smtClean="0"/>
              <a:t>resence/absence of antonymous word in T and H</a:t>
            </a:r>
          </a:p>
          <a:p>
            <a:pPr lvl="1">
              <a:buNone/>
            </a:pPr>
            <a:r>
              <a:rPr lang="en-US" sz="2000" dirty="0" smtClean="0"/>
              <a:t>			</a:t>
            </a:r>
            <a:r>
              <a:rPr lang="en-US" sz="1600" dirty="0" smtClean="0"/>
              <a:t>“Dark knight is falling” </a:t>
            </a:r>
            <a:r>
              <a:rPr lang="en-US" sz="2400" dirty="0" smtClean="0"/>
              <a:t>⇏</a:t>
            </a:r>
            <a:r>
              <a:rPr lang="en-US" sz="1600" dirty="0" smtClean="0"/>
              <a:t> “Dark knight is rising”</a:t>
            </a:r>
          </a:p>
          <a:p>
            <a:pPr lvl="1">
              <a:buNone/>
            </a:pPr>
            <a:endParaRPr lang="en-US" dirty="0" smtClean="0"/>
          </a:p>
          <a:p>
            <a:pPr lvl="1">
              <a:buNone/>
            </a:pPr>
            <a:r>
              <a:rPr lang="en-US" dirty="0" smtClean="0"/>
              <a:t>Adjunct features</a:t>
            </a:r>
          </a:p>
          <a:p>
            <a:pPr lvl="1">
              <a:buNone/>
            </a:pPr>
            <a:r>
              <a:rPr lang="en-US" dirty="0" smtClean="0"/>
              <a:t>	</a:t>
            </a:r>
            <a:r>
              <a:rPr lang="en-US" sz="2000" dirty="0" smtClean="0"/>
              <a:t>Dropping/adding of syntactic adjunct when moving from T to H</a:t>
            </a:r>
          </a:p>
          <a:p>
            <a:pPr lvl="1">
              <a:buNone/>
            </a:pPr>
            <a:r>
              <a:rPr lang="en-US" sz="2000" dirty="0" smtClean="0"/>
              <a:t>			</a:t>
            </a:r>
            <a:r>
              <a:rPr lang="en-US" sz="1600" dirty="0" smtClean="0"/>
              <a:t>“He is running fast” =&gt; “He is running”</a:t>
            </a:r>
          </a:p>
          <a:p>
            <a:pPr lvl="1">
              <a:buNone/>
            </a:pPr>
            <a:endParaRPr lang="en-US" sz="1600" dirty="0"/>
          </a:p>
        </p:txBody>
      </p:sp>
      <p:sp>
        <p:nvSpPr>
          <p:cNvPr id="3" name="Title 2"/>
          <p:cNvSpPr>
            <a:spLocks noGrp="1"/>
          </p:cNvSpPr>
          <p:nvPr>
            <p:ph type="title"/>
          </p:nvPr>
        </p:nvSpPr>
        <p:spPr/>
        <p:txBody>
          <a:bodyPr/>
          <a:lstStyle/>
          <a:p>
            <a:r>
              <a:rPr lang="en-US" dirty="0" smtClean="0"/>
              <a:t>Entailment Triggers</a:t>
            </a:r>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105400"/>
          </a:xfrm>
        </p:spPr>
        <p:txBody>
          <a:bodyPr/>
          <a:lstStyle/>
          <a:p>
            <a:pPr>
              <a:buNone/>
            </a:pPr>
            <a:r>
              <a:rPr lang="en-US" sz="2800" dirty="0" smtClean="0"/>
              <a:t>Bag of words </a:t>
            </a:r>
          </a:p>
          <a:p>
            <a:pPr>
              <a:buNone/>
            </a:pPr>
            <a:r>
              <a:rPr lang="en-US" dirty="0" smtClean="0"/>
              <a:t>		</a:t>
            </a:r>
            <a:r>
              <a:rPr lang="en-US" sz="2000" dirty="0" smtClean="0"/>
              <a:t>Using words in hypothesis and text we can create dictionary and represent it in form vector.</a:t>
            </a:r>
          </a:p>
          <a:p>
            <a:pPr>
              <a:buNone/>
            </a:pPr>
            <a:endParaRPr lang="en-US" sz="2000" dirty="0" smtClean="0"/>
          </a:p>
          <a:p>
            <a:pPr>
              <a:buFont typeface="Wingdings" pitchFamily="2" charset="2"/>
              <a:buChar char="§"/>
            </a:pPr>
            <a:r>
              <a:rPr lang="en-US" sz="2000" dirty="0" smtClean="0"/>
              <a:t>T: </a:t>
            </a:r>
            <a:r>
              <a:rPr lang="en-US" sz="2000" dirty="0" err="1" smtClean="0"/>
              <a:t>Sachin</a:t>
            </a:r>
            <a:r>
              <a:rPr lang="en-US" sz="2000" dirty="0" smtClean="0"/>
              <a:t> is in Indian cricket team .</a:t>
            </a:r>
          </a:p>
          <a:p>
            <a:pPr>
              <a:buFont typeface="Wingdings" pitchFamily="2" charset="2"/>
              <a:buChar char="§"/>
            </a:pPr>
            <a:r>
              <a:rPr lang="en-US" sz="2000" dirty="0" smtClean="0"/>
              <a:t>H: </a:t>
            </a:r>
            <a:r>
              <a:rPr lang="en-US" sz="2000" dirty="0" err="1" smtClean="0"/>
              <a:t>Sachin</a:t>
            </a:r>
            <a:r>
              <a:rPr lang="en-US" sz="2000" dirty="0" smtClean="0"/>
              <a:t> plays cricket .</a:t>
            </a:r>
          </a:p>
          <a:p>
            <a:pPr>
              <a:buFont typeface="Wingdings" pitchFamily="2" charset="2"/>
              <a:buChar char="§"/>
            </a:pPr>
            <a:r>
              <a:rPr lang="en-US" sz="2000" dirty="0" smtClean="0"/>
              <a:t>Dictionary [Sachin:1, plays:2, Indian:3, cricket:4, team:5, is:6, in:7]</a:t>
            </a:r>
          </a:p>
          <a:p>
            <a:pPr>
              <a:buFont typeface="Wingdings" pitchFamily="2" charset="2"/>
              <a:buChar char="§"/>
            </a:pPr>
            <a:r>
              <a:rPr lang="en-US" sz="2000" dirty="0" smtClean="0"/>
              <a:t>Now text and hypothesis can be represented as vector.</a:t>
            </a:r>
          </a:p>
          <a:p>
            <a:pPr>
              <a:buFont typeface="Wingdings" pitchFamily="2" charset="2"/>
              <a:buChar char="§"/>
            </a:pPr>
            <a:r>
              <a:rPr lang="en-US" sz="2000" dirty="0" smtClean="0"/>
              <a:t>VT=[1,0,1,1,1,1,1]</a:t>
            </a:r>
          </a:p>
          <a:p>
            <a:pPr>
              <a:buFont typeface="Wingdings" pitchFamily="2" charset="2"/>
              <a:buChar char="§"/>
            </a:pPr>
            <a:r>
              <a:rPr lang="en-US" sz="2000" dirty="0" smtClean="0"/>
              <a:t>VH=[1,1,0,1,0,0,0]</a:t>
            </a:r>
          </a:p>
          <a:p>
            <a:pPr>
              <a:buFont typeface="Wingdings" pitchFamily="2" charset="2"/>
              <a:buChar char="§"/>
            </a:pPr>
            <a:r>
              <a:rPr lang="en-US" sz="2000" dirty="0" smtClean="0"/>
              <a:t>What we can learn here whether a word is in T than H entails or whether a word is in H or not than T entails H . </a:t>
            </a:r>
            <a:r>
              <a:rPr lang="en-US" sz="2000" smtClean="0">
                <a:solidFill>
                  <a:schemeClr val="accent2"/>
                </a:solidFill>
              </a:rPr>
              <a:t>Too naïve</a:t>
            </a:r>
            <a:endParaRPr lang="en-US" sz="2000" dirty="0" smtClean="0">
              <a:solidFill>
                <a:schemeClr val="accent2"/>
              </a:solidFill>
            </a:endParaRPr>
          </a:p>
        </p:txBody>
      </p:sp>
      <p:sp>
        <p:nvSpPr>
          <p:cNvPr id="3" name="Title 2"/>
          <p:cNvSpPr>
            <a:spLocks noGrp="1"/>
          </p:cNvSpPr>
          <p:nvPr>
            <p:ph type="title"/>
          </p:nvPr>
        </p:nvSpPr>
        <p:spPr/>
        <p:txBody>
          <a:bodyPr/>
          <a:lstStyle/>
          <a:p>
            <a:r>
              <a:rPr lang="en-US" dirty="0" smtClean="0"/>
              <a:t>Pair feature</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525963"/>
          </a:xfrm>
        </p:spPr>
        <p:txBody>
          <a:bodyPr/>
          <a:lstStyle/>
          <a:p>
            <a:pPr>
              <a:buNone/>
            </a:pPr>
            <a:r>
              <a:rPr lang="en-US" dirty="0" smtClean="0"/>
              <a:t>Cross-pair similarity </a:t>
            </a:r>
          </a:p>
          <a:p>
            <a:pPr>
              <a:buNone/>
            </a:pPr>
            <a:r>
              <a:rPr lang="en-US" dirty="0" smtClean="0"/>
              <a:t>		</a:t>
            </a:r>
          </a:p>
          <a:p>
            <a:endParaRPr lang="en-US" dirty="0"/>
          </a:p>
        </p:txBody>
      </p:sp>
      <p:sp>
        <p:nvSpPr>
          <p:cNvPr id="3" name="Title 2"/>
          <p:cNvSpPr>
            <a:spLocks noGrp="1"/>
          </p:cNvSpPr>
          <p:nvPr>
            <p:ph type="title"/>
          </p:nvPr>
        </p:nvSpPr>
        <p:spPr/>
        <p:txBody>
          <a:bodyPr/>
          <a:lstStyle/>
          <a:p>
            <a:r>
              <a:rPr lang="en-US" dirty="0" smtClean="0"/>
              <a:t>Pair Feature continued..</a:t>
            </a:r>
            <a:endParaRPr lang="en-US" dirty="0"/>
          </a:p>
        </p:txBody>
      </p:sp>
      <p:pic>
        <p:nvPicPr>
          <p:cNvPr id="4" name="Picture 4" descr="C:\HOME\LAVORO\PUBBLICAZIONI\Presentazioni\2006_RTE\kernel.bmp"/>
          <p:cNvPicPr>
            <a:picLocks noChangeAspect="1" noChangeArrowheads="1"/>
          </p:cNvPicPr>
          <p:nvPr/>
        </p:nvPicPr>
        <p:blipFill>
          <a:blip r:embed="rId2"/>
          <a:srcRect/>
          <a:stretch>
            <a:fillRect/>
          </a:stretch>
        </p:blipFill>
        <p:spPr bwMode="auto">
          <a:xfrm>
            <a:off x="1524000" y="1676400"/>
            <a:ext cx="5610225" cy="1060450"/>
          </a:xfrm>
          <a:prstGeom prst="rect">
            <a:avLst/>
          </a:prstGeom>
          <a:noFill/>
          <a:ln w="9525">
            <a:noFill/>
            <a:miter lim="800000"/>
            <a:headEnd/>
            <a:tailEnd/>
          </a:ln>
        </p:spPr>
      </p:pic>
      <p:sp>
        <p:nvSpPr>
          <p:cNvPr id="5" name="Rectangle 4"/>
          <p:cNvSpPr/>
          <p:nvPr/>
        </p:nvSpPr>
        <p:spPr>
          <a:xfrm>
            <a:off x="457200" y="2971800"/>
            <a:ext cx="8077200" cy="3416320"/>
          </a:xfrm>
          <a:prstGeom prst="rect">
            <a:avLst/>
          </a:prstGeom>
        </p:spPr>
        <p:txBody>
          <a:bodyPr wrap="square">
            <a:spAutoFit/>
          </a:bodyPr>
          <a:lstStyle/>
          <a:p>
            <a:pPr lvl="1">
              <a:lnSpc>
                <a:spcPct val="90000"/>
              </a:lnSpc>
            </a:pPr>
            <a:r>
              <a:rPr lang="it-IT" sz="2400" b="1" i="1" dirty="0" smtClean="0">
                <a:latin typeface="FE"/>
              </a:rPr>
              <a:t>Where</a:t>
            </a:r>
          </a:p>
          <a:p>
            <a:pPr lvl="1">
              <a:lnSpc>
                <a:spcPct val="90000"/>
              </a:lnSpc>
              <a:buFont typeface="Wingdings" pitchFamily="2" charset="2"/>
              <a:buChar char="§"/>
            </a:pPr>
            <a:r>
              <a:rPr lang="it-IT" sz="2400" b="1" i="1" dirty="0" smtClean="0">
                <a:latin typeface="FE"/>
              </a:rPr>
              <a:t> C</a:t>
            </a:r>
            <a:r>
              <a:rPr lang="it-IT" sz="2400" i="1" dirty="0" smtClean="0">
                <a:latin typeface="FE"/>
              </a:rPr>
              <a:t> </a:t>
            </a:r>
            <a:r>
              <a:rPr lang="it-IT" sz="2400" dirty="0" smtClean="0">
                <a:latin typeface="FE"/>
              </a:rPr>
              <a:t>is the set of all the correspondences between anchors of </a:t>
            </a:r>
            <a:r>
              <a:rPr lang="it-IT" sz="2400" b="1" i="1" dirty="0" smtClean="0">
                <a:latin typeface="FE"/>
              </a:rPr>
              <a:t>(T’,H’) </a:t>
            </a:r>
            <a:r>
              <a:rPr lang="it-IT" sz="2400" dirty="0" smtClean="0">
                <a:latin typeface="FE"/>
              </a:rPr>
              <a:t>and </a:t>
            </a:r>
            <a:r>
              <a:rPr lang="it-IT" sz="2400" b="1" i="1" dirty="0" smtClean="0">
                <a:latin typeface="FE"/>
              </a:rPr>
              <a:t>(T’’,H’’)</a:t>
            </a:r>
          </a:p>
          <a:p>
            <a:pPr lvl="1">
              <a:lnSpc>
                <a:spcPct val="90000"/>
              </a:lnSpc>
              <a:buFont typeface="Wingdings" pitchFamily="2" charset="2"/>
              <a:buChar char="§"/>
            </a:pPr>
            <a:r>
              <a:rPr lang="it-IT" sz="2400" i="1" dirty="0" smtClean="0">
                <a:latin typeface="FE"/>
              </a:rPr>
              <a:t>  </a:t>
            </a:r>
            <a:r>
              <a:rPr lang="it-IT" sz="2400" b="1" i="1" dirty="0" smtClean="0">
                <a:latin typeface="FE"/>
              </a:rPr>
              <a:t>t</a:t>
            </a:r>
            <a:r>
              <a:rPr lang="it-IT" sz="2400" b="1" i="1" dirty="0" smtClean="0">
                <a:latin typeface="Fw"/>
              </a:rPr>
              <a:t>(</a:t>
            </a:r>
            <a:r>
              <a:rPr lang="it-IT" sz="2400" b="1" i="1" dirty="0" smtClean="0">
                <a:latin typeface="FE"/>
              </a:rPr>
              <a:t>S, c</a:t>
            </a:r>
            <a:r>
              <a:rPr lang="it-IT" sz="2400" b="1" i="1" dirty="0" smtClean="0">
                <a:latin typeface="Fw"/>
              </a:rPr>
              <a:t>)</a:t>
            </a:r>
            <a:r>
              <a:rPr lang="it-IT" sz="2400" i="1" dirty="0" smtClean="0">
                <a:latin typeface="Fw"/>
              </a:rPr>
              <a:t> </a:t>
            </a:r>
            <a:r>
              <a:rPr lang="it-IT" sz="2400" dirty="0" smtClean="0"/>
              <a:t>returns the parse tree of the </a:t>
            </a:r>
            <a:r>
              <a:rPr lang="it-IT" sz="2400" dirty="0" smtClean="0">
                <a:latin typeface="FE"/>
              </a:rPr>
              <a:t>text </a:t>
            </a:r>
            <a:r>
              <a:rPr lang="it-IT" sz="2400" b="1" dirty="0" smtClean="0">
                <a:latin typeface="FE"/>
              </a:rPr>
              <a:t>S</a:t>
            </a:r>
            <a:r>
              <a:rPr lang="it-IT" sz="2400" dirty="0" smtClean="0">
                <a:latin typeface="FE"/>
              </a:rPr>
              <a:t> where </a:t>
            </a:r>
            <a:r>
              <a:rPr lang="it-IT" sz="2400" dirty="0" smtClean="0"/>
              <a:t> placeholders of these latter are replaced by means of the substitution </a:t>
            </a:r>
            <a:r>
              <a:rPr lang="it-IT" sz="2400" b="1" i="1" dirty="0" smtClean="0">
                <a:latin typeface="FE"/>
              </a:rPr>
              <a:t>c</a:t>
            </a:r>
            <a:endParaRPr lang="it-IT" sz="2400" b="1" dirty="0" smtClean="0"/>
          </a:p>
          <a:p>
            <a:pPr lvl="1">
              <a:lnSpc>
                <a:spcPct val="90000"/>
              </a:lnSpc>
              <a:buFont typeface="Wingdings" pitchFamily="2" charset="2"/>
              <a:buChar char="§"/>
            </a:pPr>
            <a:r>
              <a:rPr lang="it-IT" sz="2400" i="1" dirty="0" smtClean="0">
                <a:latin typeface="FE"/>
              </a:rPr>
              <a:t> </a:t>
            </a:r>
            <a:r>
              <a:rPr lang="it-IT" sz="2400" b="1" i="1" dirty="0" smtClean="0">
                <a:latin typeface="FE"/>
              </a:rPr>
              <a:t>i</a:t>
            </a:r>
            <a:r>
              <a:rPr lang="it-IT" sz="2400" i="1" dirty="0" smtClean="0">
                <a:latin typeface="FE"/>
              </a:rPr>
              <a:t> </a:t>
            </a:r>
            <a:r>
              <a:rPr lang="it-IT" sz="2400" dirty="0" smtClean="0">
                <a:latin typeface="FE"/>
              </a:rPr>
              <a:t> </a:t>
            </a:r>
            <a:r>
              <a:rPr lang="it-IT" sz="2400" dirty="0" smtClean="0"/>
              <a:t>is the identity substitution</a:t>
            </a:r>
          </a:p>
          <a:p>
            <a:pPr lvl="1">
              <a:lnSpc>
                <a:spcPct val="90000"/>
              </a:lnSpc>
              <a:buFont typeface="Wingdings" pitchFamily="2" charset="2"/>
              <a:buChar char="§"/>
            </a:pPr>
            <a:r>
              <a:rPr lang="it-IT" sz="2400" dirty="0" smtClean="0">
                <a:latin typeface="FE"/>
              </a:rPr>
              <a:t> </a:t>
            </a:r>
            <a:r>
              <a:rPr lang="it-IT" sz="2400" b="1" dirty="0" smtClean="0">
                <a:latin typeface="FE"/>
              </a:rPr>
              <a:t>K</a:t>
            </a:r>
            <a:r>
              <a:rPr lang="it-IT" sz="2400" b="1" baseline="-25000" dirty="0" smtClean="0">
                <a:latin typeface="Fu"/>
              </a:rPr>
              <a:t>T</a:t>
            </a:r>
            <a:r>
              <a:rPr lang="it-IT" sz="2400" b="1" dirty="0" smtClean="0">
                <a:latin typeface="Fw"/>
              </a:rPr>
              <a:t>(</a:t>
            </a:r>
            <a:r>
              <a:rPr lang="it-IT" sz="2400" b="1" dirty="0" smtClean="0">
                <a:latin typeface="FE"/>
              </a:rPr>
              <a:t>t</a:t>
            </a:r>
            <a:r>
              <a:rPr lang="it-IT" sz="2400" b="1" baseline="-25000" dirty="0" smtClean="0">
                <a:latin typeface="Fu"/>
              </a:rPr>
              <a:t>1</a:t>
            </a:r>
            <a:r>
              <a:rPr lang="it-IT" sz="2400" b="1" dirty="0" smtClean="0">
                <a:latin typeface="FE"/>
              </a:rPr>
              <a:t>, t</a:t>
            </a:r>
            <a:r>
              <a:rPr lang="it-IT" sz="2400" b="1" baseline="-25000" dirty="0" smtClean="0">
                <a:latin typeface="Fu"/>
              </a:rPr>
              <a:t>2</a:t>
            </a:r>
            <a:r>
              <a:rPr lang="it-IT" sz="2400" b="1" dirty="0" smtClean="0">
                <a:latin typeface="Fw"/>
              </a:rPr>
              <a:t>)</a:t>
            </a:r>
            <a:r>
              <a:rPr lang="it-IT" sz="2400" dirty="0" smtClean="0">
                <a:latin typeface="Fw"/>
              </a:rPr>
              <a:t> </a:t>
            </a:r>
            <a:r>
              <a:rPr lang="it-IT" sz="2400" dirty="0" smtClean="0"/>
              <a:t>is a function that measures the similarity between the two trees </a:t>
            </a:r>
            <a:r>
              <a:rPr lang="it-IT" sz="2400" b="1" dirty="0" smtClean="0">
                <a:latin typeface="FE"/>
              </a:rPr>
              <a:t>t</a:t>
            </a:r>
            <a:r>
              <a:rPr lang="it-IT" sz="2400" b="1" baseline="-25000" dirty="0" smtClean="0">
                <a:latin typeface="Fu"/>
              </a:rPr>
              <a:t>1</a:t>
            </a:r>
            <a:r>
              <a:rPr lang="it-IT" sz="2400" dirty="0" smtClean="0">
                <a:latin typeface="FE"/>
              </a:rPr>
              <a:t> and </a:t>
            </a:r>
            <a:r>
              <a:rPr lang="it-IT" sz="2400" b="1" dirty="0" smtClean="0">
                <a:latin typeface="FE"/>
              </a:rPr>
              <a:t>t</a:t>
            </a:r>
            <a:r>
              <a:rPr lang="it-IT" sz="2400" b="1" baseline="-25000" dirty="0" smtClean="0">
                <a:latin typeface="Fu"/>
              </a:rPr>
              <a:t>2</a:t>
            </a:r>
            <a:r>
              <a:rPr lang="it-IT" sz="2400" dirty="0" smtClean="0"/>
              <a:t>.(It gives number of subtrees shared by </a:t>
            </a:r>
            <a:r>
              <a:rPr lang="it-IT" sz="2400" b="1" dirty="0" smtClean="0">
                <a:latin typeface="FE"/>
              </a:rPr>
              <a:t>t</a:t>
            </a:r>
            <a:r>
              <a:rPr lang="it-IT" sz="2400" b="1" baseline="-25000" dirty="0" smtClean="0">
                <a:latin typeface="Fu"/>
              </a:rPr>
              <a:t>1</a:t>
            </a:r>
            <a:r>
              <a:rPr lang="it-IT" sz="2400" dirty="0" smtClean="0">
                <a:latin typeface="FE"/>
              </a:rPr>
              <a:t> and </a:t>
            </a:r>
            <a:r>
              <a:rPr lang="it-IT" sz="2400" b="1" dirty="0" smtClean="0">
                <a:latin typeface="FE"/>
              </a:rPr>
              <a:t>t</a:t>
            </a:r>
            <a:r>
              <a:rPr lang="it-IT" sz="2400" b="1" baseline="-25000" dirty="0" smtClean="0">
                <a:latin typeface="Fu"/>
              </a:rPr>
              <a:t>2</a:t>
            </a:r>
            <a:r>
              <a:rPr lang="it-IT" sz="2400" b="1" dirty="0" smtClean="0">
                <a:latin typeface="Fu"/>
              </a:rPr>
              <a:t> .</a:t>
            </a:r>
            <a:r>
              <a:rPr lang="it-IT" sz="2400" dirty="0" smtClean="0">
                <a:latin typeface="Fu"/>
              </a:rPr>
              <a:t>)</a:t>
            </a:r>
            <a:endParaRPr lang="it-IT" sz="2400" dirty="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148072"/>
          </a:xfrm>
        </p:spPr>
        <p:txBody>
          <a:bodyPr>
            <a:normAutofit fontScale="92500" lnSpcReduction="10000"/>
          </a:bodyPr>
          <a:lstStyle/>
          <a:p>
            <a:r>
              <a:rPr lang="en-US" sz="1800" dirty="0" smtClean="0"/>
              <a:t>“All companies file annual reports” </a:t>
            </a:r>
            <a:r>
              <a:rPr lang="en-US" sz="1800" dirty="0" smtClean="0">
                <a:solidFill>
                  <a:schemeClr val="accent2"/>
                </a:solidFill>
              </a:rPr>
              <a:t>=&gt;</a:t>
            </a:r>
            <a:r>
              <a:rPr lang="en-US" sz="1800" dirty="0" smtClean="0"/>
              <a:t> “All Fortune companies file annual reports”</a:t>
            </a:r>
          </a:p>
          <a:p>
            <a:pPr>
              <a:buNone/>
            </a:pPr>
            <a:r>
              <a:rPr lang="en-US" sz="1800" dirty="0" smtClean="0"/>
              <a:t>	T1 : (S (NP: </a:t>
            </a:r>
            <a:r>
              <a:rPr lang="en-US" sz="1800" dirty="0" smtClean="0">
                <a:solidFill>
                  <a:srgbClr val="FF0000"/>
                </a:solidFill>
              </a:rPr>
              <a:t>1</a:t>
            </a:r>
            <a:r>
              <a:rPr lang="en-US" sz="1800" dirty="0" smtClean="0"/>
              <a:t> (DT All) (NNS: </a:t>
            </a:r>
            <a:r>
              <a:rPr lang="en-US" sz="1800" dirty="0" smtClean="0">
                <a:solidFill>
                  <a:srgbClr val="FF0000"/>
                </a:solidFill>
              </a:rPr>
              <a:t>1</a:t>
            </a:r>
            <a:r>
              <a:rPr lang="en-US" sz="1800" dirty="0" smtClean="0"/>
              <a:t> companies)) (VP: </a:t>
            </a:r>
            <a:r>
              <a:rPr lang="en-US" sz="1800" dirty="0" smtClean="0">
                <a:solidFill>
                  <a:srgbClr val="FF0000"/>
                </a:solidFill>
              </a:rPr>
              <a:t>2</a:t>
            </a:r>
            <a:r>
              <a:rPr lang="en-US" sz="1800" dirty="0" smtClean="0"/>
              <a:t> (VBP: </a:t>
            </a:r>
            <a:r>
              <a:rPr lang="en-US" sz="1800" dirty="0" smtClean="0">
                <a:solidFill>
                  <a:srgbClr val="FF0000"/>
                </a:solidFill>
              </a:rPr>
              <a:t>2</a:t>
            </a:r>
            <a:r>
              <a:rPr lang="en-US" sz="1800" dirty="0" smtClean="0"/>
              <a:t> file) (NP: </a:t>
            </a:r>
            <a:r>
              <a:rPr lang="en-US" sz="1800" dirty="0" smtClean="0">
                <a:solidFill>
                  <a:srgbClr val="FF0000"/>
                </a:solidFill>
              </a:rPr>
              <a:t>3</a:t>
            </a:r>
            <a:r>
              <a:rPr lang="en-US" sz="1800" dirty="0" smtClean="0"/>
              <a:t> (JJ: </a:t>
            </a:r>
            <a:r>
              <a:rPr lang="en-US" sz="1800" dirty="0" smtClean="0">
                <a:solidFill>
                  <a:srgbClr val="FF0000"/>
                </a:solidFill>
              </a:rPr>
              <a:t>3</a:t>
            </a:r>
            <a:r>
              <a:rPr lang="en-US" sz="1800" dirty="0" smtClean="0"/>
              <a:t> annual) (NNS: </a:t>
            </a:r>
            <a:r>
              <a:rPr lang="en-US" sz="1800" dirty="0" smtClean="0">
                <a:solidFill>
                  <a:srgbClr val="FF0000"/>
                </a:solidFill>
              </a:rPr>
              <a:t>3</a:t>
            </a:r>
            <a:r>
              <a:rPr lang="en-US" sz="1800" dirty="0" smtClean="0"/>
              <a:t> reports))))</a:t>
            </a:r>
          </a:p>
          <a:p>
            <a:pPr>
              <a:buNone/>
            </a:pPr>
            <a:r>
              <a:rPr lang="en-US" sz="1800" dirty="0" smtClean="0"/>
              <a:t>	H1 </a:t>
            </a:r>
            <a:r>
              <a:rPr lang="en-US" dirty="0" smtClean="0"/>
              <a:t>: </a:t>
            </a:r>
            <a:r>
              <a:rPr lang="en-US" sz="1800" dirty="0" smtClean="0"/>
              <a:t>(S (NP: </a:t>
            </a:r>
            <a:r>
              <a:rPr lang="en-US" sz="1800" dirty="0" smtClean="0">
                <a:solidFill>
                  <a:srgbClr val="FF0000"/>
                </a:solidFill>
              </a:rPr>
              <a:t>1</a:t>
            </a:r>
            <a:r>
              <a:rPr lang="en-US" sz="1800" dirty="0" smtClean="0"/>
              <a:t> (DT All) (NNP Fortune) (CD 50) (NNS: </a:t>
            </a:r>
            <a:r>
              <a:rPr lang="en-US" sz="1800" dirty="0" smtClean="0">
                <a:solidFill>
                  <a:srgbClr val="FF0000"/>
                </a:solidFill>
              </a:rPr>
              <a:t>1</a:t>
            </a:r>
            <a:r>
              <a:rPr lang="en-US" sz="1800" dirty="0" smtClean="0"/>
              <a:t> companies)) (VP: </a:t>
            </a:r>
            <a:r>
              <a:rPr lang="en-US" sz="1800" dirty="0" smtClean="0">
                <a:solidFill>
                  <a:srgbClr val="FF0000"/>
                </a:solidFill>
              </a:rPr>
              <a:t>2</a:t>
            </a:r>
            <a:r>
              <a:rPr lang="en-US" sz="1800" dirty="0" smtClean="0"/>
              <a:t> (VBP: </a:t>
            </a:r>
            <a:r>
              <a:rPr lang="en-US" sz="1800" dirty="0" smtClean="0">
                <a:solidFill>
                  <a:srgbClr val="FF0000"/>
                </a:solidFill>
              </a:rPr>
              <a:t>2</a:t>
            </a:r>
            <a:r>
              <a:rPr lang="en-US" sz="1800" dirty="0" smtClean="0"/>
              <a:t> file) (NP: </a:t>
            </a:r>
            <a:r>
              <a:rPr lang="en-US" sz="1800" dirty="0" smtClean="0">
                <a:solidFill>
                  <a:srgbClr val="FF0000"/>
                </a:solidFill>
              </a:rPr>
              <a:t>3</a:t>
            </a:r>
            <a:r>
              <a:rPr lang="en-US" sz="1800" dirty="0" smtClean="0"/>
              <a:t> (JJ: </a:t>
            </a:r>
            <a:r>
              <a:rPr lang="en-US" sz="1800" dirty="0" smtClean="0">
                <a:solidFill>
                  <a:srgbClr val="FF0000"/>
                </a:solidFill>
              </a:rPr>
              <a:t>3</a:t>
            </a:r>
            <a:r>
              <a:rPr lang="en-US" sz="1800" dirty="0" smtClean="0"/>
              <a:t> annual) (NNS: </a:t>
            </a:r>
            <a:r>
              <a:rPr lang="en-US" sz="1800" dirty="0" smtClean="0">
                <a:solidFill>
                  <a:srgbClr val="FF0000"/>
                </a:solidFill>
              </a:rPr>
              <a:t>3</a:t>
            </a:r>
            <a:r>
              <a:rPr lang="en-US" sz="1800" dirty="0" smtClean="0"/>
              <a:t> reports))))</a:t>
            </a:r>
          </a:p>
          <a:p>
            <a:pPr>
              <a:buNone/>
            </a:pPr>
            <a:endParaRPr lang="en-US" sz="1800" dirty="0" smtClean="0"/>
          </a:p>
          <a:p>
            <a:r>
              <a:rPr lang="en-US" sz="1800" dirty="0" smtClean="0"/>
              <a:t>“In autumn all leaves fall” </a:t>
            </a:r>
            <a:r>
              <a:rPr lang="en-US" sz="1800" dirty="0" smtClean="0">
                <a:solidFill>
                  <a:schemeClr val="accent2"/>
                </a:solidFill>
              </a:rPr>
              <a:t>=&gt;</a:t>
            </a:r>
            <a:r>
              <a:rPr lang="en-US" sz="1800" dirty="0" smtClean="0"/>
              <a:t> “in autumn maple leaves fall”</a:t>
            </a:r>
          </a:p>
          <a:p>
            <a:pPr>
              <a:buNone/>
            </a:pPr>
            <a:r>
              <a:rPr lang="en-US" sz="1800" dirty="0" smtClean="0"/>
              <a:t>	T2 : (S (PP (IN In) (NP (NN: </a:t>
            </a:r>
            <a:r>
              <a:rPr lang="en-US" sz="1800" dirty="0" smtClean="0">
                <a:solidFill>
                  <a:srgbClr val="FF0000"/>
                </a:solidFill>
              </a:rPr>
              <a:t>a</a:t>
            </a:r>
            <a:r>
              <a:rPr lang="en-US" sz="1800" dirty="0" smtClean="0"/>
              <a:t> autumn))) (, ,) (NP: </a:t>
            </a:r>
            <a:r>
              <a:rPr lang="en-US" sz="1800" dirty="0" smtClean="0">
                <a:solidFill>
                  <a:srgbClr val="FF0000"/>
                </a:solidFill>
              </a:rPr>
              <a:t>b</a:t>
            </a:r>
            <a:r>
              <a:rPr lang="en-US" sz="1800" dirty="0" smtClean="0"/>
              <a:t> (DT all) (NNS: </a:t>
            </a:r>
            <a:r>
              <a:rPr lang="en-US" sz="1800" dirty="0" smtClean="0">
                <a:solidFill>
                  <a:srgbClr val="FF0000"/>
                </a:solidFill>
              </a:rPr>
              <a:t>b</a:t>
            </a:r>
            <a:r>
              <a:rPr lang="en-US" sz="1800" dirty="0" smtClean="0"/>
              <a:t> leaves)) (VP: </a:t>
            </a:r>
            <a:r>
              <a:rPr lang="en-US" sz="1800" dirty="0" smtClean="0">
                <a:solidFill>
                  <a:srgbClr val="FF0000"/>
                </a:solidFill>
              </a:rPr>
              <a:t>c</a:t>
            </a:r>
            <a:r>
              <a:rPr lang="en-US" sz="1800" dirty="0" smtClean="0"/>
              <a:t> (VBP: </a:t>
            </a:r>
            <a:r>
              <a:rPr lang="en-US" sz="1800" dirty="0" smtClean="0">
                <a:solidFill>
                  <a:srgbClr val="FF0000"/>
                </a:solidFill>
              </a:rPr>
              <a:t>c</a:t>
            </a:r>
            <a:r>
              <a:rPr lang="en-US" sz="1800" dirty="0" smtClean="0"/>
              <a:t> fall)))</a:t>
            </a:r>
          </a:p>
          <a:p>
            <a:pPr>
              <a:buNone/>
            </a:pPr>
            <a:r>
              <a:rPr lang="en-US" sz="1800" dirty="0" smtClean="0"/>
              <a:t>	H2: (S (PP (IN In) (NP: </a:t>
            </a:r>
            <a:r>
              <a:rPr lang="en-US" sz="1800" dirty="0" smtClean="0">
                <a:solidFill>
                  <a:srgbClr val="FF0000"/>
                </a:solidFill>
              </a:rPr>
              <a:t>a</a:t>
            </a:r>
            <a:r>
              <a:rPr lang="en-US" sz="1800" dirty="0" smtClean="0"/>
              <a:t> (NN: </a:t>
            </a:r>
            <a:r>
              <a:rPr lang="en-US" sz="1800" dirty="0" smtClean="0">
                <a:solidFill>
                  <a:srgbClr val="FF0000"/>
                </a:solidFill>
              </a:rPr>
              <a:t>a</a:t>
            </a:r>
            <a:r>
              <a:rPr lang="en-US" sz="1800" dirty="0" smtClean="0"/>
              <a:t> autumn))) (, ,) (NP: </a:t>
            </a:r>
            <a:r>
              <a:rPr lang="en-US" sz="1800" dirty="0" smtClean="0">
                <a:solidFill>
                  <a:srgbClr val="FF0000"/>
                </a:solidFill>
              </a:rPr>
              <a:t>b</a:t>
            </a:r>
            <a:r>
              <a:rPr lang="en-US" sz="1800" dirty="0" smtClean="0"/>
              <a:t> (DT all) (NN maple) NNS: </a:t>
            </a:r>
            <a:r>
              <a:rPr lang="en-US" sz="1800" dirty="0" smtClean="0">
                <a:solidFill>
                  <a:srgbClr val="FF0000"/>
                </a:solidFill>
              </a:rPr>
              <a:t>a</a:t>
            </a:r>
            <a:r>
              <a:rPr lang="en-US" sz="1800" dirty="0" smtClean="0"/>
              <a:t> leaves)) (VP: </a:t>
            </a:r>
            <a:r>
              <a:rPr lang="en-US" sz="1800" dirty="0" smtClean="0">
                <a:solidFill>
                  <a:srgbClr val="FF0000"/>
                </a:solidFill>
              </a:rPr>
              <a:t>c</a:t>
            </a:r>
            <a:r>
              <a:rPr lang="en-US" sz="1800" dirty="0" smtClean="0"/>
              <a:t> (VBP: </a:t>
            </a:r>
            <a:r>
              <a:rPr lang="en-US" sz="1800" dirty="0" smtClean="0">
                <a:solidFill>
                  <a:srgbClr val="FF0000"/>
                </a:solidFill>
              </a:rPr>
              <a:t>c</a:t>
            </a:r>
            <a:r>
              <a:rPr lang="en-US" sz="1800" dirty="0" smtClean="0"/>
              <a:t> fall)))</a:t>
            </a:r>
          </a:p>
          <a:p>
            <a:pPr>
              <a:buNone/>
            </a:pPr>
            <a:endParaRPr lang="en-US" sz="1800" dirty="0" smtClean="0"/>
          </a:p>
          <a:p>
            <a:r>
              <a:rPr lang="en-US" sz="1800" dirty="0" smtClean="0"/>
              <a:t>What we can learn</a:t>
            </a:r>
          </a:p>
          <a:p>
            <a:pPr>
              <a:buNone/>
            </a:pPr>
            <a:r>
              <a:rPr lang="en-US" sz="1800" dirty="0" smtClean="0"/>
              <a:t>	T3: (S (NP: </a:t>
            </a:r>
            <a:r>
              <a:rPr lang="en-US" sz="1800" dirty="0" smtClean="0">
                <a:solidFill>
                  <a:schemeClr val="accent2"/>
                </a:solidFill>
              </a:rPr>
              <a:t>x</a:t>
            </a:r>
            <a:r>
              <a:rPr lang="en-US" sz="1800" dirty="0" smtClean="0"/>
              <a:t> (DT all) (NNS: </a:t>
            </a:r>
            <a:r>
              <a:rPr lang="en-US" sz="1800" dirty="0" smtClean="0">
                <a:solidFill>
                  <a:schemeClr val="accent2"/>
                </a:solidFill>
              </a:rPr>
              <a:t>x</a:t>
            </a:r>
            <a:r>
              <a:rPr lang="en-US" sz="1800" dirty="0" smtClean="0"/>
              <a:t> )) (VP: </a:t>
            </a:r>
            <a:r>
              <a:rPr lang="en-US" sz="1800" dirty="0" smtClean="0">
                <a:solidFill>
                  <a:schemeClr val="accent2"/>
                </a:solidFill>
              </a:rPr>
              <a:t>y</a:t>
            </a:r>
            <a:r>
              <a:rPr lang="en-US" sz="1800" dirty="0" smtClean="0"/>
              <a:t> (VBP: </a:t>
            </a:r>
            <a:r>
              <a:rPr lang="en-US" sz="1800" dirty="0" smtClean="0">
                <a:solidFill>
                  <a:schemeClr val="accent2"/>
                </a:solidFill>
              </a:rPr>
              <a:t>y</a:t>
            </a:r>
            <a:r>
              <a:rPr lang="en-US" sz="1800" dirty="0" smtClean="0"/>
              <a:t> )))</a:t>
            </a:r>
          </a:p>
          <a:p>
            <a:pPr>
              <a:buNone/>
            </a:pPr>
            <a:r>
              <a:rPr lang="en-US" sz="1800" dirty="0" smtClean="0"/>
              <a:t>		H3: (S (NP: </a:t>
            </a:r>
            <a:r>
              <a:rPr lang="en-US" sz="1800" dirty="0" smtClean="0">
                <a:solidFill>
                  <a:schemeClr val="accent2"/>
                </a:solidFill>
              </a:rPr>
              <a:t>x</a:t>
            </a:r>
            <a:r>
              <a:rPr lang="en-US" sz="1800" dirty="0" smtClean="0"/>
              <a:t> (DT all) (NN) (NNS: </a:t>
            </a:r>
            <a:r>
              <a:rPr lang="en-US" sz="1800" dirty="0" smtClean="0">
                <a:solidFill>
                  <a:schemeClr val="accent2"/>
                </a:solidFill>
              </a:rPr>
              <a:t>x</a:t>
            </a:r>
            <a:r>
              <a:rPr lang="en-US" sz="1800" dirty="0" smtClean="0"/>
              <a:t> )) (VP: </a:t>
            </a:r>
            <a:r>
              <a:rPr lang="en-US" sz="1800" dirty="0" smtClean="0">
                <a:solidFill>
                  <a:schemeClr val="accent2"/>
                </a:solidFill>
              </a:rPr>
              <a:t>y</a:t>
            </a:r>
            <a:r>
              <a:rPr lang="en-US" sz="1800" dirty="0" smtClean="0"/>
              <a:t> (VBP: </a:t>
            </a:r>
            <a:r>
              <a:rPr lang="en-US" sz="1800" dirty="0" smtClean="0">
                <a:solidFill>
                  <a:schemeClr val="accent2"/>
                </a:solidFill>
              </a:rPr>
              <a:t>y</a:t>
            </a:r>
            <a:r>
              <a:rPr lang="en-US" sz="1800" dirty="0" smtClean="0"/>
              <a:t> )))</a:t>
            </a:r>
          </a:p>
          <a:p>
            <a:pPr>
              <a:buNone/>
            </a:pPr>
            <a:endParaRPr lang="en-US" sz="1800" dirty="0" smtClean="0"/>
          </a:p>
          <a:p>
            <a:pPr>
              <a:buNone/>
            </a:pPr>
            <a:r>
              <a:rPr lang="en-US" sz="1800" dirty="0" smtClean="0">
                <a:solidFill>
                  <a:srgbClr val="FF0000"/>
                </a:solidFill>
              </a:rPr>
              <a:t>		Character or number in red are </a:t>
            </a:r>
            <a:r>
              <a:rPr lang="en-US" sz="1800" b="1" dirty="0" smtClean="0">
                <a:solidFill>
                  <a:srgbClr val="FF0000"/>
                </a:solidFill>
              </a:rPr>
              <a:t>placeholders</a:t>
            </a:r>
            <a:r>
              <a:rPr lang="en-US" sz="1800" dirty="0" smtClean="0">
                <a:solidFill>
                  <a:srgbClr val="FF0000"/>
                </a:solidFill>
              </a:rPr>
              <a:t> .</a:t>
            </a:r>
          </a:p>
          <a:p>
            <a:pPr>
              <a:buNone/>
            </a:pPr>
            <a:endParaRPr lang="en-US" sz="1800" dirty="0" smtClean="0"/>
          </a:p>
          <a:p>
            <a:pPr>
              <a:buNone/>
            </a:pPr>
            <a:endParaRPr lang="en-US" sz="1800" dirty="0" smtClean="0"/>
          </a:p>
          <a:p>
            <a:pPr>
              <a:buNone/>
            </a:pPr>
            <a:endParaRPr lang="en-US" sz="1800" dirty="0" smtClean="0"/>
          </a:p>
          <a:p>
            <a:pPr>
              <a:buNone/>
            </a:pPr>
            <a:endParaRPr lang="en-US" dirty="0"/>
          </a:p>
        </p:txBody>
      </p:sp>
      <p:sp>
        <p:nvSpPr>
          <p:cNvPr id="3" name="Title 2"/>
          <p:cNvSpPr>
            <a:spLocks noGrp="1"/>
          </p:cNvSpPr>
          <p:nvPr>
            <p:ph type="title"/>
          </p:nvPr>
        </p:nvSpPr>
        <p:spPr/>
        <p:txBody>
          <a:bodyPr/>
          <a:lstStyle/>
          <a:p>
            <a:r>
              <a:rPr lang="en-US" dirty="0" smtClean="0"/>
              <a:t>Pair Feature continued..</a:t>
            </a:r>
            <a:endParaRPr lang="en-US" sz="1400" b="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US" dirty="0" smtClean="0"/>
              <a:t> 	NLP applications like following use above phenomenon of variability of semantic expression, and hence phenomenon of </a:t>
            </a:r>
            <a:r>
              <a:rPr lang="en-US" i="1" dirty="0" smtClean="0"/>
              <a:t>textual entailment</a:t>
            </a:r>
            <a:r>
              <a:rPr lang="en-US" dirty="0" smtClean="0"/>
              <a:t>:</a:t>
            </a:r>
          </a:p>
          <a:p>
            <a:pPr marL="571500" indent="-571500">
              <a:buFont typeface="+mj-lt"/>
              <a:buAutoNum type="romanLcPeriod"/>
            </a:pPr>
            <a:r>
              <a:rPr lang="en-US" dirty="0" smtClean="0"/>
              <a:t>Question Answering (QA)</a:t>
            </a:r>
          </a:p>
          <a:p>
            <a:pPr marL="571500" indent="-571500">
              <a:buFont typeface="+mj-lt"/>
              <a:buAutoNum type="romanLcPeriod"/>
            </a:pPr>
            <a:r>
              <a:rPr lang="en-US" dirty="0" smtClean="0"/>
              <a:t>Information Extraction (IE)</a:t>
            </a:r>
          </a:p>
          <a:p>
            <a:pPr marL="571500" indent="-571500">
              <a:buFont typeface="+mj-lt"/>
              <a:buAutoNum type="romanLcPeriod"/>
            </a:pPr>
            <a:r>
              <a:rPr lang="en-US" dirty="0" smtClean="0"/>
              <a:t>Information Retrieval (IR)</a:t>
            </a:r>
          </a:p>
          <a:p>
            <a:pPr marL="571500" indent="-571500">
              <a:buFont typeface="+mj-lt"/>
              <a:buAutoNum type="romanLcPeriod"/>
            </a:pPr>
            <a:r>
              <a:rPr lang="en-US" dirty="0" smtClean="0"/>
              <a:t>Comparable Documents (CD)</a:t>
            </a:r>
          </a:p>
          <a:p>
            <a:pPr marL="571500" indent="-571500">
              <a:buFont typeface="+mj-lt"/>
              <a:buAutoNum type="romanLcPeriod"/>
            </a:pPr>
            <a:r>
              <a:rPr lang="en-US" dirty="0" smtClean="0"/>
              <a:t>Multi-document Summarization (SUM)</a:t>
            </a:r>
          </a:p>
          <a:p>
            <a:pPr marL="571500" indent="-571500">
              <a:buFont typeface="+mj-lt"/>
              <a:buAutoNum type="romanLcPeriod"/>
            </a:pPr>
            <a:r>
              <a:rPr lang="en-US" dirty="0" smtClean="0"/>
              <a:t>Machine Translation (MT) </a:t>
            </a:r>
          </a:p>
          <a:p>
            <a:pPr marL="571500" indent="-571500">
              <a:buFont typeface="+mj-lt"/>
              <a:buAutoNum type="romanLcPeriod"/>
            </a:pPr>
            <a:r>
              <a:rPr lang="en-US" dirty="0" smtClean="0"/>
              <a:t>Paraphrase Acquisition (PP)</a:t>
            </a:r>
            <a:endParaRPr lang="en-US" dirty="0"/>
          </a:p>
        </p:txBody>
      </p:sp>
      <p:sp>
        <p:nvSpPr>
          <p:cNvPr id="2" name="Title 1"/>
          <p:cNvSpPr>
            <a:spLocks noGrp="1"/>
          </p:cNvSpPr>
          <p:nvPr>
            <p:ph type="title"/>
          </p:nvPr>
        </p:nvSpPr>
        <p:spPr/>
        <p:txBody>
          <a:bodyPr/>
          <a:lstStyle/>
          <a:p>
            <a:r>
              <a:rPr lang="en-US" dirty="0" smtClean="0"/>
              <a:t>Application</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2200" dirty="0" smtClean="0"/>
              <a:t>Zee News, 7</a:t>
            </a:r>
            <a:r>
              <a:rPr lang="en-US" sz="2200" baseline="30000" dirty="0" smtClean="0"/>
              <a:t>th</a:t>
            </a:r>
            <a:r>
              <a:rPr lang="en-US" sz="2200" dirty="0" smtClean="0"/>
              <a:t> Nov’12</a:t>
            </a:r>
          </a:p>
          <a:p>
            <a:pPr>
              <a:buNone/>
            </a:pPr>
            <a:r>
              <a:rPr lang="en-US" sz="2200" dirty="0" smtClean="0">
                <a:solidFill>
                  <a:srgbClr val="00B0F0"/>
                </a:solidFill>
              </a:rPr>
              <a:t>Text: </a:t>
            </a:r>
            <a:r>
              <a:rPr lang="en-US" sz="2200" dirty="0" smtClean="0"/>
              <a:t>“</a:t>
            </a:r>
            <a:r>
              <a:rPr lang="en-US" sz="2200" b="1" dirty="0" err="1" smtClean="0"/>
              <a:t>Barack</a:t>
            </a:r>
            <a:r>
              <a:rPr lang="en-US" sz="2200" b="1" dirty="0" smtClean="0"/>
              <a:t> </a:t>
            </a:r>
            <a:r>
              <a:rPr lang="en-US" sz="2200" b="1" dirty="0" err="1" smtClean="0"/>
              <a:t>Obama</a:t>
            </a:r>
            <a:r>
              <a:rPr lang="en-US" sz="2200" b="1" dirty="0" smtClean="0"/>
              <a:t> beats Romney to win re-election as US President”</a:t>
            </a:r>
          </a:p>
          <a:p>
            <a:pPr>
              <a:buNone/>
            </a:pPr>
            <a:endParaRPr lang="en-US" b="1" dirty="0" smtClean="0"/>
          </a:p>
          <a:p>
            <a:pPr>
              <a:buNone/>
            </a:pPr>
            <a:r>
              <a:rPr lang="en-US" sz="2200" dirty="0" smtClean="0">
                <a:solidFill>
                  <a:srgbClr val="FF0000"/>
                </a:solidFill>
              </a:rPr>
              <a:t>Hypothesis 1: </a:t>
            </a:r>
            <a:r>
              <a:rPr lang="en-US" sz="2200" dirty="0" err="1" smtClean="0"/>
              <a:t>Barack</a:t>
            </a:r>
            <a:r>
              <a:rPr lang="en-US" sz="2200" dirty="0" smtClean="0"/>
              <a:t> </a:t>
            </a:r>
            <a:r>
              <a:rPr lang="en-US" sz="2200" dirty="0" err="1" smtClean="0"/>
              <a:t>Obama</a:t>
            </a:r>
            <a:r>
              <a:rPr lang="en-US" sz="2200" dirty="0" smtClean="0"/>
              <a:t> elected as president. </a:t>
            </a:r>
            <a:endParaRPr lang="en-US" sz="2200" dirty="0" smtClean="0">
              <a:solidFill>
                <a:srgbClr val="0000CC"/>
              </a:solidFill>
            </a:endParaRPr>
          </a:p>
          <a:p>
            <a:pPr>
              <a:buNone/>
            </a:pPr>
            <a:endParaRPr lang="en-US" sz="2200" dirty="0" smtClean="0">
              <a:solidFill>
                <a:srgbClr val="FF0000"/>
              </a:solidFill>
            </a:endParaRPr>
          </a:p>
          <a:p>
            <a:pPr>
              <a:buNone/>
            </a:pPr>
            <a:r>
              <a:rPr lang="en-US" sz="2200" dirty="0" smtClean="0">
                <a:solidFill>
                  <a:srgbClr val="FF0000"/>
                </a:solidFill>
              </a:rPr>
              <a:t>Hypothesis 2: </a:t>
            </a:r>
            <a:r>
              <a:rPr lang="en-US" sz="2200" dirty="0" smtClean="0"/>
              <a:t>Romney elected as president.</a:t>
            </a:r>
          </a:p>
          <a:p>
            <a:pPr>
              <a:buNone/>
            </a:pPr>
            <a:endParaRPr lang="en-US" sz="2200" dirty="0" smtClean="0"/>
          </a:p>
          <a:p>
            <a:pPr>
              <a:buNone/>
            </a:pPr>
            <a:r>
              <a:rPr lang="en-US" sz="2200" dirty="0" smtClean="0">
                <a:solidFill>
                  <a:srgbClr val="FF0000"/>
                </a:solidFill>
              </a:rPr>
              <a:t>Hypothesis 3: </a:t>
            </a:r>
            <a:r>
              <a:rPr lang="en-US" sz="2200" dirty="0" smtClean="0"/>
              <a:t>Results of presidential election were declared on 14</a:t>
            </a:r>
            <a:r>
              <a:rPr lang="en-US" sz="2200" baseline="30000" dirty="0" smtClean="0"/>
              <a:t>th</a:t>
            </a:r>
            <a:r>
              <a:rPr lang="en-US" sz="2200" dirty="0" smtClean="0"/>
              <a:t> October in US</a:t>
            </a:r>
            <a:endParaRPr lang="en-US" sz="2200" i="1" dirty="0" smtClean="0"/>
          </a:p>
          <a:p>
            <a:pPr>
              <a:buNone/>
            </a:pPr>
            <a:endParaRPr lang="en-US" i="1" dirty="0" smtClean="0">
              <a:solidFill>
                <a:srgbClr val="FF0000"/>
              </a:solidFill>
            </a:endParaRPr>
          </a:p>
        </p:txBody>
      </p:sp>
      <p:sp>
        <p:nvSpPr>
          <p:cNvPr id="2" name="Title 1"/>
          <p:cNvSpPr>
            <a:spLocks noGrp="1"/>
          </p:cNvSpPr>
          <p:nvPr>
            <p:ph type="title"/>
          </p:nvPr>
        </p:nvSpPr>
        <p:spPr/>
        <p:txBody>
          <a:bodyPr>
            <a:normAutofit/>
          </a:bodyPr>
          <a:lstStyle/>
          <a:p>
            <a:r>
              <a:rPr lang="en-US" dirty="0" smtClean="0"/>
              <a:t>Question Answering (QA)</a:t>
            </a:r>
            <a:endParaRPr lang="en-US" dirty="0"/>
          </a:p>
        </p:txBody>
      </p:sp>
      <p:sp>
        <p:nvSpPr>
          <p:cNvPr id="4" name="TextBox 3"/>
          <p:cNvSpPr txBox="1"/>
          <p:nvPr/>
        </p:nvSpPr>
        <p:spPr>
          <a:xfrm>
            <a:off x="6934200" y="3352800"/>
            <a:ext cx="1556331" cy="369332"/>
          </a:xfrm>
          <a:prstGeom prst="rect">
            <a:avLst/>
          </a:prstGeom>
          <a:noFill/>
        </p:spPr>
        <p:txBody>
          <a:bodyPr wrap="square" rtlCol="0">
            <a:spAutoFit/>
          </a:bodyPr>
          <a:lstStyle/>
          <a:p>
            <a:r>
              <a:rPr lang="en-US" dirty="0" smtClean="0">
                <a:solidFill>
                  <a:srgbClr val="0000CC"/>
                </a:solidFill>
              </a:rPr>
              <a:t>Entailment</a:t>
            </a:r>
            <a:endParaRPr lang="en-US" dirty="0"/>
          </a:p>
        </p:txBody>
      </p:sp>
      <p:sp>
        <p:nvSpPr>
          <p:cNvPr id="5" name="TextBox 4"/>
          <p:cNvSpPr txBox="1"/>
          <p:nvPr/>
        </p:nvSpPr>
        <p:spPr>
          <a:xfrm>
            <a:off x="6553200" y="3810000"/>
            <a:ext cx="1752600" cy="369332"/>
          </a:xfrm>
          <a:prstGeom prst="rect">
            <a:avLst/>
          </a:prstGeom>
          <a:noFill/>
        </p:spPr>
        <p:txBody>
          <a:bodyPr wrap="square" rtlCol="0">
            <a:spAutoFit/>
          </a:bodyPr>
          <a:lstStyle/>
          <a:p>
            <a:r>
              <a:rPr lang="en-US" dirty="0" smtClean="0">
                <a:solidFill>
                  <a:srgbClr val="0000CC"/>
                </a:solidFill>
              </a:rPr>
              <a:t>Contradiction</a:t>
            </a:r>
            <a:endParaRPr lang="en-US" dirty="0"/>
          </a:p>
        </p:txBody>
      </p:sp>
      <p:sp>
        <p:nvSpPr>
          <p:cNvPr id="6" name="TextBox 5"/>
          <p:cNvSpPr txBox="1"/>
          <p:nvPr/>
        </p:nvSpPr>
        <p:spPr>
          <a:xfrm>
            <a:off x="6096000" y="4953000"/>
            <a:ext cx="1556331" cy="369332"/>
          </a:xfrm>
          <a:prstGeom prst="rect">
            <a:avLst/>
          </a:prstGeom>
          <a:noFill/>
        </p:spPr>
        <p:txBody>
          <a:bodyPr wrap="square" rtlCol="0">
            <a:spAutoFit/>
          </a:bodyPr>
          <a:lstStyle/>
          <a:p>
            <a:r>
              <a:rPr lang="en-US" dirty="0" smtClean="0">
                <a:solidFill>
                  <a:srgbClr val="0000CC"/>
                </a:solidFill>
              </a:rPr>
              <a:t>Unknown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dirty="0" smtClean="0">
                <a:solidFill>
                  <a:srgbClr val="00B0F0"/>
                </a:solidFill>
              </a:rPr>
              <a:t>Text:</a:t>
            </a:r>
            <a:r>
              <a:rPr lang="en-US" dirty="0" smtClean="0"/>
              <a:t> Fab.com, one of the fastest-growing online retail sites in the world, has acquired </a:t>
            </a:r>
            <a:r>
              <a:rPr lang="en-US" dirty="0" err="1" smtClean="0"/>
              <a:t>Pune</a:t>
            </a:r>
            <a:r>
              <a:rPr lang="en-US" dirty="0" smtClean="0"/>
              <a:t>-based technology venture True Sparrow Systems in a cash-and-stock deal that marks the first time a US-based e-commerce company has bought an Indian technology startup. </a:t>
            </a:r>
          </a:p>
          <a:p>
            <a:pPr>
              <a:buNone/>
            </a:pPr>
            <a:r>
              <a:rPr lang="en-US" dirty="0" smtClean="0">
                <a:solidFill>
                  <a:srgbClr val="FF0000"/>
                </a:solidFill>
              </a:rPr>
              <a:t>Hypothesis: </a:t>
            </a:r>
            <a:r>
              <a:rPr lang="en-US" dirty="0" smtClean="0"/>
              <a:t>Fab.com is Indian Technology startup</a:t>
            </a:r>
          </a:p>
          <a:p>
            <a:pPr>
              <a:buNone/>
            </a:pPr>
            <a:r>
              <a:rPr lang="en-US" dirty="0" smtClean="0"/>
              <a:t> </a:t>
            </a:r>
            <a:endParaRPr lang="en-US" dirty="0">
              <a:solidFill>
                <a:srgbClr val="FF0000"/>
              </a:solidFill>
            </a:endParaRPr>
          </a:p>
        </p:txBody>
      </p:sp>
      <p:sp>
        <p:nvSpPr>
          <p:cNvPr id="2" name="Title 1"/>
          <p:cNvSpPr>
            <a:spLocks noGrp="1"/>
          </p:cNvSpPr>
          <p:nvPr>
            <p:ph type="title"/>
          </p:nvPr>
        </p:nvSpPr>
        <p:spPr/>
        <p:txBody>
          <a:bodyPr>
            <a:normAutofit/>
          </a:bodyPr>
          <a:lstStyle/>
          <a:p>
            <a:pPr marL="571500" indent="-571500"/>
            <a:r>
              <a:rPr lang="en-US" dirty="0" smtClean="0"/>
              <a:t>Information Extraction (IE)</a:t>
            </a:r>
          </a:p>
        </p:txBody>
      </p:sp>
      <p:sp>
        <p:nvSpPr>
          <p:cNvPr id="4" name="TextBox 3"/>
          <p:cNvSpPr txBox="1"/>
          <p:nvPr/>
        </p:nvSpPr>
        <p:spPr>
          <a:xfrm>
            <a:off x="6172200" y="4953000"/>
            <a:ext cx="1981200" cy="369332"/>
          </a:xfrm>
          <a:prstGeom prst="rect">
            <a:avLst/>
          </a:prstGeom>
          <a:noFill/>
        </p:spPr>
        <p:txBody>
          <a:bodyPr wrap="square" rtlCol="0">
            <a:spAutoFit/>
          </a:bodyPr>
          <a:lstStyle/>
          <a:p>
            <a:r>
              <a:rPr lang="en-US" dirty="0" smtClean="0">
                <a:solidFill>
                  <a:srgbClr val="0000CC"/>
                </a:solidFill>
              </a:rPr>
              <a:t>Not Entailment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dirty="0" smtClean="0">
                <a:solidFill>
                  <a:srgbClr val="00B0F0"/>
                </a:solidFill>
              </a:rPr>
              <a:t>Text:</a:t>
            </a:r>
            <a:r>
              <a:rPr lang="en-US" dirty="0" smtClean="0"/>
              <a:t> Fab.com, one of the fastest-growing online retail sites in the world, has acquired </a:t>
            </a:r>
            <a:r>
              <a:rPr lang="en-US" dirty="0" err="1" smtClean="0"/>
              <a:t>Pune</a:t>
            </a:r>
            <a:r>
              <a:rPr lang="en-US" dirty="0" smtClean="0"/>
              <a:t>-based technology venture True Sparrow Systems in a cash-and-stock deal that marks the first time a US-based e-commerce company has bought an Indian technology startup. </a:t>
            </a:r>
          </a:p>
          <a:p>
            <a:pPr>
              <a:buNone/>
            </a:pPr>
            <a:r>
              <a:rPr lang="en-US" dirty="0" smtClean="0">
                <a:solidFill>
                  <a:srgbClr val="FF0000"/>
                </a:solidFill>
              </a:rPr>
              <a:t>Hypothesis: </a:t>
            </a:r>
            <a:r>
              <a:rPr lang="en-US" dirty="0" smtClean="0"/>
              <a:t>Fab.com bought True Sparrow Systems  </a:t>
            </a:r>
          </a:p>
        </p:txBody>
      </p:sp>
      <p:sp>
        <p:nvSpPr>
          <p:cNvPr id="2" name="Title 1"/>
          <p:cNvSpPr>
            <a:spLocks noGrp="1"/>
          </p:cNvSpPr>
          <p:nvPr>
            <p:ph type="title"/>
          </p:nvPr>
        </p:nvSpPr>
        <p:spPr/>
        <p:txBody>
          <a:bodyPr>
            <a:normAutofit/>
          </a:bodyPr>
          <a:lstStyle/>
          <a:p>
            <a:pPr marL="571500" indent="-571500"/>
            <a:r>
              <a:rPr lang="en-US" dirty="0" smtClean="0"/>
              <a:t>Information Retrieval (IR)</a:t>
            </a:r>
          </a:p>
        </p:txBody>
      </p:sp>
      <p:sp>
        <p:nvSpPr>
          <p:cNvPr id="4" name="TextBox 3"/>
          <p:cNvSpPr txBox="1"/>
          <p:nvPr/>
        </p:nvSpPr>
        <p:spPr>
          <a:xfrm>
            <a:off x="6096000" y="4876800"/>
            <a:ext cx="1981200" cy="369332"/>
          </a:xfrm>
          <a:prstGeom prst="rect">
            <a:avLst/>
          </a:prstGeom>
          <a:noFill/>
        </p:spPr>
        <p:txBody>
          <a:bodyPr wrap="square" rtlCol="0">
            <a:spAutoFit/>
          </a:bodyPr>
          <a:lstStyle/>
          <a:p>
            <a:r>
              <a:rPr lang="en-US" dirty="0" smtClean="0">
                <a:solidFill>
                  <a:srgbClr val="0000CC"/>
                </a:solidFill>
              </a:rPr>
              <a:t>Entailment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Machine Translation (MT) </a:t>
            </a:r>
            <a:endParaRPr lang="en-US" dirty="0"/>
          </a:p>
        </p:txBody>
      </p:sp>
      <p:sp>
        <p:nvSpPr>
          <p:cNvPr id="5" name="Content Placeholder 2"/>
          <p:cNvSpPr txBox="1">
            <a:spLocks/>
          </p:cNvSpPr>
          <p:nvPr/>
        </p:nvSpPr>
        <p:spPr>
          <a:xfrm>
            <a:off x="457200" y="1295400"/>
            <a:ext cx="8229600" cy="4525963"/>
          </a:xfrm>
          <a:prstGeom prst="rect">
            <a:avLst/>
          </a:prstGeom>
        </p:spPr>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lang="en-US" sz="2700" dirty="0" err="1" smtClean="0">
                <a:solidFill>
                  <a:srgbClr val="00B0F0"/>
                </a:solidFill>
              </a:rPr>
              <a:t>Hyp</a:t>
            </a:r>
            <a:r>
              <a:rPr lang="en-US" sz="2700" dirty="0" smtClean="0">
                <a:solidFill>
                  <a:srgbClr val="00B0F0"/>
                </a:solidFill>
              </a:rPr>
              <a:t>: </a:t>
            </a:r>
            <a:r>
              <a:rPr lang="en-US" sz="2700" dirty="0" smtClean="0"/>
              <a:t>The virus did not infect anybody.</a:t>
            </a:r>
            <a:r>
              <a:rPr lang="en-US" sz="2700" dirty="0" smtClean="0">
                <a:solidFill>
                  <a:srgbClr val="00B0F0"/>
                </a:solidFill>
              </a:rPr>
              <a:t> </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2700" b="0" i="0" u="none" strike="noStrike" kern="1200" cap="none" spc="0" normalizeH="0" baseline="0" noProof="0" dirty="0" smtClean="0">
                <a:ln>
                  <a:noFill/>
                </a:ln>
                <a:solidFill>
                  <a:srgbClr val="00B0F0"/>
                </a:solidFill>
                <a:effectLst/>
                <a:uLnTx/>
                <a:uFillTx/>
                <a:latin typeface="+mn-lt"/>
                <a:ea typeface="+mn-ea"/>
                <a:cs typeface="+mn-cs"/>
              </a:rPr>
              <a:t>             </a:t>
            </a:r>
            <a:r>
              <a:rPr lang="en-US" sz="1050" dirty="0" smtClean="0">
                <a:solidFill>
                  <a:srgbClr val="00B050"/>
                </a:solidFill>
              </a:rPr>
              <a:t>entailment </a:t>
            </a:r>
            <a:r>
              <a:rPr lang="en-US" sz="1050" dirty="0" smtClean="0">
                <a:solidFill>
                  <a:srgbClr val="00B0F0"/>
                </a:solidFill>
              </a:rPr>
              <a:t>                                             </a:t>
            </a:r>
            <a:r>
              <a:rPr lang="en-US" sz="1050" dirty="0" smtClean="0">
                <a:solidFill>
                  <a:srgbClr val="00B050"/>
                </a:solidFill>
              </a:rPr>
              <a:t> </a:t>
            </a:r>
            <a:r>
              <a:rPr lang="en-US" sz="1050" dirty="0" err="1" smtClean="0">
                <a:solidFill>
                  <a:srgbClr val="00B050"/>
                </a:solidFill>
              </a:rPr>
              <a:t>entailment</a:t>
            </a:r>
            <a:endParaRPr kumimoji="0" lang="en-US" sz="2700" b="0" i="0" u="none" strike="noStrike" kern="1200" cap="none" spc="0" normalizeH="0" baseline="0" noProof="0" dirty="0" smtClean="0">
              <a:ln>
                <a:noFill/>
              </a:ln>
              <a:solidFill>
                <a:srgbClr val="00B050"/>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lang="en-US" sz="2700" dirty="0" smtClean="0">
                <a:solidFill>
                  <a:srgbClr val="00B0F0"/>
                </a:solidFill>
              </a:rPr>
              <a:t>Ref: </a:t>
            </a:r>
            <a:r>
              <a:rPr lang="en-US" sz="2700" dirty="0" smtClean="0"/>
              <a:t>No one was infected by the virus.</a:t>
            </a:r>
            <a:endParaRPr lang="en-US" sz="2700" dirty="0" smtClean="0">
              <a:solidFill>
                <a:srgbClr val="00B0F0"/>
              </a:solidFill>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en-US" sz="2700" b="0" i="0" u="none" strike="noStrike" kern="1200" cap="none" spc="0" normalizeH="0" baseline="0" noProof="0" dirty="0" smtClean="0">
              <a:ln>
                <a:noFill/>
              </a:ln>
              <a:solidFill>
                <a:srgbClr val="00B0F0"/>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lang="en-US" sz="2700" dirty="0" smtClean="0">
              <a:solidFill>
                <a:srgbClr val="00B0F0"/>
              </a:solidFill>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2700" b="0" i="0" u="none" strike="noStrike" kern="1200" cap="none" spc="0" normalizeH="0" baseline="0" noProof="0" dirty="0" err="1" smtClean="0">
                <a:ln>
                  <a:noFill/>
                </a:ln>
                <a:solidFill>
                  <a:srgbClr val="00B0F0"/>
                </a:solidFill>
                <a:effectLst/>
                <a:uLnTx/>
                <a:uFillTx/>
                <a:latin typeface="+mn-lt"/>
                <a:ea typeface="+mn-ea"/>
                <a:cs typeface="+mn-cs"/>
              </a:rPr>
              <a:t>Hyp</a:t>
            </a:r>
            <a:r>
              <a:rPr kumimoji="0" lang="en-US" sz="2700" b="0" i="0" u="none" strike="noStrike" kern="1200" cap="none" spc="0" normalizeH="0" baseline="0" noProof="0" dirty="0" smtClean="0">
                <a:ln>
                  <a:noFill/>
                </a:ln>
                <a:solidFill>
                  <a:srgbClr val="00B0F0"/>
                </a:solidFill>
                <a:effectLst/>
                <a:uLnTx/>
                <a:uFillTx/>
                <a:latin typeface="+mn-lt"/>
                <a:ea typeface="+mn-ea"/>
                <a:cs typeface="+mn-cs"/>
              </a:rPr>
              <a:t>: </a:t>
            </a:r>
            <a:r>
              <a:rPr kumimoji="0" lang="en-US" sz="2700" b="0" i="0" u="none" strike="noStrike" kern="1200" cap="none" spc="0" normalizeH="0" baseline="0" noProof="0" dirty="0" smtClean="0">
                <a:ln>
                  <a:noFill/>
                </a:ln>
                <a:effectLst/>
                <a:uLnTx/>
                <a:uFillTx/>
                <a:latin typeface="+mn-lt"/>
                <a:ea typeface="+mn-ea"/>
                <a:cs typeface="+mn-cs"/>
              </a:rPr>
              <a:t>Virus was infected.</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lang="en-US" sz="2700" dirty="0" smtClean="0">
                <a:solidFill>
                  <a:srgbClr val="00B0F0"/>
                </a:solidFill>
              </a:rPr>
              <a:t>  </a:t>
            </a:r>
            <a:r>
              <a:rPr lang="en-US" sz="1050" dirty="0" smtClean="0">
                <a:solidFill>
                  <a:srgbClr val="FF0000"/>
                </a:solidFill>
              </a:rPr>
              <a:t>              no entailment                                 no entailment</a:t>
            </a:r>
            <a:endParaRPr lang="en-US" sz="2700" dirty="0" smtClean="0">
              <a:solidFill>
                <a:srgbClr val="00B0F0"/>
              </a:solidFill>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2700" b="0" i="0" u="none" strike="noStrike" kern="1200" cap="none" spc="0" normalizeH="0" baseline="0" noProof="0" dirty="0" smtClean="0">
                <a:ln>
                  <a:noFill/>
                </a:ln>
                <a:solidFill>
                  <a:srgbClr val="00B0F0"/>
                </a:solidFill>
                <a:effectLst/>
                <a:uLnTx/>
                <a:uFillTx/>
                <a:latin typeface="+mn-lt"/>
                <a:ea typeface="+mn-ea"/>
                <a:cs typeface="+mn-cs"/>
              </a:rPr>
              <a:t>Ref:</a:t>
            </a:r>
            <a:r>
              <a:rPr kumimoji="0" lang="en-US" sz="2700" b="0" i="0" u="none" strike="noStrike" kern="1200" cap="none" spc="0" normalizeH="0" baseline="0" noProof="0" dirty="0" smtClean="0">
                <a:ln>
                  <a:noFill/>
                </a:ln>
                <a:effectLst/>
                <a:uLnTx/>
                <a:uFillTx/>
                <a:latin typeface="+mn-lt"/>
                <a:ea typeface="+mn-ea"/>
                <a:cs typeface="+mn-cs"/>
              </a:rPr>
              <a:t> No one was infected by the virus.</a:t>
            </a:r>
            <a:endParaRPr kumimoji="0" lang="en-US" sz="27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7" name="Straight Arrow Connector 6"/>
          <p:cNvCxnSpPr/>
          <p:nvPr/>
        </p:nvCxnSpPr>
        <p:spPr>
          <a:xfrm rot="5400000">
            <a:off x="2553494" y="2018506"/>
            <a:ext cx="53340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V="1">
            <a:off x="3315494" y="4304506"/>
            <a:ext cx="53340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a:off x="2248694" y="4304506"/>
            <a:ext cx="53340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flipH="1" flipV="1">
            <a:off x="4344194" y="1980406"/>
            <a:ext cx="60960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4724400" y="5518919"/>
            <a:ext cx="3886200" cy="1061829"/>
          </a:xfrm>
          <a:prstGeom prst="rect">
            <a:avLst/>
          </a:prstGeom>
          <a:noFill/>
        </p:spPr>
        <p:txBody>
          <a:bodyPr wrap="square" rtlCol="0">
            <a:spAutoFit/>
          </a:bodyPr>
          <a:lstStyle/>
          <a:p>
            <a:r>
              <a:rPr lang="en-US" sz="1050" dirty="0" smtClean="0"/>
              <a:t>From: Sebastian </a:t>
            </a:r>
            <a:r>
              <a:rPr lang="en-US" sz="1050" dirty="0" err="1" smtClean="0"/>
              <a:t>Padó</a:t>
            </a:r>
            <a:r>
              <a:rPr lang="en-US" sz="1050" dirty="0" smtClean="0"/>
              <a:t>, Michel Galley, Dan </a:t>
            </a:r>
            <a:r>
              <a:rPr lang="en-US" sz="1050" dirty="0" err="1" smtClean="0"/>
              <a:t>Jurafsky</a:t>
            </a:r>
            <a:r>
              <a:rPr lang="en-US" sz="1050" dirty="0" smtClean="0"/>
              <a:t>, and Christopher D. Manning. 2009. Textual Entailment Features for Machine Translation </a:t>
            </a:r>
            <a:r>
              <a:rPr lang="en-US" sz="1050" dirty="0" err="1" smtClean="0"/>
              <a:t>Evaluation.</a:t>
            </a:r>
            <a:r>
              <a:rPr lang="en-US" sz="1050" i="1" dirty="0" err="1" smtClean="0"/>
              <a:t>Proceedings</a:t>
            </a:r>
            <a:r>
              <a:rPr lang="en-US" sz="1050" i="1" dirty="0" smtClean="0"/>
              <a:t> of the Fourth Workshop on Statistical Machine Translation</a:t>
            </a:r>
            <a:r>
              <a:rPr lang="en-US" sz="1050" dirty="0" smtClean="0"/>
              <a:t>, pp. 37-41.</a:t>
            </a:r>
          </a:p>
          <a:p>
            <a:endParaRPr lang="en-US" sz="1050" dirty="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solidFill>
                  <a:srgbClr val="00B0F0"/>
                </a:solidFill>
              </a:rPr>
              <a:t>Text: </a:t>
            </a:r>
            <a:r>
              <a:rPr lang="en-US" dirty="0" smtClean="0"/>
              <a:t>Any trip to Italy should include a visit to Tuscany to sample their exquisite wines.</a:t>
            </a:r>
          </a:p>
          <a:p>
            <a:pPr>
              <a:buNone/>
            </a:pPr>
            <a:r>
              <a:rPr lang="en-US" dirty="0" smtClean="0">
                <a:solidFill>
                  <a:srgbClr val="FF0000"/>
                </a:solidFill>
              </a:rPr>
              <a:t>Hypothesis: </a:t>
            </a:r>
            <a:r>
              <a:rPr lang="en-US" dirty="0" smtClean="0"/>
              <a:t>Be sure to include a Tuscan wine-tasting experience when visiting Italy.</a:t>
            </a:r>
          </a:p>
          <a:p>
            <a:pPr>
              <a:buNone/>
            </a:pPr>
            <a:r>
              <a:rPr lang="en-US" sz="2000" dirty="0" smtClean="0">
                <a:solidFill>
                  <a:srgbClr val="0000CC"/>
                </a:solidFill>
              </a:rPr>
              <a:t>Entailed</a:t>
            </a:r>
            <a:endParaRPr lang="en-US" sz="2000" dirty="0">
              <a:solidFill>
                <a:srgbClr val="0000CC"/>
              </a:solidFill>
            </a:endParaRPr>
          </a:p>
        </p:txBody>
      </p:sp>
      <p:sp>
        <p:nvSpPr>
          <p:cNvPr id="2" name="Title 1"/>
          <p:cNvSpPr>
            <a:spLocks noGrp="1"/>
          </p:cNvSpPr>
          <p:nvPr>
            <p:ph type="title"/>
          </p:nvPr>
        </p:nvSpPr>
        <p:spPr/>
        <p:txBody>
          <a:bodyPr>
            <a:normAutofit/>
          </a:bodyPr>
          <a:lstStyle/>
          <a:p>
            <a:r>
              <a:rPr lang="en-US" dirty="0" smtClean="0"/>
              <a:t>Paraphrase Acquisition (PP)</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Probilistic</a:t>
            </a:r>
            <a:r>
              <a:rPr lang="en-US" dirty="0" smtClean="0"/>
              <a:t> Interpretation</a:t>
            </a:r>
            <a:endParaRPr lang="en-US" dirty="0"/>
          </a:p>
        </p:txBody>
      </p:sp>
      <p:sp>
        <p:nvSpPr>
          <p:cNvPr id="11" name="Content Placeholder 10"/>
          <p:cNvSpPr>
            <a:spLocks noGrp="1"/>
          </p:cNvSpPr>
          <p:nvPr>
            <p:ph idx="1"/>
          </p:nvPr>
        </p:nvSpPr>
        <p:spPr>
          <a:xfrm>
            <a:off x="457200" y="1371600"/>
            <a:ext cx="8229600" cy="4525963"/>
          </a:xfrm>
        </p:spPr>
        <p:txBody>
          <a:bodyPr/>
          <a:lstStyle/>
          <a:p>
            <a:pPr>
              <a:lnSpc>
                <a:spcPct val="90000"/>
              </a:lnSpc>
            </a:pPr>
            <a:r>
              <a:rPr lang="en-US" i="1" dirty="0" smtClean="0">
                <a:cs typeface="Times New Roman" pitchFamily="18" charset="0"/>
              </a:rPr>
              <a:t>t </a:t>
            </a:r>
            <a:r>
              <a:rPr lang="en-US" i="1" dirty="0" smtClean="0"/>
              <a:t>probabilistically entails</a:t>
            </a:r>
            <a:r>
              <a:rPr lang="en-US" dirty="0" smtClean="0"/>
              <a:t> </a:t>
            </a:r>
            <a:r>
              <a:rPr lang="en-US" i="1" dirty="0" smtClean="0">
                <a:cs typeface="Times New Roman" pitchFamily="18" charset="0"/>
              </a:rPr>
              <a:t>h</a:t>
            </a:r>
            <a:r>
              <a:rPr lang="en-US" dirty="0" smtClean="0">
                <a:cs typeface="Times New Roman" pitchFamily="18" charset="0"/>
              </a:rPr>
              <a:t> </a:t>
            </a:r>
            <a:r>
              <a:rPr lang="en-US" dirty="0" smtClean="0"/>
              <a:t>if:</a:t>
            </a:r>
          </a:p>
          <a:p>
            <a:pPr lvl="1">
              <a:lnSpc>
                <a:spcPct val="90000"/>
              </a:lnSpc>
              <a:buNone/>
            </a:pPr>
            <a:r>
              <a:rPr lang="en-US" dirty="0" smtClean="0">
                <a:solidFill>
                  <a:srgbClr val="7030A0"/>
                </a:solidFill>
                <a:cs typeface="Times New Roman" pitchFamily="18" charset="0"/>
              </a:rPr>
              <a:t>P(</a:t>
            </a:r>
            <a:r>
              <a:rPr lang="en-US" i="1" dirty="0" smtClean="0">
                <a:solidFill>
                  <a:srgbClr val="7030A0"/>
                </a:solidFill>
                <a:cs typeface="Times New Roman" pitchFamily="18" charset="0"/>
              </a:rPr>
              <a:t>h is</a:t>
            </a:r>
            <a:r>
              <a:rPr lang="en-US" dirty="0" smtClean="0">
                <a:solidFill>
                  <a:srgbClr val="7030A0"/>
                </a:solidFill>
                <a:cs typeface="Times New Roman" pitchFamily="18" charset="0"/>
              </a:rPr>
              <a:t> </a:t>
            </a:r>
            <a:r>
              <a:rPr lang="en-US" i="1" dirty="0" smtClean="0">
                <a:solidFill>
                  <a:srgbClr val="7030A0"/>
                </a:solidFill>
                <a:cs typeface="Times New Roman" pitchFamily="18" charset="0"/>
              </a:rPr>
              <a:t>true</a:t>
            </a:r>
            <a:r>
              <a:rPr lang="en-US" dirty="0" smtClean="0">
                <a:solidFill>
                  <a:srgbClr val="7030A0"/>
                </a:solidFill>
                <a:cs typeface="Times New Roman" pitchFamily="18" charset="0"/>
              </a:rPr>
              <a:t> | </a:t>
            </a:r>
            <a:r>
              <a:rPr lang="en-US" i="1" dirty="0" smtClean="0">
                <a:solidFill>
                  <a:srgbClr val="7030A0"/>
                </a:solidFill>
                <a:cs typeface="Times New Roman" pitchFamily="18" charset="0"/>
              </a:rPr>
              <a:t>t</a:t>
            </a:r>
            <a:r>
              <a:rPr lang="en-US" dirty="0" smtClean="0">
                <a:solidFill>
                  <a:srgbClr val="7030A0"/>
                </a:solidFill>
                <a:cs typeface="Times New Roman" pitchFamily="18" charset="0"/>
              </a:rPr>
              <a:t>) &gt; P(</a:t>
            </a:r>
            <a:r>
              <a:rPr lang="en-US" i="1" dirty="0" smtClean="0">
                <a:solidFill>
                  <a:srgbClr val="7030A0"/>
                </a:solidFill>
                <a:cs typeface="Times New Roman" pitchFamily="18" charset="0"/>
              </a:rPr>
              <a:t>h is</a:t>
            </a:r>
            <a:r>
              <a:rPr lang="en-US" dirty="0" smtClean="0">
                <a:solidFill>
                  <a:srgbClr val="7030A0"/>
                </a:solidFill>
                <a:cs typeface="Times New Roman" pitchFamily="18" charset="0"/>
              </a:rPr>
              <a:t> </a:t>
            </a:r>
            <a:r>
              <a:rPr lang="en-US" i="1" dirty="0" smtClean="0">
                <a:solidFill>
                  <a:srgbClr val="7030A0"/>
                </a:solidFill>
                <a:cs typeface="Times New Roman" pitchFamily="18" charset="0"/>
              </a:rPr>
              <a:t>true</a:t>
            </a:r>
            <a:r>
              <a:rPr lang="en-US" dirty="0" smtClean="0">
                <a:solidFill>
                  <a:srgbClr val="7030A0"/>
                </a:solidFill>
                <a:cs typeface="Times New Roman" pitchFamily="18" charset="0"/>
              </a:rPr>
              <a:t>)</a:t>
            </a:r>
          </a:p>
          <a:p>
            <a:pPr lvl="2">
              <a:lnSpc>
                <a:spcPct val="90000"/>
              </a:lnSpc>
            </a:pPr>
            <a:r>
              <a:rPr lang="en-US" sz="1800" i="1" dirty="0" smtClean="0">
                <a:cs typeface="Times New Roman" pitchFamily="18" charset="0"/>
              </a:rPr>
              <a:t>t</a:t>
            </a:r>
            <a:r>
              <a:rPr lang="en-US" sz="1800" i="1" dirty="0" smtClean="0"/>
              <a:t> </a:t>
            </a:r>
            <a:r>
              <a:rPr lang="en-US" sz="1800" dirty="0" smtClean="0"/>
              <a:t>increases the likelihood of </a:t>
            </a:r>
            <a:r>
              <a:rPr lang="en-US" sz="1800" i="1" dirty="0" smtClean="0">
                <a:cs typeface="Times New Roman" pitchFamily="18" charset="0"/>
              </a:rPr>
              <a:t>h</a:t>
            </a:r>
            <a:r>
              <a:rPr lang="en-US" sz="1800" dirty="0" smtClean="0"/>
              <a:t> being true </a:t>
            </a:r>
          </a:p>
          <a:p>
            <a:pPr lvl="2">
              <a:lnSpc>
                <a:spcPct val="90000"/>
              </a:lnSpc>
            </a:pPr>
            <a:endParaRPr lang="en-US" sz="1800" dirty="0" smtClean="0"/>
          </a:p>
          <a:p>
            <a:pPr>
              <a:lnSpc>
                <a:spcPct val="90000"/>
              </a:lnSpc>
            </a:pPr>
            <a:r>
              <a:rPr lang="en-US" dirty="0" smtClean="0">
                <a:solidFill>
                  <a:srgbClr val="7030A0"/>
                </a:solidFill>
                <a:cs typeface="Times New Roman" pitchFamily="18" charset="0"/>
              </a:rPr>
              <a:t>P(</a:t>
            </a:r>
            <a:r>
              <a:rPr lang="en-US" i="1" dirty="0" smtClean="0">
                <a:solidFill>
                  <a:srgbClr val="7030A0"/>
                </a:solidFill>
                <a:cs typeface="Times New Roman" pitchFamily="18" charset="0"/>
              </a:rPr>
              <a:t>h is</a:t>
            </a:r>
            <a:r>
              <a:rPr lang="en-US" dirty="0" smtClean="0">
                <a:solidFill>
                  <a:srgbClr val="7030A0"/>
                </a:solidFill>
                <a:cs typeface="Times New Roman" pitchFamily="18" charset="0"/>
              </a:rPr>
              <a:t> </a:t>
            </a:r>
            <a:r>
              <a:rPr lang="en-US" i="1" dirty="0" smtClean="0">
                <a:solidFill>
                  <a:srgbClr val="7030A0"/>
                </a:solidFill>
                <a:cs typeface="Times New Roman" pitchFamily="18" charset="0"/>
              </a:rPr>
              <a:t>true </a:t>
            </a:r>
            <a:r>
              <a:rPr lang="en-US" dirty="0" smtClean="0">
                <a:solidFill>
                  <a:srgbClr val="7030A0"/>
                </a:solidFill>
                <a:cs typeface="Times New Roman" pitchFamily="18" charset="0"/>
              </a:rPr>
              <a:t>| </a:t>
            </a:r>
            <a:r>
              <a:rPr lang="en-US" i="1" dirty="0" smtClean="0">
                <a:solidFill>
                  <a:srgbClr val="7030A0"/>
                </a:solidFill>
                <a:cs typeface="Times New Roman" pitchFamily="18" charset="0"/>
              </a:rPr>
              <a:t>t </a:t>
            </a:r>
            <a:r>
              <a:rPr lang="en-US" dirty="0" smtClean="0">
                <a:solidFill>
                  <a:srgbClr val="7030A0"/>
                </a:solidFill>
                <a:cs typeface="Times New Roman" pitchFamily="18" charset="0"/>
              </a:rPr>
              <a:t>):</a:t>
            </a:r>
            <a:r>
              <a:rPr lang="en-US" dirty="0" smtClean="0">
                <a:solidFill>
                  <a:srgbClr val="7030A0"/>
                </a:solidFill>
              </a:rPr>
              <a:t> </a:t>
            </a:r>
            <a:r>
              <a:rPr lang="en-US" i="1" dirty="0" smtClean="0"/>
              <a:t>entailment confidence</a:t>
            </a:r>
          </a:p>
          <a:p>
            <a:pPr lvl="1">
              <a:lnSpc>
                <a:spcPct val="90000"/>
              </a:lnSpc>
              <a:buNone/>
            </a:pPr>
            <a:endParaRPr lang="en-US" dirty="0"/>
          </a:p>
        </p:txBody>
      </p:sp>
      <p:sp>
        <p:nvSpPr>
          <p:cNvPr id="12" name="TextBox 11"/>
          <p:cNvSpPr txBox="1"/>
          <p:nvPr/>
        </p:nvSpPr>
        <p:spPr>
          <a:xfrm>
            <a:off x="3657600" y="5715000"/>
            <a:ext cx="5029200" cy="523220"/>
          </a:xfrm>
          <a:prstGeom prst="rect">
            <a:avLst/>
          </a:prstGeom>
          <a:noFill/>
        </p:spPr>
        <p:txBody>
          <a:bodyPr wrap="square" rtlCol="0">
            <a:spAutoFit/>
          </a:bodyPr>
          <a:lstStyle/>
          <a:p>
            <a:r>
              <a:rPr lang="en-US" sz="1400" dirty="0" smtClean="0"/>
              <a:t>From: Textual Entailment, </a:t>
            </a:r>
            <a:r>
              <a:rPr lang="en-US" sz="1400" dirty="0" err="1" smtClean="0"/>
              <a:t>Ido</a:t>
            </a:r>
            <a:r>
              <a:rPr lang="en-US" sz="1400" dirty="0" smtClean="0"/>
              <a:t> Dagan, Dan Roth, Fabio </a:t>
            </a:r>
            <a:r>
              <a:rPr lang="en-US" sz="1400" dirty="0" err="1" smtClean="0"/>
              <a:t>Zanzotto</a:t>
            </a:r>
            <a:r>
              <a:rPr lang="en-US" sz="1400" dirty="0" smtClean="0"/>
              <a:t>, ACL 2007</a:t>
            </a:r>
            <a:endParaRPr lang="en-US" sz="14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NLP is all out understanding text and logically deduct that meaning of this sentence is understood by computer and checking that it is the same meaning  as human understood or not..</a:t>
            </a:r>
          </a:p>
          <a:p>
            <a:r>
              <a:rPr lang="en-US" dirty="0" smtClean="0"/>
              <a:t> we need knowledge.. we need data.. but most important we need a framework which has thinking part of his own and has power to find inference using logic.. RTE can be used to develop such a framework..</a:t>
            </a:r>
          </a:p>
          <a:p>
            <a:r>
              <a:rPr lang="en-US" dirty="0" smtClean="0"/>
              <a:t>RTE can also be used as part of the most important application of NLP, which is summarization..</a:t>
            </a:r>
          </a:p>
          <a:p>
            <a:endParaRPr lang="en-US" dirty="0"/>
          </a:p>
        </p:txBody>
      </p:sp>
      <p:sp>
        <p:nvSpPr>
          <p:cNvPr id="3" name="Title 2"/>
          <p:cNvSpPr>
            <a:spLocks noGrp="1"/>
          </p:cNvSpPr>
          <p:nvPr>
            <p:ph type="title"/>
          </p:nvPr>
        </p:nvSpPr>
        <p:spPr/>
        <p:txBody>
          <a:bodyPr/>
          <a:lstStyle/>
          <a:p>
            <a:r>
              <a:rPr lang="en-US" dirty="0" smtClean="0"/>
              <a:t>Conclusion</a:t>
            </a:r>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There is no way that anybody can say that my method of RTE will definitely give correct answer because computer do not have their own thinking and to make them thinking as human is dream of AI people from years</a:t>
            </a:r>
          </a:p>
          <a:p>
            <a:r>
              <a:rPr lang="en-US" dirty="0" smtClean="0"/>
              <a:t>But still with use of </a:t>
            </a:r>
            <a:r>
              <a:rPr lang="en-US" dirty="0" err="1" smtClean="0"/>
              <a:t>WordNet</a:t>
            </a:r>
            <a:r>
              <a:rPr lang="en-US" dirty="0" smtClean="0"/>
              <a:t>, Documentations and other resources like </a:t>
            </a:r>
            <a:r>
              <a:rPr lang="en-US" dirty="0" err="1" smtClean="0"/>
              <a:t>wikipedia</a:t>
            </a:r>
            <a:r>
              <a:rPr lang="en-US" dirty="0" smtClean="0"/>
              <a:t> and so on most of the entailment can be inferred with proper logical inference methods.</a:t>
            </a:r>
          </a:p>
          <a:p>
            <a:r>
              <a:rPr lang="en-US" dirty="0" smtClean="0"/>
              <a:t>Till now it has no mapping with the proper knowledge resource which is the key for RTE.</a:t>
            </a:r>
          </a:p>
          <a:p>
            <a:r>
              <a:rPr lang="en-US" dirty="0" smtClean="0"/>
              <a:t>Even to tell a computer that elephant is heavy is a difficult task if u do not have a proper resource and inferring technique.</a:t>
            </a:r>
            <a:endParaRPr lang="en-US" dirty="0"/>
          </a:p>
        </p:txBody>
      </p:sp>
      <p:sp>
        <p:nvSpPr>
          <p:cNvPr id="3" name="Title 2"/>
          <p:cNvSpPr>
            <a:spLocks noGrp="1"/>
          </p:cNvSpPr>
          <p:nvPr>
            <p:ph type="title"/>
          </p:nvPr>
        </p:nvSpPr>
        <p:spPr/>
        <p:txBody>
          <a:bodyPr/>
          <a:lstStyle/>
          <a:p>
            <a:r>
              <a:rPr lang="en-US" dirty="0" smtClean="0"/>
              <a:t>Future Work</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47500" lnSpcReduction="20000"/>
          </a:bodyPr>
          <a:lstStyle/>
          <a:p>
            <a:pPr marL="514350" indent="-514350">
              <a:buFont typeface="+mj-lt"/>
              <a:buAutoNum type="arabicPeriod"/>
            </a:pPr>
            <a:r>
              <a:rPr lang="en-US" sz="3400" dirty="0" smtClean="0"/>
              <a:t>The PASCAL Recognizing Textual Entailment Challenge </a:t>
            </a:r>
            <a:r>
              <a:rPr lang="en-US" sz="3400" dirty="0" err="1" smtClean="0"/>
              <a:t>Ido</a:t>
            </a:r>
            <a:r>
              <a:rPr lang="en-US" sz="3400" dirty="0" smtClean="0"/>
              <a:t> Dagan, Oren Glickman and Bernardo </a:t>
            </a:r>
            <a:r>
              <a:rPr lang="en-US" sz="3400" dirty="0" err="1" smtClean="0"/>
              <a:t>Magnini</a:t>
            </a:r>
            <a:r>
              <a:rPr lang="en-US" sz="3400" dirty="0" smtClean="0"/>
              <a:t>, 2006</a:t>
            </a:r>
          </a:p>
          <a:p>
            <a:pPr marL="514350" indent="-514350">
              <a:buFont typeface="+mj-lt"/>
              <a:buAutoNum type="arabicPeriod"/>
            </a:pPr>
            <a:r>
              <a:rPr lang="en-US" sz="3400" dirty="0" smtClean="0"/>
              <a:t>The Second PASCAL Recognizing Textual Entailment Challenge Roy Bar-</a:t>
            </a:r>
            <a:r>
              <a:rPr lang="en-US" sz="3400" dirty="0" err="1" smtClean="0"/>
              <a:t>Haim</a:t>
            </a:r>
            <a:r>
              <a:rPr lang="en-US" sz="3400" dirty="0" smtClean="0"/>
              <a:t>, </a:t>
            </a:r>
            <a:r>
              <a:rPr lang="en-US" sz="3400" dirty="0" err="1" smtClean="0"/>
              <a:t>Ido</a:t>
            </a:r>
            <a:r>
              <a:rPr lang="en-US" sz="3400" dirty="0" smtClean="0"/>
              <a:t> Dagan, Bill Dolan, Lisa Ferro, </a:t>
            </a:r>
            <a:r>
              <a:rPr lang="en-US" sz="3400" dirty="0" err="1" smtClean="0"/>
              <a:t>Danilo</a:t>
            </a:r>
            <a:r>
              <a:rPr lang="en-US" sz="3400" dirty="0" smtClean="0"/>
              <a:t> </a:t>
            </a:r>
            <a:r>
              <a:rPr lang="en-US" sz="3400" dirty="0" err="1" smtClean="0"/>
              <a:t>Giampiccolo</a:t>
            </a:r>
            <a:r>
              <a:rPr lang="en-US" sz="3400" dirty="0" smtClean="0"/>
              <a:t>, Bernardo </a:t>
            </a:r>
            <a:r>
              <a:rPr lang="en-US" sz="3400" dirty="0" err="1" smtClean="0"/>
              <a:t>Magnini</a:t>
            </a:r>
            <a:r>
              <a:rPr lang="en-US" sz="3400" dirty="0" smtClean="0"/>
              <a:t> and </a:t>
            </a:r>
            <a:r>
              <a:rPr lang="en-US" sz="3400" dirty="0" err="1" smtClean="0"/>
              <a:t>Idan</a:t>
            </a:r>
            <a:r>
              <a:rPr lang="en-US" sz="3400" dirty="0" smtClean="0"/>
              <a:t> Szpektor,2006</a:t>
            </a:r>
          </a:p>
          <a:p>
            <a:pPr marL="514350" indent="-514350">
              <a:buFont typeface="+mj-lt"/>
              <a:buAutoNum type="arabicPeriod"/>
            </a:pPr>
            <a:r>
              <a:rPr lang="en-US" sz="3400" dirty="0" smtClean="0"/>
              <a:t>The Third PASCAL Recognizing Textual Entailment Challenge </a:t>
            </a:r>
            <a:r>
              <a:rPr lang="en-US" sz="3400" dirty="0" err="1" smtClean="0"/>
              <a:t>Danilo</a:t>
            </a:r>
            <a:r>
              <a:rPr lang="en-US" sz="3400" dirty="0" smtClean="0"/>
              <a:t> </a:t>
            </a:r>
            <a:r>
              <a:rPr lang="en-US" sz="3400" dirty="0" err="1" smtClean="0"/>
              <a:t>Giampiccolo</a:t>
            </a:r>
            <a:r>
              <a:rPr lang="en-US" sz="3400" dirty="0" smtClean="0"/>
              <a:t>, Bernardo </a:t>
            </a:r>
            <a:r>
              <a:rPr lang="en-US" sz="3400" dirty="0" err="1" smtClean="0"/>
              <a:t>Magnini</a:t>
            </a:r>
            <a:r>
              <a:rPr lang="en-US" sz="3400" dirty="0" smtClean="0"/>
              <a:t>, </a:t>
            </a:r>
            <a:r>
              <a:rPr lang="en-US" sz="3400" dirty="0" err="1" smtClean="0"/>
              <a:t>Ido</a:t>
            </a:r>
            <a:r>
              <a:rPr lang="en-US" sz="3400" dirty="0" smtClean="0"/>
              <a:t> Dagan and Bill Dolan, 2007</a:t>
            </a:r>
          </a:p>
          <a:p>
            <a:pPr marL="514350" indent="-514350">
              <a:buFont typeface="+mj-lt"/>
              <a:buAutoNum type="arabicPeriod"/>
            </a:pPr>
            <a:r>
              <a:rPr lang="en-US" sz="3400" dirty="0" smtClean="0"/>
              <a:t>The Fourth PASCAL Recognizing Textual Entailment Challenge </a:t>
            </a:r>
            <a:r>
              <a:rPr lang="en-US" sz="3400" dirty="0" err="1" smtClean="0"/>
              <a:t>Danilo</a:t>
            </a:r>
            <a:r>
              <a:rPr lang="en-US" sz="3400" dirty="0" smtClean="0"/>
              <a:t> </a:t>
            </a:r>
            <a:r>
              <a:rPr lang="en-US" sz="3400" dirty="0" err="1" smtClean="0"/>
              <a:t>Giampiccolo</a:t>
            </a:r>
            <a:r>
              <a:rPr lang="en-US" sz="3400" dirty="0" smtClean="0"/>
              <a:t>, </a:t>
            </a:r>
            <a:r>
              <a:rPr lang="en-US" sz="3400" dirty="0" err="1" smtClean="0"/>
              <a:t>Hoa</a:t>
            </a:r>
            <a:r>
              <a:rPr lang="en-US" sz="3400" dirty="0" smtClean="0"/>
              <a:t> </a:t>
            </a:r>
            <a:r>
              <a:rPr lang="en-US" sz="3400" dirty="0" err="1" smtClean="0"/>
              <a:t>Trang</a:t>
            </a:r>
            <a:r>
              <a:rPr lang="en-US" sz="3400" dirty="0" smtClean="0"/>
              <a:t> Dang, Bernardo </a:t>
            </a:r>
            <a:r>
              <a:rPr lang="en-US" sz="3400" dirty="0" err="1" smtClean="0"/>
              <a:t>Magnini</a:t>
            </a:r>
            <a:r>
              <a:rPr lang="en-US" sz="3400" dirty="0" smtClean="0"/>
              <a:t>, </a:t>
            </a:r>
            <a:r>
              <a:rPr lang="en-US" sz="3400" dirty="0" err="1" smtClean="0"/>
              <a:t>Ido</a:t>
            </a:r>
            <a:r>
              <a:rPr lang="en-US" sz="3400" dirty="0" smtClean="0"/>
              <a:t> Dagan, Elena </a:t>
            </a:r>
            <a:r>
              <a:rPr lang="en-US" sz="3400" dirty="0" err="1" smtClean="0"/>
              <a:t>Cabrio</a:t>
            </a:r>
            <a:r>
              <a:rPr lang="en-US" sz="3400" dirty="0" smtClean="0"/>
              <a:t> and </a:t>
            </a:r>
            <a:r>
              <a:rPr lang="en-US" sz="3400" dirty="0" err="1" smtClean="0"/>
              <a:t>Bbill</a:t>
            </a:r>
            <a:r>
              <a:rPr lang="en-US" sz="3400" dirty="0" smtClean="0"/>
              <a:t> Dolan, 2008</a:t>
            </a:r>
          </a:p>
          <a:p>
            <a:pPr marL="514350" indent="-514350">
              <a:buFont typeface="+mj-lt"/>
              <a:buAutoNum type="arabicPeriod"/>
            </a:pPr>
            <a:r>
              <a:rPr lang="en-US" sz="3400" dirty="0" smtClean="0"/>
              <a:t>The Fifth PASCAL Recognizing Textual Entailment Challenge Luisa </a:t>
            </a:r>
            <a:r>
              <a:rPr lang="en-US" sz="3400" dirty="0" err="1" smtClean="0"/>
              <a:t>Bentivogli</a:t>
            </a:r>
            <a:r>
              <a:rPr lang="en-US" sz="3400" dirty="0" smtClean="0"/>
              <a:t>, </a:t>
            </a:r>
            <a:r>
              <a:rPr lang="en-US" sz="3400" dirty="0" err="1" smtClean="0"/>
              <a:t>Ido</a:t>
            </a:r>
            <a:r>
              <a:rPr lang="en-US" sz="3400" dirty="0" smtClean="0"/>
              <a:t> Dagan, </a:t>
            </a:r>
            <a:r>
              <a:rPr lang="en-US" sz="3400" dirty="0" err="1" smtClean="0"/>
              <a:t>Hoa</a:t>
            </a:r>
            <a:r>
              <a:rPr lang="en-US" sz="3400" dirty="0" smtClean="0"/>
              <a:t> </a:t>
            </a:r>
            <a:r>
              <a:rPr lang="en-US" sz="3400" dirty="0" err="1" smtClean="0"/>
              <a:t>Trang</a:t>
            </a:r>
            <a:r>
              <a:rPr lang="en-US" sz="3400" dirty="0" smtClean="0"/>
              <a:t> Dang, </a:t>
            </a:r>
            <a:r>
              <a:rPr lang="en-US" sz="3400" dirty="0" err="1" smtClean="0"/>
              <a:t>Danilo</a:t>
            </a:r>
            <a:r>
              <a:rPr lang="en-US" sz="3400" dirty="0" smtClean="0"/>
              <a:t> </a:t>
            </a:r>
            <a:r>
              <a:rPr lang="en-US" sz="3400" dirty="0" err="1" smtClean="0"/>
              <a:t>Giampiccolo</a:t>
            </a:r>
            <a:r>
              <a:rPr lang="en-US" sz="3400" dirty="0" smtClean="0"/>
              <a:t>  and Bernardo </a:t>
            </a:r>
            <a:r>
              <a:rPr lang="en-US" sz="3400" dirty="0" err="1" smtClean="0"/>
              <a:t>Magnini</a:t>
            </a:r>
            <a:r>
              <a:rPr lang="en-US" sz="3400" dirty="0" smtClean="0"/>
              <a:t>, 2009</a:t>
            </a:r>
          </a:p>
          <a:p>
            <a:pPr marL="514350" indent="-514350">
              <a:buFont typeface="+mj-lt"/>
              <a:buAutoNum type="arabicPeriod"/>
            </a:pPr>
            <a:r>
              <a:rPr lang="en-US" sz="3400" dirty="0" smtClean="0"/>
              <a:t>The Sixth PASCAL Recognizing Textual Entailment Challenge </a:t>
            </a:r>
            <a:r>
              <a:rPr lang="en-US" sz="3400" dirty="0" err="1" smtClean="0"/>
              <a:t>Ido</a:t>
            </a:r>
            <a:r>
              <a:rPr lang="en-US" sz="3400" dirty="0" smtClean="0"/>
              <a:t> Dagan, Oren Glickman and Bernardo </a:t>
            </a:r>
            <a:r>
              <a:rPr lang="en-US" sz="3400" dirty="0" err="1" smtClean="0"/>
              <a:t>Magnini</a:t>
            </a:r>
            <a:r>
              <a:rPr lang="en-US" sz="3400" dirty="0" smtClean="0"/>
              <a:t>, 2010</a:t>
            </a:r>
          </a:p>
          <a:p>
            <a:pPr marL="514350" indent="-514350">
              <a:buFont typeface="+mj-lt"/>
              <a:buAutoNum type="arabicPeriod"/>
            </a:pPr>
            <a:r>
              <a:rPr lang="en-US" sz="3400" dirty="0" smtClean="0"/>
              <a:t>The Seventh PASCAL Recognizing Textual Entailment Challenge Luisa </a:t>
            </a:r>
            <a:r>
              <a:rPr lang="en-US" sz="3400" dirty="0" err="1" smtClean="0"/>
              <a:t>Bentivogli</a:t>
            </a:r>
            <a:r>
              <a:rPr lang="en-US" sz="3400" dirty="0" smtClean="0"/>
              <a:t>, Peter Clark, </a:t>
            </a:r>
            <a:r>
              <a:rPr lang="en-US" sz="3400" dirty="0" err="1" smtClean="0"/>
              <a:t>Ido</a:t>
            </a:r>
            <a:r>
              <a:rPr lang="en-US" sz="3400" dirty="0" smtClean="0"/>
              <a:t> Dagan, </a:t>
            </a:r>
            <a:r>
              <a:rPr lang="en-US" sz="3400" dirty="0" err="1" smtClean="0"/>
              <a:t>Hoa</a:t>
            </a:r>
            <a:r>
              <a:rPr lang="en-US" sz="3400" dirty="0" smtClean="0"/>
              <a:t> </a:t>
            </a:r>
            <a:r>
              <a:rPr lang="en-US" sz="3400" dirty="0" err="1" smtClean="0"/>
              <a:t>Trang</a:t>
            </a:r>
            <a:r>
              <a:rPr lang="en-US" sz="3400" dirty="0" smtClean="0"/>
              <a:t> Dang and </a:t>
            </a:r>
            <a:r>
              <a:rPr lang="en-US" sz="3400" dirty="0" err="1" smtClean="0"/>
              <a:t>Danilo</a:t>
            </a:r>
            <a:r>
              <a:rPr lang="en-US" sz="3400" dirty="0" smtClean="0"/>
              <a:t> </a:t>
            </a:r>
            <a:r>
              <a:rPr lang="en-US" sz="3400" dirty="0" err="1" smtClean="0"/>
              <a:t>Giampiccolo</a:t>
            </a:r>
            <a:r>
              <a:rPr lang="en-US" sz="3400" dirty="0" smtClean="0"/>
              <a:t>, 2011</a:t>
            </a:r>
          </a:p>
          <a:p>
            <a:pPr marL="514350" indent="-514350">
              <a:buFont typeface="+mj-lt"/>
              <a:buAutoNum type="arabicPeriod"/>
            </a:pPr>
            <a:endParaRPr lang="en-US" sz="3400" dirty="0" smtClean="0"/>
          </a:p>
          <a:p>
            <a:pPr marL="514350" indent="-514350">
              <a:buFont typeface="+mj-lt"/>
              <a:buAutoNum type="arabicPeriod"/>
            </a:pPr>
            <a:endParaRPr lang="en-US" dirty="0" smtClean="0"/>
          </a:p>
        </p:txBody>
      </p:sp>
      <p:sp>
        <p:nvSpPr>
          <p:cNvPr id="2" name="Title 1"/>
          <p:cNvSpPr>
            <a:spLocks noGrp="1"/>
          </p:cNvSpPr>
          <p:nvPr>
            <p:ph type="title"/>
          </p:nvPr>
        </p:nvSpPr>
        <p:spPr/>
        <p:txBody>
          <a:bodyPr/>
          <a:lstStyle/>
          <a:p>
            <a:r>
              <a:rPr lang="en-US" dirty="0" smtClean="0"/>
              <a:t>References</a:t>
            </a:r>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a:buFont typeface="Wingdings 3"/>
              <a:buAutoNum type="arabicPeriod" startAt="7"/>
            </a:pPr>
            <a:r>
              <a:rPr lang="en-US" sz="2000" dirty="0" err="1" smtClean="0"/>
              <a:t>Zanzotto</a:t>
            </a:r>
            <a:r>
              <a:rPr lang="en-US" sz="2000" dirty="0" smtClean="0"/>
              <a:t>, Fabio M., et al. "Learning textual entailment from examples." </a:t>
            </a:r>
            <a:r>
              <a:rPr lang="en-US" sz="2000" i="1" dirty="0" smtClean="0"/>
              <a:t>Proceedings of the Second PASCAL Challenges Workshop on </a:t>
            </a:r>
            <a:r>
              <a:rPr lang="en-US" sz="2000" i="1" dirty="0" err="1" smtClean="0"/>
              <a:t>Recognising</a:t>
            </a:r>
            <a:r>
              <a:rPr lang="en-US" sz="2000" i="1" dirty="0" smtClean="0"/>
              <a:t> Textual Entailment, Venice, Italy</a:t>
            </a:r>
            <a:r>
              <a:rPr lang="en-US" sz="2000" dirty="0" smtClean="0"/>
              <a:t>. 2006.</a:t>
            </a:r>
          </a:p>
          <a:p>
            <a:pPr marL="514350" indent="-514350">
              <a:buAutoNum type="arabicPeriod" startAt="7"/>
            </a:pPr>
            <a:r>
              <a:rPr lang="en-US" sz="2000" dirty="0" smtClean="0"/>
              <a:t>Sammons, Mark, V. G. </a:t>
            </a:r>
            <a:r>
              <a:rPr lang="en-US" sz="2000" dirty="0" err="1" smtClean="0"/>
              <a:t>Vydiswaran</a:t>
            </a:r>
            <a:r>
              <a:rPr lang="en-US" sz="2000" dirty="0" smtClean="0"/>
              <a:t>, and Dan Roth. "Ask not what textual entailment can do for you..." </a:t>
            </a:r>
            <a:r>
              <a:rPr lang="en-US" sz="2000" i="1" dirty="0" smtClean="0"/>
              <a:t>Proceedings of the 48th Annual Meeting of the Association for Computational Linguistics</a:t>
            </a:r>
            <a:r>
              <a:rPr lang="en-US" sz="2000" dirty="0" smtClean="0"/>
              <a:t>. Association for Computational Linguistics, 2010.</a:t>
            </a:r>
          </a:p>
          <a:p>
            <a:pPr marL="514350" indent="-514350">
              <a:buAutoNum type="arabicPeriod" startAt="7"/>
            </a:pPr>
            <a:r>
              <a:rPr lang="en-US" sz="1900" dirty="0" smtClean="0"/>
              <a:t> </a:t>
            </a:r>
            <a:r>
              <a:rPr lang="en-US" sz="2000" dirty="0" err="1" smtClean="0"/>
              <a:t>Harabagiu</a:t>
            </a:r>
            <a:r>
              <a:rPr lang="en-US" sz="2000" dirty="0" smtClean="0"/>
              <a:t>, </a:t>
            </a:r>
            <a:r>
              <a:rPr lang="en-US" sz="2000" dirty="0" err="1" smtClean="0"/>
              <a:t>Sanda</a:t>
            </a:r>
            <a:r>
              <a:rPr lang="en-US" sz="2000" dirty="0" smtClean="0"/>
              <a:t>, and Andrew </a:t>
            </a:r>
            <a:r>
              <a:rPr lang="en-US" sz="2000" dirty="0" err="1" smtClean="0"/>
              <a:t>Hickl</a:t>
            </a:r>
            <a:r>
              <a:rPr lang="en-US" sz="2000" dirty="0" smtClean="0"/>
              <a:t>. "Methods for using textual entailment in open-domain question answering." </a:t>
            </a:r>
            <a:r>
              <a:rPr lang="en-US" sz="2000" i="1" dirty="0" smtClean="0"/>
              <a:t>ANNUAL MEETING-ASSOCIATION FOR COMPUTATIONAL LINGUISTICS</a:t>
            </a:r>
            <a:r>
              <a:rPr lang="en-US" sz="2000" dirty="0" smtClean="0"/>
              <a:t>. Vol. 44. No. 2. 2006.</a:t>
            </a:r>
          </a:p>
          <a:p>
            <a:pPr marL="514350" indent="-514350">
              <a:buFont typeface="Arial" pitchFamily="34" charset="0"/>
              <a:buAutoNum type="arabicPeriod" startAt="8"/>
            </a:pPr>
            <a:endParaRPr lang="en-US" sz="1900" dirty="0" smtClean="0"/>
          </a:p>
          <a:p>
            <a:pPr marL="514350" indent="-514350">
              <a:buAutoNum type="arabicPeriod" startAt="8"/>
            </a:pPr>
            <a:endParaRPr lang="en-US" sz="1900" dirty="0" smtClean="0"/>
          </a:p>
          <a:p>
            <a:endParaRPr lang="en-US" sz="1900" dirty="0"/>
          </a:p>
        </p:txBody>
      </p:sp>
      <p:sp>
        <p:nvSpPr>
          <p:cNvPr id="2" name="Title 1"/>
          <p:cNvSpPr>
            <a:spLocks noGrp="1"/>
          </p:cNvSpPr>
          <p:nvPr>
            <p:ph type="title"/>
          </p:nvPr>
        </p:nvSpPr>
        <p:spPr/>
        <p:txBody>
          <a:bodyPr/>
          <a:lstStyle/>
          <a:p>
            <a:r>
              <a:rPr lang="en-US" dirty="0" smtClean="0"/>
              <a:t>References</a:t>
            </a:r>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382000" cy="4724400"/>
          </a:xfrm>
        </p:spPr>
        <p:txBody>
          <a:bodyPr>
            <a:normAutofit/>
          </a:bodyPr>
          <a:lstStyle/>
          <a:p>
            <a:r>
              <a:rPr lang="en-US" sz="2000" dirty="0" err="1" smtClean="0"/>
              <a:t>Celikyilmaz</a:t>
            </a:r>
            <a:r>
              <a:rPr lang="en-US" sz="2000" dirty="0" smtClean="0"/>
              <a:t>, </a:t>
            </a:r>
            <a:r>
              <a:rPr lang="en-US" sz="2000" dirty="0" err="1" smtClean="0"/>
              <a:t>Asli</a:t>
            </a:r>
            <a:r>
              <a:rPr lang="en-US" sz="2000" dirty="0" smtClean="0"/>
              <a:t>, Marcus </a:t>
            </a:r>
            <a:r>
              <a:rPr lang="en-US" sz="2000" dirty="0" err="1" smtClean="0"/>
              <a:t>Thint</a:t>
            </a:r>
            <a:r>
              <a:rPr lang="en-US" sz="2000" dirty="0" smtClean="0"/>
              <a:t>, and </a:t>
            </a:r>
            <a:r>
              <a:rPr lang="en-US" sz="2000" dirty="0" err="1" smtClean="0"/>
              <a:t>Zhiheng</a:t>
            </a:r>
            <a:r>
              <a:rPr lang="en-US" sz="2000" dirty="0" smtClean="0"/>
              <a:t> Huang. "A graph-based semi-supervised learning for question-answering." </a:t>
            </a:r>
            <a:r>
              <a:rPr lang="en-US" sz="2000" i="1" dirty="0" smtClean="0"/>
              <a:t>Proceedings of the Joint Conference of the 47th Annual Meeting of the ACL and the 4th International Joint Conference on Natural Language Processing of the AFNLP: Volume 2-Volume 2</a:t>
            </a:r>
            <a:r>
              <a:rPr lang="en-US" sz="2000" dirty="0" smtClean="0"/>
              <a:t>. Association for Computational Linguistics, 2009.</a:t>
            </a:r>
          </a:p>
          <a:p>
            <a:r>
              <a:rPr lang="en-US" sz="2000" dirty="0" smtClean="0"/>
              <a:t>Chambers, Nathanael, et al. "Learning alignments and leveraging natural logic." </a:t>
            </a:r>
            <a:r>
              <a:rPr lang="en-US" sz="2000" i="1" dirty="0" smtClean="0"/>
              <a:t>Proceedings of the ACL-PASCAL Workshop on Textual Entailment and Paraphrasing</a:t>
            </a:r>
            <a:r>
              <a:rPr lang="en-US" sz="2000" dirty="0" smtClean="0"/>
              <a:t>. Association for Computational Linguistics, 2007.</a:t>
            </a:r>
            <a:endParaRPr lang="en-US" sz="2000" dirty="0"/>
          </a:p>
        </p:txBody>
      </p:sp>
      <p:sp>
        <p:nvSpPr>
          <p:cNvPr id="2" name="Title 1"/>
          <p:cNvSpPr>
            <a:spLocks noGrp="1"/>
          </p:cNvSpPr>
          <p:nvPr>
            <p:ph type="title"/>
          </p:nvPr>
        </p:nvSpPr>
        <p:spPr/>
        <p:txBody>
          <a:bodyPr/>
          <a:lstStyle/>
          <a:p>
            <a:r>
              <a:rPr lang="en-US" smtClean="0"/>
              <a:t>References</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a:buFont typeface="Wingdings 3"/>
              <a:buAutoNum type="arabicPeriod" startAt="12"/>
            </a:pPr>
            <a:r>
              <a:rPr lang="en-US" sz="1800" dirty="0" err="1" smtClean="0"/>
              <a:t>Moruz</a:t>
            </a:r>
            <a:r>
              <a:rPr lang="en-US" sz="1800" dirty="0" smtClean="0"/>
              <a:t>, M. A. </a:t>
            </a:r>
            <a:r>
              <a:rPr lang="en-US" sz="1800" i="1" dirty="0" smtClean="0"/>
              <a:t>Predication Driven Textual Entailment</a:t>
            </a:r>
            <a:r>
              <a:rPr lang="en-US" sz="1800" dirty="0" smtClean="0"/>
              <a:t>. Diss. Ph. D. </a:t>
            </a:r>
            <a:r>
              <a:rPr lang="en-US" sz="1800" dirty="0" err="1" smtClean="0"/>
              <a:t>thesis,“Alexandru</a:t>
            </a:r>
            <a:r>
              <a:rPr lang="en-US" sz="1800" dirty="0" smtClean="0"/>
              <a:t> </a:t>
            </a:r>
            <a:r>
              <a:rPr lang="en-US" sz="1800" dirty="0" err="1" smtClean="0"/>
              <a:t>Ioan</a:t>
            </a:r>
            <a:r>
              <a:rPr lang="en-US" sz="1800" dirty="0" smtClean="0"/>
              <a:t> </a:t>
            </a:r>
            <a:r>
              <a:rPr lang="en-US" sz="1800" dirty="0" err="1" smtClean="0"/>
              <a:t>Cuza</a:t>
            </a:r>
            <a:r>
              <a:rPr lang="en-US" sz="1800" dirty="0" smtClean="0"/>
              <a:t>” University, Faculty of Computer Science, Iasi, 2011.</a:t>
            </a:r>
          </a:p>
          <a:p>
            <a:pPr marL="514350" indent="-514350">
              <a:buAutoNum type="arabicPeriod" startAt="12"/>
            </a:pPr>
            <a:r>
              <a:rPr lang="en-US" sz="1900" dirty="0" smtClean="0">
                <a:hlinkClick r:id="rId2"/>
              </a:rPr>
              <a:t>http://art.uniroma2.it/research/te/</a:t>
            </a:r>
            <a:endParaRPr lang="en-US" sz="1900" dirty="0" smtClean="0"/>
          </a:p>
          <a:p>
            <a:pPr marL="514350" indent="-514350">
              <a:buFont typeface="Wingdings 3"/>
              <a:buAutoNum type="arabicPeriod" startAt="12"/>
            </a:pPr>
            <a:r>
              <a:rPr lang="en-US" sz="2000" dirty="0" err="1" smtClean="0"/>
              <a:t>Padó</a:t>
            </a:r>
            <a:r>
              <a:rPr lang="en-US" sz="2000" dirty="0" smtClean="0"/>
              <a:t>, Sebastian, et al. "Textual entailment features for machine translation evaluation." </a:t>
            </a:r>
            <a:r>
              <a:rPr lang="en-US" sz="2000" i="1" dirty="0" smtClean="0"/>
              <a:t>Proceedings of the Fourth Workshop on Statistical Machine Translation</a:t>
            </a:r>
            <a:r>
              <a:rPr lang="en-US" sz="2000" dirty="0" smtClean="0"/>
              <a:t>. Association for Computational Linguistics, 2009.</a:t>
            </a:r>
          </a:p>
          <a:p>
            <a:pPr marL="514350" indent="-514350">
              <a:buFont typeface="Wingdings 3"/>
              <a:buAutoNum type="arabicPeriod" startAt="12"/>
            </a:pPr>
            <a:r>
              <a:rPr lang="en-US" sz="2000" dirty="0" err="1" smtClean="0"/>
              <a:t>Zanzotto</a:t>
            </a:r>
            <a:r>
              <a:rPr lang="en-US" sz="2000" dirty="0" smtClean="0"/>
              <a:t>, Fabio Massimo, Marco </a:t>
            </a:r>
            <a:r>
              <a:rPr lang="en-US" sz="2000" dirty="0" err="1" smtClean="0"/>
              <a:t>Pennacchiotti</a:t>
            </a:r>
            <a:r>
              <a:rPr lang="en-US" sz="2000" dirty="0" smtClean="0"/>
              <a:t>, and Alessandro </a:t>
            </a:r>
            <a:r>
              <a:rPr lang="en-US" sz="2000" dirty="0" err="1" smtClean="0"/>
              <a:t>Moschitti</a:t>
            </a:r>
            <a:r>
              <a:rPr lang="en-US" sz="2000" dirty="0" smtClean="0"/>
              <a:t>. "Shallow semantics in fast textual entailment rule learners." </a:t>
            </a:r>
            <a:r>
              <a:rPr lang="en-US" sz="2000" i="1" dirty="0" smtClean="0"/>
              <a:t>Proceedings of the ACL-PASCAL workshop on textual entailment and paraphrasing</a:t>
            </a:r>
            <a:r>
              <a:rPr lang="en-US" sz="2000" dirty="0" smtClean="0"/>
              <a:t>. Association for Computational Linguistics, 2007.</a:t>
            </a:r>
          </a:p>
          <a:p>
            <a:pPr marL="514350" indent="-514350">
              <a:buFont typeface="Wingdings 3"/>
              <a:buAutoNum type="arabicPeriod" startAt="12"/>
            </a:pPr>
            <a:endParaRPr lang="en-US" sz="2000" dirty="0" smtClean="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124" y="2967335"/>
            <a:ext cx="8877751" cy="923330"/>
          </a:xfrm>
          <a:prstGeom prst="rect">
            <a:avLst/>
          </a:prstGeom>
          <a:noFill/>
        </p:spPr>
        <p:txBody>
          <a:bodyPr wrap="none" lIns="91440" tIns="45720" rIns="91440" bIns="45720">
            <a:spAutoFit/>
          </a:bodyPr>
          <a:lstStyle/>
          <a:p>
            <a:pPr algn="ctr"/>
            <a:r>
              <a:rPr lang="en-US" sz="54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Questions and Comments</a:t>
            </a:r>
            <a:endParaRPr lang="en-US" sz="54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For textual entailment to hold we require:</a:t>
            </a:r>
          </a:p>
          <a:p>
            <a:pPr lvl="1"/>
            <a:r>
              <a:rPr lang="en-US" i="1" dirty="0" smtClean="0"/>
              <a:t>text</a:t>
            </a:r>
            <a:r>
              <a:rPr lang="en-US" dirty="0" smtClean="0"/>
              <a:t> AND </a:t>
            </a:r>
            <a:r>
              <a:rPr lang="en-US" i="1" dirty="0" smtClean="0"/>
              <a:t>knowledge</a:t>
            </a:r>
            <a:r>
              <a:rPr lang="en-US" dirty="0" smtClean="0"/>
              <a:t> </a:t>
            </a:r>
            <a:r>
              <a:rPr lang="en-US" i="1" dirty="0" smtClean="0">
                <a:sym typeface="Symbol" pitchFamily="18" charset="2"/>
              </a:rPr>
              <a:t></a:t>
            </a:r>
            <a:r>
              <a:rPr lang="en-US" dirty="0" smtClean="0"/>
              <a:t> </a:t>
            </a:r>
            <a:r>
              <a:rPr lang="en-US" i="1" dirty="0" smtClean="0"/>
              <a:t>h</a:t>
            </a:r>
          </a:p>
          <a:p>
            <a:pPr lvl="1">
              <a:buNone/>
            </a:pPr>
            <a:r>
              <a:rPr lang="en-US" dirty="0" smtClean="0"/>
              <a:t>but </a:t>
            </a:r>
          </a:p>
          <a:p>
            <a:pPr lvl="1"/>
            <a:r>
              <a:rPr lang="en-US" i="1" dirty="0" smtClean="0"/>
              <a:t>knowledge </a:t>
            </a:r>
            <a:r>
              <a:rPr lang="en-US" dirty="0" smtClean="0"/>
              <a:t>should not entail </a:t>
            </a:r>
            <a:r>
              <a:rPr lang="en-US" i="1" dirty="0" smtClean="0"/>
              <a:t>h</a:t>
            </a:r>
            <a:r>
              <a:rPr lang="en-US" dirty="0" smtClean="0"/>
              <a:t> alone</a:t>
            </a:r>
            <a:br>
              <a:rPr lang="en-US" dirty="0" smtClean="0"/>
            </a:br>
            <a:endParaRPr lang="en-US" dirty="0" smtClean="0"/>
          </a:p>
          <a:p>
            <a:r>
              <a:rPr lang="en-US" dirty="0" smtClean="0"/>
              <a:t>Systems are not supposed to validate </a:t>
            </a:r>
            <a:r>
              <a:rPr lang="en-US" i="1" dirty="0" err="1" smtClean="0"/>
              <a:t>h</a:t>
            </a:r>
            <a:r>
              <a:rPr lang="en-US" dirty="0" err="1" smtClean="0"/>
              <a:t>’s</a:t>
            </a:r>
            <a:r>
              <a:rPr lang="en-US" dirty="0" smtClean="0"/>
              <a:t> truth regardless of </a:t>
            </a:r>
            <a:r>
              <a:rPr lang="en-US" i="1" dirty="0" smtClean="0"/>
              <a:t>t </a:t>
            </a:r>
            <a:r>
              <a:rPr lang="en-US" dirty="0" smtClean="0"/>
              <a:t> (e.g. by searching </a:t>
            </a:r>
            <a:r>
              <a:rPr lang="en-US" i="1" dirty="0" smtClean="0"/>
              <a:t>h </a:t>
            </a:r>
            <a:r>
              <a:rPr lang="en-US" dirty="0" smtClean="0"/>
              <a:t>on the web)</a:t>
            </a:r>
          </a:p>
          <a:p>
            <a:endParaRPr lang="en-US" dirty="0"/>
          </a:p>
        </p:txBody>
      </p:sp>
      <p:sp>
        <p:nvSpPr>
          <p:cNvPr id="3" name="Title 2"/>
          <p:cNvSpPr>
            <a:spLocks noGrp="1"/>
          </p:cNvSpPr>
          <p:nvPr>
            <p:ph type="title"/>
          </p:nvPr>
        </p:nvSpPr>
        <p:spPr/>
        <p:txBody>
          <a:bodyPr/>
          <a:lstStyle/>
          <a:p>
            <a:r>
              <a:rPr lang="en-US" dirty="0" smtClean="0"/>
              <a:t>Role of knowledge</a:t>
            </a:r>
            <a:endParaRPr lang="en-US" dirty="0"/>
          </a:p>
        </p:txBody>
      </p:sp>
      <p:sp>
        <p:nvSpPr>
          <p:cNvPr id="4" name="TextBox 3"/>
          <p:cNvSpPr txBox="1"/>
          <p:nvPr/>
        </p:nvSpPr>
        <p:spPr>
          <a:xfrm>
            <a:off x="3657600" y="5715000"/>
            <a:ext cx="5029200" cy="523220"/>
          </a:xfrm>
          <a:prstGeom prst="rect">
            <a:avLst/>
          </a:prstGeom>
          <a:noFill/>
        </p:spPr>
        <p:txBody>
          <a:bodyPr wrap="square" rtlCol="0">
            <a:spAutoFit/>
          </a:bodyPr>
          <a:lstStyle/>
          <a:p>
            <a:r>
              <a:rPr lang="en-US" sz="1400" dirty="0" smtClean="0"/>
              <a:t>From: Textual Entailment, </a:t>
            </a:r>
            <a:r>
              <a:rPr lang="en-US" sz="1400" dirty="0" err="1" smtClean="0"/>
              <a:t>Ido</a:t>
            </a:r>
            <a:r>
              <a:rPr lang="en-US" sz="1400" dirty="0" smtClean="0"/>
              <a:t> Dagan, Dan Roth, Fabio </a:t>
            </a:r>
            <a:r>
              <a:rPr lang="en-US" sz="1400" dirty="0" err="1" smtClean="0"/>
              <a:t>Zanzotto</a:t>
            </a:r>
            <a:r>
              <a:rPr lang="en-US" sz="1400" dirty="0" smtClean="0"/>
              <a:t>, ACL 2007</a:t>
            </a:r>
            <a:endParaRPr lang="en-US"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Text applications require </a:t>
            </a:r>
          </a:p>
          <a:p>
            <a:pPr>
              <a:buNone/>
            </a:pPr>
            <a:r>
              <a:rPr lang="en-US" i="1" dirty="0" smtClean="0"/>
              <a:t>	semantic </a:t>
            </a:r>
            <a:r>
              <a:rPr lang="en-US" dirty="0" smtClean="0"/>
              <a:t>inference</a:t>
            </a:r>
            <a:endParaRPr lang="en-US" i="1" dirty="0" smtClean="0"/>
          </a:p>
          <a:p>
            <a:r>
              <a:rPr lang="en-US" dirty="0" smtClean="0"/>
              <a:t>A common framework for</a:t>
            </a:r>
          </a:p>
          <a:p>
            <a:pPr>
              <a:buNone/>
            </a:pPr>
            <a:r>
              <a:rPr lang="en-US" dirty="0" smtClean="0"/>
              <a:t>	 applied semantics is needed, but still missing</a:t>
            </a:r>
          </a:p>
          <a:p>
            <a:r>
              <a:rPr lang="en-US" dirty="0" smtClean="0"/>
              <a:t>Textual entailment may provide</a:t>
            </a:r>
          </a:p>
          <a:p>
            <a:pPr>
              <a:buNone/>
            </a:pPr>
            <a:r>
              <a:rPr lang="en-US" dirty="0" smtClean="0"/>
              <a:t>	 such framework</a:t>
            </a:r>
          </a:p>
        </p:txBody>
      </p:sp>
      <p:sp>
        <p:nvSpPr>
          <p:cNvPr id="2" name="Title 1"/>
          <p:cNvSpPr>
            <a:spLocks noGrp="1"/>
          </p:cNvSpPr>
          <p:nvPr>
            <p:ph type="title"/>
          </p:nvPr>
        </p:nvSpPr>
        <p:spPr/>
        <p:txBody>
          <a:bodyPr/>
          <a:lstStyle/>
          <a:p>
            <a:r>
              <a:rPr lang="en-US" dirty="0" smtClean="0"/>
              <a:t>Motivation</a:t>
            </a:r>
            <a:endParaRPr lang="en-US" dirty="0"/>
          </a:p>
        </p:txBody>
      </p:sp>
      <p:sp>
        <p:nvSpPr>
          <p:cNvPr id="4" name="TextBox 3"/>
          <p:cNvSpPr txBox="1"/>
          <p:nvPr/>
        </p:nvSpPr>
        <p:spPr>
          <a:xfrm>
            <a:off x="3657600" y="5801380"/>
            <a:ext cx="5029200" cy="523220"/>
          </a:xfrm>
          <a:prstGeom prst="rect">
            <a:avLst/>
          </a:prstGeom>
          <a:noFill/>
        </p:spPr>
        <p:txBody>
          <a:bodyPr wrap="square" rtlCol="0">
            <a:spAutoFit/>
          </a:bodyPr>
          <a:lstStyle/>
          <a:p>
            <a:r>
              <a:rPr lang="en-US" sz="1400" dirty="0" smtClean="0"/>
              <a:t>From: Textual Entailment, </a:t>
            </a:r>
            <a:r>
              <a:rPr lang="en-US" sz="1400" dirty="0" err="1" smtClean="0"/>
              <a:t>Ido</a:t>
            </a:r>
            <a:r>
              <a:rPr lang="en-US" sz="1400" dirty="0" smtClean="0"/>
              <a:t> Dagan, Dan Roth, Fabio </a:t>
            </a:r>
            <a:r>
              <a:rPr lang="en-US" sz="1400" dirty="0" err="1" smtClean="0"/>
              <a:t>Zanzotto</a:t>
            </a:r>
            <a:r>
              <a:rPr lang="en-US" sz="1400" dirty="0" smtClean="0"/>
              <a:t>, ACL 2007</a:t>
            </a:r>
            <a:endParaRPr lang="en-US" sz="1400" dirty="0"/>
          </a:p>
        </p:txBody>
      </p:sp>
      <p:pic>
        <p:nvPicPr>
          <p:cNvPr id="5" name="Picture 4" descr="Good-Idea.jpg"/>
          <p:cNvPicPr>
            <a:picLocks noChangeAspect="1"/>
          </p:cNvPicPr>
          <p:nvPr/>
        </p:nvPicPr>
        <p:blipFill>
          <a:blip r:embed="rId2"/>
          <a:stretch>
            <a:fillRect/>
          </a:stretch>
        </p:blipFill>
        <p:spPr>
          <a:xfrm>
            <a:off x="6172200" y="1104900"/>
            <a:ext cx="3149600" cy="3543300"/>
          </a:xfrm>
          <a:prstGeom prst="rect">
            <a:avLst/>
          </a:prstGeom>
        </p:spPr>
      </p:pic>
      <p:sp>
        <p:nvSpPr>
          <p:cNvPr id="6" name="Rounded Rectangle 5"/>
          <p:cNvSpPr/>
          <p:nvPr/>
        </p:nvSpPr>
        <p:spPr>
          <a:xfrm>
            <a:off x="6629400" y="3886200"/>
            <a:ext cx="2514600" cy="685800"/>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Motivation</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a:p>
            <a:endParaRPr lang="en-US" dirty="0"/>
          </a:p>
        </p:txBody>
      </p:sp>
      <p:sp>
        <p:nvSpPr>
          <p:cNvPr id="2" name="Title 1"/>
          <p:cNvSpPr>
            <a:spLocks noGrp="1"/>
          </p:cNvSpPr>
          <p:nvPr>
            <p:ph type="title"/>
          </p:nvPr>
        </p:nvSpPr>
        <p:spPr/>
        <p:txBody>
          <a:bodyPr>
            <a:normAutofit/>
          </a:bodyPr>
          <a:lstStyle/>
          <a:p>
            <a:r>
              <a:rPr lang="en-US" dirty="0" smtClean="0"/>
              <a:t>Why textual entailment?</a:t>
            </a:r>
          </a:p>
        </p:txBody>
      </p:sp>
      <p:pic>
        <p:nvPicPr>
          <p:cNvPr id="7" name="Picture 6" descr="Good-Idea.jpg"/>
          <p:cNvPicPr>
            <a:picLocks noChangeAspect="1"/>
          </p:cNvPicPr>
          <p:nvPr/>
        </p:nvPicPr>
        <p:blipFill>
          <a:blip r:embed="rId2"/>
          <a:stretch>
            <a:fillRect/>
          </a:stretch>
        </p:blipFill>
        <p:spPr>
          <a:xfrm>
            <a:off x="6172200" y="1104900"/>
            <a:ext cx="3149600" cy="3543300"/>
          </a:xfrm>
          <a:prstGeom prst="rect">
            <a:avLst/>
          </a:prstGeom>
        </p:spPr>
      </p:pic>
      <p:sp>
        <p:nvSpPr>
          <p:cNvPr id="8" name="Rounded Rectangle 7"/>
          <p:cNvSpPr/>
          <p:nvPr/>
        </p:nvSpPr>
        <p:spPr>
          <a:xfrm>
            <a:off x="6705600" y="3962400"/>
            <a:ext cx="2438400" cy="685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6629400" y="3886200"/>
            <a:ext cx="2514600" cy="685800"/>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Motivation</a:t>
            </a:r>
            <a:endParaRPr lang="en-US" dirty="0">
              <a:solidFill>
                <a:srgbClr val="FF0000"/>
              </a:solidFill>
            </a:endParaRPr>
          </a:p>
        </p:txBody>
      </p:sp>
      <p:sp>
        <p:nvSpPr>
          <p:cNvPr id="11" name="Content Placeholder 2"/>
          <p:cNvSpPr txBox="1">
            <a:spLocks/>
          </p:cNvSpPr>
          <p:nvPr/>
        </p:nvSpPr>
        <p:spPr>
          <a:xfrm>
            <a:off x="381000" y="1600200"/>
            <a:ext cx="8229600" cy="4525963"/>
          </a:xfrm>
          <a:prstGeom prst="rect">
            <a:avLst/>
          </a:prstGeom>
        </p:spPr>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200" b="0" i="0" u="sng" strike="noStrike" kern="1200" cap="none" spc="0" normalizeH="0" baseline="0" noProof="0" dirty="0" smtClean="0">
                <a:ln>
                  <a:noFill/>
                </a:ln>
                <a:solidFill>
                  <a:schemeClr val="tx1"/>
                </a:solidFill>
                <a:effectLst/>
                <a:uLnTx/>
                <a:uFillTx/>
                <a:latin typeface="+mn-lt"/>
                <a:ea typeface="+mn-ea"/>
                <a:cs typeface="+mn-cs"/>
              </a:rPr>
              <a:t>Variability of semantic Expression</a:t>
            </a:r>
          </a:p>
          <a:p>
            <a:pPr marL="365760" lvl="0" indent="-256032">
              <a:spcBef>
                <a:spcPts val="400"/>
              </a:spcBef>
              <a:buClr>
                <a:schemeClr val="accent1"/>
              </a:buClr>
              <a:buSzPct val="68000"/>
              <a:defRPr/>
            </a:pPr>
            <a:r>
              <a:rPr lang="en-US" sz="2200" dirty="0" smtClean="0"/>
              <a:t>“Same meaning can be inferred </a:t>
            </a:r>
          </a:p>
          <a:p>
            <a:pPr marL="365760" lvl="0" indent="-256032">
              <a:spcBef>
                <a:spcPts val="400"/>
              </a:spcBef>
              <a:buClr>
                <a:schemeClr val="accent1"/>
              </a:buClr>
              <a:buSzPct val="68000"/>
              <a:defRPr/>
            </a:pPr>
            <a:r>
              <a:rPr lang="en-US" sz="2200" dirty="0" smtClean="0"/>
              <a:t>from different texts.”</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sz="22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lang="en-US" sz="2200" u="sng" dirty="0" smtClean="0"/>
              <a:t>Ambiguity in meaning of words</a:t>
            </a:r>
            <a:endParaRPr kumimoji="0" lang="en-US" sz="2200" b="0" i="0" u="sng" strike="noStrike" kern="1200" cap="none" spc="0" normalizeH="0" baseline="0" noProof="0" dirty="0" smtClean="0">
              <a:ln>
                <a:noFill/>
              </a:ln>
              <a:solidFill>
                <a:schemeClr val="tx1"/>
              </a:solidFill>
              <a:effectLst/>
              <a:uLnTx/>
              <a:uFillTx/>
              <a:latin typeface="+mn-lt"/>
              <a:ea typeface="+mn-ea"/>
              <a:cs typeface="+mn-cs"/>
            </a:endParaRPr>
          </a:p>
          <a:p>
            <a:pPr marL="365760" lvl="0" indent="-256032">
              <a:spcBef>
                <a:spcPts val="400"/>
              </a:spcBef>
              <a:buClr>
                <a:schemeClr val="accent1"/>
              </a:buClr>
              <a:buSzPct val="68000"/>
              <a:defRPr/>
            </a:pPr>
            <a:r>
              <a:rPr lang="en-US" sz="2200" dirty="0" smtClean="0"/>
              <a:t>“Different meanings can be inferred</a:t>
            </a:r>
          </a:p>
          <a:p>
            <a:pPr marL="365760" lvl="0" indent="-256032">
              <a:spcBef>
                <a:spcPts val="400"/>
              </a:spcBef>
              <a:buClr>
                <a:schemeClr val="accent1"/>
              </a:buClr>
              <a:buSzPct val="68000"/>
              <a:defRPr/>
            </a:pPr>
            <a:r>
              <a:rPr lang="en-US" sz="2200" dirty="0" smtClean="0"/>
              <a:t>from same text”</a:t>
            </a:r>
          </a:p>
          <a:p>
            <a:pPr marL="365760" lvl="0" indent="-256032">
              <a:spcBef>
                <a:spcPts val="400"/>
              </a:spcBef>
              <a:buClr>
                <a:schemeClr val="accent1"/>
              </a:buClr>
              <a:buSzPct val="68000"/>
              <a:defRPr/>
            </a:pPr>
            <a:endParaRPr lang="en-US" sz="2200" dirty="0" smtClean="0"/>
          </a:p>
          <a:p>
            <a:pPr marL="365760" lvl="0" indent="-256032">
              <a:spcBef>
                <a:spcPts val="400"/>
              </a:spcBef>
              <a:buClr>
                <a:schemeClr val="accent1"/>
              </a:buClr>
              <a:buSzPct val="68000"/>
              <a:defRPr/>
            </a:pPr>
            <a:r>
              <a:rPr lang="en-US" sz="2200" dirty="0" smtClean="0"/>
              <a:t>Need of common solution for modeling language variability in NLP tasks…</a:t>
            </a:r>
          </a:p>
          <a:p>
            <a:pPr marL="365760" lvl="0" indent="-256032">
              <a:spcBef>
                <a:spcPts val="400"/>
              </a:spcBef>
              <a:buClr>
                <a:schemeClr val="accent1"/>
              </a:buClr>
              <a:buSzPct val="68000"/>
              <a:defRPr/>
            </a:pPr>
            <a:endParaRPr lang="en-US" sz="2700" dirty="0" smtClean="0"/>
          </a:p>
          <a:p>
            <a:pPr marL="365760" lvl="0" indent="-256032">
              <a:spcBef>
                <a:spcPts val="400"/>
              </a:spcBef>
              <a:buClr>
                <a:schemeClr val="accent1"/>
              </a:buClr>
              <a:buSzPct val="68000"/>
              <a:defRPr/>
            </a:pPr>
            <a:endParaRPr lang="en-US" sz="2700"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en-US" sz="27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Explosion 1 9"/>
          <p:cNvSpPr/>
          <p:nvPr/>
        </p:nvSpPr>
        <p:spPr>
          <a:xfrm>
            <a:off x="5257800" y="4724400"/>
            <a:ext cx="3657600" cy="213360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Recognizing Textual Entailment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1" nodeType="clickEffect">
                                  <p:stCondLst>
                                    <p:cond delay="0"/>
                                  </p:stCondLst>
                                  <p:iterate type="lt">
                                    <p:tmPct val="0"/>
                                  </p:iterate>
                                  <p:childTnLst>
                                    <p:set>
                                      <p:cBhvr>
                                        <p:cTn id="6" dur="1" fill="hold">
                                          <p:stCondLst>
                                            <p:cond delay="0"/>
                                          </p:stCondLst>
                                        </p:cTn>
                                        <p:tgtEl>
                                          <p:spTgt spid="10"/>
                                        </p:tgtEl>
                                        <p:attrNameLst>
                                          <p:attrName>style.visibility</p:attrName>
                                        </p:attrNameLst>
                                      </p:cBhvr>
                                      <p:to>
                                        <p:strVal val="visible"/>
                                      </p:to>
                                    </p:set>
                                    <p:anim calcmode="lin" valueType="num">
                                      <p:cBhvr>
                                        <p:cTn id="7" dur="500" decel="50000" fill="hold">
                                          <p:stCondLst>
                                            <p:cond delay="0"/>
                                          </p:stCondLst>
                                        </p:cTn>
                                        <p:tgtEl>
                                          <p:spTgt spid="10"/>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0"/>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0"/>
                                        </p:tgtEl>
                                        <p:attrNameLst>
                                          <p:attrName>ppt_w</p:attrName>
                                        </p:attrNameLst>
                                      </p:cBhvr>
                                      <p:tavLst>
                                        <p:tav tm="0">
                                          <p:val>
                                            <p:strVal val="#ppt_w*.05"/>
                                          </p:val>
                                        </p:tav>
                                        <p:tav tm="100000">
                                          <p:val>
                                            <p:strVal val="#ppt_w"/>
                                          </p:val>
                                        </p:tav>
                                      </p:tavLst>
                                    </p:anim>
                                    <p:anim calcmode="lin" valueType="num">
                                      <p:cBhvr>
                                        <p:cTn id="10" dur="1000" fill="hold"/>
                                        <p:tgtEl>
                                          <p:spTgt spid="10"/>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0"/>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0"/>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0"/>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1"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1429</TotalTime>
  <Words>3409</Words>
  <Application>Microsoft Office PowerPoint</Application>
  <PresentationFormat>On-screen Show (4:3)</PresentationFormat>
  <Paragraphs>569</Paragraphs>
  <Slides>66</Slides>
  <Notes>7</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Concourse</vt:lpstr>
      <vt:lpstr>Recognizing Textual Entailment</vt:lpstr>
      <vt:lpstr>Slide 2</vt:lpstr>
      <vt:lpstr>The Question is:</vt:lpstr>
      <vt:lpstr>Order of Presentation</vt:lpstr>
      <vt:lpstr>Textual Entailment</vt:lpstr>
      <vt:lpstr>Probilistic Interpretation</vt:lpstr>
      <vt:lpstr>Role of knowledge</vt:lpstr>
      <vt:lpstr>Motivation</vt:lpstr>
      <vt:lpstr>Why textual entailment?</vt:lpstr>
      <vt:lpstr>Why Textual Entailment a Challenge?</vt:lpstr>
      <vt:lpstr>Why Textual Entailment a Challenge?</vt:lpstr>
      <vt:lpstr>Why Textual Entailment a Challenge?</vt:lpstr>
      <vt:lpstr>Basic Process of Textual Entailment</vt:lpstr>
      <vt:lpstr>PASCAL RTE Challenges</vt:lpstr>
      <vt:lpstr>PASCAL RTE Challenges</vt:lpstr>
      <vt:lpstr>PASCAL RTE Challenges</vt:lpstr>
      <vt:lpstr>PASCAL RTE Challenges</vt:lpstr>
      <vt:lpstr>PASCAL RTE Challenges</vt:lpstr>
      <vt:lpstr>Slide 19</vt:lpstr>
      <vt:lpstr>Slide 20</vt:lpstr>
      <vt:lpstr>Slide 21</vt:lpstr>
      <vt:lpstr>Slide 22</vt:lpstr>
      <vt:lpstr>Slide 23</vt:lpstr>
      <vt:lpstr>Slide 24</vt:lpstr>
      <vt:lpstr>Slide 25</vt:lpstr>
      <vt:lpstr>To our surprise…</vt:lpstr>
      <vt:lpstr>Basic Representations</vt:lpstr>
      <vt:lpstr>RTE recognizing approaches</vt:lpstr>
      <vt:lpstr>Our Intuition</vt:lpstr>
      <vt:lpstr>Stand alone is challange</vt:lpstr>
      <vt:lpstr>Slide 31</vt:lpstr>
      <vt:lpstr>Predicate-argument structures </vt:lpstr>
      <vt:lpstr>Things we need to know ::</vt:lpstr>
      <vt:lpstr>Levin’s classes </vt:lpstr>
      <vt:lpstr>VerbNet (VN)</vt:lpstr>
      <vt:lpstr>Slide 36</vt:lpstr>
      <vt:lpstr>Predicate Argument based Algorithm</vt:lpstr>
      <vt:lpstr>Slide 38</vt:lpstr>
      <vt:lpstr>Slide 39</vt:lpstr>
      <vt:lpstr>Slide 40</vt:lpstr>
      <vt:lpstr>Slide 41</vt:lpstr>
      <vt:lpstr>Slide 42</vt:lpstr>
      <vt:lpstr>Slide 43</vt:lpstr>
      <vt:lpstr>Some of pairs solved successfully by this algorithm..</vt:lpstr>
      <vt:lpstr>Slide 45</vt:lpstr>
      <vt:lpstr>Result of Predicate Argument Structure </vt:lpstr>
      <vt:lpstr>Machine Learning Approach</vt:lpstr>
      <vt:lpstr>What we need</vt:lpstr>
      <vt:lpstr>Distance Feature </vt:lpstr>
      <vt:lpstr>Entailment Triggers</vt:lpstr>
      <vt:lpstr>Pair feature</vt:lpstr>
      <vt:lpstr>Pair Feature continued..</vt:lpstr>
      <vt:lpstr>Pair Feature continued..</vt:lpstr>
      <vt:lpstr>Application</vt:lpstr>
      <vt:lpstr>Question Answering (QA)</vt:lpstr>
      <vt:lpstr>Information Extraction (IE)</vt:lpstr>
      <vt:lpstr>Information Retrieval (IR)</vt:lpstr>
      <vt:lpstr>Machine Translation (MT) </vt:lpstr>
      <vt:lpstr>Paraphrase Acquisition (PP)</vt:lpstr>
      <vt:lpstr>Conclusion</vt:lpstr>
      <vt:lpstr>Future Work</vt:lpstr>
      <vt:lpstr>References</vt:lpstr>
      <vt:lpstr>References</vt:lpstr>
      <vt:lpstr>References</vt:lpstr>
      <vt:lpstr>Slide 65</vt:lpstr>
      <vt:lpstr>Slide 66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Recognizing Textual Entailment</dc:title>
  <dc:creator>Ankit</dc:creator>
  <cp:lastModifiedBy>Ankit</cp:lastModifiedBy>
  <cp:revision>191</cp:revision>
  <dcterms:created xsi:type="dcterms:W3CDTF">2012-10-07T09:39:21Z</dcterms:created>
  <dcterms:modified xsi:type="dcterms:W3CDTF">2012-11-16T18:02:19Z</dcterms:modified>
</cp:coreProperties>
</file>