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406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90" r:id="rId21"/>
    <p:sldId id="391" r:id="rId22"/>
    <p:sldId id="333" r:id="rId23"/>
    <p:sldId id="338" r:id="rId24"/>
    <p:sldId id="339" r:id="rId25"/>
    <p:sldId id="340" r:id="rId26"/>
    <p:sldId id="341" r:id="rId27"/>
    <p:sldId id="342" r:id="rId28"/>
    <p:sldId id="334" r:id="rId29"/>
    <p:sldId id="335" r:id="rId30"/>
    <p:sldId id="336" r:id="rId31"/>
    <p:sldId id="361" r:id="rId32"/>
    <p:sldId id="372" r:id="rId33"/>
    <p:sldId id="371" r:id="rId34"/>
    <p:sldId id="364" r:id="rId35"/>
    <p:sldId id="373" r:id="rId36"/>
    <p:sldId id="356" r:id="rId37"/>
    <p:sldId id="357" r:id="rId38"/>
    <p:sldId id="375" r:id="rId39"/>
    <p:sldId id="343" r:id="rId40"/>
    <p:sldId id="346" r:id="rId41"/>
    <p:sldId id="347" r:id="rId42"/>
    <p:sldId id="377" r:id="rId43"/>
    <p:sldId id="363" r:id="rId44"/>
    <p:sldId id="392" r:id="rId45"/>
    <p:sldId id="365" r:id="rId46"/>
    <p:sldId id="344" r:id="rId47"/>
    <p:sldId id="345" r:id="rId48"/>
    <p:sldId id="348" r:id="rId49"/>
    <p:sldId id="367" r:id="rId50"/>
    <p:sldId id="369" r:id="rId51"/>
    <p:sldId id="337" r:id="rId52"/>
    <p:sldId id="352" r:id="rId53"/>
    <p:sldId id="394" r:id="rId54"/>
    <p:sldId id="332" r:id="rId55"/>
    <p:sldId id="366" r:id="rId56"/>
    <p:sldId id="395" r:id="rId57"/>
    <p:sldId id="396" r:id="rId58"/>
    <p:sldId id="397" r:id="rId59"/>
    <p:sldId id="398" r:id="rId60"/>
    <p:sldId id="401" r:id="rId61"/>
    <p:sldId id="402" r:id="rId62"/>
    <p:sldId id="403" r:id="rId63"/>
    <p:sldId id="299" r:id="rId64"/>
    <p:sldId id="300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85" r:id="rId74"/>
    <p:sldId id="405" r:id="rId75"/>
    <p:sldId id="386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16:11.0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6044 11552 1 0,'73'-32'25'0,"-44"-28"4"15,1 14-19-15,-9 15 1 16,-30-7 1-16,-10 21-1 16,-31-4 1-16,-9 24-1 15,-29-3-3-15,0 25-2 16,-12 4-4-16,3 17 0 15,9 10-2-15,15 13 0 16,27 10 0-16,25 11 0 16,31 2 0-16,34 6 0 15,25 4 1-15,20 9-1 0,5-7 2 16,2-4-2-16,-10-10 2 16,-17-2-1-16,-31-11 2 15,-19-4-2-15,-38-21 1 16,-19-6 0-16,-22-15 0 15,-18-12-1-15,-6-17 0 16,-6-14-2-16,8-13-5 16,1-19-9-16,20-12-19 15,25 12-2-15,-4-19 0 16</inkml:trace>
  <inkml:trace contextRef="#ctx0" brushRef="#br0" timeOffset="671.8757">6857 12349 27 0,'-34'4'30'15,"28"21"3"-15,-23-25-2 16,29 0-30-16,0 0-3 16,0 21 1-16,0-21 0 15,40 8 2-15,1-12 0 16,12-6 2-16,14-9-1 16,2-6 2-16,7-2 0 15,-5-15-1-15,2 4 1 16,-27-12-1-16,-2 9 0 0,-27 1-1 15,-15 11 0-15,-21 2-2 16,-12 18 1-16,-15 16 0 16,-17 13-1-16,-4 24 1 15,-11 19-1-15,5 12 1 16,10 6-1-16,15 7 1 16,16-2-1-16,28-9 1 15,27-10 0-15,32-26-1 16,29-18 1-16,25-25 1 0,23-19-1 15,10-25 0 1,7-20 0-16,-7-26 0 16,-5-17 0-16,-18-24-1 15,-20-13 1-15,-26-9 0 0,-23 5 0 16,-22 6-1-16,-22 19 2 16,-17 16 0-16,-12 32-1 15,-12 37 0-15,-9 44-1 16,-7 34 1-16,-1 29-1 15,6 23 0-15,8 20 0 16,5 22 1-16,12 12-1 16,21 0 0-16,25-2 0 15,21-7 1-15,15-12-1 0,18-14-1 16,5-23-1-16,11-18-9 16,-20-30-23-16,-8-44-3 15,-2-21-1-15,-36-34 0 16</inkml:trace>
  <inkml:trace contextRef="#ctx0" brushRef="#br0" timeOffset="828.1259">7731 12011 44 0,'-50'-11'34'0,"14"-20"2"15,65 8-3-15,41-6-31 16,34 2-4-16,28-11-11 15,13-6-20-15,23 26-2 0,-15-18 1 0</inkml:trace>
  <inkml:trace contextRef="#ctx0" brushRef="#br0" timeOffset="1625.0027">10722 12011 11 0,'-54'-32'33'16,"54"32"-1"-16,-53 19 3 15,18 13-20-15,16 24-8 0,-15-2-2 16,11 17-3-16,-6 0 1 16,8 4-1-16,0-12 2 15,25-3-2-15,6-24 1 16,32-7 1-16,19-29-1 15,27-10 0-15,7-28 1 16,14-10 0-16,-13-19-2 16,-2-2 1-16,-22-6-3 15,-26 4 2-15,-34 9-2 16,-26 10 2-16,-22 12-3 0,-2 11 2 16,0 10-1-1,11 4 0-15,27-4 0 16,30-6-1-16,37-10 1 0,35-15 0 15,22-11 0-15,12-12 1 16,3-14 0-16,-9-9 0 16,-24-5 0-16,-26 8 0 15,-38 7 0-15,-34 15-1 16,-29 17 1-16,-16 20-2 16,-14 36 1-16,-3 36-1 15,4 50 0-15,8 39 0 16,10 44 1-16,13 36-1 0,15 41 1 15,8 30 0 1,9 12 1-16,4-4 1 16,-3-27-1-16,-7-26 0 0,-7-43 1 15,-15-37-1-15,-16-59 2 16,-13-57-2-16,-13-52-1 16,-4-33 0-16,0-33-1 15,3-25 1-15,14-24-1 16,6-16 0-16,30-4 0 15,10 6 0-15,19 10-2 16,2-8-10-16,35 15-25 16,7 27-1-16,9 12-1 15,18 30 1-15</inkml:trace>
  <inkml:trace contextRef="#ctx0" brushRef="#br0" timeOffset="2042.7896">14686 11159 31 0,'-44'-14'32'16,"46"53"3"-16,-19 11-1 0,4 34-32 15,5 31 0-15,-7 16 1 16,5 26 1-16,-15 3 0 16,4 9 0-16,-6-10-1 15,8-17-1-15,4-19-1 16,5-27-3-16,16-12-7 16,2-38-16-16,13-32-10 0,29-14-1 15,-6-39 0-15</inkml:trace>
  <inkml:trace contextRef="#ctx0" brushRef="#br0" timeOffset="2200.771">15201 12098 9 0,'30'5'30'0,"-24"-24"1"16,32 8-14-1,8 3-7-15,13-11-2 0,24 5-1 16,5-7-9-16,15 8-23 15,-17-26-6-15,31 24 0 16</inkml:trace>
  <inkml:trace contextRef="#ctx0" brushRef="#br0" timeOffset="2482.0217">17314 11589 32 0,'23'17'35'15,"-52"-7"0"-15,-13 30-1 16,-29 0-31-16,-13 10-3 16,2 6-1-1,7 13 1-15,16 6 1 16,30 4 0-16,29 3-1 0,27-5 2 16,25 4-1-16,7-10 1 15,6 0 1-15,-17-12 1 16,-8-3-1-16,-36-12 0 15,-23-6 0-15,-25-11-2 16,-14-13-5-16,-1-12-27 16,2 0-5-16,-10-22-2 0,32 1 1 15</inkml:trace>
  <inkml:trace contextRef="#ctx0" brushRef="#br0" timeOffset="2919.5236">17522 12142 21 0,'63'-10'33'15,"12"35"2"-15,-25-6-1 16,-20 20-28-16,7 24-3 16,-14 8 1-16,-2 23 1 15,-23 4 0-15,-4 10-1 16,-15-16 0-16,13-4 0 15,-13-19-2-15,14-9 2 16,-7-26-1-16,14-34 0 16,-17-4 0-16,4-28-1 15,-1-26-1-15,-3-11 0 16,2-21 0-16,7-25-2 0,10-16 0 16,17-13 0-16,21-2-1 15,16-2 0-15,20 20-1 16,16 11 2-16,4 34-1 15,1 31 1-15,-9 37 0 16,-13 34 1-16,-26 29 0 16,-22 21 0-16,-33 6 1 15,-24 8-1-15,-22-5 2 16,-15-14-4-16,-5-1-11 16,-5-23-24-16,-1-34 0 0,28-8-1 15,8-34 1-15</inkml:trace>
  <inkml:trace contextRef="#ctx0" brushRef="#br0" timeOffset="3701.9154">19574 11823 31 0,'-46'-33'36'16,"18"5"-5"-16,5 14-10 0,-6-7-6 15,29 21-6 1,-46 19-3-16,12 18-3 0,-5 11-3 15,-8 17 2-15,-5 14-1 16,2 9 1-16,-5-2 0 16,7 1-1-16,12-20 1 15,20-6-1-15,9-18 2 16,26-11-2-16,10-26 2 16,20-14-2-16,1-28 0 15,15-12 1-15,-8-17-2 16,-1-10 1-16,-16-2-1 15,-4 4 0-15,-13 8-2 0,-15 19 1 16,-8 46 1 0,0 0-1-16,-19 40 1 15,9 27 0-15,6 14 0 16,4 15 0-16,10 4 1 0,5 1-1 16,14-14 1-16,15-16-1 15,4-21 0-15,3-25-2 16,1-18-2-16,-8-35-1 15,2-11-1-15,-17-34-2 16,5-9-1-16,-24-22 1 16,11 14 0-16,-14-8 2 0,7 25 1 15,-5 8 2-15,14 30 3 16,6 27 2 0,13 31 3-16,8 31 0 15,3 8 1-15,5 22-1 16,-3-5 1-16,-3 13 0 15,-20-15 0-15,-9 1-1 16,-27-28-2-16,-15-15 0 16,-17-22 0-16,1-18-1 15,-9-26 0-15,12-21 0 16,11-21-2-16,21-15 0 16,29-10 0-16,22-6-3 15,20 12-1-15,2-10-5 0,24 33-13 0,-11 0-6 16,8 21-3-16,-12 10 2 15,-2 20 3-15</inkml:trace>
  <inkml:trace contextRef="#ctx0" brushRef="#br0" timeOffset="3936.3102">21007 11714 50 0,'26'21'26'16,"-26"-21"-2"-16,-9 46-4 16,-8-23-9-16,13 21-5 15,-8-4-4-15,10 14 0 16,2-4-2-16,6 4 1 15,9-6 1-15,1-6 0 16,7-9 0-16,3-10 0 16,-10-12 1-16,7-11-1 15,-23 0 0-15,13-36-1 0,-21 11-2 16,-5 0 0-16,-8 2-3 16,-8-4-4-16,12 19-13 15,-12 6-15-15,-13-11-1 16,12 19 0-16</inkml:trace>
  <inkml:trace contextRef="#ctx0" brushRef="#br0" timeOffset="4233.1683">20991 11982 25 0,'35'-13'33'16,"-28"-16"4"-16,-14 2-20 15,7 27-6-15,-35-25 0 16,-3 33-3-16,-35-2-3 15,-3 17-1-15,-8 6-2 16,7 15-1-16,8 13 0 0,25 12-1 16,29 8 1-1,30 4-1-15,22 5 1 16,20 1 0-16,6-7 2 0,0-3-1 16,-9-19 1-16,-16-8 1 15,-36-16-2-15,-17-9 1 16,-29-21-1-16,-14-8-2 15,-1-7-5-15,-10-24-9 16,29 6-7-16,4-21-9 16,32-7-9-16,29 5 1 15</inkml:trace>
  <inkml:trace contextRef="#ctx0" brushRef="#br0" timeOffset="4525.8463">21070 12355 27 0,'44'23'33'0,"-18"-8"-3"16,-1-3-9-16,10 9-7 15,1-19-5-15,23 4-3 16,1-16-1-16,20 2 0 16,0-19-2-16,8-11 0 15,-9-16-2-15,-7-7 1 16,-26-8 0-16,-19 5-1 0,-31 3 0 16,-26 11 0-16,-24 19 0 15,-15 27 0-15,-15 24 0 16,-2 28-1-1,13 19 1-15,12 15-1 0,25 7 2 16,30-1-4-16,33-5 2 16,21-24-11-16,36-17-25 15,29-9-2-15,7-35 0 16,22-6 0-16</inkml:trace>
  <inkml:trace contextRef="#ctx0" brushRef="#br0" timeOffset="5072.914">23646 11522 38 0,'0'0'34'0,"7"34"0"16,-5 39-8-16,17 4-28 15,10 15 0 1,7 14 3-16,1 11-1 0,-1-4 1 16,-5-5 0-16,3-18 1 15,0-13 0-15,-5-24 3 16,6-12 0-16,-5-36 0 15,12-16 0-15,-11-39-1 16,13-13 1-16,-8-33-1 16,12-16-1-16,-10-22-1 15,0-8-2-15,-3 4 0 16,-12 7-1-16,4 24-3 0,-18 5-5 16,14 44-4-16,-19 6-6 15,21 50-3-15,-25 2-4 16,38 41-1-16,-17 5 1 15</inkml:trace>
  <inkml:trace contextRef="#ctx0" brushRef="#br0" timeOffset="6166.6919">24749 12082 1 0,'44'71'13'0,"-6"-15"0"16,10-16 3-16,11-9 1 15,-1-25 0-15,18-2 1 16,-11-29-2-16,14 2-1 15,-20-27-5-15,14 4-2 0,-24-16-4 16,-5 8-1-16,-23-1-2 16,-13 9 1-1,-27 11-1-15,-10 16 0 0,-15 21 0 16,-7 23-1-16,-5 23 1 16,-5 19-1-16,7 8 1 15,5 13-1-15,20 2 1 16,14-3-1-16,22-10 2 15,20-14-2-15,19-21 0 16,27-17 1-16,26-23 0 16,18-17-1-16,17-22 2 15,7-15-2-15,3-13-1 16,3-6 2-16,-15-4-2 16,-16 4 2-16,-28 10-2 0,-26 5 1 15,-26 12-2 1,-32 15 2-16,-27 16 0 15,-21 20 0-15,-12 16-1 16,-14 20 1-16,-7 16 0 0,4 16 0 16,8 11 1-16,21 1-1 15,20-3 2-15,24-5-1 16,24-18 3-16,32-18-3 16,26-26 1-16,21-17 0 15,18-27 0-15,11-21-1 16,9-27-1-16,1-21 1 15,-8-23-1-15,-12-19 0 0,-17-6 0 16,-17 4 0 0,-23 11-1-16,-17 20 1 0,-19 26 0 15,-18 33-1 1,-11 50 1-16,-23 25 0 16,-5 42-1-16,5 22 1 0,-6 12-1 15,6 13 2-15,-8 5 0 16,-1-8 0-16,9-13 0 15,0-19-1-15,-6-20 0 16,-7-22-1-16,-4-18 1 16,-14-27-2-16,1-21-1 15,-5-17 2-15,-1-11-3 16,2-7 3-16,13-3 0 16,9 2 0-16,24 9-1 15,20 10 2-15,22 17 0 16,19 14 0-16,24 15 1 15,10 15-1-15,-1 8 0 0,10 12 1 16,-12 5 1-16,-9 8-1 16,-18 0 2-16,-10 2-2 15,-15-8 0-15,-10-7 0 16,-4-8 1-16,2-6-1 16,2-11-1-16,6-12 1 15,8-12-2-15,7-7 1 16,-4-4-1-16,2 2 1 15,-3-2-2-15,-6 0 2 16,-8 6-2-16,0 9 2 16,-21 10-1-16,38 2 1 15,4 4 1-15,10 4-1 16,20 13 1-16,3 9-1 0,13 5 2 16,0 11-1-16,-8 9 0 15,-7 5 0-15,-22 5-1 16,-18 2 1-1,-18-2 0-15,-7-7-1 0,-6-6 0 16,7-6 1-16,16-8-2 16,10-9 1-16,20 3-4 15,4-22-7-15,35 9-19 16,-8 0-9-16,-11-11 0 16,3 3-1-16</inkml:trace>
  <inkml:trace contextRef="#ctx0" brushRef="#br0" timeOffset="7619.7947">9944 5543 23 0,'23'-25'27'0,"-46"-34"0"16,2 11-23-16,-8 0 1 15,-9-6-2-15,-12 0 2 16,-17-3-2-16,-13 3 1 15,-14-2 0-15,0 4-1 16,-17-1 0-16,2 10-1 16,-9 3-1-16,3 15 0 15,-2 10-1-15,-1 15 0 16,1 17 0-16,-7 21 0 16,5 18 0-16,-3 17-1 15,3 23 1-15,3 17 0 0,1 22 0 16,6 22 1-1,4 20 0 1,5 22 1-16,3 11 0 0,5 16 0 0,8 10 0 16,0 14 0-16,15 7-1 15,6-3 1-15,17 3 0 16,13-4-1 0,22-1-1-16,17-1 1 0,20-7 0 15,24-15 0-15,17-12 0 16,19-10-1-16,14-23 0 15,14-17 0-15,16-25 1 16,14-21-1-16,5-32 1 16,4-15 0-16,0-33 0 15,4-24 1-15,-8-27 0 16,8-24 0-16,-14-26 1 16,4-20-1-16,-9-22 0 0,-2-17 0 15,-6-25 0-15,-6-12-1 16,-11-18 0-1,-12-11 1-15,-20-14-2 16,-9-5 0-16,-20-9 0 0,-14-10 0 16,-13-3 1-16,-15 1-1 15,-10-7 0-15,-14 2-1 16,-7-10 2-16,-11 0-1 16,-12 5 1-16,-12 9-1 15,-9 9 0-15,-17 13 0 16,-12 14 0-16,-15 10-2 0,-2 38-9 15,-22 17-22-15,-20 4-3 16,9 39 0-16,-32 7 0 16</inkml:trace>
  <inkml:trace contextRef="#ctx0" brushRef="#br0" timeOffset="9527.5649">14292 5340 6 0,'-11'-56'30'16,"24"27"-2"-16,-36-38 2 16,18 19-25-16,-24-6-6 15,-4 6 1-15,-9-5 0 16,-7 1 0-16,-9 0 0 15,-7 2 1-15,-9 8-1 16,-1 1 1-16,-11 11-1 0,2 9 0 16,-8 13 0-16,-2 16-1 15,-3 20 0-15,1 24 0 16,-3 15 1-16,5 22-2 16,-2 16 2-16,-1 20 0 15,3 17 0-15,-3 12 0 16,3 15 1-16,2 9 1 15,8 12 0-15,0 8 1 16,11 15 0-16,8 4 0 16,10 17 0-16,7 4 0 15,15 4-1-15,3 2 1 16,11 6-1-16,7 1-1 16,10 3 0-16,10-7-1 15,11-9 1-15,6-11 0 16,19-6 0-16,15-12-2 15,14-13 2-15,19-14-1 16,19-17 1-16,22-19-1 16,15-15 1-16,20-26-1 0,12-22 1 15,13-26-1-15,4-26 1 16,2-35 0-16,-2-28 1 16,-2-30-1-16,-4-24 1 15,-15-27 0-15,-8-20-1 16,-19-24 1-16,-5-16-1 15,-22-23 0-15,-13-11-1 16,-19-10 2-16,-19-6-1 16,-21-11-1-16,-16-6 0 15,-23-6 0-15,-18 0 0 0,-20 6 1 16,-17 0 0 0,-23 0-2-16,-19-5 0 0,-13 3 1 15,-16 6 1-15,-13 7-1 16,-6 5 1-16,-11 7-1 15,-3 11 0-15,-3 10 1 16,-9 18 0-16,-1 26-1 16,-2 18-3-16,3 42-16 15,1 34-15-15,-19 10-1 16,14 54 0-16</inkml:trace>
  <inkml:trace contextRef="#ctx0" brushRef="#br0" timeOffset="13455.1332">18689 5267 3 0,'-61'-37'5'0,"5"-1"-1"15,-1-16 0-15,13-3 0 16,0-9 1-16,9 1-2 16,1-2 1-16,-2-2-1 15,-8 7 0-15,-4 3-1 16,-11 13 0-16,-14 7-1 16,-13 12-1-16,-4 6 1 15,-15 14-1-15,-8 16 0 16,2 7 1-16,-11 18 0 0,5 14 1 15,0 19 0-15,1 14-1 16,-7 17 1-16,-3 15 0 16,2 20 0-16,-8 22 0 15,9 10 0-15,-1 16 1 16,11 11 0-16,12 11-1 16,15 10 2-16,17 14-2 15,19 9 1-15,22 6 0 16,16 0-1-16,18 2 2 15,19 1-1-15,13-3-1 16,21 0 0-16,14-6 0 16,15-19 0-16,17-11 0 15,19-18 0-15,24-17-1 0,16-27 0 16,16-18 0-16,17-30 0 16,11-19 0-16,10-27 0 15,8-12 0 1,-2-26 0-16,-2-12 0 0,-4-19 0 15,-12-12 0-15,-20-23 0 16,-9-15 0-16,-22-21 0 16,-4-25 0-16,-26-22 0 15,-9-16 0-15,-26-28 0 16,-9-16-1-16,-5-20 1 16,-15-16-1-16,-15-12 1 15,-13-1 0-15,-16-9-1 16,-8-3 1-16,-22-1 0 15,-19-4 0-15,-26 6 0 0,-22 9 1 16,-31 4-2-16,-21 6 1 16,-31 12 1-16,-24 15 0 15,-16 22-1-15,-13 28 1 16,-15 23-1-16,-4 32 0 16,1 30 0-16,11 33-2 15,22 34-4-15,6 13-11 16,28 17-17-16,43 36-1 15,21-13 0-15</inkml:trace>
  <inkml:trace contextRef="#ctx0" brushRef="#br0" timeOffset="14155.4186">19339 6065 19 0,'0'0'23'0,"4"-21"-10"16,30 0-17-16,24-4 2 16,26-9 2-16,25-5 2 15,30-9 1-15,26-2 0 16,28-7 0-16,23 1 1 15,10-3-1-15,11 5 1 16,0-2-1-16,-2 8 0 16,-28 6-1-16,-16 9 0 15,-32 3-2-15,-27 10-1 0,-33 5-2 16,-28 5-4-16,-37 3-2 16,-34 7-1-16,-19-10 1 15,-27-1 0-15,-23 1 2 16,-15-9 2-16,-15-2 4 15,-4-8 4-15,7-2 3 16,0-9 1-16,14 0 1 16,13 1 1-16,16 3-3 15,24 5 0-15,16 6-3 16,13 25 1-16,51-13-2 16,14 34 0-16,14 13-2 15,18 12 0-15,12 8 1 16,6 15 0-16,-10 4 0 0,-11 17 1 15,-35-5 0-15,-24 7 2 16,-43 2-1-16,-40 8 0 16,-49 3 0-16,-26 3 0 15,-32 3-4 1,-15-5-14-16,-17-18-13 16,43 10-1-16</inkml:trace>
  <inkml:trace contextRef="#ctx0" brushRef="#br0" timeOffset="15016.6221">23885 5403 22 0,'55'31'31'15,"-55"-31"2"-15,33 25-3 16,-33-25-31-16,9 29-4 15,-9-29 2-15,-21 28 0 16,-2-20 1-16,-13-4 0 0,-14-6 1 16,-3-10 2-16,-3-3 1 15,-5-14 1-15,11-1 2 16,4-13-2-16,12-5 1 16,19-13 0-16,15-4-3 15,15-1 0-15,14-7-1 16,13 6-1-16,11 2 0 15,14 11 0-15,6 8 0 16,5 13 0-16,-3 18 1 16,3 17 0-16,-7 17 0 15,-8 16 1-15,-9 20 1 16,-22 11-1-16,-20 20 1 16,-30 10 1-16,-16 10-1 15,-29 3 0-15,-17 4 0 0,-24-7-1 16,-10 0-1-16,-9-7 1 15,10-8-1-15,6-9-1 16,12-11 0-16,22-7 0 16,14-13 1-16,24-8-1 15,20-13 1-15,19-7 0 16,21-15 0-16,19-6 1 16,21-4 0-16,15-11 1 15,21-1 0-15,8-7-1 16,10 4 1-16,9-4-1 15,-2 7 0-15,-15-1-1 16,-11 7 0-16,-14 1 0 16,-23 3 0-16,-12 6-2 0,-22-10-4 15,0 6-10-15,-29 2-17 16,15-33-2-16,6 12 1 16</inkml:trace>
  <inkml:trace contextRef="#ctx0" brushRef="#br0" timeOffset="15538.4682">24973 5651 20 0,'0'0'25'0,"-27"0"-6"16,27 0-20-16,0 0 1 15,0 0 1-15,0 0 0 16,0 0 1-16,48 0 0 16,0-10 0-16,22-3 0 15,13-8 0-15,12-8-1 16,7-4-4-16,7-5-10 0,-16-18-13 16,16 25 0-16</inkml:trace>
  <inkml:trace contextRef="#ctx0" brushRef="#br0" timeOffset="15804.2258">26246 4996 14 0,'-61'31'12'16,"-11"13"-1"-16,-16 4 0 15,-6 6-4-15,0 13-1 16,10 4 0-16,19 6-1 15,29-10 0-15,24 6-2 16,24-8 0-16,20 0 1 16,12-5-1-16,6-4 1 15,-12-8 1-15,-9-2 0 16,-23 0-1-16,-20-2-2 16,-30 2-4-16,-21-8-6 15,-11-9-15-15,5 15-7 0,-25-40-1 16</inkml:trace>
  <inkml:trace contextRef="#ctx0" brushRef="#br0" timeOffset="16337.2682">26250 5680 23 0,'52'67'32'16,"-27"-15"1"-16,19 30 0 0,-16-5-31 15,1 19-2-15,0 2 1 16,-2 0-1-16,-10-6 1 16,-2-8-1-16,-7-11 1 15,-8-17 0-15,0-8 2 16,-2-21-1-1,0-6 1-15,2-21-1 0,0 0 0 16,-25-17 0-16,17-12-1 16,-7-13 0-16,0-12-2 15,1-13 0-15,-1-16 0 16,4-9 0-16,1-14-1 16,10-5 2-16,6-12-1 15,15 2 0-15,2 2 1 16,21 4-1-16,13 13 1 15,14 12-1-15,11 17 1 0,16 19-1 16,1 24 1-16,6 24-1 16,-11 21 1-1,-14 27 1-15,-24 22-1 0,-35 16 1 16,-35 13-1-16,-45 12 1 16,-33 3-1-16,-24 1-2 15,-22-13-6-15,12-13-15 16,17-12-10-16,-2-37-1 15,48-7 1-15</inkml:trace>
  <inkml:trace contextRef="#ctx0" brushRef="#br0" timeOffset="17499.2735">27589 5739 7 0,'0'0'31'15,"-21"-42"1"-15,11 13-7 16,-9 4-14-16,-13-11-2 16,11 9-1-1,-8-8-2-15,8 10-1 0,-10-4-1 16,10 10-1-16,-7-4-1 15,3 8 0-15,-8 1-1 16,-5 5 1-16,-4 9-2 16,-2 7-1-16,0 15 1 15,0 12-1-15,6 14 1 16,9 8-2-16,8 11 2 16,13 2-1-16,10 0 1 15,4-5 0-15,9-13 0 0,6-16 0 16,2-20 1-16,6-15 0 15,7-21-1-15,6-8 1 16,-5-15 0-16,1 0 1 16,-4-6-1-16,-3 8 0 15,-8 4 0-15,-8 16-1 16,-15 22 1-16,0 0-1 16,-4 22 1-16,-3 16-2 15,1 12 1-15,4 4 0 16,4 9-1-16,4-5 2 15,11-1-2-15,6-13 1 16,13-7 0-16,1-16 0 16,10-13 0-16,-1-16 0 0,-2-13 0 15,-2-14 1-15,-5-15-1 16,-1-11 0-16,-7-12 0 16,3-2 0-16,6 0-1 15,6 8 1-15,12 17-1 16,18 12 1-16,14 28 0 15,10 18 0-15,1 24 0 16,-5 18 0-16,-8 12 0 16,-19 7 0-16,-23-2 0 15,-23-2 0-15,-27-9-1 16,-15-14 2-16,-17-11-1 16,-6-16 1-16,-2-22 0 15,6-16 0-15,11-18 0 0,14-16 0 16,21-16 0-16,17-10-1 15,21-11-1-15,21 0 1 16,15 4-1-16,6 3 1 16,14 11-1-16,3 5 1 15,0 17 0-15,-9 6-1 16,-4 13 2-16,-16 5-1 16,-16 8 0-16,-16 5 0 15,-42 17 0-15,0 0 0 16,-35 2 0-16,-18 19 0 15,-5 8-1-15,1 11 1 16,15 6 0-16,19 6 0 0,23 4 0 16,29 5 0-1,26 1 0-15,12 7 1 0,0 0 0 16,-8 10 0 0,-24 3 0-16,-20 12 0 15,-30-3 0-15,-27-1 0 0,-10-6-1 16,-7-18 1-16,7-11-2 15,18-26 1-15,34-29 0 16,28-25 0-16,43-27 1 16,36-19-2-16,27-21 2 15,21-12-1-15,4-13 1 16,-6 0-1-16,-25-2 0 16,-33 6 1-16,-37 11-1 15,-43 14 1-15,-44 24 0 16,-38 32 0-16,-28 28 0 15,-10 31 2-15,1 34-3 16,16 20-3-16,41 21-2 0,18-8-10 16,61 2-17-16,39-4-7 15,29-29 2-15,39-5-1 16</inkml:trace>
  <inkml:trace contextRef="#ctx0" brushRef="#br0" timeOffset="18446.3324">22286 7789 19 0,'11'-28'31'16,"-16"-5"-2"-1,3 12-8-15,2 21-7 16,0 0-4-16,0 0-3 15,-4 56-2-15,0 15-1 16,-11 21 0-16,1 40 0 16,-18 20 1-16,5 36-2 15,-11 2 0-15,5 4-1 16,-1-15-1-16,9-16 0 16,8-31-2-16,5-28 0 0,12-29-3 15,-3-43-14-15,3-32-17 16,0 0-3-16,9-55 3 0</inkml:trace>
  <inkml:trace contextRef="#ctx0" brushRef="#br0" timeOffset="18696.3087">22556 7889 31 0,'38'8'31'0,"-38"-8"2"0,17 23-12 15,-11 29-18-15,-8 23 3 16,4 36 0 0,-19 16 1-16,5 40-1 15,-13 6 1-15,6 24-2 0,-6-12-1 16,6-5-1-16,4-28-3 16,3-27 1-16,7-31-3 15,-5-46-21-15,10-48-12 16,0 0-3-16,21-54 1 15</inkml:trace>
  <inkml:trace contextRef="#ctx0" brushRef="#br0" timeOffset="19602.5611">18052 9239 25 0,'0'-33'20'16,"0"33"-4"-1,17-27-3-15,-17 27-2 0,19 8-4 16,-9 15-2-16,13 23-1 16,4 4 0-16,11 17 0 15,0 2 0-15,16 14 1 16,1-8-2-16,10-2-1 15,2-16 0-15,10-12 1 16,5-17-1-16,6-12 0 16,7-18 0-16,3-10 0 15,-10-9 0-15,-4-2 0 0,-15-4 0 16,-14 0-1-16,-18-5-1 16,-18 1 0-16,-23 4-1 15,-13 0-1-15,-10 2 1 16,-11 2-1-16,-2 2 0 15,-1 2 0-15,7 11 0 16,0-1 0-16,34 9 1 16,-25 13 0-16,38 10 0 15,14 10 1-15,13 11-1 16,12 10 1-16,-1 9 1 16,7 6 1-16,-7 2 0 15,-9 2 1-15,-21-8-2 16,-15-3 1-16,-23-8-1 15,-10-10-2-15,-5-2-13 0,-5-9-18 16,-14-39-2-16,26 4 1 16</inkml:trace>
  <inkml:trace contextRef="#ctx0" brushRef="#br0" timeOffset="20024.4357">19595 9512 24 0,'42'34'31'0,"-42"-34"2"15,46 63-1-15,-19-11-31 16,-6 10 1-16,10 18 2 0,-12 5 0 16,4 11 0-1,-6-6-1-15,4-2 0 16,-4-15-1-16,4-11 1 15,-2-20-1-15,4-19 1 0,-2-29-1 16,4-15 1-16,2-29-1 16,2-11 1-16,-6-20 0 15,5-13-2 1,-12-17 0-16,-1 5-1 0,-11 4 0 16,-8 10 0-16,-6 12 0 15,-3 16-1-15,-4 22-1 16,-2 25 1-16,19 17 0 15,-31 44 1-15,27 4-1 16,10 2 0-16,13 4 1 16,12-3 0-16,22-8-1 15,12-24-8-15,17-21-24 0,12-2-4 16,-17-32 1-16,7 7-1 16</inkml:trace>
  <inkml:trace contextRef="#ctx0" brushRef="#br0" timeOffset="20714.336">23093 8552 28 0,'29'-8'33'16,"-29"8"2"-16,36-2-13 0,-7 37-13 15,-10 9-3 1,6 27 1-16,-14 11-2 15,-1 14 0-15,-10-5-2 0,7 3 0 16,-14-10-2-16,7-15 0 16,9-25 0-16,5-24 0 15,16-32 0-15,18-21 1 16,9-26-1-16,5-14 0 31,3-19 1-31,5-10-1 0,-16-13 1 0,-10-6 0 16,-15 8-2-16,-16 13 0 15,-21 15-1-15,-13 14 1 0,-13 23-3 16,-4 21 3-16,-1 31 0 16,-1 25-2-16,4 21 3 15,13 11-1-15,8 5 1 16,24 3-2-16,20-4 2 16,19-11-1-16,28-20 0 15,12-20-3-15,27-1-8 16,-18-24-17-16,12-16-8 15,0 6-1-15,-21-14 0 16</inkml:trace>
  <inkml:trace contextRef="#ctx0" brushRef="#br0" timeOffset="20964.3371">24638 8233 18 0,'0'-54'27'15,"17"12"-16"-15,1 15-2 16,-7 4 3 0,10 31 2-16,-17 13 1 15,11 38 0-15,-26 1-4 16,18 30-3-16,-16 4 1 16,9 25-3-16,-12 8-4 15,3 3-2-15,7-7-4 0,-6-19-4 0,16 2-5 16,-12-30-6-16,17-16-11 15,3-18-6-15,-16-42 1 16</inkml:trace>
  <inkml:trace contextRef="#ctx0" brushRef="#br0" timeOffset="21167.4613">25084 8193 10 0,'-6'-56'30'0,"6"56"-2"15,0 0-10-15,-6 54-4 16,-3 21-4-16,-5 11 0 16,7 27 0-16,-9 6-1 15,7 18-4-15,-3-1-5 0,1-13-4 16,13 0-10-16,-4-14-18 16,-2-36-3-16,19-2 0 15</inkml:trace>
  <inkml:trace contextRef="#ctx0" brushRef="#br0" timeOffset="21465.6976">25539 9012 33 0,'0'29'34'15,"13"29"-1"-15,-24-10 0 16,9 9-33-16,4 9 0 15,9-5 0-15,3-5 1 16,9-10-1-16,13-4 1 16,6-13 1-16,8-6 0 15,-4-15 0-15,7-10 0 16,-11-19 1-16,-5-10 0 16,-22-19 0-16,-9-8-2 15,-27-9 1-15,-14-2-1 16,-11 2-1-16,-15-2-2 15,4 23-5-15,-14-2-17 0,6 9-11 16,27 24-2-16,-4-8 2 16</inkml:trace>
  <inkml:trace contextRef="#ctx0" brushRef="#br0" timeOffset="21684.4277">26407 8849 33 0,'21'-27'33'16,"17"14"2"-16,-11-22-2 15,19-1-31-15,17 5-2 16,17 0 1-16,14 1 1 16,4 1 0-16,7 8-3 15,0 9-12-15,-2 10-19 16,-30-17-3-16,9 25 2 0</inkml:trace>
  <inkml:trace contextRef="#ctx0" brushRef="#br0" timeOffset="21871.9247">26560 9135 20 0,'-80'31'32'0,"51"5"1"16,6-36 0-16,46-5-30 15,36-3 0-15,27-13-1 16,25-8-1-16,12 0-4 16,5-15-8-16,19-2-12 15,12 13-10-15,-25-22 0 0</inkml:trace>
  <inkml:trace contextRef="#ctx0" brushRef="#br0" timeOffset="22310.1927">28457 8673 26 0,'23'13'33'16,"-44"-21"1"-16,21 8-8 15,-44-7-15-15,-2-13-4 16,4 3-2-16,-17-17-1 16,9 7 0-16,-2-17-1 15,20 5 1-15,5-7-3 16,14-2 2-16,15-4-4 15,17 4 2-15,15 6-3 16,12 6 2-16,10 11-3 16,3 11 2-16,2 18 3 15,-2 21-3-15,-15 15 3 16,-13 18-1-16,-18 13 2 16,-22 17-1-16,-20 6 1 0,-15 12 0 15,-17-6-1-15,-4 0 1 16,-8-10-2-16,10-10 2 15,4-18-2-15,19-10 1 16,7-16 0-16,27-15-1 16,6-21 1-16,69-2-1 0,6-13 0 15,22-4-1-15,12-4 1 16,12-4-2-16,13 4 0 16,-6-4-4-16,0 23-7 15,-44-9-19-15,-23 11-7 0,-3 15-2 16,-28 1 1-16</inkml:trace>
  <inkml:trace contextRef="#ctx0" brushRef="#br0" timeOffset="22711.0561">29518 9926 14 0,'0'0'31'15,"35"8"3"-15,-60-2-3 16,-30-12-22-16,-7 14-1 16,-47-10 1-16,-21 17-2 15,-53-9 0-15,-20 15-1 0,-40-8-2 0,-25 7 0 16,-41-7 0-16,-24 8 0 16,-36-7-2-16,-29 7 1 15,-25-2-2-15,-3 2 1 16,-10-2-1-16,17 0 0 15,29-3 0-15,32 1-1 16,43-11 1-16,47-2-1 16,48-4 0-16,44-2 1 15,44-4-1-15,31 2 0 16,32-2 0-16,21-1 0 16,27 7 0-16,21 0-1 0,0 0 1 15,50-6-2-15,0 17-7 16,-8-3-28-16,9-12-1 15,7 6-1-15,-10-19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52:17.77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7">
        <inkml:traceFormat>
          <inkml:channel name="X" type="integer" max="1023" units="cm"/>
          <inkml:channel name="Y" type="integer" max="1023" units="cm"/>
          <inkml:channel name="T" type="integer" max="2.14748E9" units="dev"/>
        </inkml:traceFormat>
        <inkml:channelProperties>
          <inkml:channelProperty channel="X" name="resolution" value="38.88255" units="1/cm"/>
          <inkml:channelProperty channel="Y" name="resolution" value="61.96245" units="1/cm"/>
          <inkml:channelProperty channel="T" name="resolution" value="1" units="1/dev"/>
        </inkml:channelProperties>
      </inkml:inkSource>
      <inkml:timestamp xml:id="ts1" timeString="2015-06-11T02:38:42.227"/>
    </inkml:context>
  </inkml:definitions>
  <inkml:trace contextRef="#ctx0" brushRef="#br0">4396 1437 12 0,'0'0'28'16,"0"0"-3"-1,0 0-2-15,0 0-4 16,8-31-5-16,-8 31-2 0,0 0-2 16,0 0-1-16,0-31-1 15,0 31-2-15,0 0 1 16,5-19-2-16,-5 19-2 16,0 0 1-16,-13-27-1 15,13 27 0-15,0 0-1 16,0 0 0-16,0 0-1 15,0 0 1-15,0 0-1 0,0 0-1 16,0 0 1-16,0 0-1 16,0 0 0-16,0 31 0 15,0-6 0-15,0 9 0 16,4 16 1-16,-4 10-1 16,2 13 1-16,0 15-1 15,-2 12 1-15,3 13-1 0,-3 8 1 16,0 4-1-16,0-8-1 15,4-2 2-15,2-9-1 16,2-10 0-16,1-12-1 16,3-15 2-16,1-13-2 0,-3-10 2 15,5-7-1 1,-9-9 1-16,3-5-1 0,-9-25 1 16,6 29 0-16,-6-29-1 15,0 0-5-15,-21 8-29 31,21-8-5-31,-8-29-2 0,-3-6-1 16</inkml:trace>
  <inkml:trace contextRef="#ctx0" brushRef="#br0" timeOffset="710.6557">4947 1389 20 0,'0'0'33'16,"-4"-23"3"-16,4 23-13 0,-2-18-2 0,-11-3-6 0,13 21-3 15,0 0-2-15,0 0-4 16,-14-27 0-16,14 27-2 16,0 0-1-16,0 0 0 15,0 0-2-15,-2 27 0 16,4-2 0-16,2 14-1 15,4 20 2 1,1 12-2-16,-1 14 1 16,1 18 0-16,1 9 0 15,-2 16-1-15,-1 1 1 0,-3 0-1 16,-4-10 0-16,0-6 0 16,0-13 0-16,0-12 0 15,0-19 0-15,-2-17 0 16,2-14 0-16,0-11 0 15,2-8 0-15,-2-19 0 0,4 18 0 16,-4-18 0 0,0 0 1-16,0 0-1 15,0 0 1-15,0 0 0 0,17 4-1 16,-17-4-1-16,0 0-11 16,15-20-29-16,-15 1 2 15,0 19-3-15,-5-48 1 16</inkml:trace>
  <inkml:trace contextRef="#ctx0" brushRef="#br0" timeOffset="3800.7039">8068 2504 36 0,'0'0'36'15,"0"0"2"-15,0 0-2 16,13 52-24-16,-26-23-3 15,20 23-2-15,-14 3-3 16,12 11-1-16,-10-3 0 0,5 4-2 16,5-7-2-16,-10-16-7 15,20-6-30-15,-4 4 0 16,-7-24-2-16,10 3 2 16</inkml:trace>
  <inkml:trace contextRef="#ctx0" brushRef="#br0" timeOffset="5581.981">9412 2053 17 0,'-34'0'33'0,"34"0"2"16,-29 13-11 0,29-13-4-16,0 0-5 0,0 0-4 15,59 6-4-15,2-15-1 16,27 14 1-16,8-14-2 15,17 13 0-15,-4-10-1 16,2 6-1-16,-23-4-1 16,-14 6 0-16,-24-2-1 15,-14 4 1-15,-20-4 0 16,-16 0-1-16,0 0-2 16,0 0-4-16,0 0-27 15,0 0-7-15,0 0-1 0,0 0-2 16</inkml:trace>
  <inkml:trace contextRef="#ctx0" brushRef="#br0" timeOffset="7210.824">13097 1554 30 0,'-13'-35'37'15,"13"16"1"-15,0 19-5 16,0 0-14-16,0 29-5 15,-4 13-5-15,12 33-5 16,-12 9 0-16,8 28 0 16,-8 16-1-16,4 5-1 15,0-6-2-15,0-10-2 16,7-4-3-16,-10-34-6 16,24-10-28-16,-4-19-1 15,0-25 0-15,4-10-1 0</inkml:trace>
  <inkml:trace contextRef="#ctx0" brushRef="#br0" timeOffset="7445.2165">13455 1535 40 0,'0'0'39'16,"-6"23"1"-16,4 32 0 15,-21 14-25-15,33 39-6 16,-14 5-1-16,13 20-2 16,-14-10-3-16,12 1 0 15,-1-12-4-15,-4-11-2 0,17-3-8 0,-17-21-29 16,6-25 0-16,11-10-2 16,-4-19 2-16</inkml:trace>
  <inkml:trace contextRef="#ctx0" brushRef="#br0" timeOffset="7945.2649">13883 2700 21 0,'0'0'36'15,"0"0"1"1,-40 2-1-16,9-21-22 16,31 19-1-16,-46-25-3 15,46 25-3-15,-34-41-2 0,28 18-2 16,-1-7 0-16,18 3-1 15,-1 0-1-15,16 4-1 32,-1 9 0-32,2 9 0 15,2 16 0-15,-4 14 1 0,-10 15-1 16,-9 14 1-16,-14 15 0 16,-15 6-1-16,-15 2 1 15,-10-2-1-15,-4-8 0 16,-5-11-1-1,7-10 1-15,14-8-2 0,13-13 2 16,23-25-1-16,23 27 0 16,13-23 1-16,14-4 0 15,9-2 0-15,-1-4-1 16,-1-17-9-16,-5-2-29 0,1 4 1 16,-20-19-1-16,-1 3 0 15</inkml:trace>
  <inkml:trace contextRef="#ctx0" brushRef="#br0" timeOffset="8466.0105">14105 1076 44 0,'0'0'36'16,"-8"-19"1"0,-13 17-9-16,-15-29-18 15,36 31-3-15,-44-54-2 0,29 20-1 16,1-12-2-16,14 3 0 15,4-5-1-15,11 6 0 16,10 0-1-16,10 9 0 0,3 10 0 16,6 12 0-16,-2 20 1 15,-4 18-1 1,-9 23 1-16,-8 23 0 16,-23 13 0-16,-17 16 1 0,-16 4-1 31,-14 7 1-31,-7-9 0 15,-5-3-1-15,0-22 0 16,9-12 0-16,8-17-1 16,23-13 0-16,25-10 1 15,17-10-1-15,19-9-1 0,18-3 1 0,7-3 0 16,7-4-1-16,3 10-7 16,-10-4-28-16,-6-2-3 15,-1 7-1-15,-18-3 0 0</inkml:trace>
  <inkml:trace contextRef="#ctx0" brushRef="#br0" timeOffset="8886.8545">15346 1903 16 0,'38'2'37'0,"-17"-11"1"0,0 12 1 15,-21-3-21-15,0 0-3 16,-2 25-3 0,-38-23-5-16,0 14-3 0,-29-7-1 15,-13 5-1-15,-12-1 0 16,-3-1-1-16,3-1-1 15,10-3 0-15,15 7-1 16,23 4 2-16,27 6-2 0,31 8 1 16,20 7 0-16,18 6 1 15,9 6-1-15,6 2 1 16,6 0-1-16,0 1 1 0,-8-3-1 16,0-4 1-1,-13-6-1-15,-10-5-1 16,2 3-3-16,-21-21-11 0,2 1-25 15,-6 3 0-15,-17-23-1 16,6 27 0-16</inkml:trace>
  <inkml:trace contextRef="#ctx0" brushRef="#br0" timeOffset="9109.6818">14702 2544 29 0,'0'0'38'16,"24"50"0"-16,24-17 0 16,6 0-28-16,26 28 2 15,-13-15-2-15,17 14-5 16,-19-14 0-16,-2 0-3 16,-21-6-2-1,-13-17-14-15,-10-4-26 16,-2-1 1-16,-17-18-2 15,0 0 2-15</inkml:trace>
  <inkml:trace contextRef="#ctx0" brushRef="#br0" timeOffset="9836.1452">16958 1588 46 0,'-19'-30'39'0,"15"7"-5"15,4 23-9-15,-19-29-9 16,19 29-5-16,4 21-5 0,7 19-1 15,-5 14-2 1,9 27-2-16,-7 24 1 16,7 26-1-1,-5 11 1-15,3 4-1 16,-7-10-3-16,-2-13 0 16,7-8-4-16,-11-38-9 0,14-23-22 0,1-14-3 15,-15-40 0-15,27 21 1 16</inkml:trace>
  <inkml:trace contextRef="#ctx0" brushRef="#br0" timeOffset="10105.0419">17186 1515 47 0,'11'-21'40'15,"-11"21"-3"-15,0 0 1 16,17 66-28-16,-24-5-3 0,16 31-2 16,-14 10-1-16,10 25-1 15,-5 3-1-15,4 3 1 16,0-12-4-16,2-10 0 0,9-9-6 16,-11-35-18-16,7-8-14 15,18-14-2-15,-2-22 1 16,15-8 0-16</inkml:trace>
  <inkml:trace contextRef="#ctx0" brushRef="#br0" timeOffset="11045.0525">19331 2320 49 0,'6'-29'41'16,"-6"0"-1"-16,2 10 0 16,-2 19-28-1,0 0-4-15,-6 52-1 16,-11-2-4-16,2 19-1 16,-8 10-1-16,4 7 0 15,-2 8-1-15,5-4 1 16,9-11-1-16,12-12-1 0,11-15 1 0,12-10-1 31,9-11 0-31,5-12-1 0,6-9-1 0,-12-26-7 16,16-3-29-16,-20 0-1 15,-15-10 0-15,-9 4 0 16</inkml:trace>
  <inkml:trace contextRef="#ctx0" brushRef="#br0" timeOffset="11235.4445">18815 2821 31 0,'65'-10'36'15,"15"-9"2"-15,26 6-2 16,6 9-24-16,-22-17-3 16,8 15-4-16,-24 2-10 15,-24 6-29-15,-25-8-1 16,-4 12-3-1,-21-6 2-15</inkml:trace>
  <inkml:trace contextRef="#ctx0" brushRef="#br0" timeOffset="11963.1547">20159 2274 4 0,'-40'-10'35'16,"19"16"-1"-1,-6-16 2-15,12-9-16 0,15 19-5 16,35-23-2-16,24 19-6 16,0-15-1-16,25 13-2 15,-3-7-1-15,10 7-1 16,-12 0-3-16,-10-5-13 16,-20 11-22-16,-1 11-1 0,-23-7-1 15,0 10 0-15</inkml:trace>
  <inkml:trace contextRef="#ctx0" brushRef="#br0" timeOffset="12451.6305">20932 2199 53 0,'-15'-31'40'0,"15"-3"-2"16,5-1-8-16,-10-19-18 0,33 16-3 15,-14-16-4-15,16 10-2 16,-1 0-2 0,4 7-1-16,-1 9 1 15,4 10-1-15,1 16 0 0,1 20 0 16,6 24 0-16,-8 23 0 16,-7 18 0-16,-2 11 0 15,-12 6 0-15,-9 3 1 16,-10-9-1-16,-2-13 1 15,-9-20 0-15,0-18 0 32,5-24 1-32,10-19-1 0,-8-19 0 15,16-16 0-15,2-26 1 16,16-14-2-16,3-15 2 16,4-6-2-16,7 3 0 15,0 5 0-15,0 15 0 16,-7 21 0-16,1 33-1 0,-11 36 0 15,-8 35 0-15,-13 27 1 0,-11 19-1 16,-5 13 1 0,-1 8-1-16,0-2 1 15,5-9-1-15,4-20 0 0,14-15-3 16,5-33-3-16,31-5-20 16,-5-25-12-16,5-20-1 0,5-11 0 15</inkml:trace>
  <inkml:trace contextRef="#ctx0" brushRef="#br0" timeOffset="13354.7619">22588 1997 38 0,'8'-36'38'0,"5"7"1"0,-11 8-12 16,-10-23-10-16,8 44-2 15,-11-50-8-15,11 50-2 16,-54-14-2-16,14 26-1 16,-15 7 0-16,1 21-2 15,1 8 1-15,9 10-1 31,17 13-1-31,15-2 1 16,24-4 0-16,15-11 0 16,17-12 0-16,5-15 0 0,9-19 0 15,-1-14 1-15,-13-23 0 16,-6-9 0-16,-11-12 0 16,-10-2 1-16,-7-3-1 0,-6 7 0 15,0 7 0-15,-8 14 0 16,4 27-1-16,0 0 0 15,-8 56 1-15,2 11-1 16,-3 18-1-16,-5 15 2 16,-3 13-2-16,-10 4 2 0,-1 4-1 15,-9-8-1-15,-10-17 1 16,-1-17-1-16,4-12 1 31,-2-19 0-31,4-15 0 0,7-14-1 0,3-21 1 16,3-21 1-16,8-12-1 15,10-7 1 1,5-12-1-16,8-5 0 16,19-1-1-16,8-3 1 0,13 2 0 15,7 11-1 1,9 11 1-16,-1 1-1 0,6 13-2 16,-11-4-3-16,5 25-8 15,-24-11-27-15,1-2 2 0,-9 7-2 16,-25 10 0-16</inkml:trace>
  <inkml:trace contextRef="#ctx0" brushRef="#br0" timeOffset="13676.6921">23143 2364 44 0,'15'-27'41'0,"-11"0"-2"16,-4 27 0-16,0 0-26 15,0 0-4-15,0 48-3 16,-19 8-3-16,9 23-1 0,-9 9-2 31,-2 10 0-31,6 4 1 0,5-6-1 16,6-12 1-16,8-17-2 15,11-15 1-15,1-17 0 16,18-16-1-16,-3-17-1 16,7-2-5-16,-19-29-25 15,-2-6-7-15,-3 1-2 16,-14-10 1-16</inkml:trace>
  <inkml:trace contextRef="#ctx0" brushRef="#br0" timeOffset="13823.5893">22877 2813 31 0,'46'-17'38'15,"21"7"-1"-15,3-11 0 16,-18-4-25-16,21 8-9 0,-14-12-33 0,0 18-5 16,-30-10-1-16,5 15-2 15</inkml:trace>
  <inkml:trace contextRef="#ctx0" brushRef="#br0" timeOffset="14082.8361">23866 2237 28 0,'45'-19'37'0,"-12"11"2"15,19 3-3-15,16 12-23 16,-3-26-1-16,18 15-6 0,-1-5-9 0,-9-1-25 16,-1-7-9-16,-3 11-1 15,-17-7 0-15</inkml:trace>
  <inkml:trace contextRef="#ctx0" brushRef="#br0" timeOffset="14926.6624">25812 2281 39 0,'19'52'39'16,"-43"-8"3"-16,-1 10-2 15,-6 23-26-15,-7-29-6 16,23 10 0 0,-5-16-4-16,20 0-2 0,6-15-1 15,17-8 0-15,6-13 1 16,5-8-1-16,1-15 0 16,3-8 1-16,-9-10-1 0,-8-3 0 15,-14-1 0-15,-18 5 0 16,-14 7-1-16,-11 10 0 15,-8 13 0-15,0 17 0 0,11 10-1 16,10 6 0-16,17 4 0 16,18 3 0-1,11-1 0-15,6-1 0 0,7-3 1 16,-9-4 0-16,-6-2-1 16,-16 0 1-16,-10-4 1 31,-14 0-1-31,-2-4 0 0,-2 1 1 15,7-7-1-15,16-11-1 16,0 0-1-16,0 0-1 16,16 23-3-16,7-34-1 0,22 20-4 15,-16-30-17-15,6 10-11 16,-1-1-3-16,-11-17 4 16</inkml:trace>
  <inkml:trace contextRef="#ctx0" brushRef="#br0" timeOffset="15202.626">26275 1805 33 0,'-6'-32'40'0,"-5"5"1"15,11 27 0-15,0 0-19 16,-12 29-11-16,35 32-3 15,-13 6-4-15,7 18-1 16,-9 11-1-16,7 11 0 0,-11 1-2 16,-2-5 0-1,0-7-2-15,-12-21-3 16,16 2-6-16,-25-33-24 0,23-11-5 16,5-12-3-16,-9-21 2 15</inkml:trace>
  <inkml:trace contextRef="#ctx0" brushRef="#br0" timeOffset="15421.8466">26579 1828 44 0,'0'0'41'16,"0"0"-1"-16,10 56 0 16,-24 11-29-16,26 35-2 15,-20 2-2-15,14 20-2 16,-12-5-2-16,6-1-1 15,-4-11-2-15,4-17-1 16,6-9-4-16,-12-41-12 31,20-9-23-31,-3-12-1 0,-11-19-1 16,33-17 1-16</inkml:trace>
  <inkml:trace contextRef="#ctx0" brushRef="#br0" timeOffset="15831.4772">27134 1414 40 0,'-23'-39'38'0,"4"3"0"15,-2-8 0 1,-12-6-27-16,22 11-2 0,-7-16-4 15,15 5-3-15,6 0 0 16,13 4-1-16,7 11 0 16,11 8 0-16,6 12-1 15,4 19 1-15,0 13 0 16,-7 23 0-16,-9 12 0 0,-14 17 0 16,-16 6 1-16,-17 19-3 15,-20 0 3-15,-16 2-2 16,1-7 1-16,-3-5-1 15,3-9 1-15,12-12-1 16,21-11 1-16,23-15 0 0,27-12 0 16,21-10 0-16,7-5-1 15,8-3 1-15,6-5 0 16,-8-4-3-16,-4 12-4 16,-30-8-30-16,-8 5-4 15,-21-7-2-15,-6 25 1 16</inkml:trace>
  <inkml:trace contextRef="#ctx0" brushRef="#br0" timeOffset="16937.1554">4884 4777 31 0,'-6'-36'37'15,"12"11"0"-15,-20-2-8 16,-13-13-8-16,27 40-5 16,-74-41-7-16,30 45-3 15,-29 8-2-15,4 24-2 16,-9 16 0-16,7 15-1 0,12 10-1 16,21 7 1-1,24-3-1-15,33-10 0 16,25-15 1-16,25-12 0 0,19-25-1 15,12-15 1-15,-5-21 0 16,-1-12 1-16,-21-19 0 16,-12-4-1-16,-27-15 1 15,-13 2-1-15,-28 1 1 16,-5 10-1-16,-5 8-1 16,-2 18 0-16,-4 24 0 15,2 29 0-15,11 34 0 0,6 31 0 16,4 28-1-16,4 18 1 15,-2 21-1-15,-4 5 1 16,-11 5 1-16,-8-12-1 16,-4-22 1-16,-13-20-1 15,-8-29 1-15,0-24 0 16,-6-29 0-16,3-22 0 0,5-34 0 16,13-21 0-16,8-21 0 15,12-14-1-15,11-17 1 16,15-5-1-16,14 1 0 15,18 4 1-15,13 12-2 0,7 11 0 16,7 23-1 0,-1 8-2-16,7 36-7 0,-24 2-28 15,-3 10-1-15,-9 10-3 16,-15 3 2-16</inkml:trace>
  <inkml:trace contextRef="#ctx0" brushRef="#br0" timeOffset="17257.4424">5503 5576 45 0,'23'-19'41'0,"-6"-4"0"16,-17 23-2-16,25-6-22 0,-25 6-8 15,-11 44 0-15,-8 8-4 32,1 23-3-32,-3 11 0 15,0 12-2-15,4 13 1 16,6 1-1-16,11-9-2 16,11-16 1-16,12-16-1 15,6-19 0-15,13-16 0 0,-4-22-1 16,6-9-3-16,-17-37-4 15,9-7-27-15,-19-1-1 16,-28-18-2-16,-4 3 2 16</inkml:trace>
  <inkml:trace contextRef="#ctx0" brushRef="#br0" timeOffset="17403.2995">5205 6039 42 0,'59'-22'36'16,"-3"-10"1"-16,28-10-6 15,9 15-21-15,-5-16-5 16,4-1-22-16,-8-8-16 16,16 16-3-16,-18-10 1 15</inkml:trace>
  <inkml:trace contextRef="#ctx0" brushRef="#br0" timeOffset="17617.0604">6461 5415 38 0,'0'0'38'0,"8"-23"2"15,42 9-3-15,17 3-16 0,13-14-14 16,17 15-1-16,-12-9-3 16,-1 7-4-16,-14 22-11 15,-37 3-26-15,-33-13 1 16,-10 43-3-1,-30-7 2-15</inkml:trace>
  <inkml:trace contextRef="#ctx0" brushRef="#br0" timeOffset="17783.2239">6578 5833 59 0,'23'12'40'0,"27"1"-1"15,7-5-12-15,0-20-11 16,26 16-6-16,-15-19-5 15,7 7-4 1,-8 6-8-16,-27 0-29 16,-7-4-3-16,-7 12-1 15,-26-6 0-15</inkml:trace>
  <inkml:trace contextRef="#ctx0" brushRef="#br0" timeOffset="26225.2694">6444 1926 39 0,'-25'-27'39'15,"6"27"1"-15,-6 18-2 16,-9 22-27-16,24 37 0 16,-11 5-5-16,10 20-2 0,-1 0-2 15,5 7-1-15,12-15-1 16,3-17 1-16,7-19-1 16,6-20 1-16,4-24 0 31,6-16 0-31,1-25 1 15,3-14-1-15,-10-14 1 0,5 1 0 0,-11-2-1 16,-3 14 0-16,-7 15 0 16,-9 27-1-16,0 0 0 15,-9 52 0-15,14 2-1 16,5 5 1-16,17-1-1 16,11-6 0-16,12-16 1 31,11-15-1-31,8-17 2 0,1-15-1 15,-5-22 2-15,-7-11-1 16,-10-25 0-16,-18-14 1 16,-20-13-1-16,-10-4 1 15,-17 1-1-15,-14 8-1 16,-9 13 1-16,-6 12-2 16,2 26-1-16,-4 13-6 0,48 27-30 15,-44 27-2-15,25 4-3 16,15 15 1-16</inkml:trace>
  <inkml:trace contextRef="#ctx0" brushRef="#br0" timeOffset="26652.4114">7375 2518 56 0,'-2'-35'43'16,"2"35"-3"-16,-19 0 3 16,-11 21-32-16,26 41-3 15,-21 5-3-15,17 19-2 16,-3 8-2-16,7 6 0 0,8-4-2 16,7-15 0-16,16-10-1 15,2-21-1-15,13-14-1 16,-2-19 0-16,4-7-1 15,-11-25-2-15,7 5-13 16,-19-21-18-16,-21-15 0 16,-6 6-2-16,-23-12 3 0</inkml:trace>
  <inkml:trace contextRef="#ctx0" brushRef="#br0" timeOffset="26779.8615">7234 2909 27 0,'0'0'36'0,"0"0"3"16,44 8-4-16,9-6-20 15,-9-29-4 1,14 15-3-16,-1-7-14 0,-5 4-29 16,-16-14-1-16,2 21-3 15,-38 8 3-15</inkml:trace>
  <inkml:trace contextRef="#ctx0" brushRef="#br0" timeOffset="26938.2702">7670 3047 15 0,'44'-11'36'16,"19"9"2"0,-15-19-2-16,5 4-18 0,-9 3-13 15,-11-17-33-15,-1 24-5 16,-34-16-3-16,2 23 0 31</inkml:trace>
  <inkml:trace contextRef="#ctx0" brushRef="#br0" timeOffset="27117.6328">7754 2865 43 0,'-15'31'40'0,"13"21"0"15,-6 3-1-15,-11-3-24 16,27 25-6-16,-16-16-3 16,8 1-6-16,8-1-8 0,-8-15-30 15,7-21-2-15,7 0 0 16,-14-25 0-16</inkml:trace>
  <inkml:trace contextRef="#ctx0" brushRef="#br0" timeOffset="28254.509">10856 1928 29 0,'-6'-27'35'0,"6"27"-5"16,-2-21-3-16,-11 0-4 15,13 21-5-15,0 0-5 0,0 0-4 16,0 0-2-16,0 0-2 16,-21 46-1-16,19 12-1 15,-10 9-1-15,1 19-1 16,-1 8-1-16,5 8 1 16,3-4-1-16,8-10 0 15,15-17 0-15,10-19-1 16,18-21 1-16,7-23 0 15,11-20 0-15,2-17 1 16,0-11-1-16,-6-2 1 0,-13-2 0 16,-10 7 0-16,-9 8 0 15,-29 29-1 1,23-17 1-16,-23 36-1 0,0 10-1 16,7 4 1-16,5 3-1 15,5-5 0-15,6-2 0 16,13-8 0-16,6-6 0 0,-1-17 1 15,-1-13 0-15,4-16 0 16,-8-17 1-16,-9-17 0 31,-10-18 1-31,-13-13-1 16,-14-7 1-16,-9 3-1 16,-13 4 0-16,-7 11 0 15,-5 20-2-15,-5 19-2 16,12 42-5-16,-14 6-22 0,26 27-13 15,10 19 2-15,5 11-2 16</inkml:trace>
  <inkml:trace contextRef="#ctx0" brushRef="#br0" timeOffset="28767.6153">12017 2493 67 0,'0'0'41'0,"5"42"-2"15,-18 19-9-15,-14-13-22 16,25 25-1 0,-15-9-3-16,11 9-2 0,1-8 0 15,12-8-2-15,12-16 1 16,6-11-1-1,4-16 1-15,7-10 0 16,1-20 0-16,3-12 1 16,-6-13 0-16,-7-11 0 0,-19-17 0 15,-8 2 0-15,-14-2-1 16,-16 8 1-16,-20 20-2 16,-9 12 0-16,-6 18 0 15,5 19-1-15,11 17 0 16,16 11 0-16,22 2 0 15,24-3 0-15,21-4 0 0,14-4 1 16,10-4-1-16,5-4 1 16,-2 6 0-16,-11 0 0 31,-16 5 1-31,-19 3-1 0,-11 0 1 16,-13 5-2-16,-5-1 2 15,-1-5-2-15,7-5-2 16,8-27-3-16,6 27-7 15,-6-27-27-15,31-10-1 16,-1 1-1-16,-3-3 1 16</inkml:trace>
  <inkml:trace contextRef="#ctx0" brushRef="#br0" timeOffset="29928.6203">18140 2003 20 0,'17'-48'36'15,"-9"25"3"-15,-8 23-6 16,-4-46-13-16,4 46-4 16,0 0-4-16,0 21-5 15,-19 14-2-15,4 30-2 16,-6 12-2-1,-2 9 0-15,7 4-1 0,3 4 1 16,5-13-1-16,10-12 0 16,8-17 0-16,9-21 0 15,10-18 0-15,7-17 1 0,8-17 0 16,0-8 0 0,-6-5 0-16,-5 3 1 0,-5 2-2 15,-5 10 1-15,-23 19 0 16,25 4-1-16,-19 21 0 15,0 9 0-15,7 1-1 16,6 3 1-16,10-5-1 0,7-6 1 16,8-10 0-1,6-11 0-15,1-10 1 16,-1-13 0-16,-6-14 0 16,-13-11 0-16,-10-20 1 0,-12-9 0 31,-18-15-1-31,-8-2 1 0,-16-4-1 15,-1 7-1-15,-1 12 0 16,-5 6-3-16,15 34-2 16,-5 1-18-16,30 32-19 0,-14 30 1 15,14 3-2-15,8 23 1 16</inkml:trace>
  <inkml:trace contextRef="#ctx0" brushRef="#br0" timeOffset="31286.7584">24969 1780 45 0,'-2'-19'31'16,"2"19"-4"-16,-21-36-3 15,21 36-6-15,0 0-5 16,0 0-4-16,-29 19-1 0,22 27-2 16,-7 4-3-16,-1 17 0 31,0 10-1-31,1 7 0 15,-3-3-2-15,4-6 1 0,11-6-1 16,4-15 0 0,11-12 0-16,12-13 0 0,11-27 1 15,8-10-1-15,6-17 1 16,0-4 0-16,-1-5 0 16,-10 3 0-16,-1 2 0 15,-13 12 0-15,-25 17-1 0,25 11 0 31,-18 16 0-31,1 8-1 0,11 1 1 16,10-1 0-16,15-1-1 16,7-11 1-16,11-7-1 15,3-10 1-15,7-14 0 0,-12-11 1 16,-9-12 0-16,-9-13 0 16,-28-18 1-1,-14-11-1-15,-16-15 0 0,-20-6 0 16,-12-4-1-16,-11 4 1 15,7 8-2-15,-5 13 0 16,21 32-3-16,7 7-7 16,29 34-30-16,0 0 1 15,29 52-3-15,-3 3 1 0</inkml:trace>
  <inkml:trace contextRef="#ctx0" brushRef="#br0" timeOffset="33754.8153">8569 5317 16 0,'0'0'18'0,"-14"-21"2"16,14 21 0 0,-13-22 2-16,-4-4-3 15,17 26-1-15,-27-48-2 0,27 48-2 16,-31-50-2-16,31 50-3 16,-30-43-2-16,30 43-1 15,-21-34-1-15,21 34-2 0,0 0 0 16,0 0-2-16,0 0 0 15,15 23 0 1,12 17-1-16,13 18 1 16,8 19 0-16,15 19-1 0,11 11 1 15,5 8 0-15,5-3-1 16,-2-1 1-16,-9-15-1 16,-6-10 0-16,-8-24 0 15,-15-12-1-15,-8-14-1 16,-13-22-2-16,4 5-6 15,-27-38-18-15,2 1-13 16,-4-12-1-16,-11-11 0 0</inkml:trace>
  <inkml:trace contextRef="#ctx0" brushRef="#br0" timeOffset="34004.8142">8986 5146 57 0,'-8'-19'42'16,"2"42"-2"-16,-15 19 1 16,-11 8-32-16,11 40-2 15,-20 2-1-15,11 31-1 16,-16 6-2-16,2 5-3 16,-4-5 0-16,12-10-2 15,5-4-2-15,-1-27-1 0,18-9-4 16,-11-41-2-16,31 1-10 15,-6-39-17-15,0 0-3 16,19-46 3-16,-9-20 2 16</inkml:trace>
  <inkml:trace contextRef="#ctx0" brushRef="#br0" timeOffset="34317.315">9068 4432 14 0,'-50'-39'34'0,"21"22"0"15,-3-10 2-15,24 4-17 0,29 19-5 16,12-19-5-16,47 19-2 15,14-15-2-15,32 8-1 16,2-5-1-16,6 7 0 16,-10-3-1-16,-15 8-1 15,-21 14-3-15,-44-4-27 16,-44-6-8-16,-4 42-1 16,-45-23 0-16</inkml:trace>
  <inkml:trace contextRef="#ctx0" brushRef="#br0" timeOffset="34489.1907">9345 4497 49 0,'-27'44'40'15,"10"23"0"-15,0 10-1 0,-8 0-26 16,35 32-4-16,-5-11-2 16,22 8-5-16,11-8-5 15,-9-23-22-15,15-4-15 16,4-8 1-16,-12-23-2 15</inkml:trace>
  <inkml:trace contextRef="#ctx0" brushRef="#br0" timeOffset="35393.6733">10053 5223 50 0,'-37'-31'36'15,"16"14"-4"-15,21 17-4 0,-23-20-9 16,23 20-5-16,0 0-5 16,16 31-3-16,3-2-1 15,21 23-2-15,10 15 0 16,17 14-2-16,5 9 1 16,16 15 0-16,0-3-1 0,0-4-1 31,-4-4-2-31,-17-21-3 0,4-4-5 0,-33-34-16 31,-7-6-15-31,-4-10 0 0,-27-19-1 16,0 0 2-16</inkml:trace>
  <inkml:trace contextRef="#ctx0" brushRef="#br0" timeOffset="35598.6542">10548 5186 52 0,'-27'-13'40'0,"-11"28"0"16,-6 39 0-16,15 34-27 0,-30-3-5 16,15 30-2-16,-15 4-2 15,9 9-2-15,2-7-2 16,4-19-4 0,25-6-2-16,-10-34-8 15,29-9-26-15,0-14 0 0,0-39-1 16,18 15 1-16</inkml:trace>
  <inkml:trace contextRef="#ctx0" brushRef="#br0" timeOffset="35970.493">11967 4846 46 0,'0'-27'41'15,"0"27"-1"-15,-15-21-7 16,-24 8-12-1,16 53-6-15,-34 8-7 16,7 33-3-16,-15 19-2 16,6 23-1-16,-2 17-1 15,11 11 0-15,14-1-1 16,24-12-1-16,26-13-1 16,22-25-3-16,35-2-5 0,-10-27-30 0,25-23-1 15,6-10-2-15,-8-22 2 16</inkml:trace>
  <inkml:trace contextRef="#ctx0" brushRef="#br0" timeOffset="36703.2166">12386 5420 45 0,'0'0'38'16,"2"-42"3"-16,-2 21-6 15,0 21-18-15,-6-33-5 16,6 33-4-16,-6-21-2 0,6 21-2 16,0 0-2-1,0 0 0-15,-19 25-1 16,4 14 0-16,-6 12 0 0,-2 11-1 15,-2 7 0-15,4 8 0 16,-2 7 0-16,15-5 0 16,10-12 1-16,12-11-2 15,16-12 1-15,12-15 1 16,8-16-1-16,7-15 1 16,3-17 0-16,3-12 0 0,-4-15 1 15,-7-4-1 1,-10 2 0-16,-8 4-1 0,-5 6 1 15,-14 17-1-15,-15 21 0 16,0 0-1-16,19 48 0 16,-13-2 1-16,5 4-1 15,7 0 0-15,8 0 0 0,3-6 1 16,9-14 0-16,-3-12 0 16,7-11 0-16,0-16 0 15,-8-12 1-15,-5-16 0 16,-8-17 0-16,-6-17 0 0,-7-17 0 15,-12-8 0 1,-11-6 0-16,-6 4-1 0,-6 6 0 31,-5 6-1-31,5 26-2 0,-4 12-5 0,31 48-14 32,-19 8-21-32,13 17 1 15,6 17-2-15,-2 14 2 0</inkml:trace>
  <inkml:trace contextRef="#ctx0" brushRef="#br0" timeOffset="37169.9526">13447 5921 49 0,'0'-26'41'0,"2"8"0"16,2-1 0-16,-18-8-29 0,14 27-2 16,0 0-3-16,-7 31-2 15,-10 11-2-15,3 20-1 16,-7 14-1-16,0 11-1 16,6 9 1-1,7 7 0-15,12-5-2 16,13-13 1-16,14-14 0 0,7-12-1 15,12-16 0-15,-4-15-1 16,11-10-2-16,-19-28-9 0,-3-7-28 16,-12-4 0-16,-16-12-1 0,-14 2 1 15</inkml:trace>
  <inkml:trace contextRef="#ctx0" brushRef="#br0" timeOffset="37341.8481">13164 6415 43 0,'25'-23'37'16,"30"11"2"-16,3-9-2 15,14 0-28-15,14 13-1 16,-11-5-5-16,-4-4-9 16,-10-3-31-16,-2 9 0 15,-32-10-1-15,-4 11 0 0</inkml:trace>
  <inkml:trace contextRef="#ctx0" brushRef="#br0" timeOffset="37551.5002">13686 5749 63 0,'67'-8'40'0,"4"-5"-2"16,13-3-12-16,8 12-19 16,-18-5-4-16,-16-3-12 15,-18 1-28-15,-4 9 0 16,-36 2-3-16,0 0 2 16</inkml:trace>
  <inkml:trace contextRef="#ctx0" brushRef="#br0" timeOffset="38055.6396">14176 5357 44 0,'17'-19'41'16,"-11"0"-1"-16,-6 19-1 16,23 23-22-16,-33 0-6 15,16 36-3-15,-20 5-3 16,12 18-2-16,-7 3-1 15,9 7 0-15,0-6-1 16,11-11-1-16,3-19 0 0,9-12 0 16,7-21 0-16,5-19 0 15,5-16 0-15,4-15 0 16,-4-15 1-16,0-6 0 16,-11 0 0-16,0 4-1 15,-8 11 1-15,-21 33-1 16,9-19 0-16,-9 19 0 15,-2 48-1-15,4-6 1 0,13 4-1 16,8-1 0-16,12-3 0 16,16-10 1-16,7-14-1 15,7-9 1-15,-2-11 0 16,-4-17 0-16,-11-10 0 16,-6-15 1-1,-15-13-1-15,-12-16 1 16,-11-19-1-16,-8-1 1 15,-15-8-1-15,-4 12 0 0,-9 5 0 16,-1 15 0-16,1 25-2 16,-5 17-4-16,22 46-16 15,-4 0-21-15,5 14 2 16,11 7-2-16,8 8 1 16</inkml:trace>
  <inkml:trace contextRef="#ctx0" brushRef="#br0" timeOffset="38537.361">15380 5601 53 0,'4'27'41'15,"-4"17"0"-15,-11 10 1 16,-18 1-31-16,23 28-3 16,-15-12-1-16,21 13-4 0,0-11-2 15,8-7 0 1,13-15-1-16,2-12 1 15,6-14-1-15,7-12 0 0,0-15 0 16,-1-17 1-16,-7-17-1 31,-10-12 1-31,-7-6 0 16,-15 0-1-16,-13 4 1 0,-12 6-1 16,-9 13 0-1,-2 16 0-15,4 19 0 16,7 15 0-16,19 10-1 15,12 5 1-15,17-1 0 0,12 0-1 16,7 1 0-16,1-5 1 16,-1-2 0-16,-13 4 0 15,-10 3 0-15,-15-1 0 16,-8 3 0-16,-13-3 1 16,0 1 0-16,-2-3-1 15,4-6 0-15,6-4 0 16,13-21-1-16,17 21-1 0,10-15 0 15,5-8 0-15,12 0-1 16,-9-15-3-16,18 15-9 16,-20-21-26-16,-3-15 0 15,-9-3-1-15,-7-22 1 0</inkml:trace>
  <inkml:trace contextRef="#ctx0" brushRef="#br0" timeOffset="38779.4281">15916 5311 39 0,'0'0'40'0,"29"-25"3"16,26 40-2-16,12 39-21 16,0-4-9-16,19 48-1 15,-31 19-4-15,-14 37-2 16,-36 13-1-16,-24 7-2 15,-34-5-1-15,-18-17-2 0,-11-4-9 16,-18-37-31-16,1-32 0 0,1-25-3 16,3-29 3-16</inkml:trace>
  <inkml:trace contextRef="#ctx0" brushRef="#br0" timeOffset="40177.1865">3971 4075 32 0,'-59'-10'22'16,"11"-5"-1"-1,10 9 0-15,2-11-4 16,36 17-3-16,-39-18-5 0,39 18-2 16,0 0-3-16,0 0-1 15,50-13-1-15,13 7-1 16,25-5 0-16,25 1 0 16,21-5 0-16,27 1 0 15,22-3 0-15,26 3 0 0,16-3 0 16,16 0 0-16,14-2 0 15,26-2 0-15,25-8 1 16,21-4 0-16,17-9-1 16,23 2 1-16,-2-3-1 15,12 7-1-15,2 3 1 16,3 6-1-16,-3 8 0 0,1 8 1 16,-3 3 0-16,-8 10-1 15,8-4 1-15,0 0 0 16,3-2 0-16,-5 0 0 15,-8-5 0-15,16 3-1 0,-12-2 1 16,5-5-2 15,-10 1 1-31,14 3 0 16,-11-1-1-16,0 1 1 0,-1 1-1 16,-1 4 1-16,2 2-1 15,-2 6 2-15,6 0-2 16,-2 2 2-16,0 3-1 15,2 3 0-15,11-3 1 16,1 5 0-16,10-1-1 0,7-1 1 16,0 1 0-1,-1 4-1-15,8-5 1 0,6 1-1 0,-13 3 0 16,-2-5 0-16,1 1 0 16,-5-1 0-16,-4-3 0 15,4 0 0-15,-8-1 0 16,-3-3 1-16,-5 2-1 15,-1-2 1-15,-12-2-1 0,-13 5 1 32,-14-7 0-32,-13 0-1 15,-21 0 1-15,-19-2-1 16,-25-5 0-16,-29 1 1 0,-34-2-1 16,-21-3 1-1,-36-1 0-15,-28 3 0 0,-33-3 0 16,-20 1 1-16,-25-1-1 15,-15 1 0-15,-21 11-1 16,-21-20-1-16,-9 17-3 16,-24-17-10-16,-7 7-27 15,-12 5 0-15,-19-5-2 0,1 5 1 16</inkml:trace>
  <inkml:trace contextRef="#ctx0" brushRef="#br0" timeOffset="45753.0735">7178 3433 26 0,'0'0'16'15,"0"0"-1"1,0 0-2-16,0 0-1 16,0 0-1-16,0 0-3 15,0 0-2-15,0 0-1 0,0 0-1 16,0 0 0-16,0 0-1 15,0 0 0-15,0 0-2 16,0 0 1-16,0 0-2 16,0 0 1-16,0 0-1 0,0 0 1 15,0 0-1 1,0 0 0 0,0 0 0-16,0 0 1 0,0 0-1 15,0 0-1 1,0 0-1-16,0 0-5 0,0 0-7 15,-19 21-13-15,0-26-3 16,17 26-1-16</inkml:trace>
  <inkml:trace contextRef="#ctx0" brushRef="#br0" timeOffset="47291.925">6301 3270 14 0,'21'-15'15'0,"-21"15"-3"15,0 0-2-15,2-25-2 16,-2 25-1-16,0 0-3 16,0 0 0-16,-2-21-2 15,2 21-1-15,0 0 0 16,0 0-1-16,0 0 0 0,0 0 0 16,0 0 0-16,0 0 0 15,0 0 0 1,0 0 0-16,0 0 0 0,0 0 0 15,0 0 0-15,0 0 0 16,0 0 1-16,0 0-1 0,0 0 0 16,0 0 0-16,0 0 0 15,0 0 1-15,0 0-1 16,0 0 0-16,0 0 0 16,0 0 1-16,0 0 0 15,0 0 0-15,0 0 2 16,0 0-1-16,0 0 0 15,0 0 0-15,0 0 0 16,0 0 0 0,0 0-1-16,0 0 0 0,0 0-1 15,-2 27 0-15,6-6 1 16,-1 9-1-16,1-1 0 16,0 8 0-16,0 1 1 15,0 6-1-15,-2-5 1 16,3 1-1-16,-3-4 0 31,0-1 0-31,0-4 1 16,0-4-1-16,0-4 0 15,-2-23 0-15,0 32 1 16,0-32-1-16,0 0 0 16,0 21 0-16,0-21 1 15,0 0 0-15,0 0 1 0,0 0 0 16,36-11 0-16,-9-1 1 15,9-3 0-15,10-4 1 0,12 3-1 16,14-10 1-16,12 10-1 16,6-9-1-16,8 8 0 15,1-4 0-15,6 9-1 16,-3-5 0-16,7 2 0 16,-12 3-1-16,-3-1 0 15,-2 5 0-15,-10-2 1 16,-7 3-1-16,-5 1 0 0,-18 4 0 15,-14-2 0 1,-5 2 1-16,-14 4-1 0,-19-2 0 16,21 0 1-16,-21 0-1 15,0 0 1-15,0 0-1 0,0 0 1 16,0 0-1 0,0 0 0-16,0 0 0 15,0 0 0-15,0 0 0 0,0 0 0 16,0 0 1-16,0 0-1 31,0 0 0-31,25-4 0 16,-25 4 0-16,0 0 0 15,30 0 0-15,-30 0 0 0,31 6 0 16,-31-6 0-16,38 4 1 16,-17-2-1-16,2 0 0 0,0 0 1 15,6 2-1 1,-4-1 1-16,-2-3-1 0,0 2 1 15,-2 0-1-15,-4 2 1 16,-17-4-1-16,25 2 1 16,-25-2 0-16,0 0 1 15,0 0 0-15,0 0 0 32,0 0 0-32,11-19 0 0,-11 19 1 15,-2-23-2-15,2 23 2 16,-9-35-2-16,3 14 0 0,2 0-1 15,0-4 1-15,-1 4-1 0,-1-2 1 16,4 4-1 0,2 19-1-16,-13-33-7 0,13 33-27 0,0 0-1 15,-29-13-2-15,10 26 1 16</inkml:trace>
  <inkml:trace contextRef="#ctx0" brushRef="#br0" timeOffset="54407.851">9930 10696 21 0,'0'0'37'0,"44"-4"0"16,-9-13 0-16,30-10-18 16,9 8-8-16,-16-14-3 15,7-3-7-15,-4 7-21 0,-4-4-15 16,-28-11-2-16,0 8 0 15,-16-12 0-15</inkml:trace>
  <inkml:trace contextRef="#ctx0" brushRef="#br0" timeOffset="64250.6197">16528 3051 22 0,'2'-36'29'15,"-2"36"-9"-15,0 0-4 16,7 36-6-16,-7 14-4 15,0 4-1-15,-3 17-3 16,-3 6 1-16,6 0-1 16,-6-1 0-16,6-14-1 15,4-8 0-15,7-12 1 16,-1-13 0-16,13-12 0 16,6-13 0-16,11-4-1 15,11-12 1-15,14-1-1 16,8-8 0-16,19 1-1 0,13-3 1 15,25 6-1-15,17 0 1 16,14 9-1-16,11 4 1 16,12 8-1-16,15 0 1 0,13 6 0 15,15-1-1-15,7-1 1 16,7-4 0 0,7-2 0-16,7-4 0 0,14-2 0 15,-1-2 0-15,-2 0 0 16,-12-5-1-16,-5 5 1 15,1-2-1-15,-11 5 0 16,-13 1 0-16,-8 2 0 16,-10 2 0-16,-5 3 0 15,-6 5 0-15,-6-4 0 16,-9 9 0-16,-14-3-1 0,-1 5 1 16,-14-2 0-16,-6 4 0 31,-4-5 0-31,-9 3 0 15,-2-3 1-15,0-5-1 16,6-5 0-16,5-2 0 0,10 0 1 16,2-4-1-16,6 6 1 15,7-2-1-15,0 3 0 16,6 1 1-16,-5 6-1 16,-1 1 0-16,0 1 0 15,-17-3 0-15,-3-3 1 16,-9 1-1-16,-9-3 1 0,-13-2-1 15,-16-2 1-15,-17 0-1 16,-7-2 1-16,-12-2 0 16,-10 4 0-16,-11 0-1 15,-5 0 1-15,-3-2-1 16,-7 2 1-16,1-2-1 0,-7 0 1 16,-6 0 0-1,-17 0 1-15,27-10 0 16,-27 10 0-16,17-31 1 0,-9 10 1 15,-4-19-1-15,13 1 0 16,-2-20-1-16,10-4 0 16,-2-12 0-16,8 0-1 15,-1-4 1-15,-1 2-1 16,-6 2 0-16,-2 1 0 16,-13 8-2-16,-8 7 1 0,-4 18-5 15,-25-5-11-15,0 23-22 16,8 12-2-16,21 11 0 15,0 0-1-15</inkml:trace>
  <inkml:trace contextRef="#ctx1" brushRef="#br0">15130 11000 0,'54'-67'16,"-54"67"-16,0-68 16,0 68-1,0 0 1,0 0-16,0 0 15,0 0-15,0 0 16,0 0 15,-162 0-31,-54 34 16,1 67 0,-1 34-16,-54-34 0,270-101 15</inkml:trace>
  <inkml:trace contextRef="#ctx0" brushRef="#br0" timeOffset="85477.1122">20133 4697 15 0,'0'0'21'0,"0"0"-2"15,0 0-2 1,0 0-1-16,0 0-1 15,0 0-1-15,-4-29-2 0,4 29-1 16,0 0-2-16,0 0-1 16,-2-23-2-16,2 23 1 15,0 0-3-15,0 0-2 16,0 0-1-16,-6 27 0 0,0 21-1 31,1 25 0-31,-5 30 0 16,1 30-1-16,-5 32 0 15,-1 27 1-15,0 13 0 0,7 1-1 16,2-12 1-16,6-18-1 16,4-28 1-16,4-27 0 15,3-33 0-15,4-26 1 16,-3-24-1-16,-12-38-1 16,0 0-5-16,6-25-6 0,-4-29-24 15,11-9-2-15,-7-27 1 16,13-6-1-16</inkml:trace>
  <inkml:trace contextRef="#ctx0" brushRef="#br0" timeOffset="85765.4874">20559 5169 35 0,'23'-37'38'16,"-13"1"1"-16,-10 36-1 15,26 29-24-15,-43 13-2 16,17 46-5-16,-17 14-3 16,11 29-2-16,-9 20 0 0,9 24-1 15,0 5 1 1,8-7-2-16,4-15 1 0,6-16-1 16,3-21-1-1,0-23 1-15,2-22-3 0,-7-33-3 16,13-9-8-16,-23-34-26 15,0 0 1-15,23-23-2 0,-25-17 1 16</inkml:trace>
  <inkml:trace contextRef="#ctx0" brushRef="#br0" timeOffset="86580.716">16172 8607 19 0,'-11'-42'38'15,"7"15"2"-15,-6-5-2 0,-9 3-22 16,19 29-4-16,-17 23-2 15,19 36-4-15,-2 22-3 16,9 34-1-16,-7 18-1 16,2 20 1-16,-4 12-1 15,6-3 0-15,-4-11-2 16,2-20-1-16,9-18-4 16,-11-40-4-16,25-6-15 15,-10-30-13-15,-17-37-2 0,38-4 2 16</inkml:trace>
  <inkml:trace contextRef="#ctx0" brushRef="#br0" timeOffset="86821.8779">16398 8350 56 0,'0'0'39'0,"21"29"0"15,-15 42-14-15,-12 19-16 16,25 41-1-16,-17 11-1 16,11 27-3-16,-11 0-1 15,4-4-1-15,-4-14-1 16,4-20-2-16,3-16-4 0,-9-42-5 0,29-19-26 16,-6-20-2-16,2-28-3 0,11-12 2 15</inkml:trace>
  <inkml:trace contextRef="#ctx0" brushRef="#br0" timeOffset="87528.4068">17901 8876 42 0,'0'-52'39'16,"0"8"2"-16,-2 17-17 15,-17-21-9-15,19 48-1 16,-15-19-5-16,1 46-4 16,-16 19-2-16,1 17-1 15,-7 12-2-15,3 15 1 16,-1 3-1-16,13 3 1 15,17-10-1-15,15-13 0 16,22-19 1-16,15-18-1 16,22-26 1-16,5-16 0 15,11-15-1-15,-6-4 1 0,-11-4-1 16,-13 0 0-16,-9 6 0 16,-18 10 0-16,-29 13-1 0,12 23 0 15,-18 6 1-15,4 5-1 0,8 3 1 16,5-1-1-16,14-5 1 15,6-8 0 1,13-10-1-16,3-13 1 0,9-13 0 16,-8-10 0-16,-4-19 1 15,-10-14-1-15,-13-17 1 32,-13-17 0-32,-12-10 0 0,-15 0-1 15,-6 4 1-15,-15 8-1 16,3 15 0-16,-1 17-1 0,6 35-2 15,1 19-5-15,31 39-22 16,-2 9-9-16,2 9-2 16,12 13 0-16</inkml:trace>
  <inkml:trace contextRef="#ctx0" brushRef="#br0" timeOffset="87788.7524">19004 9143 50 0,'27'8'41'0,"-19"15"-1"16,-14 27 1-16,-15 28-33 15,-25 3-1 1,10 30 0-16,-14 4-4 16,14 16 0-16,7-10-2 15,14-10 0-15,28-17 0 16,18-17 0-16,20-23-1 15,14-21 0-15,6-18 0 0,0-25-2 16,2-1-16-16,-20-28-23 16,-28-14 1-16,-19-3-2 15,-29-5 1-15</inkml:trace>
  <inkml:trace contextRef="#ctx0" brushRef="#br0" timeOffset="87965.058">18752 9730 31 0,'48'-11'37'0,"1"-12"0"16,9 9-2-16,3-3-26 15,-11-6-8-15,3-2-21 0,-7-9-13 16,8 16-4-16,-18-16 2 16</inkml:trace>
  <inkml:trace contextRef="#ctx0" brushRef="#br0" timeOffset="88152.5578">19484 9245 40 0,'31'-12'38'0,"17"-13"2"16,21 6-2-16,19 6-27 15,-2-18-3-15,21 8-5 16,-10 9-7-16,-26-16-10 15,-8 14-23-15,-15 9-1 16,-27-1-1-16,-21 8 1 0</inkml:trace>
  <inkml:trace contextRef="#ctx0" brushRef="#br0" timeOffset="88560.973">20465 8876 47 0,'0'0'40'0,"0"0"0"16,4 19 0-16,-8 27-27 31,-19-3-6-31,16 24-2 0,-7-2-2 16,9 10-1 0,1-4-2-16,8-8 2 0,11-17-2 0,10-15 1 15,13-19 0-15,6-10 0 16,2-8-1-16,-4-2 1 15,-6-3-1-15,-1 5 0 16,-12 6 0-16,-23 0 0 16,19 34-1-16,-19-9 1 15,6 2-1-15,5-2 1 16,4-2 0-16,14-11 0 16,9-10 1-16,4-10-1 15,8-13 1-15,-4-10-1 0,0-15 1 16,-8-13 0-16,-13-16-1 15,-12-8 1-15,-20-5-1 0,-14 3 0 16,-8 7-1 0,-5 3-2-16,3 34-4 0,-9-1-7 15,40 42-25-15,-27 12-1 0,27 22-2 16,21 20 1-16</inkml:trace>
  <inkml:trace contextRef="#ctx0" brushRef="#br0" timeOffset="89012.8637">21435 9442 63 0,'23'27'39'0,"-21"10"0"16,-8 1-9-1,-13 29-25-15,-12 1 1 0,3 12-2 16,-7-3-2-16,3-6 0 15,5-13-1-15,12-12 0 16,13-16 0-16,2-30 0 16,36 8 0-16,0-27 1 15,-3-16-1-15,9-9 1 16,-13-13-1-16,-6 3-1 16,-8 2 1-16,-21 6-1 15,-17 11-1-15,-13 16 0 0,-8 13 1 16,0 12-1-16,11 15 2 15,7 4-1-15,22 4 0 16,21 0 0-16,14 2 1 16,20-3-1-16,1-1 0 15,-2 2 0-15,-6 2 1 16,-10 7-1-16,-19 1 0 0,-15 5 1 16,-15-4-1-16,-8 2 1 15,-4-7-1-15,-1-6 0 16,14-6-2-16,14-23-3 0,0 0-5 15,0 0-24-15,29-12-6 16,5-9-1-16,-9-8 1 16</inkml:trace>
  <inkml:trace contextRef="#ctx0" brushRef="#br0" timeOffset="89588.3136">23206 9055 32 0,'-35'13'35'15,"-14"-15"2"-15,20-7-18 16,29 9-4-16,0 0-1 0,59 5-3 16,-9-22-3-16,38 11-2 15,-2-9-2-15,17 9-2 0,-3-3-3 16,-10-5-4-16,9 20-7 16,-32-10-24-16,0-11-2 15,-4 7-2-15,-11-11 1 16</inkml:trace>
  <inkml:trace contextRef="#ctx0" brushRef="#br0" timeOffset="90082.3625">24254 9007 36 0,'-40'7'39'0,"40"-7"1"16,-35-38-1-16,12-8-25 0,25 17-3 15,-8-25-4-15,12 8-4 16,2-6-2-16,13 6 0 16,9 10-1-16,3 9 0 15,7 21 0-15,2 25 0 16,0 29 0-16,-2 27 0 0,-11 23-1 16,-4 15 2-1,-14 10-2-15,-3 2 2 0,-10-6-1 16,-4-15 1-16,-5-22-1 15,1-28 1-15,7-27 0 16,3-27-1-16,17-15 1 16,8-24 0-16,7-30 1 15,6-23-2-15,6-16 1 0,6-3-1 0,0 4 1 16,-4 9-1-16,-2 21 0 16,-10 29 0-16,-9 48-1 15,-12 44 1 1,-20 39 0-16,-12 32 0 15,-14 25 0-15,-3 19 1 16,1 6-1-16,3-7 1 16,15-18-1-16,17-19 1 15,24-25 0-15,22-29-1 0,21-21-3 16,2-40-7-16,15-14-30 16,-11-17 0-16,-16-21-2 15,-5-11 2-15</inkml:trace>
  <inkml:trace contextRef="#ctx0" brushRef="#br0" timeOffset="91161.1034">26093 8565 19 0,'-9'-29'36'16,"9"29"2"-16,2-30 0 15,-2 30-23-15,25 26-3 16,-6 7-2-16,29 36-1 16,-4 10-5-16,17 23 0 15,4 1-1-15,9 9-1 0,-1-5-2 16,2-11 1-16,-5-11-4 15,-14-24 0-15,-1-9-4 16,-22-33-6 0,13-2-14-16,-18-17-13 15,-22-19 1-15,-4-10-1 0</inkml:trace>
  <inkml:trace contextRef="#ctx0" brushRef="#br0" timeOffset="91360.2399">26573 8523 27 0,'-9'-33'38'16,"-10"24"0"-16,5 47 0 16,-1 39-25-16,-21 13-5 15,5 33 0 1,-22 9-4-16,3 16 0 0,-13 4-3 16,9-16-2-1,10-15-3-15,2-31-3 0,27-11-6 16,3-29-22-16,12-50-3 15,46 8-1-15,-9-47 2 16</inkml:trace>
  <inkml:trace contextRef="#ctx0" brushRef="#br0" timeOffset="91641.4971">26602 7897 20 0,'0'0'34'0,"42"-35"4"16,31 3-18-16,47 16-3 16,1-18-4-16,34 17-1 15,-16-12-3-15,7 17-2 16,-30-3-3-16,-20 15-3 15,-33 15-6-15,-63-15-12 16,15 27-20-16,-41 0-3 16,-13-10 2-16</inkml:trace>
  <inkml:trace contextRef="#ctx0" brushRef="#br0" timeOffset="91843.2087">27071 7962 31 0,'-54'54'36'16,"18"23"2"-16,9 13-19 0,-4-7-4 15,31 20-4 1,-5-11-5-16,26-5-8 0,17 1-8 16,-2-17-23-16,4-29-4 15,14-5 1-15,-10-31-1 16</inkml:trace>
  <inkml:trace contextRef="#ctx0" brushRef="#br0" timeOffset="92046.334">27369 8588 48 0,'31'37'40'15,"28"24"0"-15,2 6 0 16,2 10-32 0,8 23-2-16,-6 0-2 15,-4 3-3-15,-11-3-4 0,-12-19-3 16,-2 3-6-16,-24-32-17 15,3-19-10-15,6-10-1 16,-21-23 2-16</inkml:trace>
  <inkml:trace contextRef="#ctx0" brushRef="#br0" timeOffset="92251.8038">27822 8563 50 0,'0'0'40'16,"-27"58"-1"-16,-3 17-1 0,-10 21-32 16,7 19-2-16,-13 2-1 15,2 2-2-15,0-6-5 16,-5-26-2-16,26 1-12 16,2-21-20-16,13-30 0 15,16-5-1-15,-8-32 1 16</inkml:trace>
  <inkml:trace contextRef="#ctx0" brushRef="#br0" timeOffset="92586.787">29121 8277 12 0,'23'-48'38'0,"-2"15"0"15,-23-1 0-15,-19 11-20 16,-6 44-4-16,-27 8 0 15,-1 40-6-15,-18 19-3 16,6 33-2-16,-9 14 0 16,7 22-1-16,14-3 0 0,16-5-2 15,24-12-1 1,21-18 0-16,24-14-3 16,7-41-4-16,33-1-16 15,-3-32-16-15,-7-22 1 0,5-11-1 16</inkml:trace>
  <inkml:trace contextRef="#ctx0" brushRef="#br0" timeOffset="93108.0494">29335 8751 14 0,'13'-30'39'16,"-9"1"1"-16,6 10-1 0,-10 19-15 16,0 0-9-16,-16 55-3 15,-14-7-4-15,11 29-3 16,-12 6-3-16,4 16 0 0,4 3-1 16,2-2 0-16,14-19-1 15,14-12 1-15,16-25-1 16,12-17 1-16,16-21-1 31,5-14 1-31,-1-13-1 16,3-2 0-16,-9-2 1 15,-7 2-1-15,-13 9 0 0,-10 10 0 16,-19 4 0-16,10 27 0 16,-6-4 0-16,9 0 0 15,8-3 0-15,8-3 0 0,11-9 0 16,11-8 0-16,3-12 0 15,1-11 0-15,-7-17 0 16,-8-14 0-16,-13-21 1 16,-19-13-1-16,-18-8 1 15,-15-2-1-15,-15 2 1 16,-11 6-2-16,1 15 0 16,-6 17-3-16,20 41-5 0,-12-2-13 0,23 34-20 15,14 16 1-15,7 11-1 16,14 16 1-16</inkml:trace>
  <inkml:trace contextRef="#ctx0" brushRef="#br0" timeOffset="93371.5298">30268 9264 43 0,'29'2'42'0,"-14"21"-2"16,-21 11 1-16,-11 7-27 0,-4 37-7 15,-21-3 0-15,4 19-3 16,-2 0-3-16,11-1 0 16,10-7-1-16,19-3 0 15,19-18 0-15,15-11 0 16,14-10-1-16,4-14-1 16,5-8-3-16,-17-32-19 15,-5-11-16-15,-5-12-1 16,-26-17-1-16,-17 0 1 0</inkml:trace>
  <inkml:trace contextRef="#ctx0" brushRef="#br0" timeOffset="93574.6304">30006 9778 34 0,'48'-9'39'16,"-12"-5"-1"-16,25-7-4 15,6 6-20 1,-19-18-5-16,13 6-6 0,-3 6-21 15,1-6-18-15,-23-11-2 16,1 9 0-16,-22-9 1 16</inkml:trace>
  <inkml:trace contextRef="#ctx0" brushRef="#br0" timeOffset="93699.6546">30440 9350 43 0,'33'-21'38'16,"26"2"0"-16,6-12 0 16,6-9-30-16,19 7-5 15,1 3-8-15,-29-11-16 16,-11 5-15-16,-1 11-3 16,-31-8 2-16</inkml:trace>
  <inkml:trace contextRef="#ctx0" brushRef="#br0" timeOffset="94137.1323">30962 8799 32 0,'-11'50'40'16,"-14"10"1"-16,2 22-1 0,2 18-22 0,-15-19-6 16,32 22-2-1,-6-24-6-15,16-6-1 0,13-23-1 16,12-15-1-1,11-18 0-15,9-19 0 0,3-19 0 16,5-10 0-16,-1-11 0 16,-7 3-1-16,-9 1 0 15,-17 11 0-15,-25 27 0 16,0 0 0-16,-23 10 0 16,-7 24 0-16,9 7-1 15,7 3 1-15,10-4 0 16,14-5 0-16,17-12 0 0,5-10 0 15,12-11 0 1,4-10 0-16,-4-11 0 16,-4-10 0-16,-9-15 0 15,-8-13 0-15,-8-16 1 16,-11-10-1-16,-12-13 0 0,-9 0 0 16,-4 6 0-16,-8 5-2 15,8 24-3-15,-15 0-5 16,36 61-20-16,0 0-11 15,0 0-1-15,6 30 0 16</inkml:trace>
  <inkml:trace contextRef="#ctx0" brushRef="#br0" timeOffset="94529.1504">31561 9135 40 0,'6'44'40'15,"-8"1"1"1,4 12-1-16,13 10-25 15,-21-17-4-15,21 12-4 16,-11-12-4-16,6-4-1 16,3-10-1-16,10-15 1 15,2-11-2-15,4-8 1 16,-4-8 0-16,-1-4 0 0,-24 10 0 16,14-28-1-16,-14 28 0 15,-38-2-1-15,3 15 1 16,-3 1-1-16,2 9 1 0,16 0 0 15,9-2-1 1,26 2 1-16,16-4-1 16,13-4 2-16,4 1-1 15,-2 5 0-15,-4 2 0 0,-6 2 0 16,-19 2 0-16,-19 2 0 16,-9-1 0-16,-6-8-1 15,-3 1-1-15,-1-19-3 16,21-2-4-16,-24-6-2 15,45 4-4-15,-14-27-1 16,30 8-21-16,-5-4-4 16,8-11 2-16</inkml:trace>
  <inkml:trace contextRef="#ctx0" brushRef="#br0" timeOffset="94794.7766">31995 8577 3 0,'-4'-35'36'0,"46"33"2"15,12 14 2-15,11 13-22 16,30 57-1-16,-30 1 2 16,8 43-5-16,-44-10-6 15,-14 22-2-15,-38-13-3 16,-15-1-2-16,-16-18-2 15,-13-29-5-15,23-6-13 0,-7-31-22 16,11-28 1-16,22-10-3 16,3-22 2-16</inkml:trace>
  <inkml:trace contextRef="#ctx0" brushRef="#br0" timeOffset="95107.2779">32712 8377 30 0,'10'-23'38'0,"-10"0"0"15,0 23-7-15,0 0-12 16,0 27-2-16,7 46-7 0,-18 7-5 15,7 34-1-15,-11 16-2 16,9 16 1-16,-13 2-1 16,7 2-1-1,-5-10-1-15,2-17-1 0,5-16-1 16,-1-30-3-16,13-14-2 16,-8-36-4-16,31-2-16 15,-25-25-12-15,30-44-2 16,-7-4 1-16</inkml:trace>
  <inkml:trace contextRef="#ctx0" brushRef="#br0" timeOffset="95372.9029">33064 8431 46 0,'4'-27'40'0,"-4"27"0"15,0 54-9-15,-25 3-17 0,17 41-3 16,-22 10-3-1,16 30-2-15,-14-4-4 0,5 4 1 16,-6-11-3-16,14-10 0 16,5-19 0-16,-1-23-2 15,11-19-2-15,-8-35-5 16,31 6-17-16,-23-27-15 16,19-29 0-16,-4-13 1 0</inkml:trace>
  <inkml:trace contextRef="#ctx0" brushRef="#br0" timeOffset="95759.9126">33402 7962 31 0,'-19'-25'33'15,"-21"-19"3"-15,15 4-18 16,12 11-5-16,-12-17-3 16,21 9-3-16,-3-11-1 15,22 12-2-15,-4-8 0 16,14 13-2-16,2-3 0 16,4 18-1-1,-1 7 0-15,3 24 2 16,-10 18-2-1,-6 20 0-15,-17 16 0 0,-2 14 1 16,-19 15 1-16,-6 6-2 16,-7-1 1-16,1-5-2 15,1-13 2-15,13-12-2 16,11-16 1-16,16-11 0 16,11-19-1-16,21-10 1 0,6-7 0 15,7-4 0-15,-3 3-3 16,-12-16-12-16,-9 7-25 15,-12 11 0-15,-17-11-1 0,0 21 0 16</inkml:trace>
  <inkml:trace contextRef="#ctx0" brushRef="#br0" timeOffset="96602.3823">13439 13165 40 0,'0'0'37'0,"-28"-2"2"0,47-9-11 16,25 14-17-16,9-22-3 0,33 13 1 15,-9-13-2 1,26 8-3-16,-9-1-2 0,-8 3-3 16,-13 20-6-16,-43-7-9 15,-11 23-17-15,-34 17-6 16,-33 4 0-16,-17 15 0 15</inkml:trace>
  <inkml:trace contextRef="#ctx0" brushRef="#br0" timeOffset="96727.3598">13499 13708 33 0,'44'21'35'0,"0"-26"-1"16,21-3-12-16,17-2-9 0,4-15-27 15,10 8-15-15,-16-25-4 16,23 13-2-16</inkml:trace>
  <inkml:trace contextRef="#ctx0" brushRef="#br0" timeOffset="97729.1889">16113 12434 22 0,'-17'-31'37'0,"5"8"4"16,12 23-12-16,-40-46-9 15,40 46-6-15,0 0-3 16,10 67-3-16,-3 14-4 15,9 41-1-15,-9 28-2 16,12 33 2-16,-9 22 0 16,3 14-1-16,-3-2 0 15,3-14-1-15,8-24 0 16,2-33-2-16,19-23-1 16,-5-45-5-16,20-14-5 0,-21-53-20 15,12-26-8-15,0-24-1 16,-16-32 2-16</inkml:trace>
  <inkml:trace contextRef="#ctx0" brushRef="#br0" timeOffset="97983.1007">16606 12627 34 0,'-4'-51'38'15,"4"31"3"-15,0 20-2 0,-24 14-25 16,31 49-3-1,-11 12-5-15,14 33 0 0,-6 20-4 16,17 26 2-16,2 15-1 16,4 7-3-16,5-3-1 15,4-19-4-15,22-6-4 16,-16-37-26-16,15-32-4 0,6-22-3 16,0-41 2-16</inkml:trace>
  <inkml:trace contextRef="#ctx0" brushRef="#br0" timeOffset="98342.4607">18654 12472 20 0,'12'-60'38'15,"-16"-3"2"1,-4 15-2-16,-24 23-20 0,-24 12-6 16,5 45-1-16,-28 20-4 15,12 50-3 1,2 28-1-16,10 28-1 0,13 17 2 15,21 15-2-15,21-6-1 16,23-7-1-16,25-12-1 16,5-29-2-16,20-19 0 15,-4-40-6-15,24-6-7 16,-28-46-17-16,12-25-7 16,-1-21 0-16,-14-31 1 0</inkml:trace>
  <inkml:trace contextRef="#ctx0" brushRef="#br0" timeOffset="98811.2122">19362 12808 16 0,'-36'-6'37'0,"-10"-11"1"15,19 13-1-15,27 4-22 16,-15-19-3-16,57 15-1 15,9-19-3-15,30 13-4 16,5-11-1-16,11 6-1 16,-3-4 0-16,-6 9 0 0,-21-1 0 15,-17 11 0 1,-50 0-1-16,7 42 0 0,-39-2 0 16,-18 18 0-1,-9 15 0-15,3 15-1 16,-1 14 0-16,5 5 0 0,14 1 1 15,11-5-1-15,10-5 0 16,4-15 0-16,5-12 2 16,-7-12-3-16,-8-16 3 15,-10-9-3-15,-11-11 1 16,-4-11 0-16,1-1-1 16,8-7 1-16,11-2-1 15,28-2 0-15,0 0 0 16,38-17 0-16,27 7 0 0,8-3 1 15,15-1 0 1,7-9-3-16,3 14-9 0,-18-14-26 16,-13-6-2-16,-6 6 0 15,-19-8 0-15</inkml:trace>
  <inkml:trace contextRef="#ctx0" brushRef="#br0" timeOffset="99061.2122">20190 13480 33 0,'31'-10'38'15,"26"3"0"-15,-2-9 0 16,1-9-29-16,15 8-6 0,-8-2-21 16,2 9-18-16,-25-13-1 15,0 14-1-15</inkml:trace>
  <inkml:trace contextRef="#ctx0" brushRef="#br0" timeOffset="99483.088">21165 13415 37 0,'-25'-27'39'0,"-1"-2"2"16,16-4-2-16,4-3-24 15,3-26-6-15,22 5-2 16,2-14-4-16,17-2-2 16,10 2 0-16,3 11-1 15,-1 10 1-15,4 16-1 16,-1 24 0-16,-3 33 0 0,-6 29 1 16,-15 31 0-16,-14 20-1 15,-11 18 1-15,-12 4 1 16,-11 0-1-16,-4-12 0 15,-6-19 0-15,-1-27 1 16,9-17-2-16,7-25 2 0,14-25-1 16,0 0 0-16,35-48 0 15,3-4-1-15,10-15 1 16,7-19-1-16,12-12 0 16,-2-6 0-1,0 6 0-15,-7 12-1 0,-9 17 0 16,-10 28 1-16,-9 36-1 15,-11 39 1-15,-17 35 0 16,-8 33 0-16,-5 21 0 16,-2 21 1-16,5 13-1 15,0 1 1-15,3-12-1 16,16-12 0-16,6-26-2 16,14-16-1-16,3-42-6 15,27-16-28-15,-11-28-3 0,-6-33-2 16,8-17 0-16</inkml:trace>
  <inkml:trace contextRef="#ctx0" brushRef="#br0" timeOffset="100109.0631">22986 13098 10 0,'-31'-52'38'0,"8"12"0"16,2-1 0-1,-4 11-18-15,25 30-6 0,16 34-2 16,28 24-5-16,5 11-2 0,20 21-2 16,8 14 1-16,11 17-1 15,9-2-1-15,-3-2-2 16,-2-13 1-16,-8-18-3 16,-11-7-2-16,-14-29-5 15,6-2-17-15,-21-27-13 16,-17-25-1-16,-10-6 1 0</inkml:trace>
  <inkml:trace contextRef="#ctx0" brushRef="#br0" timeOffset="100359.0658">23502 12965 23 0,'-23'-36'35'15,"-9"22"2"-15,11 51-1 16,-2 36-24-16,-17 13-4 15,9 33-2-15,-11 6-1 16,2 17-1-16,-8-6 0 16,8-13-3-16,7-19-1 15,8-25-4-15,18-10-3 16,-5-40-10-16,12-29-20 0,23 3 0 16,-2-41 0-16</inkml:trace>
  <inkml:trace contextRef="#ctx0" brushRef="#br0" timeOffset="100631.0213">23619 12280 19 0,'36'-17'35'0,"8"-8"3"15,48 11-2-15,34 3-25 16,-3-16-3-16,33 17 1 16,-22-11-4-16,4 12 0 15,-27 3-4-15,-25 2-4 0,-31 25-8 16,-47 0-27-16,-33-9 0 16,-13 18-1-16,-25-16 2 15</inkml:trace>
  <inkml:trace contextRef="#ctx0" brushRef="#br0" timeOffset="100771.6442">24147 12366 34 0,'-21'50'37'0,"-12"4"2"15,16 7-14-15,9 26-12 16,-15-3-1-16,25 16-6 16,6-2-7-16,7-8-7 15,29-5-21-15,0-5-8 16,4-24-1-16,11-4 0 15</inkml:trace>
  <inkml:trace contextRef="#ctx0" brushRef="#br0" timeOffset="101050.5725">24699 13052 29 0,'44'38'41'16,"19"22"-1"-16,2 3 1 15,10-5-17-15,5 26-17 16,-7-7-1 0,-2 5-3-16,-16-11-2 15,-13-9-5-15,0 7-4 0,-32-29-16 16,3-3-14-16,-1-8-3 0,-12-29 1 16</inkml:trace>
  <inkml:trace contextRef="#ctx0" brushRef="#br0" timeOffset="101175.5725">25254 12931 46 0,'-29'38'41'16,"10"37"-2"-16,-15 13 1 15,-16 18-31-15,4 23-4 0,-13-3 2 16,7 1-4-16,-3-12 0 15,16-15-3-15,5-12 0 16,11-22-5-16,21-7-3 0,-4-34-12 16,6-25-19-16,31 8-1 15,-8-35 0-15,13-15 1 16</inkml:trace>
  <inkml:trace contextRef="#ctx0" brushRef="#br0" timeOffset="101441.7398">26254 12437 34 0,'6'-25'39'0,"9"6"1"16,27 27 0-16,37 30-31 0,-14 16 1 15,23 44-2-15,-27 17-1 16,4 33-1-16,-35 11-1 15,-22 14-1-15,-39-8-1 16,-26-7-1-16,-23-16 0 16,-8-25-4-16,9-10-6 0,-12-32-32 15,18-25-1-15,14-17-2 16,5-22 0-16</inkml:trace>
  <inkml:trace contextRef="#ctx0" brushRef="#br0" timeOffset="102356.1154">27807 12940 26 0,'-2'-36'34'0,"6"7"-8"0,-4 29-5 16,-2-48-2-16,2 48-4 15,-6-36-3-15,6 36-2 0,-6-20-2 16,6 20-2-16,0 0-2 15,-15 35-1-15,0 13-1 0,1 23 0 32,-12 10-1-32,3 13 0 15,4 9 1-15,13 3 0 16,6-4-1-16,11-16 0 0,14-24 1 16,19-20-2-16,14-21 2 15,10-21-1 1,1-19-2-16,-4-14 1 0,-4-19-1 0,-9-5 2 15,-12 1-2 1,-11 6 2-16,-10 10-2 0,-6 15 0 16,-13 25 1-16,0 0 0 15,-13 34-1-15,17 3 1 16,7 9 1-16,18 0-1 16,7 0 1-16,14-6 0 0,15-11 1 15,2-10-1-15,4-15-1 16,-4-10 0-16,-8-15-1 15,-9-15 1-15,-20-22 0 16,-12-17-1-16,-22-19 1 16,-10-13-1-16,-18-8 2 15,-12 3-1 1,-6 5 0-16,-3 13-1 16,12 23-2-16,-3 17-5 0,44 54-8 15,-19 0-25-15,38 17 0 16,22 18-1-16,12 3 0 15</inkml:trace>
  <inkml:trace contextRef="#ctx0" brushRef="#br0" timeOffset="102638.1057">29195 13196 46 0,'19'-8'41'16,"-1"16"-1"-1,-7 15 0-15,-30 11-28 16,4 26-6-16,-14 7 1 0,4 19-4 16,-7 3 0-16,9 9-1 15,2-4 0-15,19-6-2 16,15-13 1-16,18-10-1 16,13-15-1-16,13-15 0 15,-3-7-2-15,-3-28-5 16,5-11-31-16,-24-10-1 0,-26-16-1 15,-21-1 1-15</inkml:trace>
  <inkml:trace contextRef="#ctx0" brushRef="#br0" timeOffset="102771.6095">28987 13804 42 0,'55'4'38'15,"-18"-17"0"-15,14-12-9 16,7 13-16-16,-14-13-7 15,7-7-10-15,3-7-31 16,-1 10-2-16,-16-11-2 16,1 11 0-16</inkml:trace>
  <inkml:trace contextRef="#ctx0" brushRef="#br0" timeOffset="103038.1431">29434 13132 47 0,'54'-19'40'15,"11"-8"-1"-15,19-9-3 16,12 20-26-16,-14-10-7 16,4 4-8-16,-2-6-31 0,-13 12-2 15,-18-5-2-15,-5 6 0 16</inkml:trace>
  <inkml:trace contextRef="#ctx0" brushRef="#br0" timeOffset="103440.3292">30356 12620 40 0,'-11'25'40'16,"5"13"1"-16,-6 12-1 15,-9 6-28-15,25 28-5 16,-19-5 0-16,17 9-3 16,-2-7-3-16,15-12 0 15,0-13-1-15,8-14 1 0,6-27 0 16,7-15 0 0,3-21 0-16,1-8-1 15,-10-9 1-15,-3 1 0 16,-10-1 0-16,-3 11-1 15,-14 27 0-15,0 0-1 16,0 0 1-16,-8 50 0 16,10-8-1-16,9 1 1 15,7 3-1-15,3-6 1 16,9-7 0-16,3-12 1 16,5-10-1-16,0-13 0 0,-3-15 1 15,-5-12-1-15,-7-17 1 16,-4-17 0-16,-11-12-1 15,-10-13 0-15,-9-3 0 16,-3-1-2-16,-7 8 0 16,-9 7-3-16,16 31-3 15,-18 4-6-15,32 42-16 16,0 0-10-16,-2 34-2 0,21 5 2 16</inkml:trace>
  <inkml:trace contextRef="#ctx0" brushRef="#br0" timeOffset="103878.1934">31209 13002 57 0,'8'46'40'0,"-14"4"0"15,2-6-16 1,6 33-12-16,-17-14-2 0,24 16-4 16,-11-14-2-16,12-7-1 15,9-12 0-15,4-10-1 16,0-15 1-16,11-9-2 15,-5-16 1-15,-4-6-1 16,-4-13-1-16,-15-2 0 16,-14-5-1-16,-13 1 0 15,-15 6-1-15,-8 4 1 0,-2 11 0 16,2 8 0 0,15 10 0-16,29-10 0 0,-4 36 0 0,27-11 2 15,21 2 0 1,6 2-1-16,0 5 2 0,1-1-1 15,-14-2 1-15,-13 5-1 32,-18-3 1-32,-8-1-1 0,-17-5-1 0,0-2 0 15,0-6-2-15,19-19 1 16,-23 20-2-16,23-20 1 16,0 0-1-16,38-4 0 0,6 6-2 31,-6-12-2-31,27 14-9 0,-9-8-22 15,3-15-1-15,6-4 0 16,-9-17 0-16</inkml:trace>
  <inkml:trace contextRef="#ctx0" brushRef="#br0" timeOffset="104177.3383">32171 12439 42 0,'0'0'39'16,"0"0"2"-16,-4 31-6 0,-13 15-21 15,19 44-4 1,-19 8-4-16,13 25-2 0,-10 4-2 16,3 7 0-16,-1-5 0 15,1-14-2-15,15-7-3 16,-4-34-3-16,19-6-3 15,-17-36-13-15,25-16-16 16,-6-5-2-16,-4-26 0 16</inkml:trace>
  <inkml:trace contextRef="#ctx0" brushRef="#br0" timeOffset="104452.2964">32486 12539 57 0,'0'0'40'0,"-13"19"1"16,-2 50-11-16,-10 10-20 16,21 34-4-16,-11 5-1 15,9 16-2-15,-2-5 0 16,6-5-1-16,2-14-3 0,-7-22-2 16,16-9-3-16,-16-37-7 15,26-7-18-15,-19-35-9 0,25 0-2 0,-4-25 1 16</inkml:trace>
  <inkml:trace contextRef="#ctx0" brushRef="#br0" timeOffset="104937.8643">33005 12096 22 0,'-8'-35'40'15,"4"10"-2"-15,-15-9 1 16,-15-1-27-16,20 12-3 16,-16-15-2-16,7 3-3 15,0-9-2-15,11-6 0 16,5-2 0-16,12-2-1 0,5-1 0 16,17 7 0-16,9 9-1 15,8 7 0-15,2 14 0 16,-2 18 0-1,0 12 0-15,-10 21 0 0,-13 18 0 16,-13 15 1 0,-14 12-1-16,-15 11 1 15,-11 3 1-15,-5 4-1 0,-7-4 1 16,2-6-2 0,0-11 2-16,4-13-2 0,2-9 2 15,7-10-2-15,8-11 0 16,4-5-1-16,17-27 1 15,-27 29 0-15,27-29 0 16,0 0 0-16,0 19 0 16,0-19 1-16,44 0-1 15,4-6 1-15,13-1 0 16,12 1 0-16,7-2 0 16,2-1 0-16,2 1-1 15,-15 0 1-15,-6 3-1 0,-21 3 1 16,-13 0-1-16,-29 2 1 15,23 0-1-15,-23 0 1 16,0 0-2-16,0 0-1 16,0 0-4-16,0 0-12 31,0 0-23-31,-19-4 0 0,0-4-2 16,0 4 1-16</inkml:trace>
  <inkml:trace contextRef="#ctx0" brushRef="#br0" timeOffset="109648.7719">17821 14117 29 0,'0'0'21'16,"0"0"1"-16,0 0-4 0,0 0-4 15,0 0-3-15,0 0-2 16,0 0-1-1,0 33-2-15,11 13-1 16,-9 4-1-16,6 23 0 16,-8 4-1-16,7 17 0 0,-9 2 0 15,6-2-1 1,-6-10 0-16,4-11 0 0,4-17 0 16,2-6 1-16,7-18-1 15,14-7-1-15,15-21 1 0,15-4-1 16,19-17-1-16,27-4 1 15,18-6-1-15,30-2 0 0,15 0-1 16,14-1 0-16,9 5 0 16,2 9 1-16,0 5 0 31,4 5 0-31,4 4 0 0,-4 2 0 16,4 2 0-1,9 2 0-15,-3 2 0 0,5 1 0 16,2 1 0-16,-5 0 0 15,-12 3 0-15,-8-5 0 16,-7 2 0-16,-1-3 1 0,-7-1-1 16,-9-4 0-16,1 0 0 15,-7-2 0-15,-4 0 0 32,-8-1 0-32,-4 1 0 0,-5 0 0 15,-6 2 0-15,-6-2 0 16,-9 0 0-16,0 0 0 0,-1-2 0 0,3 0 0 15,3 0 0-15,-5-1 0 16,1 1 0-16,-5 0 0 16,-2 0 0-16,-6 0 0 31,-3-1 0-31,1-1 0 0,-4 0 0 16,-3 0 0-1,0-3 0-15,-1 3 0 0,3-2 0 16,-1-3 0-16,-7 3 0 15,-2-2 0-15,-4 1 0 16,-9 1 0-16,-8-1 0 16,-4-1 0-16,-8 4 0 0,-5 2 0 15,-6-3 0-15,-4 3 0 16,0 2 0-16,-1 0 0 16,1-2 0-16,4 2 0 15,0 0 0 1,0 0 0-16,0 2 0 0,-8-3 0 15,-3 1 1-15,-3 0-1 16,-11 0 1-16,-19 2 0 16,33-2 0-1,-33 2 0-15,23-4 0 16,-23 4 0-16,21-6 0 0,-21 6 1 16,0 0-1-16,23-11 1 15,-23 11 0-15,9-19-1 16,-9 19 1-16,6-27-1 15,2 4 0-15,-1-6 1 16,1-8-1-16,5-9-1 16,-1-4 2-16,-1-7-2 15,3-1 1-15,1 1 0 16,-2 1 0-16,-3 6 0 0,-4 4 0 16,1 4-1-1,-7 7 1-15,0 1-1 16,-7 5 1-16,5 2-1 15,-4 4 1-15,-2 2-2 0,8 21-2 16,-19-29-6-16,19 29-31 0,0 0-1 16,0 0-1-16,0 0 0 15</inkml:trace>
  <inkml:trace contextRef="#ctx0" brushRef="#br0" timeOffset="116798.7153">3870 15820 29 0,'0'0'32'0,"-15"-23"-6"15,15 23-5-15,-21-42-3 0,21 23-4 16,-14-22-3 0,20 9-3-16,-17-22-1 15,20 12-1-15,-7-16-2 16,21 8-1-16,2-7-1 0,15 9-1 16,8 7 1-16,7 11-2 15,3 18 1-15,5 24 0 0,-8 26-1 16,-9 27 2-16,-13 18-2 15,-12 17 2-15,-12 7-2 16,-9-3 1-16,-9-10-1 16,-1-12 1-16,-3-26 0 15,7-14 1-15,-4-24 0 16,10-18 1-16,0 0-1 0,14-46 1 16,-3-14 0-1,12-19-1-15,2-26 0 0,13-12-2 16,8-8 1-1,4 6-1-15,7 13 1 16,-3 20-2-16,1 36 2 16,-5 42-1-16,-10 47-1 0,-11 41 2 15,-14 35-1-15,-9 20 1 16,-12 28-1-16,-3 12 1 16,-12 13-1-16,5 0-1 15,1-6 0-15,7-18 0 16,12-13 1-16,15-22-2 15,12-27 0-15,19-33 0 32,18-27-1-32,5-46-6 0,17-27-31 15,2-13 1-15,-8-27-2 16,-2 0 1-16</inkml:trace>
  <inkml:trace contextRef="#ctx0" brushRef="#br0" timeOffset="117304.3407">6102 15377 38 0,'0'0'37'0,"21"-14"1"16,-21 14-2-16,-27 10-20 15,0 26-6-15,-34-9-2 16,-4 15-4-16,-21-1-1 16,-2 7-2-16,-6-2 0 15,6-4-1-15,14-7 1 16,24-1 0-16,21-3 0 16,29 0 0-16,25-6 0 0,15 3 0 15,16-3 0 1,5 2 0-16,4 0 0 15,0 0 0-15,0 2-1 0,-4 5 1 16,-5-1-1-16,-5-2-2 16,14 19-10-16,-15-8-27 15,0-10 1-15,9 5-2 16,-13-18 1-16</inkml:trace>
  <inkml:trace contextRef="#ctx0" brushRef="#br0" timeOffset="117606.4789">7157 15054 42 0,'2'-54'37'16,"8"26"1"-16,-10 28-1 15,0 0-19-15,6 38-8 16,-12 16-2-16,15 32-4 16,-9 12-1-16,10 17 0 15,-6 0-1-15,5-1-2 16,-3-1-3-16,-2-27-6 16,7-9-29-16,-1-10 0 15,-14-24-1-15,4-7 0 0</inkml:trace>
  <inkml:trace contextRef="#ctx0" brushRef="#br0" timeOffset="117918.9396">6299 16216 38 0,'32'-16'36'0,"70"3"0"16,31-12 0-16,11-10-26 15,51 18 0-15,-6-10 0 16,12 14-3-16,-19-5-2 16,-8 9-2-16,-44 1 0 15,-21 8-1-15,-29 0 0 16,-21 2-1-16,-20-2-1 16,-18 2 1-16,-21-2 0 15,0 0-1-15,0 0-1 0,0 0-6 16,0 0-29-16,-21 13-3 15,-18-7 0-15,-1 8 0 16</inkml:trace>
  <inkml:trace contextRef="#ctx0" brushRef="#br0" timeOffset="118372.7947">6748 16415 50 0,'10'-42'40'16,"13"9"-2"-16,-8-1 1 0,-15 1-29 16,17 18 0-1,-17-4-3-15,0 19-5 0,6 19 1 16,-8 12-3-16,-11 9 2 15,7 16-2-15,-2 13 2 16,-5 17-2-16,-10 16 2 16,2 13 0-16,-8-2-2 15,4-3 2-15,2-5-2 16,-2-11 0-16,6-15 0 16,8-16 0-16,17-20 1 15,9-16-1-15,14-16 0 0,24-9 1 16,16-10-1-1,11-3 1-15,14-8 0 0,5 1-1 16,3-1 1 0,1 4-1-16,-9 3 0 0,-14 3 0 15,-13 7 0-15,-10 4 0 16,-20 0 0-16,-7 3 0 16,-9-1 0-16,-21-4 1 15,18 4-1-15,-18-4-1 16,0 0-4-16,0 0-29 15,-18-10-6-15,18 10-1 16,-30-11-1-16</inkml:trace>
  <inkml:trace contextRef="#ctx0" brushRef="#br0" timeOffset="123700.2507">18698 14033 13 0,'0'0'10'15,"0"0"-1"-15,0 0 1 16,0 0-2-16,0 0-2 16,0 0 0-16,0 0-3 15,-21-6-1-15,21 6 0 16,0 0-1-1,0 0-1-15,0 0 1 16,-19-6 0-16,19 6 1 16,0 0-1-16,0 0 1 15,0 0 1-15,0 0 2 0,0 0-1 16,0 0-1-16,0 0 1 16,-19-9-1-16,19 9 0 15,0 0 0-15,0 0-1 16,0 0-1-16,0 0 0 15,0 0-1-15,-2 34 1 0,-2-1 0 16,4 9-1-16,-5 14 0 16,1 11 1-16,4 8-1 31,0 7 1-31,0-1-1 0,4 0 1 16,1-10 0-16,1-4-1 15,2-8 1-15,5-9 0 16,-7-11 0-16,0-5 0 15,1-7 0-15,-3-6 1 16,-4-21 0-16,4 25 0 16,-4-25 0-16,0 0-1 15,0 0 1-15,0 0-1 16,0 0 0-16,15-23 0 0,-15 23-2 16,35-19 0-16,-1 7 1 15,8-1-1-15,14-2 0 0,14 3 0 16,13-3 0-16,14 3 1 15,8-3-1-15,14 5 1 16,-1 3-1-16,7 1 1 16,-1 2 0-16,-5 4 0 15,5 0 0-15,-6 0 0 16,-3 2 0-16,-4 0 0 16,-2 0 0-16,0 0 0 0,4-2 0 15,7-2 1-15,-5 0-1 16,4-2 0-1,13 0 0-15,3 0 0 0,5-1 0 16,0 1 0-16,-8 4 0 16,-2-2 1-16,-4 4-1 31,-2 0 0-31,-11-2 0 16,-6 2 0-16,-2 1 0 0,0-3 0 15,1 0 0 1,1-3 0-16,2 1 0 0,0-2 0 15,0 2 0-15,0-2 0 16,0 0 0-16,-4 0 0 16,0-3 0-16,-2 1 0 15,-1 0 0-15,3-3 0 16,8 1 0-16,0-2 0 16,5 1 0-16,3-3 0 15,-3 3 0-15,-7-1 0 0,-2 4 0 16,-11-3-1-16,-7 5 1 15,-16 0 0-15,-4 0 0 16,-4 0 0-16,-2 2-1 0,-2-5 1 31,4 5 0-31,0-4 0 16,5 2 0-16,1 0-1 16,2-1 1-16,-5 1 0 0,3 4 0 15,-12-2 0-15,4 2-1 16,-9 0 1-16,-1 0 0 15,-5 0 0-15,0 0 0 0,1-2 0 16,-5 0 0-16,4 2 0 16,-6-4 0-1,0 2 0-15,-2-4 1 16,-10 6 1-16,-5-7 0 0,-6 7 1 16,-21 0 0-16,23-10 0 15,-23 10 1-15,0 0 0 0,-2-27 0 16,2 27-1-16,-4-30 0 15,8 10-1-15,-11-8 0 16,7-3 0-16,-4-6-1 16,4 1 0-16,0-4 0 15,-2 3-2-15,4 8-8 16,2-3-25-16,-18-9-2 0,7 18-1 16,-9-17 1-16</inkml:trace>
  <inkml:trace contextRef="#ctx0" brushRef="#br0" timeOffset="135554.9209">11827 15839 36 0,'0'0'22'16,"0"0"-3"-16,8-19-1 0,-8 19-5 16,0 0-3-16,0 0-1 0,0 0-3 31,0 0 0-31,0 0-1 0,0 0 0 16,0 0 0-16,0 0 0 15,0 0-1 1,0 0 0-16,0 0 1 0,0 0-1 15,-6-21 0-15,6 21-1 16,0 0 1-16,0-19-1 16,0 19-1-16,0 0 1 15,-9-29-1-15,9 29 0 16,0-25 1-16,0 25-1 16,-2-31 0-16,2 31 0 0,-4-40 0 15,4 19-1-15,-4-2 1 16,0 4-1-16,4 19 0 15,-7-29 0-15,7 29-1 16,0 0 0-16,0 0 0 0,0 38 0 31,0 22-1-31,5 26 2 16,-3 31-1-16,-2 29 0 0,-2 27 0 16,-5 19 1-16,1 2-1 15,0-8 0-15,2-15 1 16,-3-21-2-16,1-31 1 15,4-25 0-15,6-27-1 0,-4-25-1 16,6-11-1 0,-6-31-4-16,13 21-9 0,-13-21-25 15,0-44 1-15,8-6-1 0,1-23 1 16</inkml:trace>
  <inkml:trace contextRef="#ctx0" brushRef="#br0" timeOffset="135883.0473">12464 15619 49 0,'-2'-52'39'0,"-15"11"0"16,17 41 0-16,-42 14-26 15,13 13-4-15,20 38-2 16,-10 14-3-16,19 28-2 15,-2 20 1-15,0 28-1 16,-8 14-1-16,6 10 1 16,-9-8-2-16,0-8 0 15,3-13 0-15,0-16-1 0,7-24-4 16,1-32-3-16,36-22-23 16,-7-31-9-16,11-25 1 0,6-17-2 15</inkml:trace>
  <inkml:trace contextRef="#ctx0" brushRef="#br0" timeOffset="136429.9638">13390 16074 13 0,'-58'-27'32'0,"18"21"0"16,-19 6-7-16,3-10-7 16,20 14-1-16,-6-17-4 15,42 13-3-15,21-21-2 16,38 5-1-16,27-18-2 15,25 3-2-15,12-13 1 16,14 7-1-16,-10-5 0 16,-11 11 0-16,-24 3 0 15,-25 14-1-15,-44 8 1 16,-23 6-1-16,-40 25-1 16,-14 8 1-16,-11 13-2 15,-2 12 0-15,6 20 0 16,11 16-1-16,16 16 1 15,19 9-1-15,13 2 1 16,11-6 0-16,-1 0 0 16,-8-9 0-16,-10-16 0 15,-18-15 0-15,-16-19 0 16,-16-14 0-16,-5-13 0 16,-3-8 0-16,10-8 0 15,12-11-1-15,16-8 0 16,30 6 1-16,13-34-1 15,25 11 1-15,25-2-1 16,10-4 0-16,9 0 0 16,-1-5-3-16,14 20-5 0,-14-3-28 0,3 2-1 15,4 9-2-15,-6-2 0 16</inkml:trace>
  <inkml:trace contextRef="#ctx0" brushRef="#br0" timeOffset="136728.4854">14541 16580 31 0,'0'0'37'15,"-4"-23"2"-15,44 14-1 16,14 9-20-16,20-23-7 0,24 15-4 16,-4-11-1-1,5 9-2-15,-11-5-3 0,-19 1-4 16,-8 14-24-16,-23-3-9 15,-38 3-3-15,21-12 0 16</inkml:trace>
  <inkml:trace contextRef="#ctx0" brushRef="#br0" timeOffset="137397.4422">15792 16636 25 0,'0'0'36'0,"-14"-42"1"16,20 15 0-16,9-2-22 16,-9-23-5-16,17 10 1 15,0-17-5-15,19 7-1 16,-4-8-3-16,18 5 1 0,5 3-2 16,8 15 0-16,0 14 0 15,5 25 0-15,-9 29 1 16,-11 28-2-16,-16 22 2 15,-15 28-1-15,-21 7 0 16,-10 8 0 0,-13-5-1-1,-2-15 0-15,-2-23 0 16,4-16 1-16,2-25 0 0,19-40 0 16,0 0 0-16,15-36 1 15,10-26 0-15,8-18-1 16,9-22 1-16,11-4 0 15,3-5-2-15,3 11 0 16,-7 18 0-16,1 26-1 16,-11 41 1-16,-13 38 0 0,-17 46 0 0,-18 31-1 15,-11 26 1 1,-8 18 0-16,0 12-1 16,0 1 1-16,10-11-1 0,19-19 0 15,26-25-1-15,20-31 0 16,19-23-2-16,11-35-4 15,27-15-26 1,-17-19-6-16,-4-27-1 0,-4-13 1 16</inkml:trace>
  <inkml:trace contextRef="#ctx0" brushRef="#br0" timeOffset="137710.9169">18016 15966 39 0,'2'-31'39'16,"19"22"0"-1,-21 9 0-15,42 13-27 0,-2 35-3 16,-6 6-1-16,18 27-2 0,-6 1-2 15,11 18-2-15,-1 2-1 16,-1 3 0-16,-5-7-2 16,-8-13-1-16,-4-7-2 15,-15-28-3-15,13 10-11 16,-22-28-20-16,-14-32-1 16,19 4-1-16,-23-34 1 15</inkml:trace>
  <inkml:trace contextRef="#ctx0" brushRef="#br0" timeOffset="138022.3679">18603 15930 31 0,'-31'-52'37'0,"-1"48"-1"16,-14 27 2-16,-12 33-21 0,14 49-6 16,-15 5-5-1,13 30-3-15,-11 2 0 16,7-2-3-16,6-6-1 0,6-24-2 15,9-12-2-15,2-35-4 16,29-5-14-16,2-35-14 16,-4-23-2-16,35-39 2 15</inkml:trace>
  <inkml:trace contextRef="#ctx0" brushRef="#br0" timeOffset="138193.9834">18530 15503 0 0,'19'-2'31'16,"-2"-19"1"-16,41 16 2 15,11-1-16-15,19-19-6 16,32 15 1-16,-9-19-1 15,17 18-3-15,-30-12 0 16,5 15-3-16,-40-5-2 16,-17 9-5-16,-25 19-10 15,-21-15-22-15,-50 25-4 16,12-9-2-16,-8-7 2 0</inkml:trace>
  <inkml:trace contextRef="#ctx0" brushRef="#br0" timeOffset="138367.0747">19056 15574 14 0,'-29'81'35'16,"-11"-4"2"-16,6 19-1 16,9 9-16-16,-15-14-5 0,32 18-6 15,-9-26-2-15,23-3-7 16,15-11-6-16,-4-26-10 16,15-11-20-16,12-3-1 15,-9-27-1-15,13-6 1 0</inkml:trace>
  <inkml:trace contextRef="#ctx0" brushRef="#br0" timeOffset="138545.2237">19329 16074 36 0,'44'59'38'0,"-5"1"1"16,14 11-2-16,20 17-24 15,-25-11-2-15,17 17-3 16,-25-12-4-16,6 1-2 15,-12-6-6-15,-13-25-6 16,2-12-27-16,-17-6-1 16,-6-34-2-16,0 0 1 15</inkml:trace>
  <inkml:trace contextRef="#ctx0" brushRef="#br0" timeOffset="138871.1399">19756 16077 46 0,'-19'25'40'0,"2"29"-2"15,-12 11 1-15,-2-3-27 16,-5 45-6-16,-16 1 1 0,3 17-3 16,-9-4-4-16,3-6-1 15,5-12-4-15,2-26-2 16,25 2-7-16,-13-35-20 0,28-25-5 15,8-19-1-15,29-38 2 16</inkml:trace>
  <inkml:trace contextRef="#ctx0" brushRef="#br0" timeOffset="139231.9238">20680 15834 30 0,'-6'-41'40'0,"6"11"0"16,-6 1 1-16,-9-2-24 0,15 31-2 16,0 0-4-16,-8 52-4 15,-5 2-4-15,9 26-1 16,-6 20-1-16,-1 17 0 15,-4 16 0-15,1 9 0 16,1-4-1-16,5-6-1 16,4-11-1-16,-1-21 0 0,10-10-3 15,-5-36-4-15,27 4-11 16,-12-33-21-16,3-29 1 16,5-15-1-16,1-25 2 15</inkml:trace>
  <inkml:trace contextRef="#ctx0" brushRef="#br0" timeOffset="139393.8223">20953 15803 46 0,'23'-56'37'16,"-23"27"2"-16,0 29-10 16,6 62-10-16,-35-1-7 15,23 41-6-15,-19 0 0 16,6 26-2-16,-11-5-1 15,16 4-1-15,-1-14-1 0,4-7 0 16,5-10-2-16,0-23-1 16,10 0-4-16,-10-41-13 15,12-1-22 1,-6-31 1-16,23 15-2 16,2-22 2-16</inkml:trace>
  <inkml:trace contextRef="#ctx0" brushRef="#br0" timeOffset="139752.1008">21322 17164 50 0,'0'0'41'0,"0"0"-1"16,-25-17 0-1,25 17-29-15,-9-39-4 0,9 11-1 16,-8-9-3-16,10-7-2 15,9-4 0-15,7 0-1 16,8 4 0-16,5 9 0 16,0 10 0-16,5 16 0 15,-2 22 0-15,-11 24 0 16,-15 22 0-16,-16 16 0 16,-20 9 1-16,-11 7-1 0,-16 5 0 15,-6-8 0-15,-4-7 0 16,5-14-2-16,11-10 1 31,20-16-1-31,23-11 2 0,6-30-1 16,54 18 1-16,1-20 0 15,3-8 0-15,12-9-2 16,13 9-27-16,-13-9-9 16,-18-4-1-16,-6 8-2 15</inkml:trace>
  <inkml:trace contextRef="#ctx0" brushRef="#br0" timeOffset="145859.9039">22655 15926 12 0,'36'2'35'0,"-13"-12"3"16,4 2-5-16,-4 14-9 0,-23-6-5 15,21-4-4 1,-21 4-5-16,0 0-3 0,-32 21-2 16,5-1-1-16,-23 1-2 15,-15 6 0-15,-19 1-1 16,-14 3 0-16,-11-4 0 16,-2-2-1-16,8-6 1 15,13-2-2-15,16-5 1 16,20 1 0-16,29 1 0 0,25-14 0 15,21 34 1-15,18-7-2 16,18 2 2-16,12 6-1 16,17 7 1-16,11 4-1 15,1 6 1-15,7 5-1 16,-5 1 0-16,-3 3 0 16,-1 3-1-16,-16-5-2 15,4 12-6-15,-34-38-9 16,5 5-22-1,-20-9-1-15,-12-17 0 0,-23-12 1 16</inkml:trace>
  <inkml:trace contextRef="#ctx0" brushRef="#br0" timeOffset="146207.345">22005 16655 35 0,'-63'0'37'0,"38"21"2"16,25 6 0-16,36-4-22 16,37 35-7-16,1-2-3 15,24 20-1-15,-6-8-2 16,7 6-1-16,-11-12-2 16,-13-8-2-16,3 3-5 15,-34-26-25-15,2-10-7 0,-2-4-3 0,-4-19 2 0</inkml:trace>
  <inkml:trace contextRef="#ctx0" brushRef="#br0" timeOffset="147153.183">24791 15713 47 0,'-13'-33'38'0,"7"-2"-9"15,6 35-1-15,-10-59-7 0,10 59-4 16,-7-33-6-16,7 33-3 16,0 0-2-16,9 56-2 15,-5 9-2-15,0 20 1 16,-4 22-2-16,0 18 0 16,-2 9 1-16,0 1-1 15,-4-5-1-15,1-13 0 16,1-19 0-16,4-19-1 0,2-12-1 15,0-21-4-15,17 4-7 16,-17-27-23-16,17-17-4 16,4-10-2-16,4-19 1 0</inkml:trace>
  <inkml:trace contextRef="#ctx0" brushRef="#br0" timeOffset="147500.3552">25216 16302 32 0,'0'0'38'0,"-6"27"1"16,27-14 0-16,19 5-21 15,23-34-6-15,46 16-2 0,4-23 0 16,27 16-4-16,1-15-3 15,-3 5 0-15,-12-2-1 16,-17 9-1-16,-29 5 0 16,-22 3-1-16,-28 2 1 15,-30 0-1-15,21 5 0 16,-21-5-2-16,0 0-1 16,-21-5-8-16,21 5-30 15,-30 5 1-15,9-5-3 0,-2 4 3 16</inkml:trace>
  <inkml:trace contextRef="#ctx0" brushRef="#br0" timeOffset="149024.7739">26874 16072 25 0,'-33'7'26'16,"33"-7"-4"0,-34 8 1-16,11-12-6 0,23 4-2 15,-33-2-2-15,33 2-2 0,-23-4-2 16,23 4 0 0,0 0-2-16,0 0-1 0,-15-28-1 0,15 28-2 15,0-25 0-15,0 25 0 16,8-37-1-16,3 12 0 0,-1-11-1 31,13 3 0-31,-2-9 0 16,15 0 0-16,2 3 0 15,2 3-1-15,-1 5 0 16,1 14 0-16,2 17 0 16,-6 23 0-16,-7 21 0 15,-2 19 1-15,-10 14-1 16,-6 11 0-16,-7 5 0 0,-4 1 0 15,-4-12 0-15,-3-13 0 16,-1-17 0-16,-3-15 0 0,7-16 1 16,4-21 0-16,0 0 1 15,4-31-1-15,7-9 0 16,8-14 1-16,6-17 0 16,6-12-1-16,7-9-1 15,6 0 1-15,4 8-1 0,-4 13 0 31,-2 21 0-31,0 25-1 16,-8 36 1-16,-11 33 0 16,-15 31-1-16,-10 27 1 0,-15 23 0 15,-8 23 0-15,-4 17-1 16,-3 2 1 0,5-4-1-16,12-8 0 0,15-14 0 15,19-22 1-15,21-23-1 16,10-27 1-16,15-25 0 15,-2-27-1-15,4-17-2 16,-14-42-19-16,-7-8-18 16,-4-6-1-16,-23-13 0 15,-5 4-1-15</inkml:trace>
  <inkml:trace contextRef="#ctx0" brushRef="#br0" timeOffset="150635.4709">28440 15300 36 0,'-25'-31'37'16,"-4"-5"2"-16,12 11-7 15,17 25-17 1,-32-23 0-16,49 48-3 16,-4 9-4-16,33 30-3 15,0 18-2-15,17 22 1 0,2 11-2 16,10 12 1-16,-1-1-2 16,-3-1-2-16,-6-15 0 0,-15-20-2 15,1-11-3-15,-22-28-5 16,11-1-11-16,-21-27-19 15,-19-23 1-15,0 0 0 16,2-50 2-16</inkml:trace>
  <inkml:trace contextRef="#ctx0" brushRef="#br0" timeOffset="150824.4187">28671 15803 38 0,'-38'40'36'16,"-17"2"1"-16,1 24-2 15,4 18-24-15,-24-5-5 16,7 15-2-16,2-6-6 0,4-11-6 16,26-4-15-16,22-15-13 15,5-26-1-15,35-3 2 16</inkml:trace>
  <inkml:trace contextRef="#ctx0" brushRef="#br0" timeOffset="151953.9447">29381 16329 46 0,'-48'-31'39'16,"27"12"-2"-16,-8 11-12 0,-7-30-11 15,26 19 0-15,-11-25-6 16,19 11-1-16,2-11-4 16,10 3-1-16,13-5 0 15,6 2-2-15,11 4 0 16,8 11 1-16,3 14-1 15,3 22 1-15,1 18-1 16,-5 21 0-16,-12 18 1 16,-9 16-1-16,-14 3 1 15,-9 0-1-15,-12-7 0 16,-3-12-1-16,-5-14 2 16,-1-12-1-16,15-38 1 15,-23 21 0-15,23-21 0 16,-13-27 0-16,13-13 0 0,7-8 1 15,-3-15-2-15,11-5 1 16,3-5-1-16,8-1 1 16,5 12-1-1,5 12 1-15,1 25-1 0,1 23 0 16,2 23-1-16,-6 16 1 16,-9 22 0-16,-6 7-1 15,-7 1 2 1,-6 0-2-16,-10-11 1 15,0-10 0-15,-6-12 1 16,1-11 0-16,9-23 0 16,0 0 0-16,-10-46-1 15,14 2 2-15,11-15-1 16,6-7 0-16,2-5-1 0,2 2 0 16,0 8 0-16,0 17 0 15,-2 23 0-15,-6 21-1 16,-2 23 1-16,-7 21-2 15,-8 19 2-15,4 4-1 0,2 2 0 16,3-3 0 0,5-11 1-16,3-14-1 0,6-14 1 15,7-12 0-15,5-21 0 16,9-13 0-16,-4-14 1 16,-2-7 0-16,-7-8 0 15,-1-2 0-15,-9 0-1 16,-9 4 2-16,-10 8-3 15,-12 17 2-15,10 21-1 0,-42 9-2 16,15 18 1 0,4 19 0-16,2 8 0 15,10 2-1 1,7 5 2-16,4-9-2 0,15-6 2 16,8-10 0-1,6-16 0-15,7-13 0 0,-1-14 0 16,3-5 0-16,-9-9 1 15,1 2 0-15,-5-2-1 16,-6 5 1-16,-19 16-1 0,27-21 0 16,-27 21-1-16,19 6 1 15,-19-6 0-15,33 15-1 16,-12-9 1-16,7 0 0 0,3 0 0 16,3 3 0-16,-5-3 0 15,-4 5 0 1,-25-11-1-16,25 27 1 0,-21-9 0 15,-6-1 0-15,-4 2-1 16,6-19 0-16,-6 31 0 31,6-31-1-31,0 0-1 0,0 0-1 16,35 13-3-16,-22-32-11 16,-13 19-22-16,31-25 1 15,-26 2-1-15,-1 2 2 16</inkml:trace>
  <inkml:trace contextRef="#ctx0" brushRef="#br0" timeOffset="152152.0469">30721 15803 39 0,'-53'-50'38'16,"16"25"-1"-16,-14-6-1 16,28 6-18-16,23 25-18 15,0 0-7-15,0 0-22 16,0 0-7-16,0 0-2 15,0 0 2-15</inkml:trace>
  <inkml:trace contextRef="#ctx0" brushRef="#br0" timeOffset="152518.8433">31433 15112 34 0,'5'-37'40'16,"-14"1"0"-16,9 36-1 16,0 0-20-16,-44 17-7 15,27 52-1-15,-31 14-5 16,4 34-2-16,-2 17-3 15,2 14 1-15,8 8-1 16,15-1-2-16,28-9-1 16,16-25-2-16,21-12-2 0,4-43-5 0,25 3-13 15,-12-31-16 1,2-24-2-16,0-18 3 0,-17-31 1 16</inkml:trace>
  <inkml:trace contextRef="#ctx0" brushRef="#br0" timeOffset="152707.9742">31679 15482 49 0,'-24'-2'39'0,"31"41"-2"16,7 11 1-16,10 7-29 16,26 28-3-16,-12-7 0 15,16 15-1-15,-8-5-4 0,-4-11-5 16,-6-2-2-16,-20-29-7 15,1 4-18-15,-2-16-7 16,-15-34 0-16,-2 19-1 16</inkml:trace>
  <inkml:trace contextRef="#ctx0" brushRef="#br0" timeOffset="152908.5109">31882 15655 32 0,'-29'-10'38'15,"12"39"0"-15,-10 17 0 16,6 4-20-16,4 42-8 16,-10-3-3-16,6 20-4 15,2-11-5-15,-2-15-3 16,14-3-4-16,-16-36-6 16,23-5-17-16,2-14-6 15,-2-25-1-15,26-14 3 0</inkml:trace>
  <inkml:trace contextRef="#ctx0" brushRef="#br0" timeOffset="153090.2632">31911 15179 31 0,'0'0'37'0,"25"-12"2"15,1 5-2-15,7-5-24 16,30 16-2-16,-9-17 1 16,22 13-5-16,-9-8-3 15,6 6-2-15,-16-2-2 16,-15-2-4-16,-2 14-8 0,-40-8-27 16,0 0 0-16,0 0 0 0,0 0-1 15</inkml:trace>
  <inkml:trace contextRef="#ctx0" brushRef="#br0" timeOffset="153288.7019">32194 15183 34 0,'-23'23'37'16,"17"19"2"-16,0 10-4 16,3-8-20-16,20 25-1 0,-17-9-6 15,23 16-6-15,-2 3-7 16,-8-17-12-16,1-5-19 15,3 3-3-15,-10-18 0 16,9-2 0-16</inkml:trace>
  <inkml:trace contextRef="#ctx0" brushRef="#br0" timeOffset="153491.8278">32456 15705 43 0,'17'31'40'16,"17"19"0"-16,-1 1 0 0,-4-8-25 16,28 30-4-16,-21-20-4 15,10 7-4-15,-6-10-1 16,-7-4-4-16,-6 2-2 16,-8-21-4-16,0 11-6 15,-19-38-15-15,0 0-10 0,0 0-1 16,0 0 2-16</inkml:trace>
  <inkml:trace contextRef="#ctx0" brushRef="#br0" timeOffset="153684.1115">32729 15722 36 0,'-11'29'36'16,"-14"11"4"-16,8 20-3 15,3 22-23-15,-30-14-4 16,14 24-2-16,-14-12-5 15,0-5-6-15,15-2-3 16,-13-21-6-16,36 4-5 0,-17-24-11 16,23-32-11-1,12 25 2-15,-12-25-1 16</inkml:trace>
  <inkml:trace contextRef="#ctx0" brushRef="#br0" timeOffset="154075.7017">32968 15321 29 0,'21'6'38'16,"10"28"2"-16,3 14-1 0,-20 6-23 16,34 44 0-1,-27-8-4-15,17 29-4 0,-32 2-2 16,-6 10-3-16,-25-3-1 15,-23-12-9-15,-2-5-31 16,-26-2-3-16,-16-13-2 16,-6 6 1-16</inkml:trace>
  <inkml:trace contextRef="#ctx0" brushRef="#br0" timeOffset="155540.3043">23041 17846 30 0,'29'-27'40'0,"-8"0"1"16,-6 8 0-1,8 19-22-15,-23 0-8 0,-25-2-1 16,-19 11-5-16,-11 12-2 15,-23 2-1-15,-14 4-1 16,-15 0-1-16,-10 2 1 16,8-2-1-16,13-4 0 15,14-6-1-15,25 2 1 16,36-1-1-16,32 7 1 0,29 5-1 16,25 3 1-1,23 9 0-15,18 4 0 0,12 4 1 16,5 0-1-1,-9-6 0-15,-10-7 0 0,-11 3-2 16,-20-19-5-16,-2 14-21 16,-29-14-12-16,-42-21 1 15,23 21-2-15</inkml:trace>
  <inkml:trace contextRef="#ctx0" brushRef="#br0" timeOffset="155725.0429">22397 18210 27 0,'-67'29'36'0,"17"6"3"0,46 15-2 15,25 13-16-15,29-13-14 16,38 15 1-16,8-19-2 16,20 6-3-16,-5-10-4 15,-13-17-14-15,-14 2-21 16,-9 4-3-16,-22-10 0 15,-7 2-1-15</inkml:trace>
  <inkml:trace contextRef="#ctx0" brushRef="#br0" timeOffset="156267.7275">24856 17565 34 0,'-4'-30'41'16,"4"5"1"-16,-2 5-2 15,-3-8-17-15,5 28-10 16,-4 38-4-16,4 20-5 16,-10 13-1-16,1 25-3 15,-1 11 1-15,4 16-1 16,1 2 0-16,5-4-2 0,7-14 1 15,5-22-2-15,18-5-5 16,-14-45-10-16,20-6-22 16,2-18 0-16,4-22-1 0,-5-14 0 15</inkml:trace>
  <inkml:trace contextRef="#ctx0" brushRef="#br0" timeOffset="156533.3524">25216 17997 44 0,'49'-4'39'0,"-1"1"1"15,23 1-1-15,28 11-25 0,-9-20-4 16,12 15-3-16,-16-8-4 16,-10 2-2-16,-13 4-2 15,-23-8-4-15,-5 16-7 16,-35-10-27-16,0 0 0 15,0 0-1-15,-6-20 0 16</inkml:trace>
  <inkml:trace contextRef="#ctx0" brushRef="#br0" timeOffset="157205.2283">26684 17911 28 0,'-46'-14'37'16,"46"14"2"-16,-36-19-1 0,9-6-21 16,27 25-3-1,-7-38-3-15,18 17-4 0,-5-16-2 16,13 1 0-16,6-6-3 15,9 5 2-15,1-3-3 16,9 9 0-16,9 8 0 16,3 15 0-16,1 22 0 15,-5 20-2-15,-8 20 1 16,-8 21 0-16,-13 13 0 16,-15 12 0-16,-16 2 0 15,-7-2-1-15,-8-18 2 16,-4-11-1-16,2-21 0 0,6-17 1 15,19-33 0-15,-21 11-1 16,27-34 1-16,9-13-1 16,10-18 1-1,7-13 0-15,5-10-1 16,12-7 0-16,5 3 0 0,-2 6 0 16,-1 12-1-16,-3 15 1 15,-8 29-1-15,-7 26 1 16,-10 28-1-16,-14 28 1 15,-9 16 0-15,-7 19 1 16,-1 13-2-16,0 2 2 16,1-5-2-16,7-8 2 15,13-14-2-15,4-19 1 16,16-17-2-16,-1-25-2 0,20 2-14 16,-8-25-24-16,-4-19 2 15,-6-12-3-15,-7-21 2 16</inkml:trace>
  <inkml:trace contextRef="#ctx0" brushRef="#br0" timeOffset="157740.1829">28851 17525 47 0,'29'-2'39'0,"-8"6"1"16,-10 21 0-16,-20 32-24 16,-26-16-7-16,-3 30-1 0,-35-4-3 15,-13 14-3 1,-17-1 0-16,-2-5-1 0,-2-15 0 16,9-10-1-1,14-14 1-15,17-11 0 0,27-12-1 16,40-13 0-16,-10-34 1 15,37-3-1-15,11-9 0 16,12-2 0-16,2 6 0 16,7 2 0-16,4 11 0 15,-2 25 0-15,-9 23-1 16,-2 24 1-16,1 20 0 16,-7 10 0-16,0 11-2 15,-9-7-3-15,16 13-19 0,-20-22-17 16,-4-13 0-16,-4-9-1 15,-8-17 0-15</inkml:trace>
  <inkml:trace contextRef="#ctx0" brushRef="#br0" timeOffset="159434.306">29503 17955 21 0,'-53'-10'36'0,"22"7"1"16,2-1-4-16,18-14-14 15,45 15-5-15,3-17-4 16,37 13-4-1,5-9-3-15,14 5 0 16,-9-3-1-16,1 7 0 16,-17 7-4-16,-27 2-7 0,-9 11-29 15,-32 16 0-15,-23 5-2 16,-13 16 2-16</inkml:trace>
  <inkml:trace contextRef="#ctx0" brushRef="#br0" timeOffset="159635.4154">29459 18393 11 0,'40'13'36'16,"10"-28"2"-16,27 5-2 15,16 1-15-15,-12-14-8 0,14 5-12 16,1-5-26-16,-8 10-10 16,-23-3-2-16,0 13 0 15</inkml:trace>
  <inkml:trace contextRef="#ctx0" brushRef="#br0" timeOffset="161264.4634">30727 17402 37 0,'-6'-33'38'16,"6"10"0"-16,0 23-13 0,-15-38-7 16,15 38-3-16,0 0-5 15,4 48-3-15,-16-4-3 16,14 21-1-16,-11 3-1 16,7 14-1-16,-4-1 1 0,0 5-2 15,4-11 1-15,-5-6-2 16,9-11-1-16,-4-18-3 15,15 10-10-15,-9-21-25 16,-4-29 1-16,25 23-3 0,-25-23 2 16</inkml:trace>
  <inkml:trace contextRef="#ctx0" brushRef="#br0" timeOffset="161498.8697">31062 17753 50 0,'0'0'40'15,"0"0"-2"-15,51-19-9 16,7 23-19-16,-12-17-1 0,28 15-1 16,-20-12-4-16,5 4-3 15,-13 2-3 1,-14-11-4-16,3 19-21 0,-14-4-10 15,-21 0-4-15,0 0 3 16</inkml:trace>
  <inkml:trace contextRef="#ctx0" brushRef="#br0" timeOffset="161889.4729">32398 17156 62 0,'37'0'40'0,"-16"16"-1"15,-19 14-13 1,-16 40-15-16,-41-1-2 16,-1 25-3-16,-30-4-3 0,-9-2-2 0,1-15 1 15,2-15-2-15,14-16 1 16,22-15-2-1,18-21 2-15,38-6-1 0,0-46 1 16,29 5 0-16,13-5-1 16,4-2 0-16,11 6 0 15,2 9 1-15,-3 10-2 16,-1 18 2-16,-7 26-1 16,-8 13-1-16,-1 10 1 15,-5 4-2-15,2 4 0 16,-13-8-6-16,19 12-11 0,-19-12-22 15,-2-17 1-15,2-4-1 16,-4-6 1-16</inkml:trace>
  <inkml:trace contextRef="#ctx0" brushRef="#br0" timeOffset="162295.7247">33158 17911 48 0,'32'17'40'0,"-32"-17"0"16,-23 46-1-16,0-4-24 16,-44-13-9-16,-5 8-1 15,-22-1-2-15,-15-1-2 16,-8-1 0-16,-11-7 0 16,6-6-1-16,11-9 0 15,13-1 0-15,16-3 0 0,25 2-2 16,20-10-1-16,37 0-4 15,0 0-6-15,23 17-18 16,-2-11-8-16,2-1-1 16,6 7 0-16</inkml:trace>
  <inkml:trace contextRef="#ctx0" brushRef="#br0" timeOffset="162655.0985">32544 18312 35 0,'0'0'39'0,"25"-21"1"16,-25 21 0-1,21 25-20-15,-21-25-9 16,0 65-2-16,-14-19-5 0,5 16-1 16,-16 3-1-16,0 4 0 15,-4-2-2-15,-1-9 1 16,9-8-1-16,2-10 0 15,15-11 0-15,19-6 0 16,12-10 1-16,13-5-1 16,15-4 1-16,5-6-1 15,7-2 1-15,11-2 0 16,-7-5-1-16,-4 3 1 16,-6 2-1-16,-11-3 0 0,-6 5 0 15,-14 0 0 1,-7 4-3-16,-23 0-9 0,0 0-28 15,0 0-2-15,0 0 0 16,-23-4 1-16</inkml:trace>
  <inkml:trace contextRef="#ctx0" brushRef="#br0" timeOffset="167691.5495">11112 15212 4 0,'0'0'5'15,"0"0"0"-15,0 0 2 16,0 0-1-16,0 0 2 15,0 0 0 1,0 0-1-16,0 0-1 16,0 0 0-16,0 0 1 15,0 0 0-15,0 0-1 16,0 0 1-16,0 0-2 16,-17-12 0-16,17 12 1 15,0 0 0-15,0 0-1 0,-15-21 1 0,15 21 0 16,0 0-1-16,0 0-1 15,-23-23 0-15,23 23-1 16,0 0 0-16,-25-8-1 16,25 8-1-16,-35 44 0 15,1 18 0-15,-2 30 0 16,-12 31-1-16,-4 25 0 0,-5 32 1 16,5 16-1-16,8 15 1 15,19 2-1-15,18-13 1 16,24-14-1-16,27-19 1 15,27-17 0-15,15-20-1 16,13-22 1-16,4-18-1 16,-5-23 0-16,5-7-7 0,-21-10-26 15,-30-29-1-15,2 8-1 16,-30-31-1-16</inkml:trace>
  <inkml:trace contextRef="#ctx0" brushRef="#br0" timeOffset="168567.0631">33232 17089 29 0,'-7'-44'25'15,"7"44"-3"1,-10-29-3-16,10 29-5 15,0 0-3-15,6 27-4 0,19 25 0 16,-6 4-1-16,15 34-1 16,-13 10 1-16,8 40 0 15,-16 8 0-15,-17 51-8 16,-5-9-2 15,-6-11-2-31,-1-10 0 16,-12-21-1-16,12-18-2 15,-7-28 2-15,10-23 0 0,11-54 7 16,2-25 1 0,-17 23-1-16,17-23-2 0,-23-2-5 15,23 2-21-15,0 0-5 16,-8-31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55:10.4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4195 2506 51 0,'2'-31'24'16,"0"1"-1"-16,11 10-1 15,-13-10-8-15,16 24-3 0,-16 6-3 16,21 38-3-16,-12 16-2 0,5 29-1 15,-9 18 1-15,1 28-2 0,-4 9 0 16,6 12 1-16,1-4-2 16,3-16 1-1,5-16-2-15,2-24-2 0,12-11-7 16,-8-26-21-16,-2-37-4 16,15-3-2-16,-28-36 2 15</inkml:trace>
  <inkml:trace contextRef="#ctx0" brushRef="#br0" timeOffset="222.7358">4392 2356 33 0,'27'-19'37'16,"-27"19"2"-16,42 56-1 15,-27 36-24-15,-7-2-3 16,28 37-2-16,-22-4-1 15,16 23-3-15,-18-10-1 0,5 0-3 16,-2-3-3-16,-7-18-5 16,13 0-11-16,-12-23-21 0,-3-30 0 15,15-20-1-15,-21-42 1 16</inkml:trace>
  <inkml:trace contextRef="#ctx0" brushRef="#br0" timeOffset="768.8587">5255 2761 32 0,'9'-38'38'15,"-9"38"0"-15,6-29 0 16,-6 29-26-16,0 0-2 16,0 0 0-16,-17 60-4 15,-1-8-2-15,3 17-2 16,-6 9-1-16,10 11 0 16,5 5 0-16,8-4-1 15,13-15 1-15,23-14-1 0,12-26 1 16,19-18-1-16,9-23 1 15,8-11 0-15,-9-10-1 16,-8 0 1-16,-14-1-1 16,-11 12 1-16,-21 14-1 15,-23 2 0-15,8 41-1 16,-14-3 1-16,12-2 0 16,7-1-1-16,12-6 1 0,11-12-1 15,14-15 1-15,11-12-1 16,4-24 2-16,-2-12-1 15,-13-16 1-15,-10-16 1 16,-17-13-2-16,-23-1 2 0,-23-2-1 16,-15 4 0-16,-19 9 0 15,-1 12-1-15,-1 23-4 16,-6 8-7-16,31 30-26 16,9 18-3-16,9 9 0 15,22 19-1-15</inkml:trace>
  <inkml:trace contextRef="#ctx0" brushRef="#br0" timeOffset="1065.1993">6607 3097 44 0,'24'-30'41'0,"-24"30"-2"16,10-25 1-16,-10 25-29 31,0 0-2-31,2 53-1 16,-19-1-3-16,7 23-2 15,-5 17-3-15,7 14 1 16,8 11-1-16,6 0 0 0,9-9-1 16,14-12 2-16,17-20-2 0,9-16 1 15,5-22 0-15,-1-24-1 16,0-14-1-16,-24-37-7 15,3-15-29-15,-25-11-1 0,-36-19-2 16,-19 7 1-16</inkml:trace>
  <inkml:trace contextRef="#ctx0" brushRef="#br0" timeOffset="1246.0326">6358 3426 2 0,'42'11'35'0,"-2"-20"-1"0,33 9 3 15,-2-8-18-15,5-21-4 32,18 10-5-32,-16-12-5 0,-3 2-7 15,-8 8-7-15,-25 0-16 16,-19 2-10-16,-2 27-1 0,-21-8 1 16</inkml:trace>
  <inkml:trace contextRef="#ctx0" brushRef="#br0" timeOffset="1401.7031">7002 3533 18 0,'29'8'36'0,"27"1"3"16,1-9-8-1,10-26-7-15,23 22-7 16,-25-27-4-16,13 21-6 0,-24-11-3 16,-3 6-5-16,-9 15-7 15,-42 0-20-15,0 0-10 16,0 0-1-16,-42-15 0 15</inkml:trace>
  <inkml:trace contextRef="#ctx0" brushRef="#br0" timeOffset="1581.4222">7354 3322 21 0,'-5'29'36'16,"-16"0"2"-16,13 36 0 0,-7 12-20 15,-3-10-7-15,22 25 0 16,-11-15-5-16,14 5-4 15,3-9-6-15,-1-25-8 16,24-11-16-16,-6-8-10 0,-8-22 0 16,21-1 0-16</inkml:trace>
  <inkml:trace contextRef="#ctx0" brushRef="#br0" timeOffset="1786.2524">7836 3368 59 0,'6'54'41'0,"0"28"0"0,-8 9-1 16,-8 1-32-1,14 15-1-15,-12-22-3 16,8-5-2-16,-5-22-2 0,5-20-5 16,11-1-10-16,-11-37-25 15,0 0 1-15,0 0-2 16,-2-31 2-16</inkml:trace>
  <inkml:trace contextRef="#ctx0" brushRef="#br0" timeOffset="2048.3309">8003 3019 26 0,'-29'-6'35'0,"29"6"3"16,0 0-10-16,44 2-11 15,21 11-3-15,0-24-2 16,23 13-3 0,-15-14-3-16,20 10-1 0,-18-7-5 15,-1-9-5-15,-1 11-24 16,-8-11-9-16,-11-10-1 15,16 6 0-15</inkml:trace>
  <inkml:trace contextRef="#ctx0" brushRef="#br0" timeOffset="2745.5492">9513 2706 21 0,'-17'-37'38'0,"17"37"0"31,-19-23 0-31,19 23-21 0,-17 29-4 16,-10 4-2 0,19 32-5-16,-13-2-2 0,6 12-3 15,7 6 0-15,1 5-1 0,16-11-1 16,12-15 0-16,16-20 1 16,14-19 0-16,14-19-1 0,8-21 1 15,0-12 0 1,-8 0 1-16,-6-7 0 0,-15 7-1 15,-21 14 0-15,-23 17 0 16,0 0 0-16,-25 42-1 16,4 0 0-16,0-5-1 15,21 7 1-15,6-13-1 16,17-6 1-16,19-16 1 16,13-16 1-16,6-9 1 15,1-20 0-15,1-5 1 16,-19-26 0-16,-8-4 1 15,-26-17-1 1,-10-2 1-16,-23-1-2 16,-8 5-1-16,-24 7 0 0,1 10-2 15,2 27-2-15,1 7-8 16,30 30-26-16,21 5-3 16,-12 40-1-16,45-2 1 15</inkml:trace>
  <inkml:trace contextRef="#ctx0" brushRef="#br0" timeOffset="3178.1116">10726 2915 46 0,'7'61'37'0,"-22"-1"2"16,9 21-3-16,16 11-28 0,-23-8-1 15,20 10-1 1,-7-17-3-16,10-8-2 0,9-15 0 15,4-12 1-15,0-25-1 16,7-17 2-16,-9-23-1 16,2-9 1-16,-23-18 0 15,-9 2 0-15,-20-4-1 16,-11 6 0-16,-21 6-2 16,-6 17 0-16,2 11-1 0,0 10-1 15,27 14 0 1,18 5 1-16,34 4-1 0,26 0 0 15,27 4 0 1,6 0 1-16,9 4 1 0,-4-2 0 16,-11 0 1-16,-17 7 0 15,-27-1 1-15,-17 5 0 16,-26-7 0-16,-4-2 0 16,-5-2-2-16,0-10-3 0,29-17-4 15,-21 4-5-15,52 0-13 31,-6-22-13-31,15-14-2 16,8 3 0-16</inkml:trace>
  <inkml:trace contextRef="#ctx0" brushRef="#br0" timeOffset="3441.1871">11521 2425 39 0,'19'-30'39'0,"-15"3"1"16,-4 27 0-16,-11 34-18 15,-8-3-13-15,26 38-2 0,-22 12-1 16,19 26-4-16,-8 18 0 16,8 19-1-16,-2 6-1 15,5-10-2-15,7-9-1 0,-3-26-3 16,16-13-4-16,-19-51-6 15,22-16-22-15,-9-20-1 16,-9-28-2-16,5-11 2 0</inkml:trace>
  <inkml:trace contextRef="#ctx0" brushRef="#br0" timeOffset="3649.7019">11835 2462 40 0,'21'31'37'15,"-19"34"2"-15,0 39 0 16,7 26-29-16,-20-11 1 16,17 23-3-16,-10-23-3 15,13-9-3-15,-1-18-3 0,-2-29-4 16,15-1-10 0,-17-30-23-16,-4-32-1 0,21-4 0 31,-21-26 0-31</inkml:trace>
  <inkml:trace contextRef="#ctx0" brushRef="#br0" timeOffset="4012.9424">12722 1963 31 0,'-21'-52'36'0,"2"10"1"15,-17-16 0-15,-12-11-27 16,29 19-1-16,-6-17-1 0,21 21-1 16,-2-2-4-16,20 17-1 15,7 21-1-15,8 32 0 16,5 26 1-16,-5 30-1 16,-12 32 0-16,-8 26 1 15,-24 12 0-15,-14 9 0 16,-18-11-2-16,-5-11 1 15,-2-16-1-15,7-23 0 0,20-31-1 16,25-23 1-16,31-25 0 31,28-20-1-31,27-9-1 0,12-19-1 16,20 1-5-16,-10-26-8 16,14 2-21-16,-7 8-1 0,-16-6-1 15,1 18 0-15</inkml:trace>
  <inkml:trace contextRef="#ctx0" brushRef="#br0" timeOffset="4262.9357">13868 2541 26 0,'-6'32'37'16,"-13"14"2"-16,-29-9-1 16,-28-10-21-16,9 26-2 15,-33-24-6-15,10 8-4 16,-5-14-3-16,16 0-1 15,20 4-1-15,34 1 0 16,29 5 0-16,32 4-2 16,31 5 2-16,12 4-2 15,14 6 3-15,1 0-1 16,0-8 0-16,-16-4-1 16,-13-2-2-16,-30-22-19 15,-35-16-16-15,28 19-1 0,-28-19 0 16,-34-23 1-16</inkml:trace>
  <inkml:trace contextRef="#ctx0" brushRef="#br0" timeOffset="4447.7352">12986 3314 32 0,'2'41'38'16,"42"12"1"-16,23-14-1 15,6-5-27-15,26 7-1 0,-17-24-2 16,-1 0-5-1,-3 4-12-15,-24-13-28 16,-20-16-1-16,-7 3 0 16,-23-15-1-16</inkml:trace>
  <inkml:trace contextRef="#ctx0" brushRef="#br0" timeOffset="5131.359">16197 2103 32 0,'0'0'36'15,"0"0"2"-15,-19 36-7 0,13 47-18 16,-19 5-3-16,14 41-2 15,-18 9-3-15,6 21-1 16,-7-3-2-16,9-8-1 16,3-18-2-16,5-30-2 15,19-6-5-15,1-48-7 0,22-23-23 16,17-7 0-16,4-24-1 31,15-5 2-31</inkml:trace>
  <inkml:trace contextRef="#ctx0" brushRef="#br0" timeOffset="5342.9496">16482 2781 31 0,'55'5'33'0,"-5"-20"4"16,27-2-22-16,18 13 0 15,-18-25-3-15,24 10-3 16,-19-6-6-16,1-4-8 0,1-7-25 16,0 16-4-16,-29-16-2 15,10 19-1-15</inkml:trace>
  <inkml:trace contextRef="#ctx0" brushRef="#br0" timeOffset="5674.1712">18369 2143 44 0,'23'31'39'0,"-17"28"1"0,-35 7-2 15,-22 9-29-15,-1 19 0 16,-28-14-3-16,5 5-2 16,-11-18-2-16,6-15 0 15,11-16-1-15,14-11-1 16,16-17 0-16,13-10 0 15,26 2 0-15,19-42 0 16,6 13 0-16,9 2-1 0,4 6 0 16,6 6 0-16,4 13 1 15,0 13 0-15,-6 14-1 16,-4 17 1-16,2 6 1 16,-3 2-2-16,3 0 0 15,0-13-5-15,6 11-7 16,-8-16-26-16,2-16 1 15,4-5-2-15,-9-11 0 16</inkml:trace>
  <inkml:trace contextRef="#ctx0" brushRef="#br0" timeOffset="5960.9273">19251 3072 28 0,'0'0'37'16,"-21"23"1"-16,-38-11-1 0,-37-6-24 16,4 21-2-16,-47-14-2 15,5 14-4-15,-27-8-2 16,-1 6-1-16,-1-6-1 16,16 2 0-16,19-9 0 15,15 1-1-15,25-5 1 0,13 0-1 16,18-4 0-16,15-4-1 31,19 5-1-31,23-5-2 16,0 0-4-16,0 0-24 15,44-17-7-15,11 15 0 0,-3-4-1 0</inkml:trace>
  <inkml:trace contextRef="#ctx0" brushRef="#br0" timeOffset="6253.6791">18339 3403 35 0,'0'30'37'15,"-10"-5"0"-15,3 27-1 16,-11 6-29-16,3 1-3 16,6 14 1-16,-11-4-1 15,9 6-2-15,-2-13-1 16,7-3-1-16,4-17 2 15,8-3-1-15,11-18 0 0,17-4 0 16,5-11 1-16,20-2-1 16,8-8 1-16,13 2 0 15,0-8 0-15,-1-1-2 0,-5 7-6 16,-26-11-26-16,-4-6-5 16,-4 9-2-16,-19-15 0 15</inkml:trace>
  <inkml:trace contextRef="#ctx0" brushRef="#br0" timeOffset="6607.2906">19542 1924 16 0,'-42'-38'32'16,"42"38"3"-16,11 31 1 15,27 15-20-15,22 40-6 16,-9 12 0-16,24 48 1 15,-27 15 0-15,9 41-3 0,-38 15-3 16,-13 23-2-16,-42-10-2 16,-22-11-3-16,-22-4-5 15,-33-40-16-15,-11-18-15 16,-8-28-1-16,-10-35-1 16,3-19 1-16</inkml:trace>
  <inkml:trace contextRef="#ctx0" brushRef="#br0" timeOffset="7039.2139">15700 2099 6 0,'0'0'35'15,"-2"-36"0"-15,2 36 2 16,-59 65-18-16,1 8-7 16,3 57-1-16,-14 22-4 0,15 55-3 15,1 28 0-15,20 31-1 16,22 1 0-16,34-13-2 16,30-26 0-1,28-34-2-15,37-27-5 16,14-59-15-16,21-43-15 15,29-31-3-15,1-53 0 16</inkml:trace>
  <inkml:trace contextRef="#ctx0" brushRef="#br0" timeOffset="7549.5193">20265 1506 5 0,'0'0'34'15,"30"-19"0"-15,-30 19 3 16,-32-27-20-16,32 27-1 15,-44-27-1-15,23 17-6 16,-23-26-3-16,9 3-3 16,-9-15 0-16,10-6-2 15,11-9 1-15,17-2-2 16,18 3 0-16,18 3 0 0,20 15-1 16,5 17 0-16,10 29 1 0,-7 32 1 15,-7 24-1-15,-16 30 1 16,-33 25 1-16,-25 18 0 15,-29 9-1 1,-15 8 1-16,-13-12-1 16,3-9-1-16,7-14 0 15,18-21-1-15,31-24 1 16,31-17 0-16,39-22-1 16,20-17 2-16,23-10-1 15,-2-8 0-15,9 0-2 16,-20-15-10-16,-9 6-26 0,-12 9 0 0,-24-2-1 31,-9 8 0-31</inkml:trace>
  <inkml:trace contextRef="#ctx0" brushRef="#br0" timeOffset="8073.0476">21806 2251 36 0,'2'-18'38'0,"-10"-5"0"0,8 23-1 15,0 18-27 1,-15 9-2-16,15 36 0 16,-15 8-4-16,9 23-3 0,-9 17 1 15,5 10-1-15,-5 4-1 31,3-12-1-31,5-7-2 0,1-29-5 16,23-2-20-16,0-22-10 16,-1-30-1-16,14-9 1 0</inkml:trace>
  <inkml:trace contextRef="#ctx0" brushRef="#br0" timeOffset="8293.796">21982 2220 33 0,'0'0'37'0,"9"46"2"15,-12 17-1-15,3 10-27 16,3 39-4-16,-18 1 2 16,13 18-3-16,-11-12-3 0,3-8-5 15,5 0-4 1,-11-26-19-16,9-10-12 15,12-10-3-15,-1-21 1 16</inkml:trace>
  <inkml:trace contextRef="#ctx0" brushRef="#br0" timeOffset="8803.0461">22515 2518 8 0,'8'-18'36'15,"-8"18"0"-15,15 21 3 0,-32 6-21 16,15 42-4-16,-23-9 0 16,10 30-4-16,-10-5-5 15,6 16-2-15,2-7-1 16,5-13-1-16,5-14 0 15,18-13-1-15,8-21 0 0,6-18 0 16,8-19 1-16,9-13-1 16,2-10 1-16,-6 0-1 31,-5-2 1-31,-7 8-1 0,-5 8 0 16,-21 13-1-16,21 17 1 15,-19 8 0-15,0 6-1 16,6 1 1-16,9-1-1 15,4-8 1-15,10-11 0 16,18-10 0-16,5-12 0 0,7-9 1 0,-7-18 0 16,-1-11 0-1,-9-17 0-15,-13-8 0 16,-20-8 0-16,-18-1 1 0,-22 1-2 16,-11 3 0-16,-4 18-2 15,-4-1-4-15,19 43-8 16,-13 9-25-16,19 11 0 0,16 21-2 31,7 9 2-31</inkml:trace>
  <inkml:trace contextRef="#ctx0" brushRef="#br0" timeOffset="9070.7912">23531 2992 28 0,'25'-16'38'16,"-2"16"3"-16,-23 0-2 16,-27 39-26-16,21 28-2 15,-26 0-2-15,11 35-4 16,-2 2-2-16,2 11-1 0,11 0-2 0,6-9 0 16,16-14 0-16,11-14 0 31,15-22-1-31,10-19 1 15,5-16-1-15,-3-14-2 0,-4-7-5 16,-17-23-28-16,-14-21-2 16,-11-8-2-16,-37-11 1 15</inkml:trace>
  <inkml:trace contextRef="#ctx0" brushRef="#br0" timeOffset="9212.6476">23399 3556 33 0,'57'2'35'0,"-20"-17"2"16,7-14-20-16,15 8-4 16,-9-14-16-16,9 3-26 15,-21-24-4-15,18 14-2 16</inkml:trace>
  <inkml:trace contextRef="#ctx0" brushRef="#br0" timeOffset="9457.284">24282 3090 33 0,'23'5'38'0,"16"-16"0"0,31 9 0 15,18 2-32-15,0-15 2 0,19 11-1 16,-17-8-3-16,-4-1-6 15,-9 11-12-15,-22 0-22 16,-18-13-1-16,-1 11-1 16,-36 4 1-16</inkml:trace>
  <inkml:trace contextRef="#ctx0" brushRef="#br0" timeOffset="9875.8088">25353 2681 36 0,'0'0'38'0,"-38"38"3"0,19 10-3 16,11 23-27-16,-20-9-2 15,22 22-3-15,-9-9-2 16,22-2-2-16,12-17 0 16,12-12-1-16,7-21-1 15,12-14 1-15,2-16 0 16,-1-9 0-16,-7-9 0 15,-4 2 1-15,-15 2-1 16,-25 21 0-16,0 0-1 0,0 0 1 16,0 29-1-1,-7 4 0 1,7 7-1-16,13-5 1 16,8-3 0-16,10-11 0 15,13-11 0-15,7-10 0 16,1-17 1-16,7-10-1 0,-11-17 1 15,-4-8 0-15,-8-19 0 16,-11-10-1-16,-13-13 1 16,-12-4-1-16,-8 2-1 0,-11 0 0 15,5 19-5-15,-16-5-5 16,28 43-23-16,-4 18-6 16,6 21-1-16,0 0 0 15</inkml:trace>
  <inkml:trace contextRef="#ctx0" brushRef="#br0" timeOffset="10328.8632">26246 2946 47 0,'6'69'40'16,"-19"2"-1"0,11-6-10-16,2 29-19 0,-17-13 0 15,19 7-4-15,-4-15-4 16,11-10-1-16,5-13 0 15,7-15 0-15,-2-16 0 16,9-13 1-16,-12-23 0 16,9-12 0-16,-14-15 0 0,-11-8 0 31,-15-8-1-31,-8 3 0 16,-12 5 0-16,-9 6-1 15,0 13-1-15,6 12 0 16,8 15 0-16,30 6 0 15,-4 25 0-15,32 2 0 16,16 8 0-16,12 5 1 0,-1 4 0 16,-1 8 1-16,-14 0-1 15,-11 5 1-15,-16-5 0 16,-19-2 0-16,-15-8 0 16,-2-3 0-16,-3-10-2 15,8-12 1-15,18-17-2 16,0 0-1-16,23 2-2 0,6-23-1 15,25 13-3-15,-14-27-5 16,32 16-18-16,-16-10-7 16,-10-9 0-16,0 7 2 15</inkml:trace>
  <inkml:trace contextRef="#ctx0" brushRef="#br0" timeOffset="10568.994">27239 2592 52 0,'0'0'40'15,"-50"39"0"-15,20-1-9 16,12 49-21-16,-16-1 0 16,28 29-3-16,-11 0-3 15,17 6-1-15,0-11-1 0,8-3-2 0,1-20-2 16,1-22-2-16,13-2-7 15,-21-40-18-15,-2-23-11 16,38 8-1 0,-19-31 0-16</inkml:trace>
  <inkml:trace contextRef="#ctx0" brushRef="#br0" timeOffset="10788.1547">27583 2621 49 0,'15'41'41'0,"-24"24"0"0,-6 27 0 16,7 21-33-16,-19-9 0 15,23 19-2-15,-7-18-2 16,9-1-3-16,4-21 0 0,4-12-2 16,7-8-2-1,-11-30-4-15,21 9-7 16,-23-42-24-16,0 0-3 0,21-19-1 15,-15-29 1-15</inkml:trace>
  <inkml:trace contextRef="#ctx0" brushRef="#br0" timeOffset="11305.9075">28214 2278 43 0,'-11'-33'37'16,"-12"14"2"-16,-15-12-2 15,1-15-31-15,-3 11-2 16,-4-20 1-16,15 3-2 0,-3-10 0 0,20 1-3 16,12-2 1-16,18 7 0 15,14 12-2-15,6 5 1 16,1 13-1-16,1 18 1 15,-4 19 0-15,-3 18 1 16,-14 21 0-16,-12 27 0 16,-22 15 0-16,-2 23 1 0,-12 4-2 15,-5 8 2 1,-10-4-1-16,-2-4 0 0,-2-12-1 16,4-18 1-16,6-14-1 31,9-18 1-31,4-15-1 15,8-9 0-15,15-12 0 0,2-21 2 16,46 19-2-16,4-21 1 16,9-9 1-16,16 3-1 15,3-7 0-15,8 5 1 16,-11-5-1-16,-10 11-1 16,-14-4 0-16,-14 8 1 15,-7-3-2-15,-30 3 0 16,27 13-2-16,-27-13-14 0,0 0-23 15,0 0-1-15,-15-19 0 16,15 19-1 0</inkml:trace>
  <inkml:trace contextRef="#ctx0" brushRef="#br0" timeOffset="48031.6428">6620 8961 40 0,'-42'3'25'15,"-8"-3"0"1,-1-11-3-16,18 13-3 16,-15-14-5-16,31 14-4 15,-8-15-2-15,25 13-1 16,0 0-2-16,54-31-1 16,15-2-1-16,45-11-1 0,20-19 1 15,31-10-1-15,5-8-1 16,4 8 1-16,-21 2-1 15,-23 14 0-15,-54 28 0 0,-53 37 1 16,-59 30-1-16,-46 41 1 16,-35 34 0-16,-13 27-1 31,-2 18 0-31,8 14-1 0,22-3-1 16,28-11 0-16,36-12 0 15,17-22 0-15,21-26 0 0,7-23 0 16,-9-19 1-16,-19-18 0 15,-19-11 0-15,-13-10 0 16,-14-5 0-16,0-6 0 16,2 1 0-16,13-7 0 0,31-5 0 15,21 5 0 1,80-23-1-16,22 5 1 0,37-3 0 16,18-8-4-16,32 8-6 15,-3-9-27-15,-1-11-1 16,-3 1-2-16,-27-14 2 15</inkml:trace>
  <inkml:trace contextRef="#ctx0" brushRef="#br0" timeOffset="48206.3513">8119 9586 36 0,'0'0'34'0,"0"-36"2"16,63 13-3-1,12-8-24-15,28-13-9 16,29-10-6-16,6-11-21 0,15 23-6 16,-27-4 0-16,-2 23-2 15</inkml:trace>
  <inkml:trace contextRef="#ctx0" brushRef="#br0" timeOffset="48647.8882">9215 9291 40 0,'-34'-27'39'0,"-1"-17"1"0,10-4-2 16,16 0-21-16,1-31-6 15,31 10-4-15,13-10-1 16,29 12-4-16,16 13-1 16,12 18-1-16,3 34 1 15,0 42-1-15,-16 33 0 16,-17 31 1-1,-27 30 0-15,-26 14 0 0,-25 2-1 16,-10-6 0-16,-8-21 0 16,-5-24 0-16,4-29 1 15,15-22-1-15,19-48 1 16,0 0 0-16,34-50 0 16,10-23 0-16,6-29 0 0,9-27 1 15,10-13-1-15,-2 2-1 16,-6 10 0-16,-11 22-1 15,-8 39 1-15,-6 48-1 32,-11 57 0-32,-10 49 0 0,-11 43 0 0,-8 22 1 15,10 23-2 1,2 5 0-16,20-1-2 16,-5-35-4-16,40-4-11 15,4-38-21-15,12-44 0 16,18-31-1-16,-1-42 2 15</inkml:trace>
  <inkml:trace contextRef="#ctx0" brushRef="#br0" timeOffset="49027.3422">11483 8805 14 0,'-42'-33'36'16,"13"16"1"-16,-1 0 1 15,30 17-16-15,15 42-5 16,14 6-5-16,36 37-4 16,9 9-4-16,28 25 0 15,1 11-1-15,25 12 1 16,-9-9-3-16,-1-10 1 16,-16-16-3-16,-22-22 0 15,-11-7-4-15,-35-35-4 16,6-1-20-16,-40-42-11 0,0 0-1 0,0 0 2 15</inkml:trace>
  <inkml:trace contextRef="#ctx0" brushRef="#br0" timeOffset="49246.0678">12066 8847 33 0,'-49'41'38'16,"18"47"1"-16,-13 21 0 15,-4 1-26-15,4 51-2 16,-21-7-2-16,19 7-4 16,4-15-8-16,-2-29-7 0,29-19-28 15,13-14 1-15,4-36-3 16,21-17 2-16</inkml:trace>
  <inkml:trace contextRef="#ctx0" brushRef="#br0" timeOffset="49627.7353">12338 8223 39 0,'-25'-38'34'16,"25"38"2"-16,25-23-13 15,13 0-12-15,54 15-2 16,9-15-1-16,50 8-2 16,14-8-1-16,30 9-2 0,-17 1-2 15,-16 5-2-15,-30 16-7 16,-55 9-26-16,-45-3-2 16,-36 16-3-16,-61-12 2 0</inkml:trace>
  <inkml:trace contextRef="#ctx0" brushRef="#br0" timeOffset="49798.453">12868 8187 47 0,'-18'44'38'0,"3"8"0"15,19 25-9-15,13 26-19 16,-9 5 0 0,22 24-4-16,-3-7-7 0,4-17-15 15,11-7-21-15,15-10-1 16,-13-28 0-16,10-11-1 15</inkml:trace>
  <inkml:trace contextRef="#ctx0" brushRef="#br0" timeOffset="49985.9278">13661 8861 44 0,'73'98'41'0,"19"23"-2"16,-2 5 1-16,5-1-26 15,-7 11-7-15,-15-28-2 16,-2-12-1 0,-22-21-4-16,-16-18-4 0,7-5-12 15,-23-29-22-15,-17-23-2 16,14-19 0-16,-20-25 0 16</inkml:trace>
  <inkml:trace contextRef="#ctx0" brushRef="#br0" timeOffset="50173.4513">14128 9080 51 0,'-38'69'40'15,"9"36"-2"1,-15 1 0-16,-13 9-31 16,13 12-3-16,-4-14-3 0,0-17-4 15,25-4-7-15,-8-28-13 16,14-20-14-16,27-10-2 15,-10-34 1-15</inkml:trace>
  <inkml:trace contextRef="#ctx0" brushRef="#br0" timeOffset="50380.9157">14908 8421 57 0,'88'104'42'16,"-6"51"-1"-16,-13 28 1 16,-59 16-34-16,20 39-2 15,-45-7-1-15,-31 3-3 16,-30-4-8-16,-37-30-31 16,-2-29-2-16,-11-25-3 0,-12-31 1 0</inkml:trace>
  <inkml:trace contextRef="#ctx0" brushRef="#br0" timeOffset="50883.374">5828 8335 42 0,'25'-66'36'16,"-4"26"2"-16,-21 40-12 0,-36 17-6 15,-4 89-2 1,-41 42-7-16,9 67-4 0,-18 36-2 16,13 39-2-16,14 14 0 15,29 10-3-15,47-20-3 16,46-48-5-16,66-50-29 16,47-45-3-16,44-68-2 15,46-37 1 1</inkml:trace>
  <inkml:trace contextRef="#ctx0" brushRef="#br0" timeOffset="51601.4067">16142 9191 21 0,'9'-67'39'15,"-3"17"2"-15,-6 6-2 16,-10 15-20-16,10 52-5 15,-30 4-3-15,11 40-4 16,-16 8-4-16,5 17-1 16,1 8-1-16,6 7 1 15,8-16-1-15,24-13 0 0,18-20-1 16,19-20 1 0,25-28 0-16,11-16-1 15,6-19 0-15,-2-6-1 0,-12-5 1 16,-10 7-1-16,-20 12 1 15,-16 17-1-15,-22 23 2 16,-12 19-1-16,-1 12 0 16,7 7 0-16,15 1-1 15,14-3 2-15,22-13-1 0,14-17-1 16,10-17 1-16,7-20 1 16,-4-25-1-16,-5-26 1 0,-23-22-1 15,-18-19 0-15,-26-15 1 16,-23-6-1-16,-23 0 1 31,-14 8-1-31,-11 15 0 0,-6 16-2 16,12 41-4-16,-2 5-9 15,28 38-26-15,18 25 1 16,21 15-2-16,21 15 0 16</inkml:trace>
  <inkml:trace contextRef="#ctx0" brushRef="#br0" timeOffset="51852.7853">17650 9521 62 0,'10'56'43'16,"-16"24"-2"-16,-24 32-7 0,-28-5-26 16,18 28 0-16,-15-1-4 15,16 4-1-15,20-11-4 16,19-14 2-16,33-15-2 15,20-17 1 1,18-22 0-16,9-30-2 0,8-19-2 16,-19-43-8-16,-6-19-28 15,-32-15 0-15,-39-17-1 16,-34 5 0-16</inkml:trace>
  <inkml:trace contextRef="#ctx0" brushRef="#br0" timeOffset="51986.1269">17136 10291 9 0,'-38'2'34'0,"61"13"1"15,17-26 1 1,36-20-22-16,35 6-4 16,2-25-3-16,4-4-17 15,-16-28-21-15,16 17-5 0,-33-24 2 16</inkml:trace>
  <inkml:trace contextRef="#ctx0" brushRef="#br0" timeOffset="52174.165">18060 9784 41 0,'46'-4'39'16,"13"-11"1"-16,19-12-2 0,3-13-24 16,37 11-4-16,-9-11-9 0,-2-10-9 15,-2 0-30-15,-13 8-1 16,-25-1 0-16,-11 11-1 15</inkml:trace>
  <inkml:trace contextRef="#ctx0" brushRef="#br0" timeOffset="52576.1228">19194 9256 47 0,'-25'31'41'15,"-8"2"0"1,1 18-2-16,26 22-28 0,-21-7-3 15,27 20-1 1,0-9-4-16,25-2-1 16,8-12 0-16,13-11-1 15,7-23 1-15,6-14 0 16,-3-15-1-16,-8-6 0 16,-8-11 0-16,-8 2 0 0,-11-1-1 15,-21 16 0-15,0 0 0 16,0 0 0-16,0 0-1 15,14 31 1-15,1-12-1 16,6-5 0-16,12-1 0 31,3-5 1-31,8-10 0 0,0-12 0 16,-4-14 0-16,-7-15 0 16,-14-18 0-16,-17-12 0 15,-16-10 0-15,-16-3-1 16,-7 0 0-16,-9 3-3 0,6 24-5 15,-8-5-11-15,20 32-20 16,28 32-1-16,0 0 0 16,46 11 0-16</inkml:trace>
  <inkml:trace contextRef="#ctx0" brushRef="#br0" timeOffset="52928.42">20091 9611 39 0,'-20'56'41'0,"-4"9"-1"15,3 1 1-15,5-18-23 16,22 28-8-16,-6-28-2 16,23 0-4-16,6-17-1 15,15-8-1-15,3-17 0 16,1-8-1-16,-17-15 1 16,-4-6 0-16,-20-6-1 15,-20 2-1-15,-25 4 1 16,-14 8-2-16,-7 11 1 15,-4 8-1-15,9 13-1 16,14 8 1-16,30 9 0 16,24 3 0-16,26 3 0 15,17 2 0-15,10 1 1 0,0-1-1 16,-4-6 1-16,-13-1 1 16,-18-4-1-16,-20-1 0 0,-16-7 0 15,4-23-1-15,-29 29-5 31,6-42-9-31,23 13-26 0,12-29 1 16,13 6-2-16,17-4 1 16</inkml:trace>
  <inkml:trace contextRef="#ctx0" brushRef="#br0" timeOffset="53264.2996">21410 8640 41 0,'44'-35'40'15,"-25"24"1"-15,-17 36-2 16,-8 46-24-16,-28 19-5 16,19 37-4-16,-1 21-2 15,3 26-1-15,7 16-1 16,16 6 0-16,13 0-4 16,2-27-2-16,19-4-7 0,-23-38-24 0,9-33-5 15,3-23-2-15,-12-44 1 16</inkml:trace>
  <inkml:trace contextRef="#ctx0" brushRef="#br0" timeOffset="53499.5133">21938 8636 52 0,'15'90'42'0,"-11"16"-1"16,0 28 1-1,11 37-34-15,-17 10 1 0,10 28-2 16,-8-11-3-16,0-6-2 16,4-18-3-16,-8-28-4 15,13-6-24-15,-9-36-12 16,-5-29 0-16,1-23-2 16</inkml:trace>
  <inkml:trace contextRef="#ctx0" brushRef="#br0" timeOffset="54114.4261">4214 8678 48 0,'-15'-40'40'0,"15"40"-1"15,4 56 0-15,-16 42-25 0,33 61-5 16,-13 29-2-1,21 48-1-15,-10 20-3 16,15 12-1-16,-5-16-3 16,0-37-2-16,7-25-4 0,-13-56-10 15,13-47-21-15,-1-41-2 16,-14-52 0-16,2-32 1 16</inkml:trace>
  <inkml:trace contextRef="#ctx0" brushRef="#br0" timeOffset="54333.1788">4346 8847 46 0,'-15'-92'40'15,"19"58"1"-15,5 70-1 0,-7 41-21 16,33 67-8 0,-14 19-3-16,17 46-1 15,-9 16-3-15,7 15-1 0,2-14-3 16,-3-24-1-16,14-14-5 15,-10-48-9-15,24-23-26 16,7-36-1-16,1-46-1 16,11-26 0-16</inkml:trace>
  <inkml:trace contextRef="#ctx0" brushRef="#br0" timeOffset="54990.4468">22871 10356 23 0,'-78'-2'37'0,"1"0"1"16,-18 4-3-16,-5-36-21 15,35 13-1-15,0-39 1 16,40 8-6-16,14-23-2 15,41 8-3-15,18 0-1 16,25 15-1-16,7 12-1 16,4 28 1-16,-19 37-1 0,-15 43 1 31,-35 37-1-31,-30 22 1 16,-35 19-2-16,-32 15 0 0,-19 0 0 15,-4-13 0-15,17-21 0 16,26-31-1-16,47-27 2 15,55-25-2-15,58-23 2 16,55-21 1-16,36-9-2 16,10-9-1-16,11 7-9 0,-30-5-28 15,-33-10-1-15,-38 16-1 0,-61-2-1 16</inkml:trace>
  <inkml:trace contextRef="#ctx0" brushRef="#br0" timeOffset="55490.6575">11389 12468 32 0,'0'0'38'0,"21"27"2"0,-45 6-1 15,-45 7-26-15,-6 25-2 0,-47-9-2 16,-3 17-2-16,-35-8-4 16,-1-3-2-16,2-9 0 15,24-14-1-15,28-3 0 16,55-3 0-16,60 1 0 15,64-1 1-15,58 2-1 16,37 7 0-16,26 8 0 16,13 9 1-16,-3 1 1 0,-21-1-4 15,-20 14-26-15,-62-4-10 32,-64-15-1-32,-34 2-1 0</inkml:trace>
  <inkml:trace contextRef="#ctx0" brushRef="#br0" timeOffset="55663.896">10200 13670 60 0,'-46'25'41'0,"59"19"1"16,47 4 0-16,41-4-34 0,42 20-3 16,10-7 0-1,14 3-2-15,-10 7-6 0,-22-17-28 16,-3 0-10-16,-17 5 0 15,-27-20-1-15</inkml:trace>
  <inkml:trace contextRef="#ctx0" brushRef="#br0" timeOffset="56110.3945">14828 12497 38 0,'-14'-42'40'0,"-7"5"0"16,12 12-4-16,9 44-20 15,-21 20-5-15,21 55-2 16,-4 31-5-16,8 40 0 15,0 31-1-15,7 30 0 0,4 18-2 16,12-2-1-16,11-19 0 16,6-35-3-16,14-29-3 15,-10-57-6-15,22-33-23 0,-10-50-5 16,-7-55-1-16,-7-33 1 16</inkml:trace>
  <inkml:trace contextRef="#ctx0" brushRef="#br0" timeOffset="56347.7749">15178 12497 57 0,'0'0'42'16,"21"84"-1"-16,6 18 0 16,-6 23-34-16,23 36-1 15,-12 12 0-15,6 13-3 16,-9 0-2-16,-2-17-3 15,11-5-5-15,-19-51-9 0,14-21-24 16,7-27-1-16,-2-42-1 16,12-25 1-16</inkml:trace>
  <inkml:trace contextRef="#ctx0" brushRef="#br0" timeOffset="56786.3223">16281 12892 28 0,'-21'8'38'0,"-2"-8"2"15,23 0-1-15,38-4-21 16,20-28-10-16,41 7-2 16,14-23 1-16,38 7-3 15,10-14-1-15,7 7-1 16,-26-2 0-16,-28 11 0 15,-35 9-1-15,-41 16 0 16,-38 14 0-16,-44 35-1 16,-23 11 0-16,-4 21 0 15,6 23-2-15,6 16 2 16,25 13-1-16,20 6 1 16,16 3 1-16,6-5 0 15,-4-6 0-15,-14-15-1 16,-13-16 1-16,-27-18-2 15,-24-15 2-15,-16-14-2 16,-8-12 0-16,1-10 0 16,26-9 0-16,27-8 1 0,44 0-1 0,36-14 1 15,43 3 0-15,39-1 0 16,24 1 1-16,13-1-1 16,0 1-1-16,-8-9-6 0,4 3-30 15,-25-4-2-15,-17-8-2 16,-7 0 1-16</inkml:trace>
  <inkml:trace contextRef="#ctx0" brushRef="#br0" timeOffset="56958.2052">18257 13514 33 0,'0'0'38'0,"0"0"-1"0,61-32-1 16,4 5-31-16,34-6-7 15,14-17-25-15,19 12-6 16,-23-16-4-16,8 18 0 16</inkml:trace>
  <inkml:trace contextRef="#ctx0" brushRef="#br0" timeOffset="57384.5168">19215 13336 48 0,'-21'-33'40'0,"7"-24"0"0,14-7-1 16,29-3-27 0,-8-23-4-16,27 9-4 0,3 1-2 15,3 16-1-15,9 18-1 16,-4 31 1-16,-9 47-1 16,-12 34 1-16,-22 34-1 15,-7 24 0-15,-13 13 1 16,-9 5 0-16,-8-6 0 15,-2-15 0-15,-4-33 0 16,10-24 0-16,4-30 0 0,13-34 0 16,0 0-1-1,40-59 1-15,-2-14-1 0,8-21 1 16,13-20-1 0,4-5 0-16,2 8-1 15,-7 7 1-15,-5 31-1 0,-13 37 1 31,-15 47-1-31,-15 41 1 16,-10 46 1-16,-8 21-2 16,-7 14 2-16,-2 13-2 15,11 1 1-15,4-22-3 16,21-12-1-16,6-38-6 0,38-11-24 16,6-30-6-16,9-30-1 15,8-23 0-15</inkml:trace>
  <inkml:trace contextRef="#ctx0" brushRef="#br0" timeOffset="57588.1426">20800 12773 40 0,'6'31'39'16,"9"23"1"-16,21 32-1 15,37 20-29-15,-6-1-1 0,31 22-2 16,1-12-1-16,10 2-5 15,2-13-1-15,-17-21-6 16,1-1-21-16,-22-22-12 16,-31-24-2-16,-13-15 1 15</inkml:trace>
  <inkml:trace contextRef="#ctx0" brushRef="#br0" timeOffset="57792.0175">21475 12885 45 0,'-61'40'40'0,"-2"41"0"15,-12 22-1-15,6 1-29 0,4 48-5 0,0 1 0 16,19 1-2-16,12-20-3 16,19-26-5-1,24-8-4-15,-9-33-24 0,21-38-6 16,14-18-1-16,-1-38 1 15</inkml:trace>
  <inkml:trace contextRef="#ctx0" brushRef="#br0" timeOffset="58027.4549">21332 12259 39 0,'30'-14'39'15,"43"7"0"1,30-7 1-16,35-9-35 0,42 8 4 16,5-14-4-16,20 8-1 15,-16-4-2-15,-21 6 0 16,-36 5-2-16,-44 7-2 16,-44 22-6-16,-44-15-12 15,-67 21-18-15,-3 4-3 16,-22-4 2-16</inkml:trace>
  <inkml:trace contextRef="#ctx0" brushRef="#br0" timeOffset="58223.4805">22162 12374 36 0,'-21'42'39'16,"13"20"1"-16,-2 13-14 16,-7-8-11-16,25 25-1 0,-12-2-9 0,12 2-7 15,18 2-28-15,1-3-7 16,-10-20-2-16,18-4 0 15</inkml:trace>
  <inkml:trace contextRef="#ctx0" brushRef="#br0" timeOffset="58405.9713">22573 12925 46 0,'65'58'41'16,"15"24"-1"-16,-1 8 0 15,1-7-28-15,2 23-6 0,-15-14 0 16,0-8-3 0,-23-22-1-16,-10-14-5 15,-5-4-4-15,-29-44-20 16,0 0-13-16,0 0-1 0,-8-37 0 16</inkml:trace>
  <inkml:trace contextRef="#ctx0" brushRef="#br0" timeOffset="58609.294">23120 12960 48 0,'-56'38'42'0,"-5"43"-3"15,-12 15 3-15,-22 15-32 16,22 21-4-16,-5-13-1 16,20-11-4-16,12-10-4 15,1-33-8-15,29-13-28 16,1-10 0-16,15-42-3 0,-2 21 2 15</inkml:trace>
  <inkml:trace contextRef="#ctx0" brushRef="#br0" timeOffset="59002.7914">23967 12393 39 0,'0'0'40'0,"23"19"1"15,-19 39 0-15,-16 28-30 16,20 45-2-16,-18 5-2 15,14 24-1-15,-8 7-2 0,6-2-3 16,6-12 0 0,7-24-3-16,14-16-2 0,-10-38-6 15,27-4-11-15,-16-36-19 16,-1-37-1-16,6-23 1 16,-11-37-1-16</inkml:trace>
  <inkml:trace contextRef="#ctx0" brushRef="#br0" timeOffset="59190.5167">24378 12451 44 0,'0'-19'41'15,"0"59"0"-15,-8 37-1 16,-16 26-30-16,18 34-2 16,-15 7-2-16,17 23-2 15,-9-6-4-15,1-19-6 16,31-2-12-16,-5-30-22 0,9-30 1 15,15-18-3-15,6-28 3 16</inkml:trace>
  <inkml:trace contextRef="#ctx0" brushRef="#br0" timeOffset="59472.2672">24778 13731 54 0,'0'0'41'0,"-21"-44"-2"15,42 19-1-15,23 6-30 16,-6-6-2-16,12 17-1 16,-6 12-3-16,-4 23 0 15,-21 21 0-15,-19 25 0 16,-38 10 1-16,-8 18-2 16,-19 1 0-16,-2 0 0 15,-2-16-1-15,23-11 1 16,23-21-2-16,25-21 2 15,34-20-2-15,16-17 1 16,21-11-2-16,1-18-5 16,18 2-28-16,-17-11-6 0,-16-10 0 15,0 2-1-15</inkml:trace>
  <inkml:trace contextRef="#ctx0" brushRef="#br0" timeOffset="59960.3049">26243 12165 41 0,'0'0'39'15,"0"0"4"-15,11 50-1 16,-43 13-29-16,24 39-5 0,-15 17-2 16,10 25-2-1,-5 13-1-15,5 8-1 16,3-9-1-16,10-18-2 0,10-13-1 15,-2-33-4-15,28-13-4 32,-21-47-15-32,18-20-14 0,3-20-3 15,-13-30 0-15</inkml:trace>
  <inkml:trace contextRef="#ctx0" brushRef="#br0" timeOffset="60179.0679">26298 12165 33 0,'15'-25'41'0,"-15"25"0"16,6 75 1-16,9 30-27 15,-36 12-6-15,31 33 0 16,-22 6-3-16,14 9-4 16,-4-10-1-16,8-20-3 15,8-5-2-15,-7-40-6 16,26-7-14-16,-5-39-16 0,1-32-1 15,9-18 0-15</inkml:trace>
  <inkml:trace contextRef="#ctx0" brushRef="#br0" timeOffset="60575.4233">26889 12579 47 0,'0'0'41'0,"0"0"1"16,-25 50 0-16,-17-11-32 15,19 28-3-15,-13 0-1 16,15 10-3-16,0-6-2 16,19-4 0-16,15-13 0 15,12-18-1-15,25-11 0 16,9-15 0-16,4-8 0 16,-2-4 0-16,-5 2-1 15,-12 2 1-15,-12 11 0 16,-11 8 0-16,-15 8 0 0,-10 4 0 15,2-2 0-15,4-1 1 16,8-12-1-16,13-9 0 16,9-15 1-16,18-15-1 15,2-15 1-15,7-12 0 16,-2-17 0-16,-9-12-1 16,-19-10 1-16,-12-3-1 15,-23 2 0-15,-15 5 0 16,-13 12 0-16,-10 10-2 15,4 26-4-15,-6 1-7 0,46 34-27 16,-29-2-1-16,29 2-2 16,17 44 2-16</inkml:trace>
  <inkml:trace contextRef="#ctx0" brushRef="#br0" timeOffset="60821.8295">28090 12986 56 0,'-4'62'43'0,"-11"22"-3"16,-10 14 3-16,-17 4-35 0,7 25-2 15,-10-8-1-15,10 0-3 16,6-10 0-16,14-15-2 0,21-15 2 16,13-18-3-16,21-18 1 15,12-18-1-15,13-14-2 16,-10-34-5-1,12-8-28-15,-36-17-4 16,-31-13-3-16,-23 0 3 16</inkml:trace>
  <inkml:trace contextRef="#ctx0" brushRef="#br0" timeOffset="61007.174">27568 13628 34 0,'90'-12'36'0,"7"-17"3"0,18-1-3 15,7-1-25-15,-18-15-11 16,-5 11-30-16,-17-24-7 16,1 13-1-16,-28-8 0 15</inkml:trace>
  <inkml:trace contextRef="#ctx0" brushRef="#br0" timeOffset="61210.3054">28354 13071 45 0,'-12'-21'38'15,"56"11"1"-15,14 4-10 16,18-20-22-16,22 12-4 16,5-1-10-16,-2-1-28 15,-26-14-3-15,-6 12 0 0,-37-14 0 16</inkml:trace>
  <inkml:trace contextRef="#ctx0" brushRef="#br0" timeOffset="61540.8933">29151 12537 49 0,'-13'44'42'0,"-10"12"-1"15,2 21 0-15,11 17-32 16,-9-6-2-16,19 10-1 15,0-13-5-15,19-12 0 16,8-22 0-16,15-18 0 16,8-23-1-16,9-16 0 15,-3-11 1-15,-3-3-1 16,-9-3 1-16,-9 4-1 16,-12 13 0-16,-23 6-1 0,11 20 1 15,-17 8 0 1,1 1-1-16,10 0 1 15,5-2 0-15,11-6 0 0,17-13 0 16,6-10 1-16,6-14-1 16,0-14 1-16,-6-18 0 15,-6-12-1-15,-19-15 1 16,-19-11-1-16,-17-4 0 16,-14 1-1-16,-7 7 0 15,-8 3-5-15,12 33-6 16,-10-4-20-16,30 23-9 0,14 27-1 15,50-15 1-15</inkml:trace>
  <inkml:trace contextRef="#ctx0" brushRef="#br0" timeOffset="61959.7483">30107 12725 24 0,'-13'66'39'16,"-6"18"2"-16,-14 1-1 0,7-7-19 15,20 22-7-15,-9-29-6 16,26 0-3-16,4-21-2 15,14-10-1-15,7-18-1 16,1-9 1-16,-1-15-1 16,-7-9 1-16,-4-14-1 15,-12-6 0-15,-21-4 0 16,-13 3-1-16,-23 5 0 16,-15 6-1-16,-8 13 0 15,0 8 0-15,10 19-1 16,17 8 1-16,28 8-1 15,20 5 1-15,30 4 0 16,10-2 1-16,11-1 1 16,-1-1 0-16,-7-4 2 0,-16-1-2 15,-18-2 2-15,-15 1-1 16,-12-7 0-16,-5-4-1 16,-4-4-1-16,3-5-1 15,16-14-1-15,0 0-2 16,0 0-1-16,29-4-1 15,23 4-5-15,-8-25-8 16,21 0-21-16,9 2-2 0,-12-19 2 31,8 3 2-31</inkml:trace>
  <inkml:trace contextRef="#ctx0" brushRef="#br0" timeOffset="62193.9846">30750 12391 46 0,'-36'6'41'16,"11"36"0"-16,6 20 1 15,5 24-34-15,28 37-1 16,-14 6 0-16,15 20-2 16,-9-3-1-16,1 0-2 15,-5-17-1-15,-11-20-3 16,9-22 0-16,-16-34-6 15,22-5-5-15,-6-48-19 16,0 0-10-16,-6-46-1 16,16-15 2-16</inkml:trace>
  <inkml:trace contextRef="#ctx0" brushRef="#br0" timeOffset="62428.3612">31046 12418 36 0,'27'-6'39'0,"0"54"3"15,-14 35-2-15,-26 19-26 16,28 38-4-16,-22-6-3 16,14 12-2-16,-14-13-3 15,5-18-2-15,4-10-4 16,-4-43-8-16,23-14-26 16,2-12-1-16,5-26-2 15,11-6 0-15</inkml:trace>
  <inkml:trace contextRef="#ctx0" brushRef="#br0" timeOffset="62709.6108">31559 13455 45 0,'-6'-21'40'0,"-15"7"0"16,21 14-1 0,6-32-29-16,3 1-2 15,30 12-3-15,-5-2-2 0,8 15-2 16,-7 14 1-16,-5 17 0 15,-22 23 0-15,-14 19 0 16,-26 13 1-16,-16 11-1 16,-10 3 0-16,-5-4-1 15,6-11 1-15,15-12-2 16,34-17 0-16,16-16 0 16,30-11-1-16,10-19-4 0,19 13-9 15,-4-20-27-15,-11-9 0 16,-5 6-2-16,-22-5 2 15</inkml:trace>
  <inkml:trace contextRef="#ctx0" brushRef="#br0" timeOffset="63351.747">32391 14730 16 0,'17'32'35'16,"-17"-32"4"-16,25 14-2 0,-6 1-19 16,-19-15-6-16,0 0 2 15,0 0-6-15,0 0-2 16,0 0-3-16,6 19 0 15,-6-19-1-15,0 0 0 16,0 0 0-16,-2 21 0 16,2-21-1-16,-21 14 1 15,-6-8 1-15,-7 5-1 16,-20-1 0-16,-11 1-1 16,-19 3 0-16,-19 1 0 15,-14 0 0-15,-19-5-1 16,-32 3 0-16,-31-3 0 15,-38 0-1-15,-48 5 1 16,-50 2 0-16,-49-1-1 0,-62 7 2 16,-53 4-1-16,-46 9 0 15,-44 2 1-15,-38 5-1 16,-23 3 0-16,-25 4 0 16,-31 5 0-16,-15-3-1 15,-13 2 1-15,-8 2 0 16,-12 1 0-16,5-3 0 15,-1 0 0-15,12-4 1 16,15-2-1-16,15 0 1 16,18-2 0-16,28-4-1 15,33 0 1-15,31-3 0 16,53 1 0-16,49-6 0 0,68-3-1 16,57-4 1-16,80-6-1 15,62-4 0-15,66-7 0 16,58-4 0-16,40 0 0 15,36-3-1-15,29-3 1 16,29 2 0-16,9-4-1 16,12 2 0-16,2-9-5 15,24 15-22-15,-3-12-14 0,-4-6 1 16,9 5-3-16</inkml:trace>
  <inkml:trace contextRef="#ctx0" brushRef="#br0" timeOffset="66289.188">16694 11209 21 0,'-57'-12'14'0,"-29"1"-3"15,-8 3 1-15,-13 0-2 16,-23-5 0-16,-8 5-1 0,-24-3-2 16,-10 13 0-1,-25 7 0-15,-8 18-2 16,-21 23-2-16,-7 38 0 0,-19 31-1 15,-14 35 2-15,-4 28-1 16,10 37 0-16,8 31 0 16,24 26 0-16,18 8 1 15,34 2-2-15,42 6 0 16,48-6-1-16,44-11 0 16,48-20 0-16,53-26 1 15,52-20-1-15,57-23 0 16,48-15 1-16,46-23 0 15,46-10 0-15,40-13 0 16,36-4 0-16,39-18-2 16,30-3 2-16,33-17-2 15,21-8 1-15,21-16-1 16,7-11 1-16,-3-15-1 0,3-6 1 16,-15-10-1-16,-13-9 0 15,-21-6 0 1,-14-4 1-16,-22-8-1 0,-22-5 2 15,-13-10-1-15,-29-6-1 16,-26-15 1-16,-18-12 0 16,-36-13 0-16,-23-13-1 15,-23-14 1-15,-21-6 0 0,-30-11 0 16,-16-6-1 0,-17-6 0-16,-12-1-1 15,-17-5 1-15,-20-9 0 16,-13-2 0-16,-18-7-1 0,-14-1 1 15,-17-2 0-15,-13-3-1 16,-16 5 1-16,-7-5 0 16,-10 9 0-16,-9-6-1 15,-5 5 2-15,-10 1-2 16,-9 6 0-16,-16 5 2 16,-7 1-2-16,-16 6 0 0,-20 9 1 15,-19 11-1 1,-26 1 1-16,-20 3-2 0,-36 1 1 15,-23 3 0-15,-31 2 1 16,-41 2 1-16,-26-2-2 16,-39 6 2-16,-26 4-2 15,-34 9 1-15,-21 10 0 16,-30 12 0-16,-20 11 0 31,-11 11 0-31,-20 12 0 0,-8 10 0 16,-15 9 1-16,-5 10-1 15,-2 8 0 1,6 5 1-16,0 8 1 16,13 11-2-16,10 8 1 15,21 8 0-15,17 6 0 0,19 13 0 16,25 8 0-16,29 7-1 16,36 2 1-16,27-1-2 15,40-3 0-15,49 8-9 16,24-5-27-16,46-26 0 15,60 1-2-15,34-32 1 16</inkml:trace>
  <inkml:trace contextRef="#ctx0" brushRef="#br0" timeOffset="66930.5627">17121 4286 8 0,'0'0'31'16,"-2"19"2"-16,2 48-12 15,-12 29-6-15,12 33-4 16,-15 9-2-16,11 27-1 16,-15-2-3-16,4-1-4 15,1-9-3-15,-9-30-3 0,10-23-1 16,-8-29-4-16,13-19-7 15,-7-25-10-15,-6-37-5 16,21-15 0-16</inkml:trace>
  <inkml:trace contextRef="#ctx0" brushRef="#br0" timeOffset="67227.4559">16945 4364 28 0,'15'-74'32'16,"-30"37"-3"-16,-14 37-6 15,-9 44-7-15,-27 16-6 16,9 22-5-16,-11-1-1 16,8-4-2-16,13-16 1 0,27-28-1 15,19-33-1-15,50-23 0 16,17-33-2 0,21-17 2-16,11-11-1 15,4 5 0-15,-7 8-1 0,-14 25 1 16,-17 36 0-1,-15 26 1-15,-16 37 1 16,-5 28-1-16,0 23-1 0,11 7-3 16,33 18-9-16,26-5-22 15,14-33-3-15,40 1 1 16,6-33-1-16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10:02.9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21322 6125 28 0,'-11'-29'33'16,"9"6"-4"-16,2 23-5 15,-12-36-6-15,12 36-6 16,0 0-3-16,-4 30-3 16,-7 3-2-16,11 23-1 15,0 13-2-15,4 23 2 16,-2 10-1-16,5 13 0 15,-1 6-1-15,4-2 0 16,-3-4 0-16,1-9-1 16,-2-12 1-16,-1-10-1 15,-1-13 1-15,-4-13-2 16,4-14-1-16,-4-13 0 0,8 1-5 16,-8-32-6-16,0 0-24 15,0 0-1-15,21-36 0 0,-6 9 1 16</inkml:trace>
  <inkml:trace contextRef="#ctx0" brushRef="#br0" timeOffset="281.9276">21821 6321 8 0,'-7'-67'36'16,"12"19"1"-1,-16 3 0-15,-4 1-18 16,15 44-4-16,-14-25-5 0,14 48-1 16,-15 14-5-16,11 30-1 15,-11 10-1-15,3 17-1 16,-1 8 0-16,-2 11 1 0,7-4-1 16,0-5-1-16,3-16 0 15,5-17-2-15,7-7 0 16,-3-22-5-16,17 2-15 0,2-19-16 15,-6-21-2-15,12-4 2 16</inkml:trace>
  <inkml:trace contextRef="#ctx0" brushRef="#br0" timeOffset="936.0006">22473 6419 34 0,'0'-43'37'16,"6"13"0"-16,-6 30-15 0,-21-41-6 15,21 41-4 1,-44 18-5-16,21 18-2 15,-9 10-4-15,5 12 0 0,4 7-1 16,6 4 0-16,17-5 0 16,13-3 0-16,16-13 0 15,13-13 1-15,8-16 0 16,3-8 0-16,3-18 0 16,-3-7 0-16,-9-20 1 15,-6-9-1-15,-11-12 0 16,-10-5 1-16,-11-3-1 0,-6 5 0 15,-2 8 0-15,-2 6 0 16,-5 19 0-16,9 25-1 0,-16 23 1 16,9 25 0-1,-1 21-2-15,2 18 1 0,-3 20 1 16,3 24-1-16,-7 22 0 16,-1 14 0-16,-9 6-1 15,0-6 0-15,-7-11 0 16,-1-20 1-16,-3-23-1 15,-8-24 0-15,9-32 1 16,-1-36 0-16,5-32 0 16,12-20 0-16,4-17 1 15,7-21-1-15,10-14 1 32,13-18-1-32,6-7 1 0,13-5-2 15,8 7 2-15,0 8-2 16,15 14 0-16,-9 15-4 15,17 32-8-15,-13 12-24 16,-1 8-2-16,8 15-1 16,-3-4 0-16</inkml:trace>
  <inkml:trace contextRef="#ctx0" brushRef="#br0" timeOffset="1139.8497">23382 7077 23 0,'32'-32'37'0,"18"14"-1"15,2-12-1-15,11-1-26 16,13 12-2-16,-7-4-3 16,-2 7-8-16,0-1-25 15,-8 17-7-15,-32-8 2 0,9 12-2 16</inkml:trace>
  <inkml:trace contextRef="#ctx0" brushRef="#br0" timeOffset="1391.142">24384 6417 44 0,'-14'-23'38'16,"14"23"1"-16,29 32-11 15,-6-7-18-15,34 35-1 0,-7 1-2 16,15 26-3 0,-6 3-1-16,1 14-1 15,-5-3-1-15,-9-5-1 16,-8-7-1-16,-11-13-3 0,4-1-3 16,-24-38-8-16,16-1-17 15,-17-17-7-15,-6-19 0 16,0 0 1-16</inkml:trace>
  <inkml:trace contextRef="#ctx0" brushRef="#br0" timeOffset="1609.4091">24866 6463 29 0,'0'0'38'16,"-14"31"1"-16,-7 15-1 15,-4 25-25-15,-26-4-4 16,9 27-1-16,-16-6-2 0,3 10-4 16,1-4-2-16,1-9-4 15,24 3-2-15,-7-27-12 16,28-5-20-16,10-8-1 16,8-23 0-16,20-13 1 15</inkml:trace>
  <inkml:trace contextRef="#ctx0" brushRef="#br0" timeOffset="2176.073">25527 6645 35 0,'0'0'39'16,"-36"-19"0"-16,15 23-1 15,-8 19-28-15,-7-8-4 16,21 18 1-16,-6-4-5 16,13 11 0-16,6 2-1 15,6 4-1-15,15-7 2 16,6-1-3-16,2-5 3 16,9-6-2-16,4-8 1 0,0-2-1 15,-3-15 1 1,1-2 1-16,-9-8-3 15,-5-7 3-15,-4-2-2 0,-20 17 1 16,24-29-2-16,-24 29 2 16,0 0-1-16,0 0-1 15,20 17 1-15,-5 6-1 16,4-2 2-16,6 4-1 16,5-4 1-16,11-5 0 15,-3-10 0-15,2-3 0 16,-6-10 1-16,1-5 0 15,-12-13-1-15,-2-9 1 0,-12-7-1 16,-3-7 0 0,-15-9-1-16,-3-1 1 15,-3-1-1-15,-4 5 1 16,-2 10-1-16,3 5-1 0,3 14 0 16,0 4-1-16,15 21-1 15,0 0-3-15,0 0-3 16,0 0-11-16,-2 23-20 15,13-5-1-15,-11-18 2 16,39 40 0-16</inkml:trace>
  <inkml:trace contextRef="#ctx0" brushRef="#br0" timeOffset="2431.2551">26472 6534 31 0,'15'-25'37'0,"-9"0"3"16,-6 25-2-16,17 15-23 15,-32 6-3-15,15 31-5 16,-11 10-3-16,5 20-3 16,-6 5 1-16,7 11-2 15,1 1 0-15,-2-10-4 16,16 3-2-16,-14-31-13 0,13-9-19 15,3-6-2-15,-3-23 0 16,-9-23 1-16</inkml:trace>
  <inkml:trace contextRef="#ctx0" brushRef="#br0" timeOffset="2665.6378">26793 6513 22 0,'4'-19'37'0,"4"42"1"16,-14 17 1-16,2 14-24 0,0 38-7 16,-11-10 1-16,15 22-1 15,-15-14-4-15,11 2-1 16,2-11-2-16,4-12-2 16,2-11-1-16,-2-18-3 15,15 2-7-15,-17-42-18 16,0 0-9-16,27-5-1 15,-14-32 1-15</inkml:trace>
  <inkml:trace contextRef="#ctx0" brushRef="#br0" timeOffset="3236.7886">27398 6117 22 0,'-21'-44'36'0,"7"13"1"16,-16-1-1-16,-5-14-22 15,20 17-3-15,-14-21-3 16,14 12-2-16,0-7-3 16,13 5 0-16,4-6-2 15,17 2 1-15,2 0-2 16,11 9 1-16,-1 4-1 31,9 5 1-31,-4 12-1 0,-3 14 1 0,-6 10 0 16,-10 20-1-16,-4 9 1 15,-13 11 0-15,-9 9 0 16,-5 12-1-16,-12 2 1 16,-3 2-1-16,-9 2 0 15,-6-4 1-15,0 0-1 0,-2-4 0 16,-2-8 0-16,8-7 0 15,5-6 0-15,1-11 0 16,11-7 0-16,8-7 0 0,15-23 1 31,13 29 0-31,10-21 0 16,15-2 0-16,10-3 0 16,13 1 0-16,6-6 1 15,4 2-1-15,2-2-1 16,-6 2 1-16,-8 0 0 15,-11 2-1-15,-10 2 1 16,-11 4-1-16,-27-8 0 16,23 15 0-16,-23-15-1 15,-8 19-3-15,10 3-13 0,-2-22-24 16,-23 26 1-16,2-8-3 16,-15 1 3-16</inkml:trace>
  <inkml:trace contextRef="#ctx0" brushRef="#br0" timeOffset="6295.1237">27646 2120 5 0,'-23'-34'36'16,"14"11"1"-16,-7-6-2 15,-10-2-14-15,26 31-3 16,-27-29-6-16,27 29-2 15,0 0-4-15,13 25-2 16,10 4-1-16,12 23-1 0,11 15-1 16,13 21 1-1,6 14-2-15,13 15 2 16,-3 6-1-16,5-4-1 0,-5-2 1 16,-10-13-2-16,0-12 2 0,-8-15-3 0,-11-12 1 15,-13-21-4-15,5 0-6 16,-32-24-28-16,-6-20-1 31,0 0 0-31,-8-23 0 0</inkml:trace>
  <inkml:trace contextRef="#ctx0" brushRef="#br0" timeOffset="6565.1577">28128 2007 37 0,'2'-19'38'16,"-2"19"1"-16,-19 15-1 15,2 41-29-15,-25 7 1 16,9 37-3-16,-24 11-4 16,5 22-1-16,-13 7 0 15,6 2-1-15,9-13 0 0,10-14-1 16,6-19 0-16,14-19-1 0,7-10-1 15,2-29-5-15,24 8-15 16,2-25-16-16,-15-21-2 0,23-7 1 16</inkml:trace>
  <inkml:trace contextRef="#ctx0" brushRef="#br0" timeOffset="6915.9089">28013 1335 22 0,'-30'-4'34'16,"30"4"0"-16,23-4-10 16,13-17-7-16,44 17-2 0,8-21-6 15,35 12-3-15,9-12 0 16,21 13 0-16,-10-7-3 16,-5 12 0-16,-27-1-2 0,-23 8 0 15,-23 11-3-15,-33-3-4 16,-18 17-23-16,-22 2-8 15,-26-6-1-15,-3 8 0 16</inkml:trace>
  <inkml:trace contextRef="#ctx0" brushRef="#br0" timeOffset="7153.4812">28553 1377 43 0,'0'0'37'0,"15"33"3"0,0-6-6 16,6 34-23-16,-21-5 1 16,21 26-6-16,-19 1-1 15,4 9-4-15,-6 4-1 16,0-8-3-16,6 6-4 16,-14-32-13-16,10 1-19 31,13-11-1-31,-3-21 1 0,9-8 0 15</inkml:trace>
  <inkml:trace contextRef="#ctx0" brushRef="#br0" timeOffset="7521.6355">29262 2043 32 0,'-40'-44'37'0,"40"44"0"16,0 0 0-16,-21-9-26 15,44 49-1-15,0 4-2 16,25 29-2-16,3 6-3 15,18 26 1-15,4 3-1 16,13 17 0-16,-6-6-2 16,1 0 0-16,-7-16 0 15,-9-9-1-15,-6-15 0 0,-15-12-1 16,-3-13-1-16,-20-23-3 16,5 5-7-16,-26-36-27 15,0 0-1-15,0 0-1 16,6-36 1-16</inkml:trace>
  <inkml:trace contextRef="#ctx0" brushRef="#br0" timeOffset="7840.4233">29941 2166 28 0,'4'-36'40'0,"-4"36"0"15,0 0-1-15,-33 13-23 16,3 58-3-16,-28 2-5 16,3 33-3-1,-18 17-3-15,-5 19 0 0,-2 2-1 16,7-2 0-16,6-12 0 16,10-13-1-16,13-19 0 0,15-17-1 15,6-25 1-15,8-14 0 16,9-15 0-16,4-8 0 15,2-19-1-15,0 0 0 16,0 0-5-16,2-23-16 16,2 0-17-16,5 4-1 15,-7-6-2 1,6 4 1-16</inkml:trace>
  <inkml:trace contextRef="#ctx0" brushRef="#br0" timeOffset="12542.8419">25667 2149 55 0,'-21'-27'39'16,"21"27"-2"-16,-38 21-13 0,11 2-15 0,19 33-1 15,-13 3-3-15,12 16-2 16,-3 4-1-16,5 2 0 31,7-8-2-31,5-10 2 0,11-21-2 16,20-19 1-16,12-25-1 15,15-15 1-15,6-16 0 0,1-3-1 16,-8-1 1-16,-1 1 0 16,-13 15-1-16,-18 19 1 15,-30 2-1-15,10 54 0 16,-18-1 0-16,8 11 1 15,8 5 0-15,13 0-1 16,21-13 1-16,17-10-1 0,8-17 1 16,15-18-1-16,-3-19 2 15,-1-20-1-15,-17-22-1 16,-13-12 2-16,-29-18-2 16,-19-9 1-16,-28-7-1 0,-22-2-3 15,-13 16-10-15,-16-10-28 16,-9 0 1-16,12 11-2 15,7 0 0-15</inkml:trace>
  <inkml:trace contextRef="#ctx0" brushRef="#br0" timeOffset="12735.664">26166 1494 31 0,'80'-25'39'15,"37"-2"-1"-15,13-13 0 16,-4-10-25-16,27 18-4 16,-21-3-4-16,-19-1-10 0,-19 14-23 31,-39 7-9-31,-55 15-1 16,-21-17 1-16</inkml:trace>
  <inkml:trace contextRef="#ctx0" brushRef="#br0" timeOffset="12860.6723">26721 1427 54 0,'-19'92'39'0,"-1"2"-1"16,1 4-15-16,10 29-9 15,-7 0-15-15,11 5-33 16,1-26-2-16,15 1-3 16,7-30 0-16</inkml:trace>
  <inkml:trace contextRef="#ctx0" brushRef="#br0" timeOffset="13720.5856">30515 2621 24 0,'0'0'35'15,"-27"-21"2"1,12-4-17-16,15 25-1 0,-2-40-4 31,2 40-4-31,15-48-2 16,2 27-2-16,-11-8-2 16,-6 29-2-16,19-35 0 0,-19 35-1 15,8 18 0-15,-12 20 0 16,-4 10-1-16,-9 21 0 15,-6 10 0-15,4 11 0 16,4 0 0-16,5-5-1 0,8-14 0 16,12-12 0-16,11-18 1 15,11-16-1 1,18-25 0-16,6-14 2 0,5-22-2 16,0-14 1-16,2-12 0 15,-4-3 0-15,-13 4-1 16,-4 7 0-16,-13 12 0 15,-12 19 0-15,-17 23-1 0,21 34 1 16,-7 14 0 0,7 8-1-16,11 7 2 15,8-3-2-15,6-1 1 16,12-15 0-16,1-15 1 16,6-17-1-16,-8-18 1 15,-7-17 0-15,-12-19 0 16,-9-14 1-16,-12-23-1 15,-13-9 0-15,-17-18 0 16,-8-3 0-16,-12 1-2 0,-13 7-3 16,8 26-7-16,-21 8-29 15,20 24-2-15,5 32-2 16,5 30 1-16</inkml:trace>
  <inkml:trace contextRef="#ctx0" brushRef="#br0" timeOffset="14625.2398">25717 4109 2 0,'-44'-4'35'15,"17"12"0"1,-11-8-1-16,3-4-15 16,35 4-3-16,-21 12-7 0,42-1-3 15,16-9-2-15,43 4-2 16,27-8 0-16,33 4 1 0,39-8 0 16,43 0-1-1,33-7-1-15,24 1 0 0,15-1 0 16,20 1 0-16,7-1 0 15,6 5-1-15,-4-3 0 16,-13 5 1-16,-8-2-1 16,-13 1 0-16,-19 1 1 0,-18 2-1 15,-17 0 1-15,-17 2-1 16,-17-2 1-16,-15-1-1 16,-18 3 1-16,-4-2 0 15,-16-2-1-15,-7 4 1 0,-20-5-1 16,-10 1 1-16,-18 2-1 15,-20 0 1-15,-18 2 0 16,-14 4 0-16,-17-2 0 16,-24 0 0-16,0 0 0 31,0 0-1-31,-17 4-1 16,-10-10-3-16,10 12-7 15,-25-8-30-15,-2-11 1 0,0 7-1 0,-13-15 0 16</inkml:trace>
  <inkml:trace contextRef="#ctx0" brushRef="#br0" timeOffset="15679.0432">26948 3393 27 0,'-23'15'28'0,"8"12"-16"16,7 4 0-16,-1-4 1 15,11 2-5-15,-2-8-2 16,13 0-2-16,-13-21 1 15,31 29-1-15,-31-29 0 16,44 13-1-16,-16-15 0 16,9 2-1-16,1-4 0 15,17 4 0-15,3-7-1 16,11 5-1-16,15 0 1 16,13 4-1-16,5 0 1 0,14 0 0 15,12 3-1-15,14 1 1 16,5 2-1-16,2-2 1 15,-1-1-1-15,-5-1 1 16,4-2-1-16,-9-2 0 16,-14 2 0-16,-7 0 0 15,-10 0 1-15,-2 2-1 0,-3 1 0 16,-1 3 0-16,-2-2 0 16,-3 0 1-16,-2 1-1 15,1-1 0-15,-3-4 0 16,2-2 1-16,-6 0-1 15,-4 0 0-15,-8-2 0 0,-5 2 1 16,-10-4 0 0,2 2-1-16,-19-3 1 0,-5 5 0 15,-11-4 0-15,-1 4 1 16,-8-2-1-16,-19 2 1 16,27-2 0-16,-27 2 0 15,0 0 0-15,27-2 1 16,-27 2 0-1,0 0 2-15,6-27-2 16,-6 27 1-16,-6-42 0 16,2 21 0-16,-6-16-1 0,3-5-1 15,-5-6 1-15,3 0-2 16,-3-2 1-16,3 4-2 16,-1 0 1-16,1 2-1 15,-1 7 1-15,4 7-1 16,-3 10-1-16,-1-1-2 15,10 21-5-15,-19 2-31 0,19-2-2 16,-29 19-1-16,3-7-1 16</inkml:trace>
  <inkml:trace contextRef="#ctx0" brushRef="#br0" timeOffset="22368.5448">28094 6219 23 0,'-8'-36'24'0,"8"11"-1"16,-2 2-1-1,-7-2-4-15,9 25-6 0,-10-29-4 31,10 29-2-31,0 0-1 16,6 25-2-16,1 19-1 0,1 31 0 16,0 23 0-16,-1 38-1 15,3 39 1-15,-2 49 0 16,-5 39 0-16,1 25-1 16,-4 14 1-16,4 16-2 0,6 1 1 15,1-8 0 1,-3-15 0-16,7-29 0 15,-3-35-1-15,1-29 1 0,-9-41-1 16,3-30 1-16,-7-34 0 16,-3-19 0-16,-1-37-2 15,4-42 0-15,0 0-5 16,-17-19-24-16,11-43-6 0,15-18-2 16,-12-32 1-16</inkml:trace>
  <inkml:trace contextRef="#ctx0" brushRef="#br0" timeOffset="23605.9384">27836 6083 7 0,'0'0'29'15,"-10"-35"-9"1,10 35-4-16,19-27-2 15,16 10-3-15,24 9-3 16,35-9-2-16,36 11-1 16,40-9-1-16,55 7 1 15,47-11-1-15,42 6 1 0,43-10-2 16,31 11 1-16,18-11-2 16,13 8 0-16,1-3 0 15,-10 5 0 1,-32 1-1-16,-30 3 0 15,-49 1 0-15,-45 2 0 0,-53 1 0 16,-46 1 0-16,-50 0 0 0,-36 4 0 16,-29-2 0-16,-40 2 0 15,0 0 0-15,0 0 1 16,0 0-2-16,0 0 0 16,-23 6 0-16,23-6 0 0,-27 4 0 15,27-4 0 1,0 0-1-16,-17 11 1 0,17-11 0 15,0 0 0-15,-23 19-1 16,23-19 1-16,-15 27-1 16,7-8 1-16,-5 8 0 15,-1 8 0-15,-7 13 0 0,4 13 0 16,-2 16 0 0,-4 13 1-16,0 18-1 15,2 13 2-15,-2 17-1 0,4 16-1 16,2 13 1-1,3 17 0 1,-7 8-1-16,6 8 1 0,0 3 1 16,5 1-2-16,-1-7 0 15,-3 1 2-15,7-10-1 16,-1-13 0-16,-2-8-1 16,3-15 1-16,-5-10-2 0,3-8 2 15,1-9-1-15,-5-14 0 0,3-15 0 16,-1-9 0-16,1-13 0 15,2-12 0-15,-3-12 1 16,3-8-2-16,-3-15 1 31,1-6 1-31,10-21-1 16,-34 29 1-16,15-20 0 16,-4-3 0-16,-4-4-1 0,-2 2 1 15,-3-8 0-15,-12 2-1 16,-8-7 0-16,-5 1 0 15,-16-2-1-15,-13-3 0 16,-15 5 0-16,-20 2-1 16,-22 10 1-16,-33 2-1 15,-19 9 1-15,-27 3-1 16,-25 14 1-16,-32 3 1 0,-31 7 0 31,-19 0 1-31,0 1-1 0,14 1 3 16,13-4-2-16,28-7 1 15,33-8-1-15,52-4 1 0,49-8-2 0,43-7 0 16,34-4-1-16,28-4 0 16,35 2 0-16,0 0-3 31,25 8-15-31,4-1-18 0,-6-22-1 16,15 11 0-16,-9-15 0 15</inkml:trace>
  <inkml:trace contextRef="#ctx0" brushRef="#br0" timeOffset="24311.6395">27273 7905 22 0,'-57'-50'34'15,"7"27"0"-15,-26 15-17 16,-8 10-7-16,9 34-1 15,-15 12-1-15,16 29-3 16,-1 8-1-16,27 16-3 16,8-1 0-16,25-6-1 0,19-11 0 15,13-20 0-15,21-24 0 32,16-18 1-32,5-25 0 0,6-17 2 15,-2-29-2-15,6-15 1 16,-14-26-1-16,1-16 2 0,-12-24-2 15,-8-15 0-15,-11-5-1 16,-4 3 0-16,-10 17 1 16,-7 14-1-1,0 25 0-15,-4 33 0 0,0 59 0 16,-6 28 0-16,1 49 0 31,1 29 1-31,4 17-2 16,4 13 3-16,3 10 0 0,14-4-2 15,8-13-1-15,5-26-5 16,28-24-21-16,12-18-9 16,-9-38 0-16,23-11-1 15</inkml:trace>
  <inkml:trace contextRef="#ctx0" brushRef="#br0" timeOffset="24918.3">30985 5023 2 0,'-23'-35'33'0,"-2"35"0"16,-45 8-5-16,-11 13-10 15,-1 33-6-15,-27-4-5 16,17 25-2-16,4 7-3 15,23 12-1-15,27-17 0 16,30-6-2-16,31-17 2 16,27-14-2-16,23-19 2 0,22-19-1 31,7-23 0-31,1-19 1 16,0-20 0-16,-11-26 0 15,-10-22 1-15,-11-28-1 0,-17-17 1 16,-10-11-2-16,-10-16 1 15,-9 5-1-15,-14 12 1 16,-1 25-1-16,-10 28-1 16,0 45 3-16,-17 46-2 15,-10 57 2-15,-11 51 1 16,-4 45 0-16,-10 33 0 0,12 23-1 16,0 12 2-16,11 7-2 15,14-17 1-15,20-12-4 16,13-20-5-1,3-32-13-15,2-18-17 16,7-1-3-16,-20-24 1 16</inkml:trace>
  <inkml:trace contextRef="#ctx0" brushRef="#br0" timeOffset="25919.8245">28013 7987 29 0,'-9'21'23'0,"9"-21"-2"15,0 0-3-15,0 0-5 16,21 12-3-16,17-6-2 0,10-10-1 15,30 4-2-15,12-8-1 16,27 4-1-16,17-7 0 31,21 3-1-31,9-2 0 16,8 3-1-16,6 1 0 16,0 4 0-16,-10 0 0 0,-7 4 1 15,-8-2-1-15,-10 2 0 16,-22-4 0-16,-1 4 0 15,-24-6 1-15,-6 2-1 0,-4-5 1 16,0 3-1-16,-17-4 0 16,5 4 0-16,-11 0 0 0,-9-1 0 15,-12 1 2-15,-8 4-2 16,-16-2 1-16,-18 2-1 16,0 0 1-1,0 0-1-15,0 0-1 0,-23-14-5 31,23 14-21-31,-23-3-11 16,-8-11-3-16,10 1 1 16</inkml:trace>
  <inkml:trace contextRef="#ctx0" brushRef="#br0" timeOffset="26605.1309">30610 6204 17 0,'2'-25'26'16,"-9"-4"-3"-16,-1-6-1 16,8 10-4-16,-8-9-3 15,8 34-2-15,-9-42-4 31,9 42-2-31,-8-31-1 0,8 31-1 0,-4-21-2 0,4 21 0 32,0 0 1-32,0 0-3 15,0 0 1-15,0 0-1 16,6 40-1-16,-4 4 1 0,2 16-1 16,5 13 0-1,-3 15 0-15,4 10 1 0,5 9 0 16,-2 5-1-16,-9 7 1 15,-2 2-1-15,0-2 2 16,-4 4-2-16,-2 0 1 16,0 1-1-16,-3-3 0 0,3-9 1 15,2-7-1-15,8-7 0 16,-4-10 0-16,7-13 0 16,-7-9 0-16,2-9 0 15,-4-9 0-15,0-9 1 16,0-5-1-16,0-7 0 15,-2-8 1-15,2-19-1 0,-2 23 1 16,2-23-2-16,0 0-1 16,0 0-4-16,19 2-12 15,-19-2-21-15,19-36 0 16,4 13-1-16,-7-8 1 16</inkml:trace>
  <inkml:trace contextRef="#ctx0" brushRef="#br0" timeOffset="26727.2218">30815 8035 17 0,'0'0'35'15,"-2"-23"-1"-15,-4-4 0 16,1 4-34-16,5 23-27 0,-8-61-3 0,8 36-4 16</inkml:trace>
  <inkml:trace contextRef="#ctx0" brushRef="#br0" timeOffset="27557.7433">27784 7073 32 0,'-8'-53'35'0,"3"30"-8"16,5 23-6-16,-44-31-6 0,23 37-6 15,-12-1-3-15,8 18-4 16,8 0-1-16,4 14-1 0,20 1 1 16,14 10-2-16,6-2 1 15,13 0 1-15,-2-5 1 16,3 5 1-16,-20-8 0 16,-4 1 0-16,-25-7 0 0,-15-1-1 15,-21-6 0 1,-9-2-2-16,-1 0-5 0,-13-11-26 15,10-18-6-15,19 2-1 16,3-19 0-16</inkml:trace>
  <inkml:trace contextRef="#ctx0" brushRef="#br0" timeOffset="28118.0504">29364 5177 41 0,'-12'-22'25'15,"-9"17"-4"-15,-6 18-4 16,-11 6-7-16,11 22-4 16,-3-1-2-16,22 14-2 15,10-1 1-15,23 1-1 0,9-4 0 16,16 2 1-1,-6-10 1 1,0 4-1-16,-19-5 1 16,-16 7-1-16,-30-10 0 0,-17 6 0 15,-21-4-3 1,-12-11-7-16,-7-6-27 0,20 10-2 16,-9-20 0-16,35 10 0 15</inkml:trace>
  <inkml:trace contextRef="#ctx0" brushRef="#br0" timeOffset="39064.7115">7821 11065 18 0,'-33'-10'19'16,"7"8"-3"-16,3-4-4 15,2 1-1-15,21 5-2 16,-23 0-4-16,23 0-1 15,0 0-1-15,42 25 0 16,9-18 0-16,24 3 1 16,28-8 0-16,29 2 0 15,29-10 0-15,28 2-1 0,22-6 0 16,31-3 0-16,3 3-1 16,6 3 0-16,3 1-1 15,4 6 1-15,2 2-1 16,-3 6 0-16,-3 3 0 15,-15 4-1-15,-8-5 1 16,-1 0 0-16,-10-1-1 16,-6-3 1-16,-17-4-1 15,-8-2 1-15,-13-4 0 0,-8-2-1 16,-15-3 1 0,-9 3 0-16,-22 0 0 15,-11 2-1-15,-21-1 1 16,-4 1 0-16,-21 4 0 0,-11-2 0 15,-14 4-1-15,-8-2 1 16,-13 2 0-16,-19-2-1 16,18 2 1-16,-18-2-1 15,0 0 1-15,0 0 0 16,0 0 1-16,0 0 0 16,0 0-1-16,0 0 1 15,0 0-1-15,0 0 1 0,-18-2-2 16,18 2-1-1,0 0-3-15,-36-2-8 0,36 2-20 16,-27 11-5-16,-5-7 0 16,7 13 0-16</inkml:trace>
  <inkml:trace contextRef="#ctx0" brushRef="#br0" timeOffset="42875.6835">21242 10980 17 0,'-35'14'20'16,"1"-5"0"-16,17-3-2 16,17-6-1-16,21 12-5 15,36 1-5-15,25-9-1 16,37 7-3-16,28-9 1 16,41 2 0-16,37-4-2 15,39 2-1-15,21-4 1 0,23 4 0 16,9-4 0-1,12 6 0-15,-7 0 0 16,-7 9-2-16,-26-3 1 0,-29 5 0 16,-34-3 0-16,-31 3 1 15,-46-5-1-15,-34 3 1 16,-35-7 0-16,-19 3 0 0,-32-7 1 16,-8 2 0-16,-21-4-1 15,0 0 0-15,0 0 0 31,0 0 0-31,-19 2-1 0,19-2 1 16,-25-2-1 0,25 2-1-16,-29-4 1 0,29 4-1 15,-23-9 1-15,23 9-2 16,-21-6-1-16,21 6-5 16,-17 2-8-16,17-2-22 15,-42 4-3-15,17 7 2 0</inkml:trace>
  <inkml:trace contextRef="#ctx0" brushRef="#br0" timeOffset="46695.315">24074 10840 17 0,'-4'-25'35'16,"4"25"-1"-16,23-11-15 0,-23 11-6 15,0 0-2-15,-9 44-4 16,18 4-4-16,-5 13-1 16,2 18-2-16,3 11 0 15,-1 12 0-15,-2 5 0 16,5-3 0-16,-5-12 0 15,7-11 0-15,-7-12-2 0,-6-19-3 0,11-2-6 16,-20-25-9-16,9-23-13 16,0 0-1-16,-27-12 0 15</inkml:trace>
  <inkml:trace contextRef="#ctx0" brushRef="#br0" timeOffset="46999.3181">23944 10942 19 0,'-15'46'29'0,"-12"-25"-9"15,6 0-7 1,4 6 0-16,-10-12-2 16,12 5-4-16,-1-15-2 0,16-5-2 15,-2-27 0-15,25-9 1 31,16-10-1-31,12 2 0 16,7-2-1-16,7 11 1 16,3 8-1-16,-3 25 0 0,-9 20 0 15,-12 26-1-15,-15 13 0 16,-1 9-1-16,-3 10-3 16,4-12-10-16,1-9-21 15,28 7-3-15,-16-33 1 16</inkml:trace>
  <inkml:trace contextRef="#ctx0" brushRef="#br0" timeOffset="47689.507">9674 10869 20 0,'-6'-40'32'16,"6"40"-1"-16,0 0-11 15,10 46-8-15,-8 23-3 16,-14 13-3-16,8 22-3 15,-9 13-2-15,-2 4-2 0,3 0-7 16,-7-17-5-16,13-18-8 16,-1-17-7-16,-7-38-4 15</inkml:trace>
  <inkml:trace contextRef="#ctx0" brushRef="#br0" timeOffset="48000.9404">9309 10834 29 0,'-14'29'30'15,"14"36"1"-15,-19 3-20 16,-2-1-4-16,10 2-1 16,-8-17-2-1,13-10-3-15,6-42 0 16,0 0 0-16,29-21 0 15,7-29-1-15,14-15 1 16,5-1 0-16,10-1-1 16,0 8 1-16,-4 13-1 15,2 21 1-15,-11 25 0 0,-4 30-1 16,-8 20 0-16,2 8-10 0,-11 3-20 16,34 24-2-16,-16-24 0 15</inkml:trace>
  <inkml:trace contextRef="#ctx0" brushRef="#br0" timeOffset="51242.386">28027 6601 10 0,'42'-36'19'0,"-6"-24"-1"15,25-5-5-15,12-12-2 16,4-2-2 0,7-1-2-16,-4 3-2 0,-2 12-3 31,-18 9 0-31,-7 19 0 16,-22 26-1-16,-16 32 0 15,-26 33 0-15,-18 32 0 0,-17 22 0 0,-17 20 0 16,-6 20 0-16,-9 13-2 15,-6-3 1-15,7-14-1 16,10-23 0-16,16-23 0 16,14-16 0-16,16-24-1 0,12-24 2 15,9-34 0-15,38-21-1 32,8-27 2-32,17-27-1 0,19-19 1 15,14-30-1-15,17-17 1 16,20-14 0-1,7-1 0-15,5 1-1 0,3 17 0 16,-5 21 1-16,-19 24-1 16,-15 34 0-16,-28 38 1 0,-30 36-1 15,-28 35 1 1,-36 31-1-16,-18 24 1 0,-34 22 1 16,-17 19-2-16,-25 6 1 15,2 1-1-15,-8-7 1 0,2-10-2 16,6-15 1-16,7-19-2 31,20-19 0-31,15-24 1 16,26-15-1-16,18-26 0 15,19-18 1-15,27-25 0 16,17-20 1-16,17-24 0 0,25-27 0 16,16-17 1-16,22-19-1 15,8-14 1-15,15-2-1 16,-5 4 1-16,-1 17-1 15,-15 18-1 1,-26 28 1-16,-20 27 0 0,-34 37 0 0,-25 36 0 16,-38 31 0-16,-31 33 0 15,-34 30 1-15,-23 25 0 16,-23 16-1-16,-10 9 1 16,-9-2-1-16,13-11 0 15,6-12 0-15,30-26-1 16,29-26 1-16,29-32 0 15,36-29-1-15,25-25 1 16,27-31 1-16,21-21-1 16,19-32 1-16,17-18 0 0,21-25 0 15,6-9 0-15,4-8-1 16,0 11 1-16,-12 16-1 16,-15 21 0-16,-21 31 1 15,-23 38 0-15,-36 35 0 16,-25 32 1-16,-29 27 1 15,-12 20-2 1,-24 9 1 0,-11 15 0-16,-9 2-1 0,-5 1-1 15,-4 3 1-15,6-4-1 0,2-11-1 0,15-8 1 16,10-15 0-16,20-16 0 16,18-19-1-1,23-23 1-15,21-27 0 0,21-26-1 16,23-18 2-16,15-23-1 15,15-19 0-15,12-6 1 16,2-4 0-16,-4 8-1 16,-6 10 1-16,-19 18-1 15,-19 30 1-15,-21 36-1 16,-34 31 0 0,-25 28-1-16,-24 20 1 15,-5 15 0-15,-15 6 0 16,4 5 0-16,1-13 0 0,10-17 0 15,21-15 0-15,8-20 0 16,17-17-1-16,-2-23 1 16,46-6 0-1,-8-19 0-15,2-11 0 0,8-6 0 16,-2-6 1-16,2 2-1 16,-8 5 0-16,-10 5 0 15,-5 13 0-15,-25 23 1 16,0 0-2-16,4 44 2 0,-19 2-2 15,-4 8 1-15,-2 5-1 16,3-1 0 0,3-6 0-16,7-10 1 0,16-19-1 15,-8-23 0-15,40 10 0 16,-9-24 1-16,7 3-11 16,6-1-21-16,-29-26 1 0,14 26 0 15</inkml:trace>
  <inkml:trace contextRef="#ctx0" brushRef="#br0" timeOffset="95683.7255">16576 10978 13 0,'-21'-2'14'15,"-2"-7"-2"-15,23 9-2 16,23-12-4-16,30 3-2 15,37-1-1-15,40-11-1 16,38 0 2-16,37-4-1 16,32 0 1-16,6-4-1 15,0 6 0-15,-25 0 1 16,-27 10-1-16,-42 3 1 0,-38 6-1 16,-50 0 0-16,-28 4-1 15,-33 0 1-15,0 0-1 16,-33-9 0-16,7 5-1 0,-3 2-5 15,0 2-9-15,-1-4-12 16,18 25-5-16,-22-21 1 16</inkml:trace>
  <inkml:trace contextRef="#ctx0" brushRef="#br0" timeOffset="96450.3454">16404 11124 4 0,'139'0'8'15,"8"-6"0"1,29-5 0-16,6-4-1 16,0 1 1-16,-1-5-1 15,-18 4-1-15,-6-1 0 16,-23 3-1-16,-18 3-2 15,-28-1 1-15,-21 7-1 16,-19 0 1-16,-17 2 2 0,-7-2-1 16,-24 4 0-16,0 0 0 0,21 2-1 15,-21-2 1-15,0 0-2 16,0 0 0-16,0 0-2 16,-19-13 0-16,19 13 0 15,0 0-1 1,0 0 0-16,0 0-1 15,-21-10 0-15,21 10-2 16,0 0-1-16,0 0-7 16,0 0-10-16,-21 14-11 15,21 9 0-15</inkml:trace>
  <inkml:trace contextRef="#ctx0" brushRef="#br0" timeOffset="97179.42">9919 11216 7 0,'273'-17'8'16,"-9"-2"1"-16,-17 2 0 0,-27 3-1 16,-33 1-1-1,-32 5 0-15,-38 0 0 16,-33 6-1-16,-36-3 0 0,-18 3-2 16,-30 2 0-16,0 0 1 15,-30-14-2-15,1 9 0 16,-9 1-3-16,-8 0-4 15,-8 4-14-15,5 19-10 16,-45-19 0-16</inkml:trace>
  <inkml:trace contextRef="#ctx0" brushRef="#br0" timeOffset="110304.7642">1256 8331 29 0,'0'0'30'15,"-17"-21"-7"-15,11 3-1 16,6 18-5-16,-2-32-4 0,2 32-3 16,4-25-4-16,-4 25 1 0,7-19-3 15,-7 19 0-15,0 0-1 16,0 0 0-16,0 0-1 15,0 0 0 1,0 0 0-16,0 0-1 0,0 0 1 16,0 0-1-16,8 25 1 15,-4 3-2 1,4 1 2-16,1 13-2 16,-1 3 2-16,7 16-2 15,6 10 1-15,2 10 0 16,6 9 0-16,5 10 0 0,4 7 0 15,6 1 0-15,8 5 0 16,-2 0 0-16,9-3 0 0,0 1 0 16,-3-7 0-16,1 5 0 15,-3-1 0-15,-3 1 0 16,-3 4 1-16,0 1-1 0,0-7-2 16,3 1 0-16,-1-5 0 15,4-5 1 1,3-11-2-16,-5-1 2 15,7-5-1-15,0-6-1 0,-5-4 3 16,7-2-2-16,-2-4 2 31,6-7-2-31,0 1 2 0,4-3-2 16,2-10 2-16,0 2-1 16,-1-6 0-16,-5 0 1 0,0-3-1 15,-7-1 0-15,1 1 0 16,0 1 0-1,-1 0-1-15,-1-3 0 0,2 1 1 16,-1-5-1-16,1 1 0 16,4-5 1-16,-2-2-1 15,-5-2 1-15,5-4 0 0,-2-4 1 16,4-5-1-16,-3-3 1 16,-1-3-1-16,4-6 0 31,-9-4 1-31,5-7 0 15,-4-5-1-15,-1-5 1 16,1-4-1-16,-1-7 1 0,-2-5 0 16,5-3-1-16,2-4 0 15,6-2 0-15,-4-4 0 16,4-2 0-16,-1-4 0 16,8-3-1-16,-1 1 2 15,2-1-2-15,-6-3 2 16,5-5 0-16,-3 0-1 15,-2 2 1-15,-2-1-1 16,0-1 1-16,-2-4 0 16,-4-2 0-16,-1-6-1 15,-3 1 1-15,-5-5 0 0,-2 1-1 16,-2-3 0-16,-8-1 0 16,4-1 1-16,-4 1-1 0,-5 1 1 15,5-1-1-15,0 2 0 16,-1-5 0-16,3 1 0 15,0-2 0 1,0-6 0-16,2 2 0 16,0-4 0-16,-5 2 1 0,-1-2-1 31,-2 4 0-31,-1 0 0 16,1 5 1-16,-3 1-1 0,3 0 0 15,-5 7-1-15,2 4 1 0,-1 4-1 16,-1 4 1-16,-2 4-1 15,-6 7 0-15,-4 1 0 0,-2 9 1 16,-3 2 1-16,-3 5-1 16,-3 3 0-16,-4 5 0 15,2 3 1-15,-2 10-1 16,-2 1 0-16,0 19 1 16,0-25-1-16,0 25 0 15,0 0 0-15,0 0 0 16,0 0 0-16,0 0 0 15,0 0 0-15,0 0 0 16,0 0 0-16,0 0 0 16,0 0-1-16,0 0 1 15,0 0 0-15,0 0 0 16,0 0-1-16,0 0 1 16,0 0 0-1,0 0 0-15,0 0 0 16,0 0-1-16,0 0-1 15,0 0-2-15,0 0-14 0,3 18-22 0,-3-18 0 16,-19 11-2-16,19-11 2 16</inkml:trace>
  <inkml:trace contextRef="#ctx0" brushRef="#br0" timeOffset="155045.1451">26939 11009 6 0,'28'0'28'16,"-28"0"-8"-1,0 0-3-15,0 0-2 16,-13-19-7-16,13 19-2 16,-40-2-1-16,7 2-2 0,-11 0-1 15,-7 4 1-15,-18-4-1 16,4 7 1-16,-6-5 0 15,12 2 0-15,1-4 1 16,16 4-1-16,6-6 0 16,13 4-1-16,23-2 0 15,0 0-1-15,0 0 1 0,0 0-3 16,0 0 2-16,15 19-1 31,-15-19 1-31,29 46-1 0,-16-7 1 16,3 20 0-16,-9 14 0 15,7 25 0-15,-7 17 0 0,-5 16 0 16,2 13 1-16,-8 6-1 0,4-1 1 16,0-7-2-16,0-13 2 31,6-16-2-31,6-24 2 16,9-15-1-16,5-22 0 15,13-15 0-15,10-16 1 16,7-8-1-16,5-9-3 15,-4-15-16-15,-1-12-18 0,11 11-1 16,-16-17-1-16</inkml:trace>
  <inkml:trace contextRef="#ctx0" brushRef="#br0" timeOffset="156121.1334">27319 11643 26 0,'0'0'26'0,"0"0"-2"16,-23-20-2-16,23 20-6 15,8-38-3-15,19 19-4 0,-10-25-1 16,19 9-3-1,-7-17-1-15,9 6-1 0,-9-8 0 16,5 8-1 0,-18-2 0-16,3 10 0 15,-15 5-1-15,1 10 0 0,-5 23 0 16,-7-21-1-16,7 21 0 16,-6 37 0-16,6 9 0 15,6 17 0-15,1 20-1 16,-5 18 2-1,-2 11-2-15,-7 5 1 16,3-4 0-16,-10-7 0 16,-5-12-1-16,-6-16 1 0,-1-20 1 15,-3-16-2 1,6-13 1-16,2-12 0 0,-2-9 0 16,23-8 1-16,-31-2-1 15,31 2 0-15,-21-15-1 16,21 15 1-16,0 0-1 15,-5-27 1-15,5 27 0 0,36-10-1 16,-7 6 1-16,13 1-1 16,11 1 1-16,5 2 0 15,5 5 0-15,-2-8-5 0,6 14-21 16,-10-1-12-16,-22-8 0 16,3 13 1-16</inkml:trace>
  <inkml:trace contextRef="#ctx0" brushRef="#br0" timeOffset="156714.2068">28539 11662 27 0,'-46'-10'36'0,"37"-9"-6"15,9 19-8-15,9-54-3 0,28 25-6 16,-7-30-4-16,22 9-3 15,-2-21-1 1,9 11-1-16,-11-7-1 16,-2 6-1-16,-16 3-1 15,-3 12 0-15,-17 12-1 0,-3 16 1 16,-7 18-1-16,0 0 0 16,-11 58-1-16,7 7 1 31,2 22-1-31,2 16 1 0,0 12 0 15,0 8 0-15,-4 0-1 16,-5-10 1-16,-1-11-2 0,-11-17 1 16,-2-16-1-16,-11-21 1 15,-1-14-2-15,-1-13 2 16,5-11 0 0,3-10 0-16,28 0 0 0,-25-10 1 15,25 10 0-15,23-28 0 16,4 14 0-16,11-3-1 15,4 0 2-15,4 1-1 16,7-1 0-16,-1 2-1 16,3 9-4-16,-11-17-11 0,2 6-20 0,12 9-3 15,-1-17 2-15</inkml:trace>
  <inkml:trace contextRef="#ctx0" brushRef="#br0" timeOffset="157148.9238">29750 11637 21 0,'30'-48'37'0,"-1"-25"1"15,21 0-7-15,15 4-19 16,-23-18-2-16,13 16-3 15,-20 0-3-15,-1 14-1 16,-15 9-1-16,-13 21-1 0,-6 27 0 0,-17 17-1 16,2 23 0-16,1 20 0 15,1 17-1-15,7 19 0 16,-2 11 0-16,8 5 2 16,0-1-2-16,-3-9 1 15,-3-6-1-15,-11-12 1 16,-8-15-1-16,-6-17 0 0,-11-12 0 15,-2-15 0-15,6-7 0 16,0-9 0-16,13-5 0 31,25-4 1-31,0 0-1 0,0 0 1 16,51-31 0 0,3 16 0-16,1-4 1 15,12 0-2-15,2 5-2 0,-17-13-10 16,1-1-22-16,-1 16-3 15,-25-11 1-15</inkml:trace>
  <inkml:trace contextRef="#ctx0" brushRef="#br0" timeOffset="157586.1777">30916 11598 19 0,'31'-40'37'0,"-2"-16"2"16,20-3-1-16,5 13-28 16,-18-25-1-16,14 21-1 15,-23-4-4-15,5 14-1 16,-20 3 0-16,-3 16-2 16,-9 21 0-16,0 0-1 15,-19 27 0-15,10 21 0 16,7 21-1-16,-2 12 1 0,0 17-1 15,0 5 2-15,-5 1-2 16,-7-4-1-16,-3-12 1 16,-13-13 0-16,-1-15-1 31,-7-18 1-31,0-11 0 0,-4-14 0 16,15-6 0-16,4-9 0 15,25-2 1-15,0 0-1 16,14-25 1-1,18 10 0-15,16 3 0 0,6-3 0 16,11 0 0 0,-2 1 0-16,2 7-3 0,-19-11-7 15,-2 1-25-15,-2 11-4 0,-23-15 3 0</inkml:trace>
  <inkml:trace contextRef="#ctx0" brushRef="#br0" timeOffset="157997.6171">31947 11003 3 0,'-21'-36'35'16,"-2"-8"1"-16,27 5-12 0,23 20-6 15,1-14-1-15,30 22-5 16,-5-14-4-16,16 19-1 16,-8-3-2-16,4 20 0 0,-21 10-2 15,-13 21-2 1,-29 16 0-16,-8 23 0 0,-17 24-1 31,-4 16 0-31,-3 17-1 16,7 6 1-16,2-3-1 0,9-1 1 15,12-8 1 1,6-15-1-16,2-21 2 0,-4-13-2 16,-18-22 2-1,-13-11-2-15,-5-15 2 0,-12-12-3 16,-2-8-2-16,-13-24-13 16,7 1-23-16,16-2-1 15,7-9 1-15,29 19 0 16</inkml:trace>
  <inkml:trace contextRef="#ctx0" brushRef="#br0" timeOffset="158541.7365">32479 12856 30 0,'30'2'36'0,"-30"-2"0"15,-28-19-18 1,28 19-3-16,-73-4-4 16,14 4-4-16,-35-6-4 0,-26 0-2 15,-39-3 0-15,-25 3 0 16,-41 4 0-16,-30 2 0 0,-32 2 0 16,-38 9 0-16,-30 5-1 15,-18 5 1-15,-27 8-1 16,-5 5 0-16,-1 1 1 15,12 1 0-15,25-5-1 16,54-4 1 0,58-6-1-16,47-4 0 0,61-9 1 15,51-2-1-15,54-6 0 16,44 0 0-16,29-6 0 0,7 2 0 16,6 2 0-16,-3-2-1 15,12 12-6-15,-14 2-28 16,-3-12-1-16,8 13-3 0,-19-18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13:59.13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7">
        <inkml:traceFormat>
          <inkml:channel name="X" type="integer" max="1023" units="cm"/>
          <inkml:channel name="Y" type="integer" max="1023" units="cm"/>
          <inkml:channel name="T" type="integer" max="2.14748E9" units="dev"/>
        </inkml:traceFormat>
        <inkml:channelProperties>
          <inkml:channelProperty channel="X" name="resolution" value="38.88255" units="1/cm"/>
          <inkml:channelProperty channel="Y" name="resolution" value="61.96245" units="1/cm"/>
          <inkml:channelProperty channel="T" name="resolution" value="1" units="1/dev"/>
        </inkml:channelProperties>
      </inkml:inkSource>
      <inkml:timestamp xml:id="ts1" timeString="2015-06-11T02:38:42.352"/>
    </inkml:context>
  </inkml:definitions>
  <inkml:trace contextRef="#ctx0" brushRef="#br0">19720 2625 17 0,'-14'-36'36'16,"14"36"0"-1,-23-29 0-15,-15 23-24 0,17 29-2 32,-19-2-3-32,13 23-3 15,-7 2-2-15,9 8-2 16,6 2 1-16,17 0-1 0,19-12 0 16,19-6 1-1,14-19 0-15,17-15-1 0,6-23 2 16,5-8 1-16,-11-25 0 15,0-13-1-15,-19-14 0 16,-10 2 1-16,-19-1-1 16,-9 16 0-16,-12 5-1 0,-4 30 0 15,6 27-1-15,-23 42 1 16,10 33 0 0,13 27-1-16,0 24 1 0,5 26-1 15,-10 30 0-15,3 14 0 16,-8 2-1-16,-13-8-1 15,-13-17 0-15,-16-23 1 0,-3-22-1 16,-14-41 1-16,4-45 0 16,-2-38 0-16,13-37 2 15,10-28-1-15,16-24 2 16,20-17-1-16,18-13 0 16,20 0-1-16,18 0 1 31,17 0-4-31,25 17-3 0,-4-6-18 15,19 12-12-15,16 23-3 16,-1-2 1-16</inkml:trace>
  <inkml:trace contextRef="#ctx0" brushRef="#br0" timeOffset="202.7327">20632 3080 34 0,'30'-13'36'0,"14"-18"1"16,33 4-2-16,32-2-27 15,-15-9-4-15,11 9-1 16,-8 16-7-16,-28 1-18 0,-33 12-13 0,-18 29-2 16,-36 2 1-1</inkml:trace>
  <inkml:trace contextRef="#ctx0" brushRef="#br0" timeOffset="353.7754">20848 3627 8 0,'25'4'35'15,"40"-6"0"-15,-2-27 1 0,21-11-20 16,15-2-11-16,-1-31-30 16,11 13-7-16,-25-22-2 15,12 15-1-15</inkml:trace>
  <inkml:trace contextRef="#ctx0" brushRef="#br0" timeOffset="563.2624">22100 2550 41 0,'0'0'38'0,"27"12"2"16,4 22-1-16,5 22-30 15,12 5-1-15,17 26-3 16,-4 3 0-1,12 16-3-15,1 7-3 16,-7-6-2-16,-2 7-3 16,-17-22-7-16,15-2-18 15,-21-17-8-15,-15-21-1 16,-2-10 1-16</inkml:trace>
  <inkml:trace contextRef="#ctx0" brushRef="#br0" timeOffset="764.2744">22596 2529 24 0,'-8'-25'35'0,"-9"17"2"16,5 45-2-16,-3 34-26 16,-17 10-2-16,5 34-1 15,-15 13-3-15,-4 11-2 16,-4 7-3-16,0-27-8 15,26-10-19-15,4-13-8 0,3-33 1 16,23-13 0 0</inkml:trace>
  <inkml:trace contextRef="#ctx0" brushRef="#br0" timeOffset="1294.562">23286 2729 45 0,'0'0'40'0,"0"0"0"16,0 0-2-16,2 25-30 16,-2-25-3-16,-21 52-1 0,6-12-1 15,13 17-2-15,-2 5 0 16,4 7 0-16,6 4 0 15,7 0-1-15,-3-8 1 0,11-11-1 0,-2-14 1 16,4-13 0 0,0-19 1-16,5-12-1 15,-3-23 1-15,4-13-1 16,-2-10 1-16,3-10 0 0,-7 5-2 16,0-1 0-16,-4 16 0 31,-7 19-1-31,-12 21 1 0,17 30-1 15,-4 14 0-15,-1 16 0 16,9 5 1 0,4 6-1-16,9-9 1 0,10-12 1 15,12-16-1-15,9-17 1 16,-4-22-1-16,2-18 1 16,-6-23 0-16,-5-16 1 15,-14-20-2-15,-21-5 1 16,-20-3-1-16,-24 7 0 15,-11 5-1-15,-8 9 1 16,-8 19-3-16,-5 9-2 16,15 34-9-16,-4 3-25 0,19 2-1 15,29 2-2-15,-26 0 2 16</inkml:trace>
  <inkml:trace contextRef="#ctx0" brushRef="#br0" timeOffset="1763.3378">24531 1982 57 0,'15'56'42'16,"-24"28"-3"-16,-16 12-12 16,0 27-18-16,-15-10-2 15,21 10-1-15,-4-19-4 16,17-10 0-16,14-27-2 15,17-25 1-15,11-28 0 0,12-20 0 16,3-29 0 0,5-24 0-16,-10-24 1 15,-4-20-2-15,-25-7 1 16,-17 5-1-16,-23 9 1 0,-21 17-2 16,-27 25 1-16,-5 23-1 15,1 31 0-15,6 20 0 16,18 18 1-16,32 8-1 15,30 2 0-15,27-2 1 16,24 0-1-16,6 2 1 16,5-2 0-16,-6 2 1 15,-19 0-1-15,-25 4 1 0,-23 4 0 16,-14 9 0 0,-16-7-1-16,1-1 0 15,2-5 0-15,8-15-1 16,21-5-1-16,15-18-2 0,29 3-2 15,-9-27-29-15,16 1-4 16,-7 9-1-16,-6-6 0 16</inkml:trace>
  <inkml:trace contextRef="#ctx1" brushRef="#br0">25373 5001 0,'-108'-101'15,"108"101"-15,0 0 16,-54-68 0,54-33-16,-108 67 15,216-33 1,-108 67-1</inkml:trace>
  <inkml:trace contextRef="#ctx0" brushRef="#br0" timeOffset="16666.6381">18180 4773 10 0,'0'0'28'16,"-19"-7"1"-16,63 9-11 15,23-4-12 1,38-4-1-16,48 4 2 0,40-13 2 15,52 5-1-15,44-15-2 16,55 2 0-16,23-15-1 16,46 5-1-16,6-13 0 15,19 8-2-15,4-5 1 16,1 11-2-16,-28 1 1 0,-13 12-1 16,-33 3 1-16,-38 13-1 15,-40 1 0-15,-43 9 1 16,-64-3-1-16,-31 4 1 15,-50-4 0-15,-23 3 0 16,-41-5 1-16,-15 2-1 0,-24-4 0 16,0 0 1-1,0 0-1-15,16-25 0 16,-9-2-2-16,5-3 1 0,-1-20-1 16,7-14 0-16,1-34 0 15,11-30 0-15,-1-28 0 16,7-26 0-16,6-18 1 15,0-24-1-15,-3-11 0 16,3-12 0-16,-10 16 1 16,-5 14 0-16,-10 10-1 15,-5 19 0-15,-10 11 1 16,-6 18-1-16,-6 17 0 0,-1 19 1 16,-3 14-1-16,-5 16 0 15,8 22 0 1,-3 12 0-16,3 15 0 0,1 15-1 15,10 29 1-15,-23-2-1 32,4 21 1-32,-2 6-1 15,-4 6 0-15,-9 3 1 16,-4 5-1-16,-12 1 1 16,-23 0 0-16,-32-7-1 0,-38 0 1 15,-35 1-1 1,-48 3 1-16,-51-3 0 0,-37 3 0 15,-43 1 0-15,-22-1 0 16,-11-3 1-16,-2-3 0 16,-4 0 0-16,8 1 0 0,17-3-1 15,17 0 1-15,21 0 0 16,22-4-1-16,26 5 0 0,32-5 0 16,41-2-1-16,42-7 1 15,38-3-1-15,32-5 0 16,30 1 0-1,37-3 0-15,33-6 0 0,0 0 0 16,0 0 1-16,-6 19-1 16,6-19 1-16,12 20-1 15,-10 1 1-15,5 17 0 16,-7 20 0-16,0 34 0 16,-7 31 1-16,-1 42-1 31,-7 31-1-31,-8 40 1 0,0 27 0 0,2 13-1 0,0 3 2 15,15-7-1 1,4-11 0-16,10-17 0 0,7-23 1 16,12-33-1-16,-2-27 1 15,3-28 0-15,-5-24-2 16,0-28 1-16,-9-18 1 16,-7-26 0-16,3-14 0 15,-10-23 0-15,0 0 0 16,0 0 0-16,0 0-1 15,4-23-3-15,-14-2-28 0,-1-8-7 16,7 8-2-16,-15-13 1 16</inkml:trace>
  <inkml:trace contextRef="#ctx0" brushRef="#br0" timeOffset="22655.0837">8156 6841 29 0,'-25'-6'29'0,"25"6"-4"15,0 0-2-15,-23-17-8 16,23 17-4-16,0 0-4 0,48-23-2 31,-12 6-2-31,19 3-1 0,5-5-2 16,7 0 1-16,1 2-1 15,-4 3 1-15,-13 1 0 0,-7 5 0 16,-15 4 0-16,-10 8 0 16,-19-4 0-16,-6 23 0 15,-7 0-1-15,-2 8 1 0,1 13 0 16,3 8-1-16,-1 13 1 16,3 12-1-16,5 15 1 15,4 16-2-15,0 18 2 0,6 5-2 16,3 3 0-16,3-1 1 15,3-3-1 17,2-13 2-32,2-7 0 0,-3-24-1 15,3-17 2-15,-4-15-1 16,-7-16 2-16,-8-7-1 16,-12-12 2-16,-5-5-3 15,-16-10 1-15,-5 1-1 0,-6-7 1 16,-7-9-2-1,5 5-1-15,-4-17-6 0,23 2-24 16,4 0-5-16,2-12-1 16,19 8 0-16</inkml:trace>
  <inkml:trace contextRef="#ctx0" brushRef="#br0" timeOffset="23059.5112">8930 7517 28 0,'-29'-14'30'16,"29"14"-1"-16,25-11-14 0,-6-1-3 16,31 5-2-16,2-7-4 15,32 5-2 1,6-7-1-16,23 1 0 16,-1-2 0-16,3 5 0 0,-12-5 0 15,-11 9-1-15,-21-3 0 16,-12 7 1-16,-24-2-1 0,-12 6-1 15,-23 0-1 1,0 0-2-16,0 0-2 0,-31 4-1 31,31-4-6-31,-50 0-10 16,12-10-14-16,2 12 1 0,-20-19 0 16</inkml:trace>
  <inkml:trace contextRef="#ctx0" brushRef="#br0" timeOffset="23429.0938">9228 7098 19 0,'0'0'31'0,"2"35"1"0,-13 5-13 15,-22 8-6-15,-5 10-1 16,-23 3-4-16,-2 1-3 15,-10-3-2-15,2-11-2 16,10-4-1-16,8-15 0 16,18-2-1-16,20-2 1 15,23-2 1-15,16 6 0 16,20-2 0-16,12 13 1 0,1-4 0 16,10 12 1-16,-6-9-1 15,-1 5 0-15,-11-9 0 16,-1 1-1-16,-10-7 0 15,-7-2-1-15,3-6-1 16,-9-6-3-16,14 6-11 16,-7-3-20-16,-13-18 1 0,10 11-1 15,-29-11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15:08.8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4964 1915 32 0,'-12'-41'33'0,"3"15"-7"16,9 26-5-16,-15-41-2 0,15 41-5 16,-8-34-3-16,8 34-4 15,-6-25 1-15,6 25-4 16,0-18 0-16,0 18-1 16,0 0 0-16,0 0 0 15,-6-21-2-15,6 21 1 16,0 0-1-16,0 0 0 15,-3 25 0-15,3 0 0 32,0 10 0-32,3 17-1 0,-3 17 0 0,0 21 1 0,0 19-1 15,4 14 1-15,-4 6-1 16,0 5 0-16,2 3 1 16,-2-7-1-16,0-7 0 15,6-17 0-15,-4-14 1 16,4-17-1-16,3-12 0 15,1-13 0-15,-5-12 0 16,1-11 0-16,-2-6 0 16,-4-21 0-16,0 0-1 15,0 0-6-15,11-25-29 16,-11-3-2-16,-3-13-3 0,3 1 1 16</inkml:trace>
  <inkml:trace contextRef="#ctx0" brushRef="#br0" timeOffset="656.4277">5358 1970 16 0,'-6'-30'32'0,"6"9"-6"0,-2 3-1 15,-7-12-3 1,9 30-5-16,-10-48-4 16,10 48-3-16,-2-35-1 15,2 35-3-15,0-21-2 0,0 21-1 16,0 0 0-16,0 0-2 15,0 0 1-15,2 27-1 16,-2-2 0-16,4 15 0 16,-2 12 0-16,2 21 1 15,-8 19-1-15,4 17 0 16,-8 14 0-16,2 6 1 16,-5 7-1-16,1-3-1 0,1-7 1 15,3-16-1-15,6-16 1 16,0-13-1-16,6-16 0 15,3-8 0-15,1-16-1 16,-2-9 1-16,3-9 0 16,-5-5 1-16,-6-18 0 15,0 0 0-15,0 0 0 0,0 0 0 32,0 0 0-32,15-31 0 15,-15 10-1-15,-6-10-7 0,16 4-31 16,-14 2-2-16,-11-5-3 15,9 12 2-15</inkml:trace>
  <inkml:trace contextRef="#ctx0" brushRef="#br0" timeOffset="2161.9019">6484 2291 15 0,'0'0'25'16,"8"-21"-3"-16,-8 21-3 15,0 0-1-15,-8-29-5 16,8 29-1-16,-7-19-3 16,7 19-1-16,-4-21-2 15,4 21 0-15,-4-23-2 0,4 23 1 16,0-21-1-1,0 21 0-15,0-25 0 16,0 25-2-16,0-18 1 0,0 18-1 16,0 0 0-16,0-21-1 15,0 21 1-15,0 0-1 0,0-23 0 16,0 23-1-16,0 0 1 16,0 0 0-16,-2-21 0 15,2 21 0-15,0 0-1 16,0 0 1-16,0 0-1 15,0 0 0-15,0 0 1 16,-8 25-1-16,3 8 1 16,-1 15-1-16,-2 9 0 15,1 12 1-15,-1 4 0 16,2 6-1-16,2-2 0 0,4 0 1 16,0-14-1-1,4-9 0-15,10-10 0 16,1-8 0-16,4-11 0 0,4-9 1 15,0-7-1-15,6-11 1 16,5-11 0-16,4-14 0 31,-3-11 0-31,3-8-1 0,-2-6 1 16,-5-2-1-16,-1 0 1 16,-10 6-1-16,-1 10 1 15,-8 7-2-15,-11 31 1 16,4-19 0-16,-4 19-1 15,0 36 1-15,2-1-1 0,6 5 1 16,7 8-1-16,4 2 1 16,10 2 0-16,9-2 0 15,4-10 0-15,4-7 0 16,4-8 0-16,-3-8 0 16,1-9 0-16,-4-8 1 15,-9-8-1-15,-1-9 1 16,-7-8 0-16,-4-13-1 15,-10-7 1-15,-3-14-1 16,-8-10 1-16,-6-8-1 0,-8-4 1 16,-11-3-1-1,0 7 1-15,-5 8-1 16,-3 9 0-16,4 12 0 0,1 16 0 16,3 9 0-16,23 23-1 15,-25-14-2-15,29 39-12 16,-4-25-24-16,0 41-2 15,9-9-1-15,-7 3 1 16</inkml:trace>
  <inkml:trace contextRef="#ctx0" brushRef="#br0" timeOffset="2867.6142">7731 2775 16 0,'0'-25'35'15,"0"25"0"1,0 0-10-16,-13-35-6 0,13 35-2 16,-4-32-5-16,4 32-3 15,-4-31-1 1,4 31-3-16,-2-31 0 0,2 31-1 15,-4-21-2-15,4 21 1 16,0 0-1-16,0 0-1 16,-15 27 0-16,11 8 1 15,-7 9-2-15,-3 19 0 16,3 10 1-16,-3 10 0 0,-1 5-1 16,2 2 0-16,3-11 1 15,4-2-2-15,6-8 2 16,4-10-1-16,6-15 0 0,9-11 0 31,8-8 1-15,7-10-1-16,-1-5 0 15,11-8 0-15,0-10 0 0,-4-11-2 16,6 6-6-16,-25-16-27 0,0-2-5 16,-4 0-1-16,-11-3 0 15</inkml:trace>
  <inkml:trace contextRef="#ctx0" brushRef="#br0" timeOffset="3108.4697">7419 3109 8 0,'44'-25'34'16,"12"21"2"-16,-3-11 1 15,5-3-19-15,16 15-3 16,-20-15-2-16,9 13-6 16,-27-5-1-16,4 6-4 15,-11 4-4-15,-29 0-22 0,0 0-12 16,23-2-2-16,-23 2 0 16</inkml:trace>
  <inkml:trace contextRef="#ctx0" brushRef="#br0" timeOffset="3380.0612">8098 3153 1 0,'25'-17'34'16,"23"17"2"-16,-12-16 1 15,20-5-17 1,5 21-6-16,-13-19-1 31,13 17-5-31,-17-9-4 0,6 7 0 0,-16-2-2 16,-5 2-2 0,-6 10-9-16,-23-6-22 0,0 0-6 15,0 0 0-15,0 0 0 16</inkml:trace>
  <inkml:trace contextRef="#ctx0" brushRef="#br0" timeOffset="3599.7795">8324 2957 27 0,'0'0'37'0,"0"0"1"16,0 0 0-16,-15 21-22 15,34 25-5-15,-23-9-2 16,17 22-4-16,-11-3-2 0,4 7-2 16,2-5-2-16,-8-10-7 15,15-4-28-15,-2-5-1 16,-7-11-3-16,9-3 2 0</inkml:trace>
  <inkml:trace contextRef="#ctx0" brushRef="#br0" timeOffset="3824.7124">8877 2834 48 0,'15'41'41'16,"-9"7"-2"-16,5 5 0 15,8 22-28-15,-21-11-2 16,16 12-3-16,-9-18-4 0,9 0 0 15,-7-7-3-15,-1-14-5 16,11 1-31-16,-11-3-1 16,-8-14-3-16,2 4 2 15</inkml:trace>
  <inkml:trace contextRef="#ctx0" brushRef="#br0" timeOffset="20960.5414">9502 2717 36 0,'0'0'35'16,"-19"-7"2"-16,19 7-13 0,0 0-9 15,-31-16-3-15,31 16-5 0,0 0 0 16,40 6-3-16,4-12-1 16,21 8 0-16,16-6-1 15,14 2 1-15,14 0 0 0,8 2-2 32,-10-3 1-32,-11 6-1 15,-18-1 0-15,-15 2 0 16,-21 0 0-16,-13 2 0 15,-29-6 0-15,21 4 0 16,-21-4-2-16,0 0-1 16,0 0-9-16,0 0-29 0,0 0 1 15,0 0-3-15,-15-23 2 16</inkml:trace>
  <inkml:trace contextRef="#ctx0" brushRef="#br0" timeOffset="21780.0353">11653 2178 16 0,'0'0'31'15,"8"-35"-3"-15,-8 6 0 16,6 10-6-16,-20-23-3 16,14 42-5-16,-2-50 0 15,2 50-4-15,-28-23-2 16,7 40-2-16,-18 10-2 15,-5 33 0-15,-15 18-3 0,0 22 1 32,-6 17-2-32,2 14 0 15,9 3 0-15,10-5 0 16,14-14-1-16,18-17 0 16,18-15 0-16,9-20-3 15,25-7-2-15,-9-28-28 0,24-14-6 16,12-8-1-16,-4-14 0 0</inkml:trace>
  <inkml:trace contextRef="#ctx0" brushRef="#br0" timeOffset="22373.8677">12135 2450 21 0,'-4'-36'37'16,"8"15"2"-16,-13-4 0 0,-14-4-18 16,23 29-5-16,-12-23-4 0,12 23-4 15,0 0-3-15,-15 40-2 0,0-13 0 16,9 10-2-16,-4 7 0 15,1 8 0 1,-1 5-1-16,6-3 1 0,6-2-1 16,4-6 0-16,9-8-1 15,-1-5 1-15,11-10 0 16,7-10 1-16,6-13-1 0,1-9 0 16,3-5 1-16,-4-3 0 15,-4-2-1-15,-3 2 1 16,-8 3-1-16,-23 14-1 15,21-6 1-15,-21 6 0 16,4 29 0-16,1-6-1 16,7 2 1-16,5 8 0 31,12-2-1-31,7-1 1 0,4-5 0 16,4-15 0-16,4-10 0 15,-4-10 0-15,0-13 1 16,-8-15-1-16,-11-18 1 15,-9-15-1-15,-13-13 1 16,-3-1 0-16,-15-1-1 16,-10 5 1-16,-9 8-1 0,-1 12-1 15,-3 28 0-15,2 18-3 0,11 38-3 16,-13 0-25-16,22 23-8 16,11 10-1-16,12 9-1 15</inkml:trace>
  <inkml:trace contextRef="#ctx0" brushRef="#br0" timeOffset="22684.1632">13091 2806 49 0,'12'-20'40'0,"-3"-1"1"16,-9 21 0-16,0 0-28 31,0 0-4-31,2 27-2 16,-21 8-2-16,6 20-4 15,-1 7 0-15,1 9-1 16,2 6 0-16,7 1-1 0,11-5 1 16,11-17-2-16,8-12 0 15,1-9 1-15,8-12-1 0,-3-18 0 16,6-3-2-16,-19-30-8 15,6-3-28-15,-19 2 0 0,-14-7-1 16,-9 7 2-16</inkml:trace>
  <inkml:trace contextRef="#ctx0" brushRef="#br0" timeOffset="22842.9019">12824 3201 31 0,'32'17'37'16,"6"-30"1"-16,27-10-9 15,12 13-12-15,-18-22-4 16,16 14-8-16,-12 1-12 0,-4 2-28 16,-21-10-2-16,-1 17 0 15,-22-11-1-15</inkml:trace>
  <inkml:trace contextRef="#ctx0" brushRef="#br0" timeOffset="23065.4711">13709 2819 37 0,'31'4'37'16,"-3"-10"3"-1,22 6-3-15,23 4-27 16,-18-16-1-16,22 12-3 15,-12-7-5-15,-4-7-6 0,8-3-32 16,-14 11-1-16,-17-9-1 16,-3 11 0-16</inkml:trace>
  <inkml:trace contextRef="#ctx0" brushRef="#br0" timeOffset="23553.7611">14459 2802 51 0,'0'0'39'15,"-10"-31"-1"-15,16-9-6 0,17 11-22 16,-10-17-3-16,14 4-3 16,-4-3-2-16,2 5-1 15,5 7 0-15,-1 7 0 16,-2 18-1-16,3 14 0 0,-1 17 1 15,-6 17-1-15,4 8 1 16,-4 10 0-16,-8 5-1 16,4-2 1-16,-13-5 0 15,-2-6-1-15,-6-12 1 16,2-9 0-16,0-29 0 16,-2 21 1-16,2-21-1 15,17-34 1-15,-3-3-1 16,12-11 0-16,-1-9 0 15,4-3-1-15,3-1 1 16,-3 9-1-16,-2 12 0 0,-2 20 0 16,-4 22 0-16,-8 23 0 15,-7 21 0-15,-4 23-1 16,-4 10 2-16,-2 6-2 16,4 3 2-1,0-4-2-15,6-7 0 16,3-10-2-16,9-7-1 0,-3-29-4 15,23 3-27-15,-15-18-5 16,-2-13-2-16,0-8 2 16</inkml:trace>
  <inkml:trace contextRef="#ctx0" brushRef="#br0" timeOffset="24175.1704">15945 2566 15 0,'13'-31'37'16,"-19"-8"4"-16,6 1-2 15,12 11-16-15,-35-25-5 16,25 27-6-16,-25-13-5 16,11 19-2-16,-16 7-2 0,3 20 0 15,-8 13-2-15,-1 14 0 16,-1 16-1-16,1 9 0 31,9 7-1-31,6 0 1 0,13-1 0 16,12-11-1-1,15-12 1-15,8-11 0 0,9-16 0 16,4-11 0-16,-4-16 1 16,-1-10-1-16,-5-16 0 15,-9-9 1-15,-13-2-1 16,-3 0 0-16,-7 4 1 0,-2 6-1 15,-5 20 0-15,7 18 1 16,-12 27-1-16,8 19 1 0,-1 25-1 16,-1 12 0-16,2 13 1 15,-7 13-1-15,-3 3 0 16,-7-1-1-16,-4 0 0 16,-9-9 0-16,3-16-1 0,-7-13 1 15,2-15-1 16,-6-20 1-31,7-24 1 0,-3-20-1 16,9-19 2-16,6-17-1 16,4-10 1-16,10-9-1 15,14-1 1-15,11-1-2 16,12 3 1-16,7 3 0 16,11 7 0-16,7 2 0 15,5 11-1-15,-7-3 0 16,5 17-3-16,-16-15-9 0,4 13-28 15,-17 11 1-15,-27 14-1 16,30-9-1-16</inkml:trace>
  <inkml:trace contextRef="#ctx0" brushRef="#br0" timeOffset="24565.9831">16457 2994 19 0,'6'-46'38'15,"0"23"2"-15,-12-4-1 0,0-8-19 16,6 35-5-1,-8-29-5-15,8 29-3 16,-21 33-2-16,12 13-2 0,-12 10-1 16,7 19-1-16,-1 13 1 15,6 14-2-15,3 5 1 16,15-9-2-16,9-10 1 16,12-13-1-16,8-17 1 0,10-16-1 31,2-19 0-31,-4-21-1 0,0-6-3 0,-19-40-14 31,-10 0-22-31,-6-4 1 0,-24-12-2 16,-10 5 1-1</inkml:trace>
  <inkml:trace contextRef="#ctx0" brushRef="#br0" timeOffset="24722.2811">16186 3318 19 0,'59'-4'35'16,"-9"-21"1"-16,22 16-1 16,-1-1-23-16,-12-13-5 15,10 8-11-15,-25-8-29 0,15 23-2 16,-24-21-1-16,7 24 1 16</inkml:trace>
  <inkml:trace contextRef="#ctx0" brushRef="#br0" timeOffset="25119.5027">16929 2287 31 0,'0'0'39'16,"0"0"1"-16,46 29 0 15,-7 27-25-15,-1-3-4 0,23 38-1 16,-17 5-3 0,15 25-3-16,-26-4-1 15,-8 6-2-15,-18-1-4 0,-18-24-14 16,-14-4-24-16,0-9-1 16,-11-24-1-16,1-9 2 0</inkml:trace>
  <inkml:trace contextRef="#ctx0" brushRef="#br0" timeOffset="26006.6548">10185 502 50 0,'7'-31'28'15,"-7"0"0"-15,0-7-4 16,6 17-5-1,-23-21-6-15,17 42-2 0,-25-35-4 16,25 35-2-16,-44 6-2 16,15 17 0-16,-7 6-2 15,3 13-1-15,-1 8 0 32,7 5 0-32,8-10-1 0,13-1 1 15,12-12 0-15,13-9 0 16,8-17 0-16,7-8 1 15,-3-15-1-15,0-6 1 16,-10-4 0-16,2 2 0 16,-12 0 0-16,-11 25 0 15,0 0 0-15,6 35 0 16,-4 22 0-16,0 22 0 0,7 11-1 16,-3 12 1-16,-6 7-1 15,0-1 0-15,-8-8 0 16,-9-16 0-16,-8-22-1 0,0-16 1 15,-9-19 0-15,9-20 0 16,4-24 0-16,8-23 0 31,18-16 1-31,5-13-1 0,17-6 0 16,3-4-2-16,14 14-2 0,-9-12-12 16,7 22-24-16,6 26 1 15,-6 4-2-15,15 19 2 0</inkml:trace>
  <inkml:trace contextRef="#ctx0" brushRef="#br0" timeOffset="26226.9056">10938 742 52 0,'0'0'41'0,"-23"44"-1"16,0 0 1-16,-4-4-29 15,27 37-4-15,-15-6-3 16,21 16-1-16,3-5-3 15,12-3-2-15,8-10-1 16,0-17-1-16,9-6 0 16,-11-23-2-16,11 4-12 0,-17-29-24 15,-23-23 3-15,-17-4-2 16,-19-17 3-16</inkml:trace>
  <inkml:trace contextRef="#ctx0" brushRef="#br0" timeOffset="26375.1859">10653 1122 37 0,'50'0'35'0,"7"-21"1"16,18 5-6-16,11-5-15 15,-12-17-9-15,-1-6-22 0,-10-12-17 16,16 20-3-16,-26-14 0 31,12 27 0-31</inkml:trace>
  <inkml:trace contextRef="#ctx0" brushRef="#br0" timeOffset="26545.8495">11667 828 34 0,'0'0'38'16,"21"-11"2"-16,13-9-1 16,18-22-18-16,20 27-13 15,-18-12 0-15,13 12-5 0,-10 3-3 16,-20 4-7-16,-7 12-32 15,-30 25 1-15,-34 11-2 16,-14 22 0-16</inkml:trace>
  <inkml:trace contextRef="#ctx0" brushRef="#br0" timeOffset="26676.7714">11747 1341 26 0,'50'-12'35'15,"17"3"0"-15,-8-20-2 31,12 6-31-31,15 7-28 0,-40-30-6 16,17 23-1-16,-25-17-2 16</inkml:trace>
  <inkml:trace contextRef="#ctx0" brushRef="#br0" timeOffset="27045.2496">13214 623 16 0,'4'-23'37'0,"-16"-6"1"16,6 6-5-1,6 23-10-15,0 0-4 16,12 19-6-16,3 10-6 16,25 23-1-16,2 7-3 0,14 20 1 15,3 5-2-15,8 10 0 16,-4-5-1 0,-2-1 0-16,-9-9-3 0,-10-16 0 15,-2-3-5-15,-28-35-15 16,1-2-19-16,-13-23 0 0,0 0-1 15,0 0 1 1</inkml:trace>
  <inkml:trace contextRef="#ctx0" brushRef="#br0" timeOffset="27266.0342">13667 655 38 0,'-2'-38'39'16,"-17"19"2"-16,2 34-1 15,-10 33-23-15,-11-2-7 16,11 35-3-16,-13 5-3 16,3 16-1-16,-8 0-2 15,10-1 0-15,6-12-2 16,3-16-2-16,18 0-3 0,-15-35-22 16,23-11-11-16,8-8-3 31,-8-19 2-31</inkml:trace>
  <inkml:trace contextRef="#ctx0" brushRef="#br0" timeOffset="27630.9653">13690 262 22 0,'0'0'37'0,"0"0"0"16,19-16 1-16,35 13-24 15,3-24-2-15,39 19-5 16,-8-15 0-16,21 15-4 16,-6-5 0-16,-2 9-2 0,-15-2 0 31,-15 4-1-31,-23 8-2 0,-18-8-4 16,-1 12-30-16,-29-10 0 15,0 0-5-15,-34 27 4 0</inkml:trace>
  <inkml:trace contextRef="#ctx0" brushRef="#br0" timeOffset="27804.5228">14256 323 24 0,'-34'35'37'16,"20"15"3"-16,-5 3-2 16,0-10-20-16,25 33-5 0,-18-22-5 15,24 13-4-15,-5-3-4 16,1-20-8-16,5 2-31 15,5 2 0-15,-11-19 0 16,5 7 0-16</inkml:trace>
  <inkml:trace contextRef="#ctx0" brushRef="#br0" timeOffset="28365.03">14763 711 50 0,'-8'-42'39'0,"8"42"-1"15,0 0-13-15,0 0-13 16,52 48-1-16,-24-8-4 15,22 25-2-15,0 3-3 0,17 18 1 16,0 0-2-16,5 5 0 16,-5-3-4-1,-4-17-2-15,6 6-20 0,-19-24-14 16,-16-20-1-16,-9-4-1 16,-25-29 2-16</inkml:trace>
  <inkml:trace contextRef="#ctx0" brushRef="#br0" timeOffset="28576.3281">15193 746 28 0,'-29'-14'38'16,"8"43"0"-16,-11 13 0 15,-1 8-26-15,8 36-4 16,-20-5-3-16,10 15 0 15,-9-6-4-15,6-7-2 16,5-1-4-16,-3-28-8 0,21-10-24 0,1 6-2 16,3-23 2-16,17 0 0 15</inkml:trace>
  <inkml:trace contextRef="#ctx0" brushRef="#br0" timeOffset="28890.9831">16069 394 29 0,'15'-38'38'0,"-15"38"3"16,-7-19-3-16,-26 19-22 15,-1 48-4-15,-24-2-4 16,7 40-3 0,-3 6-3-16,6 20 0 15,10 3-1-15,11 2-1 0,12-6-1 16,15-15 0-16,15-7-4 0,-1-34-4 16,28-9-30-16,-10-13 0 15,-5-20-1-15,4-5-1 31</inkml:trace>
  <inkml:trace contextRef="#ctx0" brushRef="#br0" timeOffset="29378.2194">16419 728 44 0,'-6'-23'41'15,"6"23"-1"-15,-44 21 0 0,4-13-28 16,21 38-3 0,-12-4-3-16,12 18-3 0,2 3-2 15,11 4 1-15,10-5-2 16,11-5 1-16,10-12-1 16,8-13 0-16,11-22 1 15,2-16-1-15,7-19 1 16,1-15 0-16,-8-12 0 15,-4 0 0-15,-10-2 0 0,-9 6 0 16,-11 10-1-16,-12 38 1 16,0 0-1-16,0 0 0 15,-8 54 0-15,8-10 0 0,2 6-1 16,7 2 1 0,5-2 0-16,7-12-1 0,2-13 1 15,7-12 0-15,-5-13 1 16,0-15-1-16,-6-16 1 15,-2-15-1-15,-9-23 1 16,-8-12-1-16,-8-5 1 0,-7-2-1 31,-8 3 1-31,-4 10-2 16,1 16-1-16,-3 11-3 16,29 48-4-16,-40-17-24 0,40 17-8 15,4 40-1-15,17-9 0 16</inkml:trace>
  <inkml:trace contextRef="#ctx0" brushRef="#br0" timeOffset="29657.399">17216 882 51 0,'21'6'42'0,"-21"-6"-1"15,0 53 0 1,4 3-30-16,-25-10-3 15,12 29-1-15,-9-2-4 0,7 13-1 16,1-7 0-16,8 0-4 0,8-12 2 16,11-13 0-16,6-10-1 15,6-13 0-15,7-10 0 32,-3-23-3-32,5-2-2 0,-23-40-11 15,-3 7-23-15,-10-7-1 16,-14-6 1-16,-11 6-1 15</inkml:trace>
  <inkml:trace contextRef="#ctx0" brushRef="#br0" timeOffset="29794.2355">17092 1356 34 0,'0'0'36'0,"25"10"3"16,0-22-12-16,13 14-9 15,-13-29-5-15,15 12-6 16,0-6-6-16,-2-10-6 0,12 2-32 15,-10 10 0-15,-15-8-1 0,0 10 0 16</inkml:trace>
  <inkml:trace contextRef="#ctx0" brushRef="#br0" timeOffset="29998.9095">17413 1051 27 0,'23'-8'38'0,"4"-7"2"15,17 5-1-15,8 8-21 16,-10-30-3-16,17 26-7 16,-7-11-5-16,-3 3-4 15,1 20-10-15,-17-8-28 16,-5-4 0-16,1 8-1 0,-2-10 1 16</inkml:trace>
  <inkml:trace contextRef="#ctx0" brushRef="#br0" timeOffset="30459.4915">18377 705 64 0,'-23'2'41'16,"23"-2"-1"-16,-23 35-8 0,2-20-22 15,21 33-2-15,-15-2-4 16,15 12-1-16,0 1-1 0,9 3-1 15,1-5 0 1,5-9-1-16,4-9 1 16,10-18-1-16,7-19 1 15,5-14 0-15,1-17 0 0,-2-11 1 16,-2-10-1-16,-2 0 0 16,-9 0 1-16,-6 8-2 0,-11 6 1 31,-10 36-1-31,0 0-1 15,21 15 1-15,-12 23-1 16,3 10 1-16,5 6-1 16,2 0 1-16,2 2 0 15,4-12 0-15,2-14-1 16,-2-16 2-16,3-16-1 16,-5-15 0-16,0-16 1 0,-2-19-1 15,-3-15 1-15,-9-10-1 16,-9-5 1-16,-6-1-1 15,-9 6-1-15,-2 2-1 16,7 20-3-16,-13-1-6 16,35 27-30-16,-3 10 0 0,14 15-1 15,10 6 1-15</inkml:trace>
  <inkml:trace contextRef="#ctx0" brushRef="#br0" timeOffset="30953.8359">19475 715 55 0,'11'25'41'0,"-7"15"-1"16,-8 14 2-1,-17-8-32-15,21 33-1 0,-19-6-2 0,13 15-4 16,-7-7-1 0,7-5-1-16,6-14-1 15,0-12 1-15,10-16-1 0,5-15 0 16,4-17 0-16,10-17 1 15,0-14-1-15,-3-17 1 16,-5-13 0-16,-7-5-1 0,-10-5 1 16,-8 4-1-16,-15 11 1 15,-10 12-2-15,-7 19 1 16,1 19 0-16,5 19-1 31,14 8 0-31,7 12 0 16,11 3 0-16,17 1 1 15,4-5-1-15,9-5 1 16,-3-4 0-16,0-4-1 16,-3 0 2-16,-10-3-1 0,-7 1 1 15,-9 0-1-15,-7 2 0 16,3-2 0 0,4-19-1-16,-10 35 0 0,10-35-1 0,21 23-1 15,2-21-1-15,27 9 0 16,0-13 0-16,17 6 0 15,-2-19-3-15,17 15-10 0,-17-21-22 16,-10-16 2-16,-7-9-2 16,-13-17 2-16</inkml:trace>
  <inkml:trace contextRef="#ctx0" brushRef="#br0" timeOffset="31181.8633">20242 552 36 0,'0'0'38'15,"32"38"3"-15,-9-5-1 16,27 24-23-16,-25-13-3 0,30 37-2 16,-28-6-5-16,11 21-2 15,-24-4-1-15,-7 2-2 16,-26-2-2-16,-19-9-3 0,3 5-33 15,-30-19-6-15,-11-9-1 16,-10-8 0-16</inkml:trace>
  <inkml:trace contextRef="#ctx0" brushRef="#br0" timeOffset="33447.1045">17761 2521 36 0,'10'-25'35'0,"-10"-9"-4"16,-8-6-4-1,8 40-6-15,-7-52-6 16,7 52-3-16,-2-29-4 0,2 29-3 16,0 0-1-1,0 0-2-15,-6 31 0 0,12 9-1 16,-4 14 0-16,5 15-1 16,1 19 1-16,3 16-1 15,-3 9 0-15,2 0-1 16,3-5 0-16,-5-14-2 15,11-2-1-15,-10-27-6 16,20-15-28-16,-12-15-1 0,2-16-2 16,-3-7 1-16</inkml:trace>
  <inkml:trace contextRef="#ctx0" brushRef="#br0" timeOffset="33698.7356">18171 2383 37 0,'0'0'38'0,"0"0"1"16,0 35-1-16,7 17-25 16,-20-10-4-16,24 27-2 0,-16 0-2 15,14 17-2 1,-5-5-1-16,7 5-1 0,-1-3-1 15,0-6-2-15,5 3-2 0,-6-20-5 16,18 9-15-16,-6-21-15 16,-9-21-1-16,11-6 1 15</inkml:trace>
  <inkml:trace contextRef="#ctx0" brushRef="#br0" timeOffset="34110.792">18624 3287 40 0,'0'0'38'16,"-23"-3"0"-16,23 3-2 16,-21-12-24-16,-8-15-2 15,29 27-4-15,-29-42-2 16,22 23-1-16,7-6-2 15,11 4 0-15,8 7 0 16,6 5-1-16,8 11 0 16,3 11 0-16,0 14 0 0,-7 15 1 15,-8 8-1-15,-13 6 1 32,-10 7-1-32,-13 2 0 15,-10-3-1-15,-8-7 1 16,-1-7-1-16,5-11 0 15,12-6 0-15,5-8 0 0,12-23 0 16,23 15 1 0,6-17-1-16,11-6 1 0,4 1-2 15,-4-16-4-15,18-4-32 16,-18 4 0-16,-15-4-1 16,-2 6 0-16</inkml:trace>
  <inkml:trace contextRef="#ctx0" brushRef="#br0" timeOffset="34606.1622">18830 2097 26 0,'0'0'37'16,"14"-31"1"-16,-14 31-1 16,0 0-20-16,-37-23-5 15,16 23-2-15,-17-15-5 16,6 2-2-16,-3-1 0 0,1 1-1 16,3-5 0-16,10 3-1 15,21 15 1 1,-21-33-2-16,21 33 1 15,6-30-1-15,-6 30 0 0,30-16 0 16,-30 16-1-16,35 10 1 16,-16 15 0-16,-6 15 0 15,-7 20 0-15,-10 18 0 16,-9 11 0-16,-6 7 0 16,-10 0 0-16,4-4 0 15,-5-10 0-15,7-12 0 16,5-19-1-16,15-14 1 15,14-14 0-15,16-6 0 16,11-11 0-16,12-2 0 16,11-4 0-16,4-2-1 15,8 4-4-15,-14-16-24 0,-2 5-8 16,1 7-3-16,-16-4 1 16</inkml:trace>
  <inkml:trace contextRef="#ctx0" brushRef="#br0" timeOffset="35008.0643">19995 2673 31 0,'21'-6'38'16,"0"6"1"-1,-21 0 0-15,-19-13-24 0,19 13-2 16,-46 19-4-16,4 0-5 16,-17-9-1-16,-1 7-1 15,-10-3-1-15,10 1-1 16,1-2 0-16,11-5 1 31,16 0-1-31,32-8 0 0,-8 27 0 0,25-8 0 0,12 10 1 16,13 5-1-16,4 3 1 15,13 7-1-15,-1 0 1 32,7 0-2-32,2 0 2 15,-4-7-2-15,-10-3-1 16,-9-11-2-16,4 10-8 0,-23-12-27 16,-4-11-1-16,-21-10 0 15,0 0 0-15</inkml:trace>
  <inkml:trace contextRef="#ctx0" brushRef="#br0" timeOffset="35227.5166">19461 3140 35 0,'-11'19'39'16,"15"0"0"-16,21 12 0 15,19 11-25-15,3-15-4 16,22 17-1-16,-13-8-4 15,11 7-1-15,-10-13-2 16,-3 1-1-16,-10 0-3 16,-10-14-4-16,10 6-28 0,-27-6-6 15,-17-17 0-15,21 6-1 16</inkml:trace>
  <inkml:trace contextRef="#ctx0" brushRef="#br0" timeOffset="36759.5861">21565 2508 24 0,'2'-42'35'0,"4"17"-5"16,-6 25-4-16,-8-44-5 0,8 44-5 15,-13-31-5-15,13 31-1 16,-8-25-3-16,8 25-1 15,-6-19-1-15,6 19 0 16,-2-19-2-16,2 19 0 16,0 0 0-16,0 0-2 15,0 0 0-15,0 0 0 16,-13 36-1-16,13 12 0 0,6 19 0 16,-1 12 0-16,-1 21 0 15,2 9-1-15,2 3 1 16,-1-3 0-1,1-9 0-15,-2-8 0 0,-1-13 0 16,-1-10-1-16,2-21 1 16,0-4-1-16,1-8 0 15,-5-13 0-15,6-3-3 16,-8-20-1-16,0 0-6 16,0 0-28-16,0 0-1 15,6-46-1-15,-6 5 1 16</inkml:trace>
  <inkml:trace contextRef="#ctx0" brushRef="#br0" timeOffset="37093.9594">21808 2564 13 0,'-4'-43'36'15,"6"15"1"-15,-8 8-2 16,-9-12-14-16,15 32-4 0,-8-21-5 16,8 21-5-16,0 0-2 15,2 53-2-15,-4-14 0 32,4 22-1-32,-2 12 0 0,0 14 0 0,0 9 0 15,0 9-1-15,0-3 0 16,0-6-1-16,0-10 0 15,0-9-1-15,0-12-2 16,0-17 0-16,12-5-3 16,-12-43-15-16,2 23-19 0,-2-23 1 31,21-12-2-31,-6-9 2 16</inkml:trace>
  <inkml:trace contextRef="#ctx0" brushRef="#br0" timeOffset="38128.4943">22538 2792 8 0,'0'0'25'0,"0"0"-3"16,0 0-1-16,0-23-3 15,0 23-3-15,0 0-3 16,0 0-1-16,0 0-2 15,0 0-1 1,-11-25-1-16,11 25-1 0,0 0 0 16,2-19-1-16,-2 19-1 15,-6-19-1-15,6 19 0 0,-2-18-1 16,2 18 0-16,0 0 0 16,-6-26 0-16,6 26-1 15,0 0 1-15,0 0-1 16,-7-25 1-16,7 25-1 15,0 0 0-15,-2-23 1 32,2 23-1-32,0 0 0 0,-4-18-1 0,4 18 0 0,0 0 0 15,-8 23 0-15,1 2 0 16,3 6-1-16,-6 13 1 31,5 4-1-31,-5 8 2 16,6 3-2-16,0-1 2 15,4-4-2-15,4-6 1 16,6-6 0-16,3-11 0 16,1-8 0-16,3-6 0 15,4-13 0-15,2-8 1 0,-2-15-1 16,2-12 0 0,2-5 1-16,-6-5-1 0,0 1 1 15,-4 3-1-15,-5 1 0 16,3 9-1-16,-13 27 2 15,0 0-1-15,12 23-1 16,-5 10 1-16,3 7-1 16,7 6 2-16,4 2-2 15,6 0 1-15,5-2 0 16,7-13 0-16,-1-8 0 16,2-8 0-16,0-11 0 15,-2-6 1-15,-3-10-1 16,-5-11 1-16,-5-13-1 0,-4-16 0 15,-7-8 1-15,-7-7-1 16,-14-4 1-16,-3 0-1 16,-11 5 0-16,-8 3-1 15,-5 13 1-15,-4 17-2 16,1 6-1-16,9 25-4 16,-7-8-6-16,35 8-28 15,-17 31 0-15,11-8 0 0,10 8 0 16</inkml:trace>
  <inkml:trace contextRef="#ctx0" brushRef="#br0" timeOffset="38662.8918">23319 3099 13 0,'0'0'36'16,"36"-4"2"-16,-36 4-1 15,0 0-18-15,15 33-3 16,-30-10-4-16,13 25-6 16,-17 0-3-16,11 14 1 15,-7 1-2-15,9 4 0 16,4-7-2-16,4-3 1 16,4-13-2-16,13-11 2 15,2-10-1-15,4-13 1 16,-2-12 0-16,6-12 0 0,-8-13 1 15,0-9-1-15,-12-8 1 16,-3-6 0-16,-14-6-1 16,-11 8 0-16,-11 2 0 15,-5 10-1-15,-5 9-1 16,-2 13 1-16,6 9-1 16,11 12-1-16,25-7 1 0,-4 29 0 15,25-10 0 1,13 2 0-16,5 2 0 0,1 0 1 15,0 4 0-15,-2-2 0 16,-13 8 0-16,-10 1 0 16,-11 5 0-16,-8-1 1 15,-7-1-2-15,1-3 1 0,3-3-3 16,-5-12-1-16,18 2-1 31,-6-21-4-31,38 10-5 0,-38-10-11 16,58-23-13-16,-7 19-1 15,-1-11 2-15</inkml:trace>
  <inkml:trace contextRef="#ctx0" brushRef="#br0" timeOffset="38977.604">24005 3113 42 0,'0'0'37'15,"0"0"2"1,44-12-8-16,4-3-20 0,36 21-1 16,-4-16-1-16,22 14-4 15,-10-12-1-15,5 8-1 16,-15-2-1-1,-13 2 0-15,-23 0-1 16,-13 0-1-16,-14 4-1 16,-19-4-2-16,0 0-4 0,0 0-23 15,0 0-10-15,0 0-1 16,0 0 0-16</inkml:trace>
  <inkml:trace contextRef="#ctx0" brushRef="#br0" timeOffset="39858.1046">25763 2683 42 0,'9'-23'31'15,"-9"5"-1"-15,-15-12-5 16,15 30-5-16,-25-33-7 0,25 33-3 31,-44 10-4-31,15 26 0 16,-20 12-2-16,5 23-2 0,-6 12 0 15,0 13-1-15,6 7 0 16,12 3-2-16,11-8 1 16,21-8-1-16,23-9-3 15,7-24-2-15,39 5-14 0,0-24-18 0,2-19-3 0,5-9 2 16,-7-16 0-16</inkml:trace>
  <inkml:trace contextRef="#ctx0" brushRef="#br0" timeOffset="40337.1302">26130 2982 35 0,'0'0'40'16,"0"0"0"0,-33 29-1-16,22 15-25 0,-18-15-3 0,14 21-5 15,-8-6-1-15,17 6-2 16,-3-8-2-16,22-3 1 31,4-5-2-31,12-9 1 16,5-13-1-16,12-9 1 15,2-16 0-15,0-6 0 16,0-10-1-16,-4 2 1 16,-12 0 0-16,-3 0-1 15,-10 10 1-15,-19 17-1 16,0 0 0-16,11 40 0 0,-13-3 0 0,2 5 0 15,8 4 0-15,4 2 0 0,5-4 0 16,13-15 0-16,-1-10 0 16,9-11 0-16,1-18 1 15,-1-7-1-15,-2-19 1 16,-5-12-1-16,-8-14 1 16,-2-9-1-16,-12-13 1 15,-11-1-1-15,-11-1 0 16,-10 5 0-1,-6 14 0-15,-7 15-1 16,5 23-2-16,-7 12-2 0,15 44-4 16,-11-2-27-16,22 13-4 15,3 10-2-15,3 0 1 16</inkml:trace>
  <inkml:trace contextRef="#ctx0" brushRef="#br0" timeOffset="40635.0953">27004 3243 30 0,'30'-11'40'16,"-9"-5"0"-16,-21 16 0 0,35-5-24 16,-35 5-2-16,-8 25-4 15,-13 11-5-15,6 22-1 16,-10 9-2-16,2 15 0 15,4 3-1 1,7 5 0-16,7-5-2 16,12-12 1-16,18-14 0 0,4-11 0 15,9-15-1-15,0-16 0 16,4-4-1-16,-11-22-2 0,7 7-15 16,-24-25-22-16,-16-6 1 15,-17-3-2-15,-18 1 1 16</inkml:trace>
  <inkml:trace contextRef="#ctx0" brushRef="#br0" timeOffset="40807.7954">26726 3767 17 0,'37'-9'38'0,"28"5"0"16,0-15-1-16,2-10-16 15,15 19-10-15,-23-13-6 16,-3-7-13-16,-12-3-27 0,2 14-2 15,-25-12-1-15,0 21 0 16</inkml:trace>
  <inkml:trace contextRef="#ctx0" brushRef="#br0" timeOffset="41022.4212">27642 3309 40 0,'0'0'37'16,"41"23"3"-16,3-25-3 15,9-10-29 1,24 14 1-16,-10-17-3 16,15 5-6-16,4 2-7 15,-21-1-30-15,0-14 0 0,-4 9-2 16,-17-9 0-16</inkml:trace>
  <inkml:trace contextRef="#ctx0" brushRef="#br0" timeOffset="41491.714">28509 3191 56 0,'-23'-7'40'16,"23"7"-1"-16,-21-10-14 0,7-19-12 15,14 29-5-15,27-46-4 16,-4 16-1-16,0-3-2 16,11 4 1-16,-3 0-2 15,7 14 2-15,-3 11-1 16,3 14-1-16,-4 11 2 16,-3 19-1-16,-10 10 1 15,0 10-2-15,-8 1 2 0,-5-3-1 16,-8-3-1-16,0-9 1 15,-6-15 0-15,-1-6 1 16,7-25-1-16,0 0 0 0,0 0 0 16,7-38 0-1,7-1-1-15,3-13 1 16,8-3-1-16,-2-1 0 0,5 2-1 16,-10 12 1-16,3 11-1 31,-21 31 1-31,28 4 0 15,-26 33-1-15,-2 20 1 0,-7 9-1 16,3 10 1 0,0 9 0-16,8 3-2 15,0-11 0-15,17 2-2 0,-6-22-2 16,29 10-10-16,-15-24-25 0,13-16 0 16,4-10-2-16,5-17 3 15</inkml:trace>
  <inkml:trace contextRef="#ctx0" brushRef="#br0" timeOffset="41954.4419">29962 3245 24 0,'6'-40'40'0,"-27"-2"0"16,-8 11 1-16,-15 16-22 16,-15-14-7-16,21 25-3 15,-18 0-4-15,18 21-3 16,7 10-1-16,16 8 0 15,15 5-2-15,19 0 1 16,10-3-1-16,7-12 1 16,6-2-1-16,-2-17 1 15,-7-10 0 1,-10-6 1-16,-23 10-1 16,21-25 0-16,-21 25 0 15,0 0 0-15,0 35 0 0,0 19 1 16,0 17-1-16,-2 17 1 15,-8 10-1-15,-5 9 1 16,-8-5 0-16,-13-6 0 0,-4-17-1 16,-8-22 0-16,-2-18 0 15,4-20 0-15,4-21 0 32,10-19-1-32,18-19 1 0,14-16-1 15,16-15 1 1,14-6 0-16,14-2 0 15,4 3-1-15,7 12-2 0,-5-1-2 16,13 34-5-16,-32-9-19 16,7 21-11-16,4 15-1 15,-15 0 1-15</inkml:trace>
  <inkml:trace contextRef="#ctx0" brushRef="#br0" timeOffset="42346.7838">30151 3399 26 0,'16'-10'39'0,"-16"10"2"0,21-9-6 16,-8 51-13-1,-43-6-5-15,24 39-7 16,-23 0-5-16,8 19-1 0,0-2-2 16,4 4 0-16,11-15-1 15,14-10-1-15,20-17 0 16,13-12-1-16,14-13 1 15,4-14-1-15,-1-7-1 0,-7-18-2 0,-7-3-3 32,-26-22-3-32,-1 12-3 0,-42-27-1 0,10 25 0 15,-35-23 1-15,17 27 3 16,-22-10 2-16,15 18 5 16,3 7 5-16,1 0 4 15,36 6 3-15,-25-11-1 31,25 11 1-31,29-25-2 0,11 6-1 16,0-10-1-16,14 2-3 16,-1 0-6-16,-3 0-28 15,-6-17-4-15,10 12-1 16,-35-11 0-16</inkml:trace>
  <inkml:trace contextRef="#ctx0" brushRef="#br0" timeOffset="42594.8366">30222 2951 48 0,'46'18'42'0,"19"22"-2"15,0 20-10-15,-13-9-14 16,22 34-3-16,-41-10-6 15,-3 21-2-15,-26-4-1 16,-8-2-2-16,-17-2-3 16,-9-20-2-16,9 1-6 15,-21-21-30-15,19-23-2 0,23-25-3 16,-27 9 2 0</inkml:trace>
  <inkml:trace contextRef="#ctx0" brushRef="#br0" timeOffset="42949.2663">31090 2919 7 0,'2'-46'38'0,"-7"-2"2"16,8 9 0-16,7 18-18 15,-23-11-4-15,13 32-4 0,-8 38-5 16,12 18-4-16,-10 11 0 16,8 25-3-16,-2 6 0 15,8 15 0-15,-1 2-1 0,3-9-2 16,1-8-2-16,1-25-2 15,11 6-7-15,-23-37-26 16,17-15-3-16,2-10-2 16,-19-17 1-16</inkml:trace>
  <inkml:trace contextRef="#ctx0" brushRef="#br0" timeOffset="43156.3706">31444 2819 42 0,'-6'40'39'0,"1"24"2"16,-5 5-1-16,-9 4-29 15,21 27-3-15,-15-18-1 16,13 8-4-16,0-11-3 16,5-12-2-16,9 10-10 15,-14-19-28-15,9-18 0 16,5-4-2-16,-5-18 1 0</inkml:trace>
  <inkml:trace contextRef="#ctx0" brushRef="#br0" timeOffset="43550.5971">31744 3671 17 0,'0'23'38'15,"0"-23"1"-15,0 0-1 16,0 0-22-16,-32-38-2 16,32 38-5-16,-12-44-5 15,12 19-1-15,6-4-1 16,2 8-1-16,13 2 0 16,-2 9-1-16,6 4 1 15,-2 10-1-15,-4 21 0 16,-8 14 1-16,-14 14 0 15,-9 9 0-15,-20 5 0 0,-5 8 0 16,-11 0-1-16,1-4 1 16,-1-14-1-16,10-9 0 0,13-11 0 15,15-12-1-15,10-25 2 16,42 21-2-16,-5-23 1 16,7-6 1-1,7-5-2-15,-3-10-1 0,7 11-12 16,-14-16-27-16,-9-11 2 15,-5-5-2 1,-10-14 1-16</inkml:trace>
  <inkml:trace contextRef="#ctx0" brushRef="#br0" timeOffset="44026.3045">31947 2646 31 0,'-11'-27'37'16,"-18"-17"2"-16,8 2-2 15,8-8-25-15,-18-21-2 0,16 13-4 16,-6-9-3-16,13 4-2 15,2 3 0-15,16 7 0 16,5 12 0-16,12 16-1 16,7 8 1-16,6 11-1 0,1 10 1 15,-1 15 0-15,0 12 1 16,-8 15-1 0,-24 17 1-16,-10 10 0 0,-19 8-1 15,-15 11 1-15,-14 2-1 16,-5 2 0-16,-3-9-1 15,7-3-1-15,14-19 2 16,18-7-2-16,19-14 2 16,23-11-1-16,19-12 0 15,21-6 0-15,0-9 2 16,8-2-2-16,0-4 0 16,-10-4-3-16,2 19-13 0,-19-13-25 15,-19-6 0-15,-25 4 0 16,23 4-1-16</inkml:trace>
  <inkml:trace contextRef="#ctx0" brushRef="#br0" timeOffset="56045.0955">23034 713 20 0,'7'-23'31'15,"-7"23"-2"-15,0-33-3 0,0 33-5 0,0-42-5 16,0 42-3-16,0-40-3 15,0 40-2-15,0-27-2 16,0 27-3-16,0 0 0 16,0 0 0-16,-30 50-2 15,9 5 1-15,-2 13-2 0,-4 14 0 32,-2 8 0-32,10 6 1 15,4-5-2-15,15-11 1 16,11-16 0-16,18-18 1 0,15-25-1 15,15-19 1-15,4-23 0 16,4-10 0-16,-9-11 0 16,-1 3 0-16,-13-3-1 15,-8 11 1-15,-18 12-1 16,-18 19 1-16,11 23-1 16,-15 14 0-16,4 11-1 0,4 3 1 15,11 1-1-15,8-4 1 16,8-9 0-16,19-12 0 15,3-12 0-15,10-15 0 16,-7-19 0-16,-3-12 0 16,-16-17 1-16,-7-13 0 0,-22-14 0 15,-16-6-1-15,-19-5 1 32,-11 5-1-32,-2 10-2 0,-8 4-2 0,16 32-3 15,-16-5-17-15,19 36-15 16,29 4-1-16,-11 29-2 15,28 7 2-15</inkml:trace>
  <inkml:trace contextRef="#ctx0" brushRef="#br0" timeOffset="56295.0978">23908 984 37 0,'0'0'39'0,"30"-2"0"15,-28 27 1-15,-17 3-28 0,15 40 0 16,-19-5-6-16,9 25-3 16,-1 1-1-16,5 7 0 15,0-4-1-15,12-15-2 16,9-10 1-16,8-17-2 16,10-12 2-16,1-21-1 15,8-9-5-15,-23-18-30 16,-3-22-3-16,-13-5-1 15,-29-16 1-15</inkml:trace>
  <inkml:trace contextRef="#ctx0" brushRef="#br0" timeOffset="56481.3304">23791 1446 6 0,'94'-11'16'16,"-18"-18"-16"-16,-13-15-5 15</inkml:trace>
  <inkml:trace contextRef="#ctx0" brushRef="#br0" timeOffset="56621.9676">24479 1573 24 0,'58'4'37'15,"1"-16"2"1,4 3-1-16,-4 3-17 0,-20-32-10 16,10 13-6-16,-20-8-9 0,-27-15-15 15,-8 8-17-15,-5 5-3 16,-18-3 2-16,2 7 1 16</inkml:trace>
  <inkml:trace contextRef="#ctx0" brushRef="#br0" timeOffset="56825.0924">24644 1348 51 0,'-4'68'39'16,"-11"1"-4"-16,-6-6-11 0,21 23-11 16,-16-22-5-16,9 1-7 15,5-7-4-15,2-16-4 16,21-11-23-16,4-8-8 16,-2-16 0-16,9-5 0 0</inkml:trace>
  <inkml:trace contextRef="#ctx0" brushRef="#br0" timeOffset="56950.0929">24881 1510 37 0,'21'23'38'0,"-8"13"0"16,-11 3 0-16,-9 1-28 16,22 19-1-16,-5-7-6 15,-1-4-6-15,8 2-8 16,-11-27-15-16,-6-23-12 15,31 31 1-15,-31-31-1 16</inkml:trace>
  <inkml:trace contextRef="#ctx0" brushRef="#br0" timeOffset="57184.4679">25158 1122 38 0,'0'0'38'0,"0"0"1"16,0 0-1-16,71-2-28 16,-21-17-2-16,30 11-1 15,4-11-3-15,16 5-2 16,-5 3-2-16,-16-10-7 16,-12 15-31-16,-37 21 0 15,-30-15-2-15,-36 54 1 0</inkml:trace>
  <inkml:trace contextRef="#ctx0" brushRef="#br0" timeOffset="57434.469">25384 1544 19 0,'27'12'38'0,"28"-1"-1"16,-5-18 0-16,7-13-17 16,10 9-11-16,-4-14-23 15,6 0-21-15,-19-23-2 16,15 8 0-16,-15-12 0 15</inkml:trace>
  <inkml:trace contextRef="#ctx0" brushRef="#br0" timeOffset="57654.8252">26384 1009 42 0,'6'48'39'0,"-8"9"2"15,0 18-3-15,-6 19-27 16,-1-15-3-16,11 17-2 15,-10-23-3-15,4-4-2 16,2-17 1-16,2-10-2 16,-2-21 2-16,2-21 0 15,0 0-2-15,-15-36 1 16,2-12 0-16,3-18 0 16,-5-28-1-16,3-27 1 15,12-23-1-15,8-13 0 0,17 5 1 16,7 4-2-1,12 12 2-15,6 27-1 16,6 32 1-16,7 46-1 0,-6 35 1 16,-13 36 0-16,-11 24 0 15,-16 20 0-15,-19 16 0 16,-10 0-1-16,-18 0-2 16,-12-16-4-16,11-5-33 15,-15-14-2-15,4-23-1 16,8-13 0-16</inkml:trace>
  <inkml:trace contextRef="#ctx0" brushRef="#br0" timeOffset="58053.1567">26860 1383 44 0,'0'0'36'16,"-38"-2"2"-16,-12 4-16 15,6 34-3-15,-15-9-8 16,23 25-7-16,7 0-1 0,27 15-1 16,19 0 0-1,25 6-2 1,4-4 2-16,10 1 0 0,-8-15 0 0,-8-1 0 16,-21-12 1-16,-23-3-1 15,-25-11-1-15,-15-12-3 16,0 5-8-16,-13-17-29 15,3-14-1-15,-1-1-1 16,3-16 0-16</inkml:trace>
  <inkml:trace contextRef="#ctx0" brushRef="#br0" timeOffset="58955.0518">27558 623 39 0,'-13'-46'38'0,"-2"15"0"16,-6 21-13-16,-31-5-5 0,14 63-6 16,-25 17-5-16,19 45-4 15,0 22-1-15,15 33-2 0,14 10 0 16,24 9-2-16,18-3-1 31,25-28-3-31,36-1-17 0,7-41-20 16,-1-34 1-16,9-17 0 15,-5-26-1-15</inkml:trace>
  <inkml:trace contextRef="#ctx0" brushRef="#br0" timeOffset="60589.7973">28266 807 38 0,'9'-19'33'0,"-9"19"-2"16,-9-48-6-16,9 48-4 15,-8-31-8 1,8 31-2-16,0 0-4 16,0 0-2-16,-19-4-1 15,19 4-2-15,-15 48-1 0,5 0 0 16,-9 16-1-16,8 16 0 0,-1 5-1 16,3 11 1-16,5 2 0 15,8-8 0-15,7-15-1 16,4-16 2-16,14-24-1 15,7-20 1-15,8-21 0 16,0-22-1-16,0-15 1 16,0-16 0-16,-9-10 1 0,-1 3-2 15,-11 1 2-15,-8 8-2 0,-13 22 1 16,-2 35-1-16,0 0 1 31,0 0-1-31,-11 54-1 16,22-6 1-16,10 7 0 15,8-1 0-15,7-8-1 16,5-9 1-16,8-12 0 0,-1-6 1 16,-4-13-1-16,0-10 1 15,-13-13-1-15,1-10 1 16,-13-21-1-16,-9-12 1 0,-12-15-1 16,-10-11 0-16,-14-2 1 15,1 1-1-15,-4 10 0 16,-5 8-1-16,11 27-1 15,0 11-2-15,23 31-4 16,0 0-14-16,-4 23-17 0,33 6-1 16,1 0-1-16,14 11 1 15</inkml:trace>
  <inkml:trace contextRef="#ctx0" brushRef="#br0" timeOffset="61396.7262">29119 1335 44 0,'0'0'37'16,"9"-31"2"0,-14 6-12-16,5 25-6 0,7-21-6 15,-7 21-7-15,0 0-2 16,0 46-1-16,-19 0-2 31,2 14-2-31,-6 9 0 16,2 10-1-16,2 7 0 0,9 0 0 15,10-5-1-15,12-12-1 16,11-13 1-16,11-18-1 16,6-9 0-16,-5-17-1 15,9 1-5-15,-44-13-32 16,28-23 0-16,-33 0 0 15,-13-14-1-15</inkml:trace>
  <inkml:trace contextRef="#ctx0" brushRef="#br0" timeOffset="61599.8697">28792 1794 21 0,'57'-14'37'0,"18"5"2"16,-8-10-2-1,-10-12-19-15,23 14-7 0,-22-10-9 16,-5 4-30-16,-16-8-7 16,7 14-3-16,-23-12 1 0</inkml:trace>
  <inkml:trace contextRef="#ctx0" brushRef="#br0" timeOffset="61804.6618">29463 1275 39 0,'44'-21'37'15,"-8"8"3"1,22 7-3-16,18 4-27 16,-13-19 1-16,16 10-6 0,-9-1-6 15,-12-17-14-15,-3 8-21 16,-3 8-2-16,-16-14-1 15,1 17 0-15</inkml:trace>
  <inkml:trace contextRef="#ctx0" brushRef="#br0" timeOffset="62254.366">30413 1049 19 0,'-28'-4'37'0,"-1"-11"2"0,8 5-1 16,-2 4-16-16,6-26-10 0,28 14-2 16,-5-22-5-16,17 9-2 15,6-9-1-15,7 9-1 16,8-3 0-16,0 11-1 16,-2 7 1-16,8 26 0 15,-10 19 0-15,-4 21 0 16,-15 11 1-16,-3 12-1 15,-13 2 0-15,-5 2 1 0,-9-10-2 16,-12-11 2 0,5-16-1-16,1-15 0 0,15-25-1 15,0 0 1-15,-4-21 0 16,20-12-1-16,8-19 1 16,7-15-1-16,5-8 0 15,1 0 0-15,7 6 0 16,-8 6-1-16,-2 17 1 15,-3 21 0-15,-14 31 0 16,-3 28-1-16,-7 22 1 16,-7 11 0-16,-7 12-1 0,5 1 0 15,0 7-4-15,-19-24-5 16,23-1-30-16,-8-11-1 16,4-16 0-16,4-8 0 15</inkml:trace>
  <inkml:trace contextRef="#ctx0" brushRef="#br0" timeOffset="62668.6943">31624 924 53 0,'21'-40'41'15,"-27"7"-1"-15,-15 4-7 16,0 31-19-16,-32-17-6 15,11 26-4-15,-2 1-2 0,13 11-1 16,12 2-2-16,23-2 1 16,13-2-1-16,17-6 1 15,5-1-1-15,3-3 0 16,0-3 1-16,-8 9 0 16,-9 8 0-1,-17 14 1-15,-12 9-1 0,-6 17 1 16,-13 4 0-16,-5 6 0 15,-7 0 1-15,-1-2-2 0,-2-14 1 16,-3-9-1-16,3-15 1 16,2-8-1-16,3-12 0 15,7-15 0-15,10-19-1 0,11-8 1 16,18-8-1-16,14-7 1 16,11-2-1-1,8-6 0-15,13 6-5 0,-17-10-14 16,8 14-19-16,0 9-2 15,-12 0 1-15,4 5-1 16</inkml:trace>
  <inkml:trace contextRef="#ctx0" brushRef="#br0" timeOffset="62908.5891">32148 1037 49 0,'0'0'42'16,"11"33"0"-16,-32 5 0 15,14 24-29 1,-22-14-2-16,14 34-6 0,-1 1-2 16,3 5-1-1,-2-5-2-15,11-12 0 0,8-12-1 16,3-13-1-16,5-11 0 16,-12-35-1-16,25 23-4 15,-25-42-13-15,-2 0-23 16,-4-12 2-16,-17-9 0 15,-9 1 0 1</inkml:trace>
  <inkml:trace contextRef="#ctx0" brushRef="#br0" timeOffset="63141.3845">31859 1560 53 0,'42'-6'39'0,"19"-2"-3"15,1 4-11-15,-22-32-11 16,19 15-7-16,-5-6-13 15,-16 0-29-15,0-8-2 16,4 7-2-16,-13-9 1 16</inkml:trace>
  <inkml:trace contextRef="#ctx0" brushRef="#br0" timeOffset="63362.0114">32777 473 36 0,'17'-12'39'16,"12"14"2"-16,0 19-7 15,-6 1-17-15,28 62 1 0,-26 2-8 16,8 39-2-16,-18 8-3 15,-9 28-2-15,-22 2-2 16,-26-2-5-16,-2 3-29 0,-30-34-10 16,-14-22 1-16,-6-10-3 15</inkml:trace>
  <inkml:trace contextRef="#ctx0" brushRef="#br0" timeOffset="66359.0934">24049 4923 35 0,'10'-19'34'15,"-10"-4"-5"-15,-10-10-6 16,10 33-5-16,-11-50-4 0,11 50-3 16,-10-32-1-16,10 32-5 15,0 0 0-15,0 0-2 16,0 0-1-16,0 0 1 16,-8 50-2-16,14 7 0 15,-2 12 0-15,0 18 1 16,-4 16-1-16,0 13 0 0,-2 3 0 15,-2-2-1-15,0-10 0 16,-5-18-2-16,7-11 0 16,-2-22-3-16,10-10 0 15,-6-46-5-15,23 29-20 0,-23-29-9 0,17-21-2 32,-8-4 3-32</inkml:trace>
  <inkml:trace contextRef="#ctx0" brushRef="#br0" timeOffset="66578.2627">24212 4946 20 0,'0'-31'38'0,"0"31"1"16,0 0 0-16,5 39-17 15,20 28-7-15,-23-4-6 16,15 26-2-16,-11 9-3 15,6 19-1-15,-5-4-3 16,-7-9-2-16,4-1-3 0,-15-26-5 16,26 4-19-16,-13-22-11 15,7-24-2-15,3-12 3 16</inkml:trace>
  <inkml:trace contextRef="#ctx0" brushRef="#br0" timeOffset="67075.1347">24709 5257 41 0,'4'-21'39'16,"-4"21"1"-16,0 0-7 0,7 23-16 15,-22-4-6-15,15 31-3 16,-21 4-4-1,15 17-3-15,-7 4 1 0,3 9-1 16,10-5-1-16,4-4 0 16,6-16 1-16,11-14-2 15,13-22 2-15,4-16 0 0,8-20 0 16,-2-10 0-16,0-12 0 16,-9-3 1-16,-1-2-2 15,-9 5 2-15,-2 6-2 16,-23 29 0-16,0 0 0 15,21 0-1-15,-13 29 1 0,9 6-2 16,8 3 2-16,9 2-1 16,10-5 1-16,8-6 0 15,5-12 0-15,-1-11 1 16,-1-14-1-16,-9-9 1 16,-8-10 0-16,-17-12 0 15,-15-16 0-15,-16-3 0 0,-16-9-1 16,-11 0 0-16,-5 5-1 15,-4-1-2-15,8 21-4 16,-10-10-11 0,23 33-23-16,25 19 0 0,0 0 0 0,0 0 0 15</inkml:trace>
  <inkml:trace contextRef="#ctx0" brushRef="#br0" timeOffset="67514.8398">25717 5578 44 0,'9'38'39'0,"-3"6"2"16,-6 4-1-16,-15-9-25 0,24 28-5 15,-18-19-5-15,14 8-2 16,-1-8-1-16,8-4-1 16,7-12 0-16,8-9 0 0,1-13 0 15,3-10 0-15,-4-13 1 16,-2-12-1-1,-12-8 1-15,-17-5-1 0,-15 1 0 16,-17 3 0-16,-12 3-1 16,-4 8-1-16,1 11 1 15,1 12-1-15,21 8 0 16,29-8 0-16,10 36 0 16,24-14 1-16,20 6-1 15,7-1 1-15,-4 0 0 16,1 2 0-16,-11 0 0 15,-18 3 1-15,-19-5-1 16,-14 4 0-16,-8-6 0 0,-11-4 0 16,6 2-2-16,-6-13-2 15,23-10-2-15,0 0-3 32,14 23-7-32,-14-23-26 15,46-16 2-15,-8 9-1 0,-8-9 2 16</inkml:trace>
  <inkml:trace contextRef="#ctx0" brushRef="#br0" timeOffset="67811.7221">26428 5119 38 0,'0'-42'39'16,"8"7"1"0,20 24-1-16,16 39-24 0,-23 5-5 15,10 42-1-15,-18 11-3 16,3 26-3-16,-12 3 0 16,3 15-1-16,-5-3-1 0,4-10-2 15,5-11-1 1,1-20-2-16,18-11-3 0,-18-35-4 15,32-1-15-15,-12-33-14 16,-9-29-1-16,6-12 1 16</inkml:trace>
  <inkml:trace contextRef="#ctx0" brushRef="#br0" timeOffset="68049.8521">26910 5038 39 0,'0'0'39'16,"15"64"2"-16,-1 11-1 16,9 24-26-16,-23-10-1 15,21 22-5-15,-16-13-3 16,9 4-3-16,-5-6-3 0,-9-14-5 31,12 7-9-31,-18-28-21 0,6-13-5 16,8-8 0-16,-6-22 0 15</inkml:trace>
  <inkml:trace contextRef="#ctx0" brushRef="#br0" timeOffset="68303.3684">27229 5812 39 0,'-19'17'39'15,"10"27"1"-15,-1 4-1 16,-7-3-26-1,36 26-4-15,-9-10-3 0,24 2-2 16,2-15-2-16,10-9 0 16,4-16-1-16,0-8 2 15,-8-19-1-15,-4-7 1 16,-13-22-1-16,-10-5 0 16,-17-12 0-16,-13-2-1 0,-14-4 0 15,-13-1-1 1,-2 7-2-16,-9-2-3 0,16 23-6 15,-20-3-30-15,28 7 0 16,12 7-1-16,17 18 0 16</inkml:trace>
  <inkml:trace contextRef="#ctx0" brushRef="#br0" timeOffset="68635.5276">28513 5390 65 0,'0'0'43'16,"0"0"-3"-1,-33 46-5-15,-34-27-27 0,2 21-2 16,-19-11-2-16,0 4-3 16,5-3 0-16,5-3-1 15,28-4 0-15,23 4 0 16,38-4 0-16,25 4 0 15,31 8 0-15,11 7 1 16,14 6-1-16,-2 2 1 16,-1 2-1-16,-14-2 1 0,-20-2-1 15,-21-10-1-15,-11 0-3 16,-27-38-6-16,19 29-27 16,-19-29-4-16,0 0-1 15,0 0 1-15</inkml:trace>
  <inkml:trace contextRef="#ctx0" brushRef="#br0" timeOffset="68916.7789">27966 6054 50 0,'-6'31'41'0,"23"5"0"0,16-5 1 15,-1-8-31-15,33 19-1 16,-15-13-4-16,11 9-3 15,0-9-1-15,-7-4-3 16,-3 6-3-16,-14-20-4 16,18 16-18-16,-13-19-15 15,-11-10 0-15,3-6-2 0,-5-17 2 16</inkml:trace>
  <inkml:trace contextRef="#ctx0" brushRef="#br0" timeOffset="69182.4022">29838 5551 49 0,'25'-33'41'0,"-25"33"-1"16,-48-19 2-16,-21 27-34 16,8 32-2-16,-6 2-1 15,27 22-2-15,15 9-1 16,31 13 0-16,24 0-1 15,20-3 0-15,9-6 0 16,2 0 1-16,-17-12 0 16,-19-2 0-16,-38-17-1 15,-22-7 1-15,-24-11-1 0,-15-10 0 16,-5-3-3 0,-11-28-7-16,23 1-33 0,2-3 0 15,14-6-1-15,18 3 1 16</inkml:trace>
  <inkml:trace contextRef="#ctx0" brushRef="#br0" timeOffset="71080.8575">4700 5196 47 0,'-23'4'26'15,"-2"-12"-2"-15,25 8-6 16,0 0-5-16,12-29-5 0,32 12-5 16,15-8-2-16,23-4 0 15,31-2 0-15,25-1 0 16,26 5 0-1,20 2 0-15,13 4 1 0,30 7 0 16,16-5 0-16,21 6 0 16,8-8 0-16,24 1-1 15,21-14 0-15,20 3 0 0,19-7 0 16,22 5-1-16,9 2 1 16,7 3-1-16,26 1 0 0,3 9 1 15,7-1-1-15,8 2 0 16,0 0 0-1,0-1 0-15,0 1 0 0,6 0 0 16,-12-2 0-16,6 5-1 16,-6-5 1-16,-4 4-1 15,-5 1 1-15,1-3-1 16,-14 5 1-16,-3-3 0 16,-11 5 0-16,-2 1 0 15,-12 3 0-15,-3 4 1 16,-8 2-1-16,-8 6 1 15,-3 0-1-15,-6 5 1 32,-6-3-1-32,-12 7 1 0,-1-3-1 15,-10 1 0 1,-15 1 0-16,-4-1 0 0,-14 2 1 16,-14-3-2-16,-9 3 1 0,-7-1 0 15,-7 1 0-15,-3-5 0 16,-9 3 1-1,-2-3-1-15,-4-3 0 0,8-1 1 16,1-4-1-16,1 0 1 16,2-6-1-16,5 2 0 15,2-5 1 1,6-1-1-16,0 0 0 16,2-3 1-16,-9-1-1 15,10-1 0-15,-6 3 1 0,-1-3-1 16,-2 5 2-16,0 0-2 15,-1-3 1-15,7 3-1 16,7 2 0-16,-5-3 1 16,6 1-1-16,7 0 0 15,2-3 0-15,4 1 0 16,4-3 0-16,-6 1 0 16,-5 3 0-16,-3-1 0 0,-9-1-1 15,-8-1 1-15,-15 1-3 16,-11-1 3-16,-24 4-1 15,-18-5 1-15,-30 5-1 16,-24-5 2-16,-36 7-1 16,-18 4 1-16,-28-2 1 15,-16 2-1-15,-36 2 0 16,23 0-1-16,-23 0 1 16,0 0 0-16,0 0-1 0,0 0 0 15,0 0 1-15,0 0-2 16,0 0 1-16,-17 25-2 15,17-25 0-15,0 0-6 0,0 0-25 16,4 21-6-16,-4-21 0 16,0 0 0-16</inkml:trace>
  <inkml:trace contextRef="#ctx0" brushRef="#br0" timeOffset="95103.3723">9724 3758 10 0,'0'0'9'16,"-6"19"0"0,6-19-1-16,0 0-1 15,0 0-1-15,0 0-1 16,0 0-1-16,0 0-1 0,0 0 0 15,0 0 0-15,0 0-1 16,0 0 1-16,4 19-1 16,-4-19 1-16,0 0-1 15,0 0 0-15,0 0 2 0,0 0-2 16,0 0 0-16,0 0 0 0,0 0 0 16,0 0 0-1,0 0-1-15,0 0 0 16,0 0 0-16,0 0-1 0,0 0 1 15,0 0-1-15,0 0 0 16,0 0 0-16,0 0 0 16,0 0 0-16,19 0-1 15,-19 0 1-15,0 0 0 16,0 0 0-16,0 0 0 16,0 0 0-16,0 0-1 15,0 0 2-15,0 0-2 16,0 0 2-16,0 0-2 0,0 0 1 31,0 0 0-15,0 0 0-16,0 0 0 0,0 0 0 15,19 10 0-15,-19-10 0 16,0 0 0-16,0 0 0 16,0 0 0-16,0 0 1 15,0 0-1-15,0 0 1 16,0 0 0-16,0 0 0 15,0 0 1-15,0 0 0 0,0 0 0 16,0 0 1-16,0 0-1 16,0 0 1-16,0 0-1 15,0 0 1-15,0 0-2 16,0 0 1-16,0 0-1 16,0 0 0-16,0 0 0 15,0 0-1-15,0 0 0 0,0 0 0 16,0 0-1-16,0 0 0 15,0 0 1-15,0 0-1 16,0 0 1-16,0 0 0 16,0 0-1-16,17 15-1 15,-17-15-5-15,0 0-21 0,0 0-4 16,0 0 2-16</inkml:trace>
  <inkml:trace contextRef="#ctx0" brushRef="#br0" timeOffset="96214.0049">4490 9974 44 0,'-16'-34'31'16,"11"-3"-3"-16,3 10-4 15,-14-15-3-15,24 23-6 0,-27-12-3 16,19 31-3-16,-2-31-3 16,2 31-1-16,0 0-2 15,2 45 0-15,4 10-2 16,1 24 1-16,-1 21-2 16,4 21 2-16,-3 15-2 15,7 10 1-15,-1-2 0 0,-3-6-1 0,3-17 0 16,-5-17 0-16,1-20-1 15,-5-20-2-15,6-9-1 16,-12-26-5-16,19-2-21 16,-17-27-8-16,0 0-4 15,32-31 3-15</inkml:trace>
  <inkml:trace contextRef="#ctx0" brushRef="#br0" timeOffset="96560.1251">4849 10049 19 0,'21'-38'36'0,"-23"-6"2"15,4 13 0-15,-2 31-19 16,0-50-3-16,0 50-3 15,0-21-6-15,0 21-2 16,-6 29-2-16,3 17 0 16,-1 17-2-16,4 23 0 15,-2 16-1-15,2 17 1 16,-2 8-1-16,2 5 1 16,2-7-1-16,0-12 0 0,0-13 0 15,0-17-3-15,5-8-3 16,-16-29-16-16,9-6-18 15,5-13 0-15,-5-27-1 16,0 0 1-16</inkml:trace>
  <inkml:trace contextRef="#ctx0" brushRef="#br0" timeOffset="97251.9412">5385 10270 15 0,'5'-29'32'16,"-5"29"1"-16,0 0-9 0,-5-31-3 15,5 31-4-15,-4-32-4 16,4 32-4-16,7-35-1 16,-7 35-1-1,6-34-1-15,-6 34-1 16,10-27-1-16,-10 27-1 0,0 0 0 16,0 30-1-16,-14 7 0 31,3 19-1-31,-8 13-1 0,3 9 1 0,-5 7-1 15,6 5 0-15,6-9 0 16,9-8 0-16,9-18 0 31,14-14 0-31,13-18 0 16,16-16 1-16,2-22 0 16,7-16 0-16,-2-13 1 0,0-6-1 15,-5 0 0-15,-10 2 0 16,-12 6-1-16,-11 15 0 15,-21 27 0-15,0 0-1 16,8 44 1-16,-10 4-1 16,6 6 1-16,7 2-1 15,5 3 1-15,7-7 0 16,7-13 0-16,10-9 0 0,-1-18 1 16,5-12-1-16,-2-21 1 15,-2-14-1 1,-4-26 1-16,-7-22 0 0,-14-19 0 15,-1-9-1-15,-14-4 2 16,-8 5-2-16,-7 7 1 16,-14 16-1-1,2 22 0-15,-11 23-1 0,13 36-3 16,-15 2-11-16,25 31-26 16,1 12 0-16,-1 9-1 15,11 15 0-15</inkml:trace>
  <inkml:trace contextRef="#ctx0" brushRef="#br0" timeOffset="97598.1313">6737 10748 53 0,'23'-23'40'0,"-16"-2"-1"15,-1 6 1-15,-6 19-32 16,0 0 0-16,0 0-2 16,-34 42-2-16,18 8-2 15,-12 11-1-15,8 14-1 16,-6 12 0-16,5 9 0 16,5 0 0-16,5-4-1 15,9-6 1-15,4-13-1 16,13-15 1-16,0-10 0 15,5-16 0-15,8-14 1 16,-3-15 1-16,8-6-2 0,-1-5-2 16,-11-27-7-16,8 1-31 15,-6-1 1-15,-12-3-2 16,-1 1 1-16</inkml:trace>
  <inkml:trace contextRef="#ctx0" brushRef="#br0" timeOffset="97863.7151">6331 11197 48 0,'10'-23'39'0,"36"2"-1"16,36 2 0-16,21 0-30 16,-9-12-1-16,15 12-2 15,-17-4-4-15,-14 0-8 16,-13 9-30-16,-23 16 1 15,-42-2-4-15,0 0 2 16</inkml:trace>
  <inkml:trace contextRef="#ctx0" brushRef="#br0" timeOffset="98004.3413">6725 11291 19 0,'19'-2'36'0,"31"6"1"0,2-17-2 0,18-10-20 16,9 23-5-16,-20-16-2 16,6 11-3-16,-15 1-7 15,-16 0-25-15,-34 4-8 16,33-4-2-16,-33 4 0 16</inkml:trace>
  <inkml:trace contextRef="#ctx0" brushRef="#br0" timeOffset="98285.8273">7123 11092 37 0,'-27'28'38'0,"18"7"2"16,-3 5-2-16,10-9-24 0,8 34-4 16,-12-13-3-16,12 6-3 15,-2-8-3-15,0-8-2 16,7 4-6-16,-13-23-25 15,2-23-6-15,21 19-1 16,-21-19-1-16</inkml:trace>
  <inkml:trace contextRef="#ctx0" brushRef="#br0" timeOffset="98426.4584">7498 11036 52 0,'15'61'41'0,"4"18"-2"16,-17 0 0-16,-8-8-30 16,20 17-3-1,-16-21-1-15,11-7-4 0,-3-6-5 16,-4-26-5-16,17-5-28 16,0-5-2-16,-19-18-1 15,40 9 1-15</inkml:trace>
  <inkml:trace contextRef="#ctx0" brushRef="#br0" timeOffset="98790.9907">7725 10335 33 0,'-26'-9'35'16,"26"9"2"-16,-20 3-1 0,20-3-22 15,29-7-4 1,9-9-2-16,24 7-3 0,8-12-2 16,16 11 0-16,-3-11 0 15,3 6-1-15,-12 1-2 16,-9-3-6-16,-7 9-29 15,-16 14-2-15,-42-6-3 16,38 6 2-16</inkml:trace>
  <inkml:trace contextRef="#ctx0" brushRef="#br0" timeOffset="99338.5705">8664 10082 20 0,'4'-39'36'0,"11"14"3"16,-9-5-1-16,2-1-19 15,-8 31-6-15,0 0 0 16,7 33-4-16,-28 18-5 16,6 24 0-16,-8 10-3 15,2 15 0-15,4 7 0 16,5 3 0-16,7-13-1 15,14-12 1-15,12-26-1 16,8-20 0-16,11-24 1 16,10-21-1-16,9-28 2 15,-3-14-2-15,-3-12 2 16,-5-3-1-16,-8 0 0 16,-11 9-1-16,-10 17 1 15,-19 37-1-15,0 0-1 0,-10 29 1 16,1 19-1-1,3 8 1-15,12 5-1 16,9-1 1-16,12-10-1 0,11-10 1 16,10-15 0-16,7-13 1 15,-3-14-1-15,5-14 0 16,-7-20 1-16,-6-14-1 16,-13-25 1-16,-12-15 0 15,-13-10 0-15,-10-6-1 16,-17-1 1-16,-2 11 0 15,-6 11-1-15,-7 18 0 16,11 35-3-16,-8 14-7 0,33 18-30 16,-19 44 0-16,23-3-2 15,15 16 1-15</inkml:trace>
  <inkml:trace contextRef="#ctx0" brushRef="#br0" timeOffset="99837.9292">9905 10548 50 0,'25'-4'39'16,"-25"4"-1"-16,0 0 0 15,0 52-29-15,-25-11-3 0,-1 30-1 16,-7 0-1-1,6 15-2-15,-1 0-1 16,14-3 0-16,12-12-1 0,14-10 0 16,7-16 0-16,17-15 1 15,1-22-1-15,10-12 2 32,-6-19-1-32,1-19 0 0,-14-16 1 15,-7-11 0-15,-19-6 0 16,-15 2-1-16,-25 4 0 15,-12 10 0-15,-11 18-1 16,-10 20 0-16,17 23 0 16,9 14 0-16,31 14-1 15,22 7 0-15,30 7 1 0,19 2-1 16,12 0 0-16,8-2 0 16,-8 0 0-16,-12 2 0 15,-21-1 1 1,-20 3-1-16,-18-4 1 0,-17-2 0 15,-4-7 1-15,2-5-1 16,-2-5-1-16,23-25-1 16,0 0-6-16,0 0-22 0,23-17-9 15,17-4-2-15,-2-8 1 16</inkml:trace>
  <inkml:trace contextRef="#ctx0" brushRef="#br0" timeOffset="100126.8946">10701 10443 45 0,'69'-12'36'0,"30"-9"2"15,45-4-14-15,26 21-11 16,-15-17-1-16,13 21-3 0,-38-8-4 16,-21 10-2-16,-34 2-3 15,-33-15-14-15,-42 11-24 16,0 0 0-16,-29-21-1 31,-5 7 1-31</inkml:trace>
  <inkml:trace contextRef="#ctx0" brushRef="#br0" timeOffset="100392.9105">11303 10182 46 0,'-26'61'40'16,"14"20"-1"-16,6 5 0 16,-15 0-27-16,33 22-2 15,-14-14-4-15,13 0-2 16,-1-15-6-16,-6-22-10 15,3-9-27-15,1-3-1 0,-8-17-1 16,6-5 1 0</inkml:trace>
  <inkml:trace contextRef="#ctx0" brushRef="#br0" timeOffset="101100.8843">13061 10141 13 0,'4'-65'36'0,"5"19"3"16,-13 0-1-16,8-4-17 15,-4 50-7-15,-13-23 0 16,11 54-5-16,-21 9-4 15,8 29-1-15,-10 12-3 0,2 11 1 16,2 6-1 0,13 2 0-16,6-10-1 15,10-17 0-15,9-18 0 0,19-28 1 16,14-25-1-16,9-25 1 16,-3-17 0-16,-1-10 0 15,-5-2 0 1,-8 2-1-16,-11 10 1 0,-16 19-1 15,-15 21 0-15,0 25-1 16,-8 15 1-16,6 10-1 16,10 2 0-16,7 0 1 15,14-8-1-15,13-12 1 16,10-20 0-16,7-14 0 16,0-19 1-16,-7-21 0 15,-10-22 0-15,-11-18-1 0,-22-16 2 16,-13-6-2-1,-24-1 2-15,-14 3-2 0,-12 12 1 16,-5 13-1 0,3 25 0-16,-1 19-3 15,32 37-6-15,-9 8-25 0,30 18-6 16,29 7-2-16,17 3 1 16</inkml:trace>
  <inkml:trace contextRef="#ctx0" brushRef="#br0" timeOffset="101554.4501">13942 10402 58 0,'4'54'40'15,"-4"0"-1"-15,4-8-9 16,4 33-18-16,-16-18-4 16,16 12-2-16,-6-10-4 15,11-7-1-15,2-12 0 16,6-11 0-16,2-20 1 15,6-11-1-15,0-19 2 16,1-10-1-16,-11-19 0 0,-9-6 1 16,-16-2-2-16,-17 3 1 15,-23 12-1 1,-17 12-1-16,-11 12 0 0,1 15-1 16,8 15 0-16,21 10 1 15,23 4-1-15,27-2 0 16,30 2 0-16,16-4 0 15,13 0 0-15,2-4 1 16,-2 0-1-16,-8 2 1 16,-19 4 0-16,-11 0-1 15,-17 5 1-15,-10 1 0 16,-8-4 1-16,-2 1-1 0,-3-5 0 16,13-25-2-1,-15 33 0-15,15-33-3 16,21 12-3-16,-21-12-16 0,40-27-16 15,-4 13-1-15,-1-15 1 16,14-5 0-16</inkml:trace>
  <inkml:trace contextRef="#ctx0" brushRef="#br0" timeOffset="101834.5162">14881 10256 41 0,'0'0'38'16,"25"-15"2"-16,44 4-1 15,25-14-26-15,45 25-3 16,-18-20-1-16,13 13-3 16,-25-3-2-16,-21 4-1 15,-29 1-1-15,-23 3-2 16,-36 2-4-16,0 0-12 0,0 0-24 15,0 0 0-15,-25 13-3 16,25-13 1 0</inkml:trace>
  <inkml:trace contextRef="#ctx0" brushRef="#br0" timeOffset="102987.2632">17105 10036 24 0,'8'-21'32'0,"-8"21"-7"15,8-25-2 1,-12 2-4-16,4 23-5 15,-4-29-5-15,4 29-1 32,-2-27-2-32,2 27 0 0,-6-29-1 0,6 29-1 15,-9-27 0 1,9 27-2-16,-8-21 1 0,8 21-1 0,0 0 0 16,-19 12-1-16,2 22 1 15,-4 18-1-15,-6 21 0 16,-2 17 0-16,8 10-1 15,2 6 0-15,8 1 0 16,18-11 0-16,7-19 0 16,20-16 0-16,10-26 0 15,8-22 1-15,7-26-1 16,4-14 1-16,-5-23 1 16,-3-17-1-16,-5-6 1 15,-8 2-1-15,-12 2 0 0,-5 13 0 16,-11 16-1-16,-14 40-1 15,0 0 1 1,-14 57-1-16,14 5 0 16,4 11 0-16,13 7 0 15,12-3 1-15,15-8 0 0,11-19 0 16,7-21 0-16,12-17 1 16,-1-20-1-16,-4-17 1 15,-10-23 0-15,-15-17-1 0,-19-18 1 16,-6-13 0-16,-21-8 0 15,-15-1 0-15,-16 1 0 32,-7 10-1-32,-8 15 1 15,-3 16-2-15,11 30-3 16,1 12-4-16,39 21-26 0,-13 31-7 16,28-6-1-16,18 11 1 15</inkml:trace>
  <inkml:trace contextRef="#ctx0" brushRef="#br0" timeOffset="103273.5855">18457 10264 50 0,'25'-15'41'0,"-2"11"-2"15,-23 4 2-15,-19 36-32 16,17 26-3-16,-25 7 0 15,3 21-2 1,-5 10-3-16,2 11 0 0,8 1 0 16,9-7-1-16,16-14 0 15,17-15-1-15,10-18 2 0,11-12-2 16,7-17 0-16,-1-20-2 16,5-5-6-16,-28-23-30 15,-10-17 0-15,-13-5-2 16,-19-9 1-16</inkml:trace>
  <inkml:trace contextRef="#ctx0" brushRef="#br0" timeOffset="103572.1689">18106 10861 33 0,'-18'-15'36'16,"36"9"1"-16,18-11-3 15,17-8-24 1,30 8-1-16,-1-14-2 15,15 8-3-15,-5 0-12 0,-13 7-25 16,-20-16-2-16,-4 11-4 0,-20-10 2 16</inkml:trace>
  <inkml:trace contextRef="#ctx0" brushRef="#br0" timeOffset="103720.331">19272 10324 43 0,'0'0'39'16,"17"-10"0"-16,37 4-1 0,30 2-27 15,0-17-6-15,23 12 1 16,-5-14-1-16,5 9-2 16,-17-1-3-1,-18-4-3-15,-16 24-17 0,-30-5-17 16,-26 0-2-16,0 0-1 15,-30-23 0-15</inkml:trace>
  <inkml:trace contextRef="#ctx0" brushRef="#br0" timeOffset="103876.5816">19702 9949 43 0,'-26'33'37'0,"12"34"2"0,-3 12-1 16,2 11-30-1,17 21 1-15,-4-7-4 16,11 0-3-16,-1-8-5 0,3-29-19 16,3-13-14-16,11-8-3 15,-10-25 1-15,12-4-1 16</inkml:trace>
  <inkml:trace contextRef="#ctx0" brushRef="#br0" timeOffset="104351.2164">20695 10228 30 0,'21'-10'40'0,"-21"10"0"0,4-31-1 16,-4 31-15-1,-16-44-18-15,18 13 1 0,-7-15-2 16,14-2-2-16,1-5-2 15,20 5 1-15,5 5-1 16,13 9-2-16,7 11 1 16,2 17 0-16,-1 21 0 15,-3 20 0-15,-12 21-1 16,-9 20 2-16,-17 11-2 0,-13 7 2 16,-11-2-1-16,-1-6 1 15,-9-13 0-15,2-17 0 16,-2-16 0-1,9-20 0-15,10-20 0 0,-4-25 1 16,18-16-1-16,7-16 0 16,13-14 0-16,4-10 0 15,6-3 0-15,2 3-1 16,-2 10 1-16,-4 15-2 16,-3 22 1-16,-12 26 0 15,-4 31-1-15,-14 25 0 16,-14 19 1-16,1 12-1 15,-4 9 1-15,-9 6-1 16,4 6-5-16,-8-25-5 0,31 8-8 16,-8-24-22-16,19-22 2 15,13-11-4-15,18-20 3 16</inkml:trace>
  <inkml:trace contextRef="#ctx0" brushRef="#br0" timeOffset="104758.2837">22385 9934 59 0,'-23'-42'40'16,"-13"26"-1"-16,-23 11 0 15,-8 10-33-15,11 18-1 16,-5 6-3-16,13 10-1 16,16 3 0-16,20-4-1 15,18-7 0-15,17-10 0 16,6-6 0-16,11-9 1 15,-4-8-1-15,-3-2-1 16,-6-1 1-16,-10 12 0 16,-2 18 0-16,-11 16 0 15,-8 18 0-15,-4 16 1 16,-3 6-1-16,-8 15 2 0,-10-2-1 16,-7 0 2-1,-16-8-2-15,-5-9 0 16,-10-18 0-16,0-14-1 0,0-20 1 15,10-16 0-15,15-22 0 16,28-18-1-16,20-23 0 16,23-11 1-16,24-6-1 15,10-4-1-15,16 10-4 16,-9-12-6-16,20 27-26 16,-21 8-4-16,-2 9 0 15,-8 12 0-15</inkml:trace>
  <inkml:trace contextRef="#ctx0" brushRef="#br0" timeOffset="105061.9393">22783 10157 44 0,'25'-37'41'0,"0"16"-1"16,-25 21 0-16,0 0-26 0,-15 83-2 15,-20-7-3-15,8 28-4 16,-9 9-3-16,5 18 0 15,-3 1-1-15,15-7-1 16,9-19-1-16,14-20 0 16,6-17 0-16,3-23-3 15,10-13-2-15,-23-33-18 16,15-21-18-16,-15-12 1 16,-15-15-1-16,-6-4 1 0</inkml:trace>
  <inkml:trace contextRef="#ctx0" brushRef="#br0" timeOffset="105215.6905">22483 10821 27 0,'19'-19'36'0,"21"13"-1"16,0-17 0-16,10-6-26 0,27 8 0 31,-1-8-7-31,4 2-32 0,-3-15-3 16,20 15-3-16,-18-15 0 0</inkml:trace>
  <inkml:trace contextRef="#ctx0" brushRef="#br0" timeOffset="105377.2141">23619 9782 39 0,'-17'-19'40'15,"17"19"0"-15,0 0 0 16,-6 63-23-16,6-7-9 15,21 36 0-15,-19 2-2 0,9 20-1 16,-11 3-3-16,6 2 1 16,-6-8-3-1,0-15-2-15,10-4-3 16,-10-34-6-16,34-12-27 0,-11-19-4 16,2-27 1-16,0-21-1 15</inkml:trace>
  <inkml:trace contextRef="#ctx0" brushRef="#br0" timeOffset="105700.4081">24099 9753 48 0,'0'0'40'0,"15"52"0"16,-26 21-1-16,-28 14-28 0,30 37-3 15,-12-8-2-15,21 10 0 16,-8-12-4-16,14-9 1 15,2-20-2-15,7-16 0 16,6-14-3-16,-13-28-4 0,26-6-28 0,-15-17-6 16,-19-4-2-16,25-44 1 15</inkml:trace>
  <inkml:trace contextRef="#ctx0" brushRef="#br0" timeOffset="106116.2509">24634 9456 28 0,'-30'-46'37'16,"7"7"0"-16,-6-12 0 16,-3-7-24-16,20 10-3 15,-9-19-4-15,13 5-2 16,5-3-2-16,10 4-1 15,3 5 1-15,17 10-2 16,5 9 1-16,6 14-1 16,1 14 0-16,1 13 1 15,0 13-1-15,-6 17 2 16,-13 14-2-16,-7 14 2 16,-20 11-1-16,-11 13 1 15,-20 6-1-15,-12 8 0 16,-11-2 1-16,-3-4 0 15,-4-13-1-15,10-6 1 16,2-14 0-16,14-11-1 16,9-12 1-16,17-7-1 15,15-31 1-15,9 31-1 16,14-23 0-16,21-3 0 0,12-5 0 16,12 0 0-16,11 0 0 15,3-2 0-15,4 2 0 16,-6 0-1-16,-11 2 1 15,-13 0-1-15,-14 0 1 0,-12 2-1 16,-14 0 0-16,-16-4-2 16,0 0-5-1,-6 21-27-15,6-21-8 0,-29 21 0 16,4-9-2-16</inkml:trace>
  <inkml:trace contextRef="#ctx0" brushRef="#br0" timeOffset="107784.1231">9031 4860 7 0,'12'-25'34'16,"-22"-17"1"-16,8 3-7 15,-5 12-6-15,-10-11-4 16,17 38-4-16,-35-31-6 16,14 39-2-16,-4 13-4 15,-3 29-1-15,-1 23-1 0,-4 23 0 16,-7 25 1 0,-2 27-1-16,-8 26 0 15,3 24 0-15,-3 19 0 0,0 8 0 16,-1 7 1-16,3 4-1 15,6 4 0-15,5 0 0 16,7-6 0 0,5-17 0-16,10-23 0 0,7-15 0 15,8-14 1-15,4-12-1 16,0-22 0-16,7-24 0 16,-7-22 1-16,2-14-1 15,1-15 1-15,-5-12-1 0,-4-21 0 31,2-23 0-31,0 0 0 16,-30-2 1-16,9-19-1 16,-2-4 1-16,-10-12-1 0,-13-13 0 15,-11-9-1 1,-6-3 1-16,-8-1-1 16,0 4 1-16,2 9-1 0,4 11 1 15,6 18-1-15,15 25 1 16,14 25 2-16,18 21-1 15,18 13 1-15,19 8-2 16,26 4 1-16,16-2 0 16,23-8 0-16,15-17 0 15,12-23-1-15,9-15 1 16,-3-20 0-16,1-11 0 16,-9-15 1-16,-8-7 0 0,-19-7-3 15,-18-3-2-15,-5 10-25 16,-17 3-9-16,-23-4-1 15,-2 15-3-15</inkml:trace>
  <inkml:trace contextRef="#ctx0" brushRef="#br0" timeOffset="108687.9276">1663 8091 33 0,'8'-23'34'16,"-14"-8"3"-16,10 10-2 0,-4 21-20 16,0 0-4-16,40 42 0 15,-32 2-3-15,11 27-2 16,-13 8-1-16,5 19-1 16,-11 8 0-16,-2 11-2 31,-11-2 1-31,-8 2-2 15,-4-21 0-15,-4-10-1 16,2-16 0-16,6-13 1 0,6-15-1 16,13-15 0-16,2-27 1 15,50 4-1-15,3-17 0 16,3-5 1-16,9-5 0 16,-2 2-1-16,-4-2 1 15,-5 4-1-15,-16 4-1 16,-13 1-2-16,-4 16-3 0,-13-21-6 0,20 11-26 15,-5-1-2-15,6-11-1 16,7 1 0-16</inkml:trace>
  <inkml:trace contextRef="#ctx0" brushRef="#br0" timeOffset="109162.1538">2841 8127 51 0,'0'0'38'0,"-17"-28"0"16,17 28 1-16,17 61-27 15,-3-11-4-15,30 29-2 16,-16 5-1-16,16 20 0 15,-27 1-1-15,1 1-2 16,-26-14-1-16,-19-17-1 16,-19-21 1-16,-9-20-1 15,5-24-1-15,-3-20 1 16,24-24 0-16,14-22-1 16,30-17 1-16,27-17 0 0,25-6-1 15,15 0 1-15,6 2-1 16,2 9 2-16,-12 14-2 15,-7 16 2 1,-25 24-1-16,-13 31 1 0,-30 29 2 16,-8 28-1-16,-20 16 0 15,4 19 0-15,-4 10 0 16,6 15-1-16,2 4 0 16,5-11-4-16,16-9-2 15,-8-28-5-15,33 2-16 0,-8-29-14 16,-2-21 0-16,4-21-1 15,-2-31 1-15</inkml:trace>
  <inkml:trace contextRef="#ctx0" brushRef="#br0" timeOffset="109489.7974">4308 8041 63 0,'0'0'39'0,"-50"71"-1"16,-15 0 0-1,-9 12-33-15,22 20-3 0,2 3 1 16,29-1-1-16,19-9 0 16,23-9-1-16,14-22 1 15,-3-5 1-15,-18-16-1 16,-9-6 1-16,-33-17 0 16,-16-5-2-16,-14-7-2 15,-14-20-6-15,18-1-30 16,-5-5-2-16,13-14-2 15,17-5 1-15</inkml:trace>
  <inkml:trace contextRef="#ctx0" brushRef="#br0" timeOffset="109653.3547">4864 8565 70 0,'29'-15'40'0,"15"3"-1"16,6-7-1-16,0-2-34 16,32 7-1-16,2-5 0 15,4 6-2-15,-4 5-2 16,-19-3-8-16,-13 11-29 16,-31 17 1-16,-31 4-3 0,-26 23 1 15</inkml:trace>
  <inkml:trace contextRef="#ctx0" brushRef="#br0" timeOffset="109824.5183">4918 9118 42 0,'59'19'36'0,"1"-21"1"16,20 4-1 0,-9 2-21-16,7-19-8 0,2 3-13 15,-9-7-26-15,4 21-3 16,-24-10-2-16,5 18 0 15</inkml:trace>
  <inkml:trace contextRef="#ctx0" brushRef="#br0" timeOffset="110681.2023">2816 12902 30 0,'-30'13'37'0,"1"-13"2"15,29 0-1-15,54 8-20 0,-12-31-5 16,49 10-5-16,3-12-3 16,23 9-1-16,-8-7-3 15,-2 8-1-15,-23 11-4 16,-40 2-21-16,-44 2-14 0,0 52 0 15,-52-6-1-15,-22 21 0 16</inkml:trace>
  <inkml:trace contextRef="#ctx0" brushRef="#br0" timeOffset="110838.3664">2835 13593 50 0,'75'6'40'0,"9"-14"0"16,14-3-2-16,16 7-22 15,-26-19-11-15,18 9-4 16,-9 9-11-16,-17 3-29 0,-9-4 0 16,-2 12-1-16,-10-6 0 15</inkml:trace>
  <inkml:trace contextRef="#ctx0" brushRef="#br0" timeOffset="111554.3891">5253 12789 34 0,'-14'-46'38'16,"3"13"2"-16,1 10-13 16,-15-15-7-16,25 38-4 15,-17 5-6-15,19 38-3 0,-6 24-2 16,8 29-1 0,-4 17-2-16,10 25 0 15,-5 16 1-15,1 5-3 0,2-1-1 16,-4-24-4-16,11-3-5 15,-19-34-25-15,14-24-5 16,5-28-1-16,-15-45 0 0</inkml:trace>
  <inkml:trace contextRef="#ctx0" brushRef="#br0" timeOffset="111881.2067">5381 12906 40 0,'13'-42'40'0,"8"42"1"0,-11 28 0 16,3 3-26-16,4 50-6 15,-19 1-2-15,8 24 0 16,-10 3-3-16,-1 10-3 0,5-5-1 16,-2-15-5-16,27 7-7 15,-8-23-28-15,13-22 1 16,14-11-3-16,-2-27 1 15</inkml:trace>
  <inkml:trace contextRef="#ctx0" brushRef="#br0" timeOffset="112288.6299">6331 12977 57 0,'6'-35'43'16,"-4"12"-2"-16,-2 23 1 16,-27-23-33-16,16 48-2 15,-12 8-2-15,7 17-2 16,-5 17-2-16,2 8 0 16,15 9-2-16,6-1 2 0,12-6 0 15,9-10 0-15,19-17-1 0,4-14 0 16,11-22 0-16,2-14 1 15,-7-12 0-15,-8-7-1 16,-8-4 0-16,-7 4 0 16,-8 1 0-16,-21 18 0 15,0 0-1-15,0 0 1 16,13 27 1-16,-9 0-1 16,15 4 1-16,10-2 0 0,13-4 1 15,6-6-1 1,11-10 0-16,4-9-1 15,-5-13 0-15,-5-12 0 16,-15-15 0-16,-11-14 0 0,-25-17-1 16,-17-10 1-16,-16-9 1 15,-13-2-1-15,-7 2 1 16,-5 7-2-16,12 16-1 16,0 13-2-16,21 37-4 15,2 5-11-15,40 30-23 16,12 14 0-16,7 11 0 15,10 12 0-15</inkml:trace>
  <inkml:trace contextRef="#ctx0" brushRef="#br0" timeOffset="112631.5301">7339 13244 51 0,'21'-2'41'15,"-2"17"0"-15,-9 14 1 0,-24 2-28 31,22 32-4-31,-23 0-1 0,11 18-3 16,-8-4-2-16,3 7-1 16,5-9-1-16,10-6-1 15,9-13 0-15,14-12-2 16,7-15 0-16,2-12-1 16,6-11-2-16,-9-23-3 15,7 5-10-15,-27-24-24 16,-15-16 0-16,-15 0-2 0,-18-6 2 15</inkml:trace>
  <inkml:trace contextRef="#ctx0" brushRef="#br0" timeOffset="112803.4047">7272 13522 38 0,'-25'-15'36'16,"25"15"-1"-16,0 0-5 0,48-8-20 16,15 8-3-16,-7-13-2 15,14 1-7-15,16 1-20 16,-1 9-13-16,-15-8-1 15,3 20-1-15</inkml:trace>
  <inkml:trace contextRef="#ctx0" brushRef="#br0" timeOffset="112978.7143">8052 13783 41 0,'46'-6'37'0,"23"-5"3"16,0-8-2-16,-4-12-20 15,21 16-6-15,-29-14-5 16,5 8-6-16,-11 5-30 16,-22 3-9-16,-29-6-1 0,0 19-2 15</inkml:trace>
  <inkml:trace contextRef="#ctx0" brushRef="#br0" timeOffset="113166.1915">8276 13495 56 0,'-15'19'43'0,"9"10"-2"16,-2 8 1-16,3 1-29 16,7 20-6-16,-6 1-1 15,11 5-5-15,3 5-1 16,-2-10-6-16,22 6-6 16,-18-28-17-16,11-6-10 15,13-6-3-15,2-16 2 0</inkml:trace>
  <inkml:trace contextRef="#ctx0" brushRef="#br0" timeOffset="113338.549">8867 13624 75 0,'0'0'42'0,"4"23"-1"16,-10 17 1-16,12 16-36 15,-14 0-2-15,10 11-1 16,-2 2-2-16,2 0-2 15,6-11-2-15,-8-18-1 16,11 2-4-16,-11-42-9 16,0 0-24-16,29-6 0 15,-16-26 0-15,1-7 1 16</inkml:trace>
  <inkml:trace contextRef="#ctx0" brushRef="#br0" timeOffset="113510.532">8840 13150 37 0,'31'5'37'15,"-4"-1"2"-15,17 4-1 16,17 0-28-16,-10-20 1 16,26 6-4-16,-8-11-5 15,9-6-5-15,18 10-24 16,-16 1-10-16,-17-3-2 0,-5 15 0 15</inkml:trace>
  <inkml:trace contextRef="#ctx0" brushRef="#br0" timeOffset="113932.8505">9944 12889 44 0,'-2'-27'41'16,"2"27"-1"-16,0 0 0 16,-27-6-24-16,25 56-6 15,-21 2-3-15,12 21-3 16,-3 7-2-16,12 7 1 16,8 1-2-16,11-4 0 15,12-24-1-15,15-14 1 16,11-21 0-16,7-17-1 15,3-16 1-15,-2-17-1 0,-10-8 1 16,-9-1-1-16,-13-1 1 16,-4 5-1-16,-27 30 0 15,9-20-1-15,-9 20 0 16,-17 37 1-16,9-3-1 16,3 5 0-16,16 1 0 15,2 0 2-15,7-9-1 16,10-6 0-16,10-13 0 15,-1-7 0-15,-1-12 1 16,-2-9-1-16,-7-14 1 16,-6-11-1-16,-10-18 1 15,-5-14-1-15,-8-17 1 0,-8-6-1 16,-9-4 1-16,-2 4-1 16,-4 9 0-16,0 9-1 15,4 24-1 1,-4 14-4-16,23 40-20 0,-17 7-16 15,17-7 0-15,-21 37 0 16,15-14-1-16</inkml:trace>
  <inkml:trace contextRef="#ctx0" brushRef="#br0" timeOffset="114724.6106">11185 13482 30 0,'11'-46'39'0,"-3"25"-1"16,-8-4 0-16,-12-2-23 15,12 27-5-15,4-21-1 16,-4 21-3-16,-4 21-2 16,-3 13-1-16,-14 5 1 15,7 22-1-15,-9 4 0 16,2 12-1-16,6 2 0 15,7 2 0-15,8-10-1 0,8-8 0 16,13-15-1-16,6-12 0 0,5-22 1 16,10-10 1-16,-5-20-1 15,1-11 1-15,-9-19 0 16,-10-13 0-16,-13-8-3 16,-10 1 2-16,-25 1-3 31,-11 9 2-31,-16 10-2 0,-12 12 1 15,-1 20-2-15,15 16 2 16,16 14 1-16,21 7 0 0,34 9 1 16,21-3-2-16,16 2 2 15,11-2-2-15,9 3 2 16,-5-1-2-16,-17 4 1 16,-16 1-1-16,-19 2 2 15,-15 3 0-15,-17 3-1 16,-2-2 1-1,-4-5-1-15,0-5-1 0,17-5-1 16,4-27-2 0,17 21-3-16,-2-40-11 0,20 2-23 15,7 1 0-15,-8-14 0 16,5 3 1-16</inkml:trace>
  <inkml:trace contextRef="#ctx0" brushRef="#br0" timeOffset="115084.1665">12116 12741 55 0,'17'-41'42'16,"-3"11"-2"-16,-14 30 1 0,-21-18-31 15,21 55-3 1,-21 15-2-16,13 26-2 16,-2 13-2-16,3 14 1 0,3 5-1 15,4 5 0-15,11-6-2 16,1-22-2-16,20-1-4 15,-24-36-14-15,15-6-20 16,-2-17 1-16,-21-27-1 16,40 10 0-16</inkml:trace>
  <inkml:trace contextRef="#ctx0" brushRef="#br0" timeOffset="115427.9168">12420 12710 41 0,'21'-2'39'0,"-15"54"1"16,-6 19 0-16,-15 8-28 0,24 30-3 15,-20-11-1-15,20 17-1 16,-9-19-2-16,8-2-2 16,5-17-1-16,-3-14-3 15,11-5-3-15,-12-31-9 16,11 0-27-16,-1-6 0 15,-19-21-2-15,30-4 1 16</inkml:trace>
  <inkml:trace contextRef="#ctx0" brushRef="#br0" timeOffset="115881.0427">12982 12313 48 0,'0'0'39'15,"-23"-33"-1"-15,8 8-4 16,15 25-23-16,-46-38-6 16,25 22 1-16,-9-18-5 15,7 7 2-15,-2-10-2 16,15 1 1-16,1-3-1 15,9-1-1-15,5 0 0 0,5 1 0 16,9 3 0-16,2 3-1 16,8 12 0-16,1 6 1 15,-1 13-1 1,0 15 1-16,-1 12 0 16,-5 16 1-16,-15 14-1 0,-4 11 1 15,-19 12 1-15,-12 7-1 16,-8 3 1-16,-5-7-1 15,-8-6 0-15,-3-6 0 16,5-12 0-16,4-11-2 16,13-13 1-16,8-8 0 15,10-4 0-15,11-21 0 16,3 25 0-16,-3-25 0 16,50 6 0-16,-2-8 1 0,13-2-1 15,14-2 1 1,9-5-1-16,6 3 1 0,-2-3-1 15,-4 3 1 1,-11 2-1-16,-18 4 1 16,-15 2 0-16,-15 0-1 0,-25 0 0 15,21 0 0-15,-21 0-3 16,0 0-6-16,0 0-28 16,-8 23-3-16,8-23-2 15,-34 33 1-15</inkml:trace>
  <inkml:trace contextRef="#ctx0" brushRef="#br0" timeOffset="117968.8401">14287 12942 33 0,'-23'12'22'16,"-6"1"0"-16,-4-7-2 16,33-6-3-16,-47 13-3 15,47-13-3-15,-23 6-1 16,40 0-1-16,6-18-3 16,34 5 0-16,8-14-1 15,25 11-2-15,10-15 0 0,18 10-1 16,-5-6 0-16,-8 9-1 15,-17 1 0-15,-15 3-3 16,-16 10-2-16,-32-10-12 16,-25 8-21-16,0 0-2 15,0 0-1-15,-29 21 1 16</inkml:trace>
  <inkml:trace contextRef="#ctx0" brushRef="#br0" timeOffset="118337.0471">14579 12687 52 0,'-27'-19'42'16,"27"40"-2"-16,0 13 2 0,-9 14-32 16,22 31-3-16,-11 2-2 0,13 22 0 15,-7-3-4-15,4-2-2 16,5-2-1-16,-4-25-6 0,25-4-27 15,-11-19-4-15,-4-19-2 16,4-8 1-16</inkml:trace>
  <inkml:trace contextRef="#ctx0" brushRef="#br0" timeOffset="118712.0246">16241 12526 27 0,'-4'-21'41'0,"-7"-4"0"16,11 25 0-16,-10-20-23 15,-13 5-5-15,23 15-4 16,-11 42-3-16,7 10-2 16,-4 13-3-16,1 20 1 15,5 13-2-15,4 11 1 16,5 1-2-16,-1-7-1 0,15-3-3 16,-4-27-3-16,29 4-13 15,-17-31-19-15,5-19-1 16,3-10-1-16,-7-21 3 15</inkml:trace>
  <inkml:trace contextRef="#ctx0" brushRef="#br0" timeOffset="118915.1488">16516 12445 31 0,'0'0'39'0,"0"0"2"0,-3 42-1 15,1 6-24-15,7 39-5 16,-10 1-3-16,16 23-1 16,-11-7-3-16,12 5-1 15,1-11-3-15,2-15-2 16,10-2-6-16,-17-33-22 16,17-8-10-16,-2-9-2 15,-2-16 2-15</inkml:trace>
  <inkml:trace contextRef="#ctx0" brushRef="#br0" timeOffset="119574.7745">17402 12685 10 0,'7'-44'37'15,"-7"44"3"1,-5-35-1-16,-9 10-16 16,14 25-8-16,0 0-2 15,0 0-5-15,-28 35-3 16,20 7-1-16,-9 4-2 16,-2 16 0-16,5 5-2 15,5 8 1-15,3-4 0 16,6-4-1-16,15-13 0 15,10-6 0-15,6-16 0 16,13-16 1-16,5-18 0 16,9-17-1-16,-3-16 1 15,3-9 0-15,-7-2 0 16,-7 2 0-16,-11 1 0 0,-8 11-1 0,-25 32 0 16,23-8 0-16,-23 37-1 15,7 11 1 1,5 4-1-16,5 8 1 15,12-2-1-15,7-4 0 0,8-11 1 16,4-12 0-16,1-14 0 16,1-16 0-16,-8-14 1 15,-7-14-1-15,-14-15 1 16,-10-15 0-16,-11-14 0 16,-9-7-1-16,-12-3 1 15,-10 1-1-15,-3 9 1 0,-5 10-2 16,9 19-2-16,-3 12-1 15,33 38-4-15,-30-8-9 16,39 26-25-16,-3 14 1 16,7 3-1-16,3 11 1 15</inkml:trace>
  <inkml:trace contextRef="#ctx0" brushRef="#br0" timeOffset="120059.3144">18352 12808 50 0,'25'17'41'0,"-4"20"-1"16,-9 28-11 0,-20-15-14-16,16 32-4 15,-22-7-5-15,7 8-1 0,-7-1-3 16,8-7-1-16,6-17-1 16,8-10 1-16,7-14-1 15,12-14 0-15,2-15 1 16,7-12 0-16,-5-14 1 15,-1-6-1-15,-12-12 1 16,-7-5-1-16,-19-2 0 16,-7 2 0-16,-14 7 0 15,-11 7-1-15,-2 14-1 16,-6 7 0-16,14 20 1 16,7 5-2-16,14 14 1 15,19-1 0-15,18 6 0 16,9-1 0-16,5-1 0 0,4-2 1 15,-5-1 0-15,-7-1 1 16,-13-2 0-16,-11 0 0 16,-8-2 1-16,-13 2-2 15,-4-4 2-15,0-4-4 16,19-19 1-16,-29 19-2 16,29-19-1-16,0 0-1 15,25-2-1-15,-10-21-3 16,29 19-10-16,-21-15-18 15,6-10-2-15,11 4 0 16,-4-21 0-16</inkml:trace>
  <inkml:trace contextRef="#ctx0" brushRef="#br0" timeOffset="120419.6199">19180 12877 22 0,'-32'15'37'15,"-1"-9"2"-15,33-6-1 16,25 14-18-16,15-32-10 16,39 20 0-16,-5-15-4 15,18 15-1-15,-17-14-1 16,-1 8-1-16,-20-3-3 16,-20 3-3-16,-7 17-6 0,-27-13-26 15,0 0-4-15,-21 0-2 16,21 0 0-16</inkml:trace>
  <inkml:trace contextRef="#ctx0" brushRef="#br0" timeOffset="121334.6978">20687 12612 28 0,'8'-33'36'16,"-8"10"-5"0,0 23-3-16,-4-42-6 0,4 42-7 15,0-27-3-15,0 27-5 16,0 0-1 0,0 0-3-16,-23 37 0 0,15 1-1 15,-9 8-2 1,4 8 1-16,1 7-1 0,12 3 1 15,4-1-2-15,13-9 2 16,12-14-1-16,15-13 0 16,13-17 0-16,3-14 1 15,3-10-1-15,-4-9 1 0,-9-5 0 16,-6 5 0-16,-12 3-1 16,-9 7 0-16,-23 13 0 15,12 25 0-15,-12 6 0 16,2 11 0-16,11 6-1 15,4-2 1-15,18 0-1 0,7-8 1 16,11-13 0-16,10-17 1 16,-1-16 0-16,3-17 0 15,-8-17 0 1,-11-12 0 0,-17-22 1-16,-16-7-1 0,-19-7 1 15,-11-4-2-15,-17 7 1 0,-10 5-1 16,-2 13 1-1,-4 17-2-15,4 29-1 16,2 19-4-16,19 40-7 0,-5 3-24 16,20 15-4-16,4 17-2 15,8-2 1-15</inkml:trace>
  <inkml:trace contextRef="#ctx0" brushRef="#br0" timeOffset="121718.0536">22018 12896 41 0,'23'-25'40'0,"-4"12"2"15,-19 13-2-15,0 0-23 16,4 38-9-16,-21 16-1 16,9 19-2-16,-11 8-3 15,4 11 0-15,5 4 1 16,6 4-2-16,10-14 0 0,8-15-1 15,16-17 0-15,3-16-1 16,7-9 1-16,-6-23-5 16,10-1-2-16,-27-35-11 15,3 1-24-15,-17-6 2 16,-18-9-3-16,-8 2 2 16</inkml:trace>
  <inkml:trace contextRef="#ctx0" brushRef="#br0" timeOffset="121922.9058">21823 13336 22 0,'-46'-10'37'0,"46"10"0"16,-21-9 0 0,21 9-22-16,65-21-5 0,-15-1-3 15,25 1-5-15,5-2-4 16,-9-15-9-16,5 1-25 16,-11 12-2-16,-21-9 1 15,-2 17-1-15</inkml:trace>
  <inkml:trace contextRef="#ctx0" brushRef="#br0" timeOffset="122110.4055">22712 12927 47 0,'0'0'40'15,"-28"-6"0"-15,28 6-1 16,63 0-27-16,-2-15-6 0,31 13-1 31,5-6-2-31,10 1-1 16,-3 1-2-16,-7-4-2 15,-11 14-5-15,-44-6-27 0,-13 2-6 16,-29 0-1-16,0 0 0 16</inkml:trace>
  <inkml:trace contextRef="#ctx0" brushRef="#br0" timeOffset="122310.3967">23020 12637 59 0,'-23'50'41'16,"12"27"-1"-16,1 26-6 0,-5-14-27 16,28 18 0-16,-11-11-5 15,12-11-2-15,7-7-5 16,-6-37-8-16,14-9-26 15,5-14-1-15,-9-16-1 0,11-6 1 16</inkml:trace>
  <inkml:trace contextRef="#ctx0" brushRef="#br0" timeOffset="122716.8625">23743 12846 58 0,'0'0'42'0,"10"-30"-1"0,-10 30-4 16,-10-33-28-16,16 8-2 16,-12-15-2-16,10-1-3 15,-4-3-1-15,6-4 0 16,5 6-1-16,10 4-1 16,10 9 1-16,5 15-1 15,6 16 1 1,4 21 0-16,-4 23 0 15,-7 20 0-15,-9 14 1 16,-10 9 0-16,-16 5-1 0,-6-2 2 16,-9-10-2-16,-3-11 1 15,3-21 0-15,0-15 0 16,15-35 0-16,0 0 0 16,0 0-1-16,9-48 1 15,9-6 0-15,10-11 0 16,1-14-1-16,9-5 0 0,2 5 0 15,-5 6-1-15,5 19 1 16,-6 16-1-16,-5 26 0 16,-8 28 1-16,-9 26-1 15,-9 21 1-15,-10 10 0 16,3 6-1-16,-6 9 0 16,-5-7-2-16,11-2-1 15,-7-22-1-15,26 5-4 0,-3-37-5 16,35 7-23-16,3-11-4 15,4-17 1-15,13-4 0 16</inkml:trace>
  <inkml:trace contextRef="#ctx0" brushRef="#br0" timeOffset="123148.2594">25216 12656 31 0,'0'-48'40'0,"-14"0"1"15,-3 10-1-15,17 38-26 16,-69-37 0-16,31 47-6 16,-21 3-3-16,15 20-3 0,4 7-1 15,9 10-1 1,18 2-1-16,18-4 0 0,24-8 0 16,11-13 0-1,8-9 0-15,2-15 1 16,-1-12 0-16,-10-10 0 15,-13-6 0-15,-10 2 1 16,-16 23 0-16,13-18 0 16,-13 18 0-16,-4 52 0 15,-3 4 0-15,5 17 1 16,-4 11-1-16,-4 10 1 16,-9 2-1-16,-2-2 1 15,-13-11-2-15,-6-16 1 16,3-15-1-16,-5-14 0 15,2-18 0-15,6-13-1 16,11-18 1-16,13-18-1 0,24-15 0 16,10-16 0-16,13-7 1 15,7-6-1-15,7 2-1 16,-5-4-3-16,12 29-9 16,-18-2-26-16,-10 6 0 15,-5 21-2-15,-25 21 0 16</inkml:trace>
  <inkml:trace contextRef="#ctx0" brushRef="#br0" timeOffset="123546.1977">25925 12910 51 0,'6'-29'41'0,"0"-2"0"15,3-7 1-15,10 26-33 16,-21-9 0-16,2 21-2 16,-13 35-3-16,-12 18-2 0,-11 13 0 15,-2 16 0 1,-1 12-2-16,-1 6 2 0,10 6 0 16,12-6-2-16,18-14 2 15,14-17-2-15,16-13 1 16,7-18-2-16,7-11 0 15,-6-23-4-15,6 7-9 16,-44-11-27-16,23-46-1 0,-29 12-2 16,-21-5 2-16</inkml:trace>
  <inkml:trace contextRef="#ctx0" brushRef="#br0" timeOffset="123744.9624">25478 13436 14 0,'0'0'36'0,"49"-14"4"15,5-1-3-15,17 5-16 16,-16-20-6-16,20 16-6 16,-12-11-6-16,6-2-8 15,13 2-27-15,-15 6-6 16,-8-10-1-16,-3 8-1 16</inkml:trace>
  <inkml:trace contextRef="#ctx0" brushRef="#br0" timeOffset="123956.0361">26958 12293 45 0,'0'0'41'0,"-25"14"0"15,0 22 2 1,-13 1-34-16,32 32 0 15,-15-4-4 1,15 16 0-16,-1-1-3 0,12 5 0 16,-3-1-2-16,6-7 0 15,2-4-3-15,-5-19-1 16,14 5-5-16,-24-28-4 16,35 6-13-16,-30-37-13 15,0 0-2-15,29-12 1 16</inkml:trace>
  <inkml:trace contextRef="#ctx0" brushRef="#br0" timeOffset="124177.7563">27193 12393 52 0,'0'0'40'0,"0"0"1"16,6 48-16-16,-31-9-10 15,25 39-4-15,-23-7-4 16,17 18-1-16,-5-5-3 15,7 3-1-15,4-11-1 16,6-10-2-16,7-5-2 16,-5-19-3-16,22 8-12 0,-22-25-23 15,13-13 0-15,-21-12-1 16,31-10 0-16</inkml:trace>
  <inkml:trace contextRef="#ctx0" brushRef="#br0" timeOffset="124691.2201">27654 12080 49 0,'8'-19'39'15,"-8"-8"0"-15,-2-13-15 16,2 21-13-16,-27-20-2 15,17 5-5-15,-15-10-1 16,6 1-2-16,-2-7 1 16,8 2-1-16,3-3 0 15,10 3-1-15,10 3 0 16,9 3 0-16,6 4-1 16,4 7 1-16,9 8 0 15,-4 6 0-15,1 7 0 16,-3 14 1-16,-5 8-1 15,-6 20 1-15,-6 14 0 16,-9 14 0-16,-10 7-1 0,-5 12 1 16,-9 3 0-16,-6 3 0 15,-13-3 0-15,-5-9 0 16,-2-13 2 0,4-1-2-16,-4-13 1 0,4-9-1 15,7-10 1-15,7-6-2 16,26-21 1-16,-18 25 0 15,18-25-1-15,25 4-1 16,12-10 0-16,14-4 1 0,5-1-2 16,5 3 3-1,8-2-3-15,-6-1 2 16,-4 3-1-16,-9-1 0 0,-14 9 1 16,-13 0 1-1,-23 0-1-15,27 5 0 0,-27-5 0 16,0 0-4-16,15 25-8 15,-15-25-28-15,-21 12 0 16,21-12-1 0,-32 6-1-16</inkml:trace>
  <inkml:trace contextRef="#ctx0" brushRef="#br0" timeOffset="126099.5501">13535 15999 45 0,'-42'-6'37'0,"19"10"0"16,-8-2-10-16,3-12-13 15,28 10-2-15,0 0-4 16,65-13-3 0,-6-1-1-16,23 3-2 15,6-7 1-15,14 5-1 0,-7-2-1 16,-5 5 1-16,-21 0-1 15,-17 5 0-15,-16 3 0 16,-17 2 0-16,-19 0 0 16,0 0-3-16,0 0-3 15,0 0-11-15,-25-2-23 0,25 2 0 16,0 0-2-16,0 0 1 16</inkml:trace>
  <inkml:trace contextRef="#ctx0" brushRef="#br0" timeOffset="126669.1447">15069 15761 6 0,'40'-2'32'16,"-40"2"1"-16,0 0 2 15,-10 25-14-15,-20-20-10 16,20 13 0-16,-26-16-1 15,13 13-2-15,-17-19-1 16,11 10-2-16,-9-16 0 0,11 3-2 31,-7-13 0-31,9 1 0 16,0-15-1-16,13 1-1 16,1-11 1-16,7-6-2 15,4 0 1-15,8 2 0 16,7 2-1-16,10 8 0 15,4 9 0-15,5 17 0 0,0 18 1 0,-3 27-1 16,-2 24 1-16,-14 18 0 16,-15 17 0-16,-15 12 1 15,-16 7-2-15,-17 1 0 16,-19-1 1-16,-9-15-2 16,-10-17 1-16,0-16-1 0,11-17 1 15,4-17-1 1,10-14 1-16,19-22 0 0,17-20 0 15,18-8 1-15,22-9-1 16,10 0 0-16,19 2 0 16,15 11 0-16,6 12 0 15,0 17 0-15,6 19 1 16,-4 16-1-16,0 9 0 16,2 4 0-16,1 4-2 15,-12-12-2-15,18 8-17 0,-9-17-20 16,-13-13 2-16,5-5-2 15,-11-13 0-15</inkml:trace>
  <inkml:trace contextRef="#ctx0" brushRef="#br0" timeOffset="128277.8102">16398 15661 34 0,'0'0'28'0,"13"-27"-3"15,-13 27-2-15,0-40-6 16,0 40-2-16,2-43-2 31,-2 43-3-31,0-50 0 0,6 31-4 16,-12-15 0-16,6 13-1 16,-4-6-1-16,4 27-1 0,-11-33 0 15,11 33-1-15,0 0 0 16,0 0 0-16,-29 33 0 0,12 17-1 15,-6 13 0-15,-4 14-1 16,-5 11 1-16,7 6-1 16,2-2 0-16,8-11 1 15,15-12-1-15,15-17 0 16,14-21 0-16,15-16 1 16,11-19-1-16,-1-15 1 15,5-16 0 1,-2-9-1-16,-7-6 1 15,-10 2-1-15,-7 2 1 16,-10 8-1-16,-8 15 0 0,-15 23-1 16,0 0 1-16,9 38-1 15,-5 4 1-15,0 6-1 16,15 4 1-16,4 0 0 0,15-6 0 16,6-11 0-16,14-10 0 15,1-10 0-15,4-13 0 16,-2-10 1-16,-11-13-1 15,-6-13 0-15,-19-14 1 16,-14-12-1-16,-18-17 0 16,-9-13 0-1,-14-8 1-15,-12-2-1 0,-2 6 0 16,4 8 0-16,1 15-1 16,3 17-2-16,13 33-1 15,2 13-5-15,27 43-22 0,3 5-11 16,5 12 1-16,11 11-1 15</inkml:trace>
  <inkml:trace contextRef="#ctx0" brushRef="#br0" timeOffset="128723.4343">17712 15872 42 0,'28'-21'39'15,"-16"-2"1"-15,-12 23-1 16,23 2-23-16,-46 5-5 0,11 32-2 16,-26 5-5-16,4 17-1 15,3 3-1-15,4 16-2 16,6 1 0-16,12-4 0 15,18-10 0-15,16-9-1 16,15-14 0-16,4-8 0 16,6-13 0-16,-2-17-1 15,-4-4-1-15,-12-17-3 16,1 7-9-16,-29-23-23 16,1-13 0-16,-10 2-2 15,-9-8 2-15</inkml:trace>
  <inkml:trace contextRef="#ctx0" brushRef="#br0" timeOffset="128940.9006">17511 16108 4 0,'-63'-8'33'0,"38"20"0"15,6-16 2-15,19 4-15 16,65 2-5 0,-6-15-5-16,27 11-4 0,-6-6-4 15,3-5-6-15,-3 9-17 0,-9 4-13 0,-33-8-1 16,-7 18 0-16</inkml:trace>
  <inkml:trace contextRef="#ctx0" brushRef="#br0" timeOffset="129153.0495">18083 16208 42 0,'53'2'35'15,"-9"-14"3"-15,6-1-15 16,19 15-7-16,-20-21-3 0,20 19-5 16,-23-8-5-16,-4 0-6 15,2 12-14-15,-13 2-19 16,-31-6 0-16,0 0-2 0,0 0 1 16</inkml:trace>
  <inkml:trace contextRef="#ctx0" brushRef="#br0" timeOffset="129358.3306">18343 15993 46 0,'-14'25'37'0,"18"9"-1"0,-8 3-4 16,-1 1-23 0,18 20-2-16,-11-10-1 0,7 2-8 15,5 2-7-15,-7-14-16 16,1-9-11-16,13 2-2 15,-21-31 1-15</inkml:trace>
  <inkml:trace contextRef="#ctx0" brushRef="#br0" timeOffset="129561.4559">18754 15985 46 0,'0'0'40'0,"23"21"-2"15,-23 12 2-15,0 2-27 16,13 24-7-16,-17-7 0 16,10 11-4-16,-6-5-2 15,0-8-5-15,12 7-10 16,-5-14-24-16,-7-11 0 16,10-1 0-16,-6-12-1 0</inkml:trace>
  <inkml:trace contextRef="#ctx0" brushRef="#br0" timeOffset="129827.0816">19373 15784 15 0,'-40'11'33'16,"40"-11"2"-16,-4 19-5 16,4-19-12-16,48-5-1 0,-13-13-3 15,32 16-2-15,-12-19-4 16,14 14-1-16,-10-9-3 15,-1 5-3-15,-11 5-2 16,-14-4-7-16,1 7-28 16,-18 8-2-16,-16-5-2 15,23 6 0-15</inkml:trace>
  <inkml:trace contextRef="#ctx0" brushRef="#br0" timeOffset="130359.029">20224 15444 39 0,'6'-19'36'15,"-17"-6"2"-15,5-2-12 16,6 27-9-16,-21-29-2 0,21 29-6 16,0 0-3-16,0 0-2 15,-21-17 0-15,21 17-1 16,0 27-1-16,-2 5 0 16,-6 14-1-16,-3 14 1 15,1 13-1-15,-5 13 0 0,2 4 0 16,1 1 0-16,3-7-1 15,9-11 1 1,9-15-1-16,6-12 0 0,10-19 1 16,8-12-1-16,3-17 1 15,12-15 0-15,-2-14 0 16,4-11-1-16,-3-8 1 16,-5 0 0-16,-5 0 0 15,-7 6-2-15,-9 13 1 16,-21 31-1-16,0 0 1 15,14 21 0-15,-10 20-1 16,1 9 1-16,7 5-1 0,7 1 1 16,6-6 0-1,5-10 0-15,7-15 0 0,3-13 1 16,0-12-1 0,0-12 0-16,-7-13 1 15,-3-15-1-15,-5-14 1 16,-11-15-1-16,-9-10 1 0,-10-9-1 15,-13 0 0-15,-3 3 0 16,-9 10-2-16,-1 10-1 16,4 32-3-16,-13 1-9 15,21 36-26-15,-2 19 0 16,4 13-1-16,5 12 0 16</inkml:trace>
  <inkml:trace contextRef="#ctx0" brushRef="#br0" timeOffset="130864.7078">21054 15776 36 0,'29'0'38'0,"-6"23"1"16,-17 8 0-16,-27 5-24 15,21 31-2-15,-23-9-5 16,11 17-2-16,-5-2-3 15,9 0-1-15,1-12 0 16,9-11-2-16,9-13 2 16,8-9-2-16,6-14 1 0,6-12 1 15,1-18-1 1,3-7 2-16,-12-13-2 16,3-8 1-16,-16-6-2 15,-10 0 1-15,-8 0-1 16,-13 10 1-16,-11 9-1 0,-10 8-1 15,2 17 0-15,5 10 0 16,10 13 0-16,10 6 0 16,13 4 0-16,10 2 0 15,15 2 0-15,5 1 0 32,7-3 0-32,-5 4 0 0,-7 3 1 15,-4-3-1-15,-15 3 2 16,-4-1-2-16,-9-6 1 15,-1-2-1-15,-1-4 0 16,11-23-2-16,0 25-2 16,0-25-3-16,42 7-11 15,-14-9-20-15,5-9-1 16,3 1 0-16,-3-11 1 0</inkml:trace>
  <inkml:trace contextRef="#ctx0" brushRef="#br0" timeOffset="131271.1911">21844 15206 40 0,'29'6'39'0,"13"30"2"16,0 22 0-16,-17 18-24 15,17 38-5-15,-31 3-1 16,9 27-4 0,-22 7-3-16,-10 3-4 0,-13-4-4 15,-30-25-24-15,-4-10-13 16,-10-12-1-16,-19-16-1 15</inkml:trace>
  <inkml:trace contextRef="#ctx0" brushRef="#br0" timeOffset="131929.0922">15966 15263 38 0,'0'-28'38'16,"-14"5"0"0,-3 17-4-16,-8 44-16 15,-38 10-5-15,13 46-4 16,-17 14-5-16,12 28 0 16,5 23-1-16,31 5-1 15,23-1-1-15,40-10-2 16,46-11-4-16,30-40-10 15,35-10-25-15,19-13 0 0,8-31-2 16,5-8 2-16</inkml:trace>
  <inkml:trace contextRef="#ctx0" brushRef="#br0" timeOffset="132698.5712">21967 14503 24 0,'-29'-21'31'0,"29"21"-9"16,-27-17-1-16,4 5-6 16,23 12-2-16,-40-9-3 15,40 9-3-15,-36-4-1 16,36 4-1-16,-27 2-2 15,27-2 1-15,0 0-1 16,36 21 0-16,10-19 1 16,23 7-1-16,15-7 0 15,21 6 0-15,-3-6 0 16,9 2 0-16,-16-4-1 0,-9 2 0 16,-23-2-1-1,-13 3 0-15,-21-3 0 0,-29 0 0 16,23 2-2-16,-23-2-1 15,0 0-4-15,0 0-7 0,0 0-26 16,-29 8 0-16,10-4-1 16,-2 7 0-16</inkml:trace>
  <inkml:trace contextRef="#ctx0" brushRef="#br0" timeOffset="133125.0951">22238 14555 36 0,'6'-21'38'16,"-6"21"0"-16,0 0 0 15,-12 23-25-15,18 25-1 16,-17-2-4-16,11 23-4 16,-10 2 0-16,10 14-1 15,-8-3 0-15,8-3-1 16,-7-8-2-16,7-12 0 15,0-11-3-15,-4-19-2 0,19 6-9 16,-15-35-25-16,2 21 0 16,-2-21-1-16,0 0 0 15</inkml:trace>
  <inkml:trace contextRef="#ctx0" brushRef="#br0" timeOffset="134728.9134">23485 15252 19 0,'17'-33'35'0,"-17"33"3"15,14-32-10-15,-16 3-4 16,2 29-6-1,-6-37-6-15,6 37-3 0,-15-25-3 16,15 25-2-16,-50 6-1 31,14 17-1-31,-16 12 0 16,0 26 0-16,-9 24-1 16,-2 24 0-16,6 18 0 15,13 17 0-15,21 11 0 16,15 3-1-16,21-3 0 15,16-7 0-15,19-17 0 0,11-18 0 16,6-17 0-16,0-17-1 16,2-10-3-16,-17-33-9 0,9-7-27 15,-11-10 1-15,-12-17-2 0,-5-4 0 16</inkml:trace>
  <inkml:trace contextRef="#ctx0" brushRef="#br0" timeOffset="136272.9993">13862 15732 38 0,'-6'-46'37'0,"4"23"1"16,2 23-12-16,-15-54-7 15,15 54-3-15,-11-29-5 16,11 29-3-16,-4 23-2 15,8 21-2-15,-8 10-1 0,6 19-1 0,-4 10-1 16,4 9 0-16,-2 8 1 16,0-4-1-16,-2-12 0 31,2-13-1-31,-4-13 0 0,4-16-2 16,0-9-1-16,0-33-4 15,6 40-10-15,-6-40-22 0,0 0-2 16,-2-27 0-16,2 0 2 15</inkml:trace>
  <inkml:trace contextRef="#ctx0" brushRef="#br0" timeOffset="136718.7939">13520 16016 31 0,'-44'-19'35'16,"44"19"0"-16,-27-4 0 16,27 4-20-16,0 0-2 15,25-15-3-15,19 18-4 16,2-18 0-16,21 9-1 16,7-13 0-1,14 8-1-15,-4-3-1 16,-1 3-1-16,-5 3 0 15,-11 4-1-15,-15 2 0 16,-12 4-1-16,-15 4 0 16,-25-6 0-16,0 0-2 15,9 21 0-15,-9-21-4 16,-34 8-10-16,9 1-24 0,2 1 0 16,-6-4 0-16,-1 9 0 15</inkml:trace>
  <inkml:trace contextRef="#ctx0" brushRef="#br0" timeOffset="138333.7733">24158 15797 35 0,'8'-46'29'15,"-8"10"0"-15,11 7-2 16,-22-17-5-16,26 25-4 15,-26-22-3-15,11 43-5 16,0-40-2-16,0 40-2 0,0 0-2 16,-12 19-1-16,-9 10-1 15,6 11 0-15,-8 12-1 16,0 4-1-16,0 7 1 0,4 4 0 31,5-7-1-31,9-6 0 16,10-12 0-16,9-8 1 15,7-16-1-15,8-11 0 0,9-18 1 0,6-12 0 16,4-12-1-16,-1-7 1 16,-3-4 0-16,-9 2-1 15,-5 7 0-15,-3 9 0 16,-27 28 0-16,17 9 0 16,-13 24 0-16,0 15 0 15,9 11-1-15,10 1 1 16,19 5 0-16,10-2 0 15,15-18 0-15,13-11 0 16,8-13 1-16,-2-15-1 16,-5-14 1-16,-7-11 0 15,-18-19 0-15,-12-12 0 16,-16-17-1-16,-14-10 2 0,-12-10-2 16,-8-1 0-16,-11 2 1 15,-6 5-2-15,-10 12 1 31,1 13-2-31,-1 29-1 0,-1 10-3 16,15 44-13-16,-10-2-22 16,12 13 1-16,5 10-3 15,12 12 2-15</inkml:trace>
  <inkml:trace contextRef="#ctx0" brushRef="#br0" timeOffset="138926.361">25631 16225 43 0,'7'-40'38'16,"3"13"3"-1,-10 2-2-15,0-2-21 16,0 27-5-16,0 25-3 0,6 23-5 16,-20 6-2-16,7 15-1 15,-1 4 0-15,6 11-1 16,-2-5 0-16,8-6-2 16,4-13 1-16,7-14 1 15,6-16 0-15,4-16 0 16,5-18-1-16,1-17 1 15,-2-16 0-15,-6-11 0 16,-12-17 1-16,-7-4-1 0,-23 0-1 16,-14 2 0-16,-22 15 0 15,-14 12-1-15,-9 17 0 16,-1 21 0 0,14 21 0-16,17 12-1 0,35 9 2 15,28-2-1-15,31 1 0 16,23-3 1-16,13-3 0 15,6-10 0-15,-7 0 0 16,-7 0 0-16,-20 2 0 16,-20 4 0-16,-24 3 0 15,-14 1 1-15,-6-2-1 16,-5-1 0 0,2-1-1-16,1-8 0 0,12-21-1 15,15 21-1 1,14-15-2-16,-8-23-7 0,27 5-27 15,-8-7-1-15,-4-10-1 16,1-5 2-16</inkml:trace>
  <inkml:trace contextRef="#ctx0" brushRef="#br0" timeOffset="139386.2057">26311 15747 39 0,'-21'-23'36'15,"21"-6"2"-15,35 8 0 0,30 14-19 16,6-22-9-16,28 19-2 16,-15-11-3-16,0 13-2 15,-11 1-4-15,-19-1-6 16,1 12-22-16,-17-2-8 15,-38-2-2-15,35 7 0 0</inkml:trace>
  <inkml:trace contextRef="#ctx0" brushRef="#br0" timeOffset="139856.3963">27130 15419 39 0,'21'-31'38'0,"2"8"3"0,-6 2-1 16,-5-10-17-16,7 35-10 16,-19-4-3-16,0 0-3 15,-31 37-3-15,14 3-1 16,-6 4-1-16,8 12-1 16,5 5 0-16,6 6 0 15,12-5-1-15,13-8 0 16,15-14 1-16,6-11-1 15,8-16 1-15,2-13-1 16,-1-15 1-16,-7-8-1 16,-7-4 1-16,-7 2-1 0,-9 0 0 15,-21 25 0 1,16-25-1-16,-16 25 1 0,-2 19-1 16,-2 4 1-16,10 4-1 15,3-2 1-15,12 0-1 16,6-2 1-16,4-11 0 15,13-7 1 1,0-14-1-16,-2-7 0 0,-4-18 1 16,-4-10-1-16,-11-12 1 15,-11-13-1-15,-7-6 0 16,-12-4 1-16,-7 4-1 16,-3 1 0-16,0 16-1 15,-4 4-3-15,13 29-4 16,-11 0-19-16,19 25-15 15,0 0 1-15,14 37-2 0,1-1 2 16</inkml:trace>
  <inkml:trace contextRef="#ctx0" brushRef="#br0" timeOffset="140102.0847">28245 15628 39 0,'32'-13'37'0,"-14"-3"2"0,-1 7-1 16,8 22-18-16,-25-13-7 15,-12 50-2-15,-9-4-5 16,10 25-2-16,-7 0-1 15,9 12-1-15,5 3 0 16,14 1-1-16,9-11-1 16,9-12-1-16,13-14 0 15,-1-14-1 1,4-7-1-16,-8-16-4 0,6 5-14 16,-25-26-19-16,-11-11 0 15,-6-4-1-15,-15-8 2 0</inkml:trace>
  <inkml:trace contextRef="#ctx0" brushRef="#br0" timeOffset="140352.0853">28080 16072 48 0,'-30'-10'39'0,"30"10"-1"16,25-19 1-1,19-6-23-15,38 17-6 16,-4-15-2-16,14 10-4 0,-8-3-3 15,-9-1-4-15,-8 19-20 16,-23 0-17-16,-44-2 2 0,0 0-4 16,-14 21 3-16</inkml:trace>
  <inkml:trace contextRef="#ctx0" brushRef="#br0" timeOffset="140617.7105">29167 15634 40 0,'-37'-8'36'16,"37"8"2"-16,0 0-3 16,0 0-20-16,69-4-2 15,-21-9-5-15,32 15-2 16,-1-12-1-16,18 10-1 16,-11-9-1-16,-4 7-2 15,-18-2 0-15,-13-4-4 16,-7 20-10-16,-44-12-26 0,21-10 0 15,-21 10-2-15,-21-13 1 0</inkml:trace>
  <inkml:trace contextRef="#ctx0" brushRef="#br0" timeOffset="140883.336">29551 15371 49 0,'0'0'40'16,"-19"29"0"-16,9 7 1 15,-13-1-25-15,18 32-6 16,-16-6-2-16,11 20-2 16,-11-6-4-16,6-2-2 0,9-2-4 15,-2-21-3-15,22 7-23 16,-5-18-12-16,-1-12 3 16,7-4-3-16</inkml:trace>
  <inkml:trace contextRef="#ctx0" brushRef="#br0" timeOffset="141374.0937">30123 15670 29 0,'0'0'38'0,"0"0"1"16,0 0 0-16,0 0-19 0,25 0-6 15,-43-25-1 1,18 25-5-16,-7-38-2 16,11 17-2-16,-8-14-1 0,11 1-1 15,-1-8-1-15,11 1 0 16,4 1-1-16,4 2 0 16,2 11-1-16,9 6 1 15,-1 13-1-15,-1 19 1 16,-1 16-1-16,-12 21 1 15,0 12 0-15,-8 11 0 16,-7 4 0-16,-8 0 0 16,-11-8 0-16,3-12 1 15,-5-12 0 1,7-13 0-16,8-30 0 0,0 0-1 16,0 0 1-16,2-34 0 15,15-10 0-15,8-8 0 16,4-10-1-16,9-7 0 15,4 2 1-15,-4 6-2 16,-1 13 1-16,-3 19-1 16,-5 23 1-16,-29 6-1 15,23 54 1-15,-23 3-1 16,-2 9 1-16,-4 5-1 0,0 11-1 16,-3-16-3-16,11 10-7 15,-12-20-27-15,6-10-1 16,10-11-2-16,-2-8 1 15</inkml:trace>
  <inkml:trace contextRef="#ctx0" brushRef="#br0" timeOffset="141906.9193">31494 15665 55 0,'21'-37'39'16,"-6"-7"-1"-16,6-6-6 0,0 23-19 16,-26-25-2-16,14 20-4 0,-26-5-3 15,2 7-1-15,-16 8-1 16,0 11 0-16,-16 17-2 16,3 15 1-16,-2 19-1 15,11 14 0-15,5 9 0 16,16 6 0-16,9 0 0 15,12-9 1-15,9-12-1 16,12-12 1-16,7-24-1 16,1-12 1-16,-5-17-1 15,-1-10 1-15,-3-12-1 16,-10-3 1-16,2 2-2 16,-9 9 1-16,-10 31-1 15,0 0 0-15,0 0 1 16,15 50 0-16,-19 10-1 15,-7 16 2-15,-4 5-1 0,-5 5 1 16,-12-5-1-16,-6 0 0 16,-10-12 1-1,-4-8-1 1,-3-15 0-16,1-9 0 0,3-12-1 16,7-12 2-16,11-13-2 15,33 0 1-15,-21-44 0 16,31 9 1-16,20-13-2 15,14-7 2-15,10-3-2 16,1-5 0-16,3 13-2 16,-7-8-4-16,16 24-24 15,-21 1-9-15,-17 10 0 16,-6 15-2-16</inkml:trace>
  <inkml:trace contextRef="#ctx0" brushRef="#br0" timeOffset="142381.0203">31999 15903 45 0,'15'-33'40'0,"6"10"-1"16,-6 0 1-16,-18 0-25 0,3 23-3 16,-4 19-3-16,-4 21-3 15,-24 5-1-15,11 18-3 16,-14 10 1-16,3 11-2 16,-1 3 0-16,8-1 0 0,6-11-1 15,13-6 0-15,6-15 0 16,10-12 0-16,13-13-1 15,2-12 0-15,7-9-3 0,-9-18-4 16,23 1-25-16,-23-18-9 16,-4-4 0-16,-9-3-1 15</inkml:trace>
  <inkml:trace contextRef="#ctx0" brushRef="#br0" timeOffset="142628.7781">31723 16277 37 0,'18'-2'37'16,"20"0"3"-16,6-9-1 16,4-12-24-16,19 19-3 15,-14-13-9-15,-9-3-9 0,0 5-30 16,-11 9-1-16,-12-7-1 16,2 9-1-16</inkml:trace>
  <inkml:trace contextRef="#ctx0" brushRef="#br0" timeOffset="142870.1825">32240 15031 17 0,'-4'-46'35'0,"21"27"4"0,-17 19-1 15,46-16-15 1,4 53-5-16,-14 3-5 16,21 39-3-16,-18 9-2 15,12 39 0-15,-24 7-3 16,0 22-1-16,-31 11-1 15,-11 2-2-15,-20-4 0 16,-18-11-3-16,-5-9-2 0,-22-35-8 16,9-6-30-16,-11-16 0 15,9-27-2-15,1-15 1 16</inkml:trace>
  <inkml:trace contextRef="#ctx0" brushRef="#br0" timeOffset="155147.8535">21261 3810 26 0,'13'-27'26'16,"-5"-6"-4"-16,-2-3-3 16,9 11-5-16,-15-2-4 15,0 27-3-15,13-31-3 16,-13 31-1-16,0 0-2 15,10 44-1-15,-6-3 0 32,-4 20 0-32,0 6 0 15,-4 14 1-15,4 9 1 16,0 4-1-16,-2-4 0 0,0-7 0 16,-2-8 1-16,4-10-2 15,0-13 2-15,4-8-2 16,-4-17 1-16,4-8 0 15,-4-19 0-15,15 19 0 16,-15-19 1-16,44-5-1 16,-4-1 1-16,12 0-1 15,19-4 0-15,17-1-1 0,17-1 1 16,19-1-1-16,14 7-1 0,13 2 1 16,12 2 0-16,14 4 0 15,-1 4 0-15,6 2-1 31,0 3 1-31,1-3 0 0,-3 0 0 16,2-6 0-16,3-2 1 16,3-4-1-16,1-2 0 15,4-2 0-15,4-1 1 16,0-1-1-16,13 2 0 16,-5-3 1-16,0 1-1 0,-8 1 0 15,5-1 0-15,-9-3 0 16,-1 1 0-16,-1 1 0 15,-4-1 1-15,-1 1-1 16,-8-1 0-16,-6 1 0 0,-2 3 0 16,-4 2 0-16,-5 0 1 15,-2 4-1-15,-6 2 0 16,-4 2 0-16,2 4 0 16,0-2 0-16,-6 4 0 15,6 1 0-15,-3-3 0 0,5 0 0 16,5-4 0-16,-1 3 0 15,6-3 0-15,-1-2 0 32,-5 0 0-32,0-2 0 15,-2 2-1-15,-4 0 1 0,-10 2 0 16,-1-2-1 0,-2 4 1-16,1-2 0 0,5 2-1 15,-10 0 1-15,3 0 0 16,1 3 0-16,-6-5 0 15,-8 4 0-15,-9-2 0 16,-10 5 0-16,-2-1 0 16,-5 0 0-16,-16 3-1 0,-13-3 1 15,-4 0 0-15,-21 1 1 16,-2-3-1-16,-15-4 1 16,-27-2-1-16,25 2 1 15,-25-2 0-15,0 0 1 16,0 0-1-16,0 0 1 15,9-29 0-15,-9 29 0 0,12-31 2 16,-3 12-2-16,-3-8-2 16,6-7 2-16,-7-10-2 15,14-1 1-15,-11-6-1 16,0-1 1-16,-1-4-2 16,1 4 2-16,-2 4 1 15,-6 6-1 1,0 7 1-16,0 7-1 15,-6 3 0-15,6 25-1 16,-10-33 1-16,10 33 0 0,-7-23-1 16,7 23 0-16,0 0 1 15,-8-23-1-15,8 23 0 16,0 0 0-16,0 0-2 16,0 0-3-16,-4 21-26 15,-11-2-9-15,-23-9-1 16,9 7-1-16</inkml:trace>
  <inkml:trace contextRef="#ctx0" brushRef="#br0" timeOffset="156936.3733">15981 13802 14 0,'0'0'26'0,"0"0"1"0,0 0-15 15,0 41-8-15,0-7-2 0,-2 7 0 32,2 1-1-32,-4 6 0 15,8-6 0-15,-2 0-1 16,4-11 1-16,3-4 1 15,10-6-1-15,10-11 1 16,17-3 0-16,19-14 0 0,17-1 0 0,21-7 0 16,12 1-1-16,23-7 0 15,11 2-1-15,10 5 0 16,9 3 0-16,6 7 0 16,0 0-1-16,8 4 1 15,5 2 0-15,-1 2 0 16,5-2 0-16,6 2 0 15,2-2-1-15,-2 1 1 16,0-1 0-16,0 2 0 16,0-4 0-16,5 0 0 0,-3-4 1 15,-2-5 0-15,-7 1-1 0,8-7 2 16,-1 3-1 0,-11-5 0-16,-4 5 0 15,-5-5 1-15,-6 6-1 16,-5-1 0-16,-5 1-1 15,-3 3 1-15,-1 2-1 16,-6-2 1-16,2 3-1 16,-9-1 1-16,-1 2-1 0,2 2 0 15,-5 0 0-15,-4-2 0 16,-4 1 1-16,2-1-1 16,-4 0 0-16,0-4 0 15,2 1 0-15,-6-3 1 16,4 2-1-16,8-5 0 15,3 3 1-15,6-3-1 16,-5 3 0 0,7 1 0-16,4-1 0 15,-6 2 0-15,4 1 0 16,-11 1 0-16,3 0 0 0,-3-2-1 16,0 1 1-16,-1-1 0 15,-7 0 0-15,6-1 0 16,-2-3 0-16,-1 3 0 15,1 1 0-15,-2 2 0 0,0-3 0 16,0 7-1-16,3-2 1 16,-10 4 0-16,-5 4 0 15,-3-4-1-15,-1 0 1 16,-18 2 0-16,-3-2 1 16,-13 0 0-16,-11 0 0 15,-18-4 2-15,1 2 0 16,-22-4 1-16,-3 6 0 15,-14-6 1-15,4 4 0 16,-21 2 1-16,27-13 0 16,-25-6 0-16,-2 19 1 15,13-35-4-15,-3 14 2 0,-10-10-3 16,7 6 2 0,-10-11-4-16,6 5 2 15,-6-1-2-15,3 3 0 0,0 6-1 16,-6-4-2-16,6 27-23 15,2-23-13-15,-16 2-1 16,14 21-1-16</inkml:trace>
  <inkml:trace contextRef="#ctx0" brushRef="#br0" timeOffset="168811.5258">18530 14002 12 0,'0'0'11'0,"0"0"-4"0,0 0-3 15,0 0-2-15,6-25-1 16,21 6-1-16,9-12 0 16,27-15 0-16,17-17 1 15,27-22-1-15,16-18 0 16,22-18 1-16,20-23 0 15,18-12 0-15,12-3 1 16,0 1-1-16,-9 7 1 16,-12 18 0-16,-12 16-1 0,-30 21 2 15,-28 25 0-15,-34 15 0 16,-20 18 0-16,-38 13 0 31,-12 25 1-31,-29-27-2 16,-11 25 1-16,-6-2-2 15,-10 1 1-15,5 1-2 0,-7 0 0 16,18-2-1-16,0-4-1 16,17-7 0-16,17-8 0 15,18 2-1-15,15-6 1 0,13 2 0 16,11 2 0-16,5 13 1 16,9 12 3-16,-10 19 1 15,-5 18 1-15,-14 16 1 0,-13 18-2 16,-9 4-2-16,-14 6-6 15,-6-20-17-15,10 18-3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23:20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16669 4188 26 0,'4'-46'34'0,"-8"23"-9"31,4 23-3-31,-9-39-4 0,9 39-5 16,-6-21-5-16,6 21-2 15,0 0-2-15,6 31-1 0,-2 13 1 16,1 27-1-16,-1 25 1 15,-2 42-3-15,-2 24 2 16,0 20-1-16,-6 10 1 16,3 0-2-16,-3-15-1 15,0-14 0-15,2-27 1 16,0-32-1-16,-3-29 0 0,3-18-1 16,0-20 0-16,-5-16-1 15,9-21-1-15,0 0-3 16,0 0-2-16,-27-58-8 0,34-5-19 15,-1-2-3-15,-12-24 1 16</inkml:trace>
  <inkml:trace contextRef="#ctx0" brushRef="#br0" timeOffset="720.4767">16537 4328 25 0,'-15'-44'29'16,"13"25"-5"0,2 19-1-16,-9-35-8 0,9 35-3 15,5-36-3 1,-5 36-2-16,10-25-1 0,-10 25-2 15,0 0-1-15,-10 19 0 16,-20 21 1-16,-16 22-2 16,-15 16 2-16,-14 20-3 0,-7 8 2 15,0 9-2-15,1-6 1 16,9-9-2-16,14-21 0 16,20-18 1-16,13-22-1 0,25-39 1 15,0 0-1 1,35-37 1-16,5-28 0 15,15-19 0-15,16-22-1 0,11-11 0 16,6-12-1-16,4 1 1 16,-4 7-1-16,-6 19 1 15,-15 21-2-15,-11 20 2 16,-20 24 1-16,-11 20 0 16,-25 17-1-16,21 19 1 0,-21 8 0 15,9 12 1 1,3 7-1-16,5 15 1 15,4 10 1-15,15 14-2 0,5 5 2 16,10 15-2-16,1 3 2 16,5 7-2-16,-3 0 1 15,3-7-1-15,-5-6-1 16,1-14 0-16,-11-11 0 16,-5-12 1-16,-7-17-1 15,-1-12 0-15,-10-9 1 16,-2-9-1-16,-17-18 1 15,16 21 0-15,-16-21 0 0,0 0 0 16,0 0 1 0,0 0-1-16,0 0 0 15,0 0-1-15,11-23-1 0,-11 23-3 32,0 0-7-32,0 0-28 15,-25-4-1-15,25 4-4 16,-19 15 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17:51.48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97">
        <inkml:traceFormat>
          <inkml:channel name="X" type="integer" max="1023" units="cm"/>
          <inkml:channel name="Y" type="integer" max="1023" units="cm"/>
          <inkml:channel name="T" type="integer" max="2.14748E9" units="dev"/>
        </inkml:traceFormat>
        <inkml:channelProperties>
          <inkml:channelProperty channel="X" name="resolution" value="38.88255" units="1/cm"/>
          <inkml:channelProperty channel="Y" name="resolution" value="61.96245" units="1/cm"/>
          <inkml:channelProperty channel="T" name="resolution" value="1" units="1/dev"/>
        </inkml:channelProperties>
      </inkml:inkSource>
      <inkml:timestamp xml:id="ts1" timeString="2015-06-11T02:38:42.445"/>
    </inkml:context>
  </inkml:definitions>
  <inkml:trace contextRef="#ctx0" brushRef="#br0">7358 893 33 0,'0'-63'35'0,"8"17"-3"15,-1 8-10-15,-16-10-5 16,13 28-4-16,-14-5-4 16,10 25-2-16,8 43-1 15,9 24-1-15,2 17-2 16,8 26 0-16,-2 16 0 16,3 22 0-16,-18 2-1 0,0 4 0 15,-16-18-1-15,-8-19 0 16,-16-21-1-16,-3-21 0 15,-1-29 1-15,3-29-1 0,31-17 0 16,-15-63 0-16,36-16 0 16,17-23 1-1,12-20-1-15,19-9 0 0,7-7 0 16,-3 9 1-16,0 16-1 16,-14 21 2-16,-11 23-1 15,-16 24 0-15,-11 24 0 0,-21 21 0 16,0 54 0-16,-13 13 1 15,-2 14-2-15,1 17-2 16,5 19 2-16,3 8 0 16,6 7-2-16,6-20-1 15,17-1-2-15,-10-38-9 16,23-12-24 0,-11-17-1-16,-4-28-2 15,2-12 1-15</inkml:trace>
  <inkml:trace contextRef="#ctx0" brushRef="#br0" timeOffset="738.1425">6396 972 15 0,'-15'-52'33'0,"23"22"1"16,-1 10-7-16,1 1-5 31,21 52-3-31,-18 5-7 0,14 52-1 16,-21 3-4-1,0 41-1-15,-14-2-1 16,-3 16-3-16,-8-15 0 0,5-14-2 15,-1-21 1-15,13-22-2 16,18-33 2-16,30-24-1 16,21-23 0-16,21-15 0 15,17-8-2-15,0-19-8 16,8 4-28-16,-2 1 0 16,-21 3-3-16,0 11 1 0</inkml:trace>
  <inkml:trace contextRef="#ctx0" brushRef="#br0" timeOffset="1001.5514">8880 857 65 0,'21'-37'41'16,"-21"37"-2"-16,-24 35 2 15,-17 13-35-15,18 36-2 16,6 5-2-16,23 9-1 0,13 7 0 15,17-5-1 1,14-17 0-16,-2-10 0 16,-8-12 2-16,-21-7-2 15,-23-10 0-15,-32-4-1 0,-19-11 0 16,-22-10-4 0,-3 10-8-16,-8-14-27 0,9-13 0 15,26 0-1-15,9-15 0 16</inkml:trace>
  <inkml:trace contextRef="#ctx0" brushRef="#br0" timeOffset="1369.9983">10605 765 31 0,'48'-23'39'15,"-19"7"2"-15,-10 20-2 0,-23 25-19 16,-36-14-9-16,7 28-1 16,-37-13-4-16,-1 13-2 15,-15-3-3-15,6 0-1 16,13-1-1-16,17-1 1 0,33 4-1 15,32 2 0 1,31 4 0-16,34 4 1 16,20 6-1-16,11 5 2 0,7-1-1 15,-15-5-2-15,-11 1-4 32,-46-14-28-32,-17-13-4 0,-22-3-1 15,-28-18-1-15</inkml:trace>
  <inkml:trace contextRef="#ctx0" brushRef="#br0" timeOffset="1543.7169">10133 1477 42 0,'-13'44'37'0,"13"0"3"16,36 6-2-16,29 12-25 15,-13-22-2-15,34 14-3 16,-12-22-5-16,12-12-6 15,10-1-29-15,-14-4-5 0,-19-17-3 16,-2-7 1-16</inkml:trace>
  <inkml:trace contextRef="#ctx0" brushRef="#br0" timeOffset="2008.2223">11588 1160 58 0,'-2'52'41'0,"4"25"-1"16,-2 7 0-16,0-3-35 0,21 19-1 15,-17-23 1 1,15-4-1-16,-13-16-2 16,9-9 0-16,-11-23 0 15,-4-25 0-15,4 21 0 0,-4-21 0 16,-23-34 0-16,6-5 0 0,-4-24-1 15,5-14 0-15,1-27-1 16,11-28 0-16,12-14-1 31,17 0 0-31,19 8 0 0,11 17 0 16,14 25 1-16,4 31-1 16,-4 40 0-16,-6 50 1 0,-19 34 1 15,-21 24-1 1,-25 15 0-16,-17 5 1 0,-12-1-1 15,-7-8 0 1,9-11 0-16,4-16 0 16,31-17-1-16,23-16 1 0,34-14-2 15,21-9 1-15,15-3-2 0,5-18-2 16,22 16-15-16,-23-23-21 16,-13-12 2-16,-8-4-4 15,-30-13 3-15</inkml:trace>
  <inkml:trace contextRef="#ctx0" brushRef="#br0" timeOffset="2376.7477">12917 703 39 0,'0'0'38'0,"6"46"3"16,-6 20-2-16,0 35-23 15,-2-14-7-15,19 32-1 16,-17-4-2-16,6 12-2 0,-8-16-1 15,2-19-2-15,-13-23 1 16,-1-17-2-16,-7-23 1 16,0-21-2-16,21-8 0 15,-19-56 0-15,29-7 0 16,13-20 0-16,23-17-1 16,13-13 1-16,17-2 0 31,5 3 0-31,3 13 2 0,-8 16-1 15,-18 18 1-15,-14 32 1 16,-21 35-1-16,-12 35 1 16,-26 20 0-16,-6 18-1 15,-4 6 0-15,6 11 0 16,7 6-2-16,5-2-3 16,16-4-2-16,-3-27-5 0,36-5-28 15,0-12-1-15,6-14-2 0,11-15 2 16</inkml:trace>
  <inkml:trace contextRef="#ctx0" brushRef="#br0" timeOffset="2638.0904">14719 792 53 0,'21'-50'42'16,"-21"50"-2"-16,-65 11 1 15,4 24-32-15,11 49-3 16,0 5-3-1,29 24 0-15,25 12-1 16,27 1-1-16,22-9 0 16,12-13 1-16,-2-16 0 0,-17-11 0 15,-27-19 0-15,-30-8-1 16,-33-23 0-16,-23-6-1 16,-21-6-2-16,-21-21-5 15,21-1-33-15,2-7 0 16,13-18-4-16,29 1 2 15</inkml:trace>
  <inkml:trace contextRef="#ctx0" brushRef="#br0" timeOffset="9465.0823">2619 3948 37 0,'-7'-48'37'16,"14"23"0"-16,-14 4-1 16,7 21-24-16,-8 34-4 0,-7 14-2 15,11 35-2-15,-4 17-1 16,-1 28-1-16,-3 14 0 15,3 14 1-15,1-6-2 16,4-8 0-16,10-10-3 16,-2-28-20-16,11-16-13 15,18-13-2 1,-5-31-2-16,16-13 1 0</inkml:trace>
  <inkml:trace contextRef="#ctx0" brushRef="#br0" timeOffset="9684.7198">3126 3883 39 0,'0'19'37'16,"15"46"0"-16,-15 12 0 0,0 17-29 15,18 31 0-15,-22-6 2 16,19 21-3-16,-23-4-3 15,8 4-3-15,0 2-10 16,-7-13-26-16,1-31-1 0,12-8-2 16,-6-30 1-16</inkml:trace>
  <inkml:trace contextRef="#ctx0" brushRef="#br0" timeOffset="10318.4792">3786 4251 13 0,'4'-27'35'16,"-10"-9"3"-16,6 36-3 15,11-23-17-15,-11 23-5 16,0 0-3-16,-30 23-1 0,22 29-5 16,-17 9-1-16,8 16-1 15,-6 11 0 1,8 6-1-16,5-2 2 0,10-7-2 15,14-16-1-15,16-19 1 16,14-23 0-16,12-16 0 16,18-30 1-1,3-12 0-15,-1-22 0 16,-3-1 1-16,-14-2-1 0,-3 8 0 16,-20 12-1-16,-19 24 0 15,-17 12 0-15,-9 44-1 16,1 8 0-16,2 12-1 15,14 7 0 1,42 2-8 0,28-4 0-16,6-33 1 15,25-128 20-15,-7-115-12 16,-9 134 0 0,-24-29 1-16,-21-25 0 15,-46-15 8-15,-42-11 0 16,-6 20-1-16,-21 118-20 0,-2 111 8 15,19-123-2-15,-5 15-24 16,32 35-9-16,23 29 0 16,19 15-1-16</inkml:trace>
  <inkml:trace contextRef="#ctx0" brushRef="#br0" timeOffset="10612.6433">5327 4656 45 0,'4'-27'36'0,"-4"27"1"16,0 0 0-16,-2 31-25 16,-11 38-5-16,-16 14-3 0,8 26-1 15,-8 3-2-15,6 22 1 16,2 2-1-16,19-7-1 0,4-20 1 31,19-20 0-31,6-24 1 16,17-17-2-16,8-19 2 15,7-20-3-15,-2-22-1 0,-16-27-6 16,3-10-26-16,-25-6-3 16,-33-17-2-16,-9 2 1 15</inkml:trace>
  <inkml:trace contextRef="#ctx0" brushRef="#br0" timeOffset="10760.1482">4937 5138 10 0,'0'0'33'15,"21"19"0"-15,17-34 3 16,45-18-21-16,22 14-5 16,-2-15 0-16,12-1-15 0,-20-13-24 15,16 27-4-15,-34-8 0 16,-1 31-1-16</inkml:trace>
  <inkml:trace contextRef="#ctx0" brushRef="#br0" timeOffset="10938.318">5893 5284 35 0,'88'-27'34'15,"27"14"-1"-15,-14-3-11 16,-1-7-6-1,-1 12-4-15,-26-3-8 0,-16 3-11 16,-30 1-24-16,-27 10-4 16,0 0 2-16,-34-2-2 15</inkml:trace>
  <inkml:trace contextRef="#ctx0" brushRef="#br0" timeOffset="11081.0263">6199 4988 23 0,'-7'31'32'0,"-11"2"3"0,18 30-2 15,8 12-20-15,-14-6-5 16,14 23-1-16,0-13-12 16,11-2-23-16,-8-31-4 15,18 4-2-15,-14-29 2 16</inkml:trace>
  <inkml:trace contextRef="#ctx0" brushRef="#br0" timeOffset="11270.6972">6620 5200 34 0,'31'19'36'15,"-12"4"3"-15,4 21-2 16,-12 31-21-16,-11-27-4 0,17 19-5 16,-17-15-4-16,2-4-6 15,8-6-28-15,-4-2-6 16,-8-13-1-16,9 6 1 15</inkml:trace>
  <inkml:trace contextRef="#ctx0" brushRef="#br0" timeOffset="12165.4512">7402 4564 29 0,'0'0'37'16,"-44"-23"0"-1,44 23-1-15,-27-2-21 0,27 2-3 0,0 0-4 16,23-23-3-16,27 19-3 16,9-5 0-16,18 3-1 15,7-2-2-15,0-7-12 0,-2 3-24 16,-1 10 0-16,-26-9-1 15,-7 11 1-15</inkml:trace>
  <inkml:trace contextRef="#ctx0" brushRef="#br0" timeOffset="12628.8441">8429 4149 36 0,'10'-23'38'16,"-10"23"0"-16,0 0 1 16,-29 10-27-16,21 34-1 15,-20-5-4-15,12 22-3 16,-7 2-1-16,4 10-1 16,4 0 0-16,13-6-1 0,8-11 1 0,13-14-2 15,10-19 1 1,15-17 0-16,5-17 0 0,3-12-1 15,-8-4 2-15,0 0-2 16,-8-2 1-16,-9 10 0 0,-27 19-1 16,21 4 0-16,-21 21 0 31,-2 9 0-31,2 5-1 16,10-1 1-16,7 2-1 0,17-7 1 15,12-14-1 1,6-11 2-16,5-16-1 0,-5-11 1 15,-4-21 1-15,-10-8-1 0,-15-18-1 16,-21-7 1 0,-25-7 0-16,-12 5 0 0,-9 2-2 15,-5 8 0-15,5 22-5 16,-6-3-10-16,21 31-24 16,29 15-1-16,0 0 0 15,10 35 0-15</inkml:trace>
  <inkml:trace contextRef="#ctx0" brushRef="#br0" timeOffset="13035.0975">9515 4336 54 0,'6'63'40'16,"-8"6"0"-16,0 19 0 15,6 12-34-15,-14-8 2 16,18 8-3-16,-6-15-3 15,13-5-1-15,4-22 0 16,6-12 1-16,0-21-1 16,6-19 1-16,-8-22 0 15,5-16 1-15,-20-18-1 0,-10-6 0 16,-23-9 1-16,-15 3-2 16,-19 7 0-16,-8 13-1 15,-8 11 0-15,5 21-2 16,16 18 1-16,25 11 0 15,31 10-1-15,31 0 1 0,36 5 0 16,9-3-1 0,14 0 1-16,-4-4 1 15,-6 3-1-15,-19 1 1 16,-23 0 0-16,-28 5 0 0,-24-3 0 16,-13-2 0-16,-3 3-3 15,-7-17-3-15,26 3-27 16,9-20-6-16,0 0-1 15,23 3 0-15</inkml:trace>
  <inkml:trace contextRef="#ctx0" brushRef="#br0" timeOffset="13317.1842">10504 3883 53 0,'-19'-18'40'16,"19"18"-2"-16,-23 31 2 16,8 9-31-16,24 43-2 15,-5 11-2-15,11 29-3 16,-5 9 1-16,11 14-2 15,-2-4 0-15,-4-21-6 16,16 2-12-16,-10-33-23 0,-6-28 1 16,6-20-1-16,-21-42 0 15</inkml:trace>
  <inkml:trace contextRef="#ctx0" brushRef="#br0" timeOffset="13535.9104">10930 4011 51 0,'-3'21'40'0,"3"41"0"15,-8 18 1-15,-11 9-33 16,23 28 0-16,-14-8-2 16,16 8-1-16,-2-15-3 15,7-10-2-15,4-9-6 0,-15-35-18 16,4-6-15-16,6-11-1 15,-10-31 0-15,0 0-1 16</inkml:trace>
  <inkml:trace contextRef="#ctx0" brushRef="#br0" timeOffset="13977.5358">11726 3564 46 0,'0'0'39'0,"0"0"-1"16,-2-19 0-16,-34 3-25 16,13 18-4-16,-14-17-3 15,7 5-3 1,-5-9 0-16,7-2 0 0,7-8-1 15,11 2 0-15,6-3-1 16,10 5 0-16,9 7-2 16,6 3 1-16,2 17-1 0,-2 19 1 15,-5 23-1 1,-3 18 1-16,-19 22-1 16,-9 12 2-16,-14 8-1 0,-11 7 1 15,-4-7-1-15,0-10 0 16,8-12 0-16,15-18 1 15,21-20-2-15,30-13 1 16,20-14 0-16,11-11 0 16,16-6-1-16,-1-10-2 15,3 6-4-15,-18-15-28 0,4 2-4 16,-15 1-2-16,-12-3 2 16</inkml:trace>
  <inkml:trace contextRef="#ctx0" brushRef="#br0" timeOffset="14307.2258">13082 4182 62 0,'0'0'39'15,"-21"19"1"-15,-16-23-9 16,-7 26-24-16,-28-11 0 15,3 10-4-15,-11 2-1 16,9 4-1-16,6-6 0 16,19 4 1-16,27 4 0 15,25 4-2-15,32 9 2 0,19 6-2 16,10 4 1 0,17 9 0-1,0 6 0-15,-1-3-1 16,-13 3 0-16,-12-8-1 15,-16-1-3-15,-27-27-12 16,-7-1-23-16,-14-12 0 16,-11-16-2-16,-6-8 1 15</inkml:trace>
  <inkml:trace contextRef="#ctx0" brushRef="#br0" timeOffset="14480.9416">12514 4800 44 0,'-6'46'39'16,"33"12"1"-16,15-2-2 16,10-10-25-16,30 19-3 15,-17-25-2-15,13 1-3 16,-13-9-6-16,-17-18-25 16,-12-3-13-16,-7 5-1 0,-29-16 0 0</inkml:trace>
  <inkml:trace contextRef="#ctx0" brushRef="#br0" timeOffset="15860.218">14443 4551 11 0,'-42'-4'33'16,"23"17"2"-16,19-13 2 16,0 0-15-16,33-2-7 15,22-15-5-15,41 11-2 16,3-13-2-16,20 13 0 15,-6-13-1-15,1 10-1 16,-22-1-2-16,-13 8-1 0,-26 4 0 16,-26 0-3-16,-27-2-4 15,0 0-14-15,0 0-18 16,-4 23-1-16,4-23-2 16,0 0 1-16</inkml:trace>
  <inkml:trace contextRef="#ctx0" brushRef="#br0" timeOffset="16347.225">16122 4253 17 0,'41'8'36'16,"-41"-8"1"-16,0 0-6 15,0 0-15-15,-52-14-3 16,8 16-4-16,-27-9-5 15,12 5-2-15,-8-6 0 16,15 0 1-16,3-13-1 16,26-6 0-16,11-9-1 15,18-6 0-15,15-8 1 16,10 2-2-16,5 2 0 16,8 9 0-16,6 14 0 15,1 23 1-15,-9 29 0 16,-11 32 0-16,-16 26 1 15,-17 24 1-15,-24 16-1 16,-11 15 0-16,-22 8 0 16,-23-1 0-16,-18-16-1 15,-9-16 0-15,4-23-1 16,4-23 0-16,13-29-1 0,17-30 1 16,25-37 1-16,31-25-2 15,32-17 1-15,27-2-1 0,25 5 2 16,15 12-2-16,10 14 1 15,7 28 0-15,-3 24-1 16,-5 24 1-16,-12 14 0 16,-1 4 0-16,0 5-3 15,-9-22-9-15,9 1-26 0,3-7-1 16,-5-16-1-16,10-8 1 16</inkml:trace>
  <inkml:trace contextRef="#ctx0" brushRef="#br0" timeOffset="17274.4655">17589 4222 16 0,'0'0'33'0,"12"-28"3"15,-12 8-15-15,0 20 0 16,5-38-6-16,-5 38-6 15,8-31-2-15,-8 31-1 16,8-27-2-16,-8 27 0 16,2-19-1-16,-2 19-2 31,0 0 1-31,0 0-1 0,0-19-1 16,0 19 1-16,0 0-1 15,0 0 1-15,0 0-1 16,0 0 0-16,0 0 0 15,-21 31 1-15,5 13-1 16,1 10 1-16,-6 13 1 16,6 10-2-16,-1 5 2 15,3 3-1-15,11-7 0 16,12-12 0-16,16-16 1 16,5-12-2-16,11-19 1 15,8-15 0-15,5-17 0 16,8-12 0-16,-9-16 0 0,3-16 0 15,-13-5-1-15,-7 1 1 16,-9 5-1-16,-7 8 0 0,-11 21-2 16,-10 27 2-16,0 0 1 15,15 52-1-15,-3 8 1 0,5 11-2 16,12 7 1-16,13-1 1 16,9-10 0-16,3-13-1 15,7-19 0-15,0-16 0 16,-3-27 1-16,-5-19 0 15,-5-21 0-15,-12-15-1 16,-11-25 0-16,-10-14 1 31,-15-11-1-31,-11-6 0 0,-14 5 0 0,-4 9 0 0,-9 20-1 16,-2 14 0 0,0 39-3-16,-4 14-7 0,23 39-28 15,4 20-2-15,1 18 0 16,16 22 1-16</inkml:trace>
  <inkml:trace contextRef="#ctx0" brushRef="#br0" timeOffset="17557.603">19113 4541 58 0,'23'-21'41'0,"-9"2"-2"15,-14 19 1 1,15 19-33-16,-34 14-1 16,2 26-1-16,-14 18-4 15,2 17 0-15,-3 8-1 0,13 11 0 16,11-2 0-16,16-9 0 31,15-21 0-31,17-14 0 16,13-23-1-16,3-19 1 15,-1-15-1-15,-7-22-4 16,0-9-28-16,-27-17-6 0,-25-14-1 16,-15-2 1-16</inkml:trace>
  <inkml:trace contextRef="#ctx0" brushRef="#br0" timeOffset="17714.0028">18733 4925 25 0,'59'-10'36'16,"4"-13"2"-16,21 8-3 16,4 0-24-16,-4-8-14 15,6 11-26-15,-25-15-4 16,6 20-2-16,-25-1-1 16</inkml:trace>
  <inkml:trace contextRef="#ctx0" brushRef="#br0" timeOffset="17885.8769">19471 5050 17 0,'44'36'37'0,"-4"-32"2"15,14-2-1-15,11 6-16 16,-12-27-5-16,18 19-8 16,-25-10-5-16,2 2-4 15,-8 8-27-15,-19-2-9 16,-21 2-3-16,0 0 0 15</inkml:trace>
  <inkml:trace contextRef="#ctx0" brushRef="#br0" timeOffset="18067.0593">19674 4860 45 0,'-8'48'38'0,"-11"4"1"16,15 15-2-16,6 10-29 15,-8-10 0-15,18 6-3 0,-3-6-5 16,5-19-7-16,18-4-21 16,1-11-10-16,-8-16 1 15,9-2-1-15</inkml:trace>
  <inkml:trace contextRef="#ctx0" brushRef="#br0" timeOffset="18254.5662">20110 4902 48 0,'19'33'40'16,"-19"26"-1"-16,4 16 0 16,11 13-29-16,-19-15-3 15,14 10-1-15,-5-22-3 16,1-13-4-16,13-2-7 16,-19-23-27-16,0-23-3 15,0 0-2-15,0 0 1 16</inkml:trace>
  <inkml:trace contextRef="#ctx0" brushRef="#br0" timeOffset="18473.3161">19993 4530 32 0,'0'0'37'0,"25"11"1"15,28-11 0-15,20 2-27 16,-10-23 0-16,25 17-1 16,-15-13-6-16,1 3-6 15,-1 5-28-15,-14 5-6 16,-32-6-3-16,-10 12 1 0</inkml:trace>
  <inkml:trace contextRef="#ctx0" brushRef="#br0" timeOffset="18977.8454">20986 4067 49 0,'0'0'39'15,"0"0"0"-15,-18 42-2 16,41 4-28-16,-32 6-2 15,16 21-2-15,-10 2-2 16,6 13 0-16,-1-3 0 16,10-3-1-16,1-13 0 15,8-15-1-15,4-19 0 16,8-18-1-16,7-21 1 16,4-21 0-16,7-17 0 0,-5-6-1 15,-6 0 1-15,-5 4 0 16,-10 11-1-1,-25 33 0-15,19-6 0 16,-23 37-1-16,-2 15 0 0,4 10 0 16,8 7 0-16,4-3 0 15,11-3 1-15,15-13-1 16,2-17 1-16,10-15 0 0,-2-14 1 16,2-17-1-1,-8-20 1-15,-4-13 0 0,-9-22-1 16,-10-11 1-16,-11-11-1 15,-12-4 0-15,-9 0 0 32,-8 8-1-32,0 17-3 0,-11 4-3 0,26 35-23 15,-9 17-10-15,17 19-1 16,0 0 0-16</inkml:trace>
  <inkml:trace contextRef="#ctx0" brushRef="#br0" timeOffset="19391.7926">22202 4545 43 0,'13'48'39'15,"-11"17"2"-15,-10 2-3 16,-7-9-26-16,6 34-4 16,-18-13-1-16,19 5-3 31,2-15-3-31,10-11 0 15,6-18 0-15,5-11 0 16,12-21 0-16,5-12 0 16,-3-21 1-16,2-11-1 15,-12-18 1-15,-10-2 0 16,-18-5-1-16,-5 5 0 0,-22 8 0 16,-2 10-1-16,-6 18-1 15,4 17 1-15,9 22-2 16,16 8 1-16,19 13-1 15,11 2 1-15,17 4-1 16,9-5 2-16,3 3-1 16,-2-8 1-16,-6-5 0 15,-7-2 0-15,-12-6 0 16,-8-2 1-16,-9-21 0 16,0 25-2-16,0-25-3 0,0 0-23 15,0 0-11-15,29-6-2 16,-10-5-1-16</inkml:trace>
  <inkml:trace contextRef="#ctx0" brushRef="#br0" timeOffset="20196.84">22651 4023 31 0,'0'0'38'0,"0"0"0"16,0 0 0-16,19 32-24 15,35 49-1-15,-8 15-5 16,11 40-2-16,-17 18-1 15,-1 28 0-15,-24 8-3 16,-25-5-4-16,-9-11-32 16,-36-20-5-1,-18-35-2-15,-7-21 0 16</inkml:trace>
  <inkml:trace contextRef="#ctx0" brushRef="#br0" timeOffset="20741.9626">17096 3998 31 0,'9'-39'39'0,"-9"39"-1"16,0 0 1-16,-53 66-23 0,20 47-5 31,-20 29-5-31,11 35-3 16,11 20 0-16,18 18 0 15,38-5-3-15,45-22-3 0,68-15-13 0,28-43-23 16,33-45 0-16,33-30-2 16,22-43 2-16</inkml:trace>
  <inkml:trace contextRef="#ctx0" brushRef="#br0" timeOffset="21158.401">22896 3170 28 0,'-23'-15'33'16,"46"13"2"0,21 4-13-16,13-17-5 15,39 18-7-15,13-18-1 16,34 15-1-16,-5-13-2 16,11 11 0-16,-26-6-2 0,-12 6-1 15,-22 2-3-15,-31 0-6 0,-22 14-22 16,-36-14-9-16,-34 21-3 15,-6-8 2-15</inkml:trace>
  <inkml:trace contextRef="#ctx0" brushRef="#br0" timeOffset="21316.9131">23531 3203 11 0,'-29'50'36'16,"-9"6"0"-16,17 28 2 0,-2 16-18 15,-2-6-9-15,23 17-2 16,-7-11-4-16,20-2-3 15,6-10-10-15,-3-13-27 16,3-31-1-16,8-3-2 16,-10-20 1-16</inkml:trace>
  <inkml:trace contextRef="#ctx0" brushRef="#br0" timeOffset="21880.7739">24523 3783 37 0,'-7'-25'40'16,"-9"-2"2"-16,-12 25-2 15,-18 48-24-15,-25-6-7 16,12 47-2-16,-16 16-2 15,1 28-2 1,5 23-1-16,15 22 0 16,24-1-1-16,32-8 0 0,34-17 0 15,29-16-1-15,19-17-2 16,10-34-5-16,19-12-31 16,-16-21-3-16,-22-25 0 15,-10-8-1-15</inkml:trace>
  <inkml:trace contextRef="#ctx0" brushRef="#br0" timeOffset="26256.7644">24975 4432 11 0,'-6'-35'35'0,"6"35"0"16,6-36 2-16,-16 13-17 15,10 23-6-15,0 0-4 0,19 7-1 16,-19-7-4-16,-15 41-1 15,0-11 1 1,7 14-3-16,-7 6 1 16,5 14-1-16,-1-1-1 15,7 4-1-15,13-9 0 0,5-1 1 16,11-14-1 0,5-13 0-16,10-18 1 0,8-18 0 15,0-19 0-15,-2-9 0 0,-4-7 1 16,-4-1-1-16,-11 2 0 15,-4 7-1-15,-10 14 0 16,-13 19 1-16,-5 27-2 16,-1 15 2-16,2 12-2 15,6 7 1-15,6 3-1 16,15 1 1-16,11-11 0 0,12-12 0 16,13-19 0-16,10-17 0 15,-4-22 1-15,-4-16 0 16,-13-18 0-16,-15-17 0 15,-18-14 1-15,-19-9-2 16,-23-4 0-16,-17 0 1 16,-9 9-2-1,-3 10 0-15,3 14-2 0,-1 15-3 16,31 44-7-16,6 11-26 16,19 11-1-16,25 16-2 15,15 8 2-15</inkml:trace>
  <inkml:trace contextRef="#ctx0" brushRef="#br0" timeOffset="26693.5694">26072 4812 48 0,'0'34'40'0,"0"18"-1"15,-11 13 0 1,-16-3-29-16,16 28 0 15,-18-15-5-15,16 6-3 0,-1-8-1 32,14-14 0-32,8-19-1 0,15-11 1 15,7-17 0-15,5-12 0 16,3-16 1-16,-2-12-1 16,-7-15 1-16,-14-10 0 0,-15-7-1 15,-15 6 0-15,-10 8 0 16,-17 10-1-16,-11 17 0 15,-5 19-1-15,5 21 1 16,11 13-1-16,24 12 0 16,18-2 0-16,27 1 0 15,17-9 1-15,14-7 0 16,16-6-1-16,-3-4 1 0,-10-2 1 16,-11 3-1-16,-23 5 0 15,-18 3 0-15,-15 1 0 16,-9 2 0-16,-8-4-2 15,2 2-2-15,-2-14-3 16,29 8-7-16,-6-23-15 0,17-6-9 16,21 0-3-16,4-7 2 15</inkml:trace>
  <inkml:trace contextRef="#ctx0" brushRef="#br0" timeOffset="26949.8889">26570 4664 39 0,'-27'6'39'16,"27"-6"0"-16,46-4 0 15,42 8-24-15,2-20-8 16,22 14 0-16,-8-7-3 16,-1-1-6-16,-9 18-11 15,-24-6-25-15,-33-6-1 0,-20 8-1 0,-17-4 1 16</inkml:trace>
  <inkml:trace contextRef="#ctx0" brushRef="#br0" timeOffset="27578.0033">27382 4443 24 0,'0'0'37'16,"10"-23"1"-16,-10 2-12 15,0 21-2-15,6-35-8 0,-6 35-4 16,0 0-5 0,0 0-1-16,0 0-2 15,0 35-1-15,-12 0 0 16,8 20-2-16,-7 1 1 15,3 7-1-15,1 3 1 0,7-1-2 16,0-6 0-16,11-11 0 16,-1-15 0-16,16-14 1 15,-1-15-1-15,6-10 1 16,3-17 0-16,-3-2 0 0,-6-4-1 16,0 3 1-16,-6 6-1 15,-19 20 1-15,0 0-2 16,19 6 2-16,-19 23-2 15,6 11 1 1,7 1 0-16,8 3 0 0,4 0 0 16,17-6 0-16,4-9 0 15,4-12 0-15,1-11 1 0,-7-17-1 16,-6-14 1-16,-9-16 0 16,-10-16 0-16,-17-14-1 0,-11-10 1 31,-11-3-1-31,-4 1-1 15,-7-1 1-15,2 14-2 0,-1 9 0 16,16 30-1-16,-1 4-8 16,15 27-29-16,23 14 0 15,-8 5-2-15,4 14 1 16</inkml:trace>
  <inkml:trace contextRef="#ctx0" brushRef="#br0" timeOffset="27890.503">28419 4754 61 0,'11'-23'41'0,"-11"23"0"16,0 0-1-16,-9 23-31 15,9 29-2-15,-17 9-2 16,3 20-3-16,-7 15-1 15,4 15 0-15,-2 8 0 16,13-3 0-16,10-9-1 16,17-22-1-16,13-18 1 15,10-19 0-15,12-17-1 16,1-20-1-16,2-11-3 16,-28-31-24-16,-8-3-12 0,-13-10 0 15,-28-8-1 1</inkml:trace>
  <inkml:trace contextRef="#ctx0" brushRef="#br0" timeOffset="28062.3782">28142 5284 46 0,'0'0'40'0,"0"0"0"16,53-15-2-16,3 15-25 15,-5-21-4-15,24 13-3 16,3-4-5-16,-3-7-7 15,11 15-20-15,-15-7-12 16,-24-3-2-16,-10 3 0 16</inkml:trace>
  <inkml:trace contextRef="#ctx0" brushRef="#br0" timeOffset="28296.7542">28922 4825 47 0,'0'0'41'15,"-4"23"-1"-15,40-7 0 16,37 7-27-16,0-16-5 16,30 9-2-16,0-14-2 15,18 3-2-15,-14-7-1 16,-17-9-2-16,-14 11-3 0,-41-25-12 15,-35 25-24-15,15-21 0 16,-36 7-2-16,-10 1 1 16</inkml:trace>
  <inkml:trace contextRef="#ctx0" brushRef="#br0" timeOffset="28468.6333">29381 4593 33 0,'-14'33'40'15,"7"24"1"-15,1 14-1 16,6-11-17-16,13 38-13 16,-20-10-4-16,11 0-7 0,11-3-27 15,-9-10-11 1,-10-10-1-16,8-11-1 0</inkml:trace>
  <inkml:trace contextRef="#ctx0" brushRef="#br0" timeOffset="28983.2976">30021 4927 42 0,'0'0'39'15,"10"-33"2"-15,-2 8-2 16,9 2-25-16,-13-32-4 0,19 18-4 15,-12-13-3-15,10 6-1 16,6 0-1-16,2 15-1 16,7 10 0-16,4 15 0 15,4 14 0-15,0 28 1 16,0 18-1-16,-8 19 0 16,-9 15 0-16,-12 4 1 15,-13 2-1-15,-11-4 1 0,-12-11 0 16,2-18 0-16,-6-15 0 15,4-23 0-15,21-25 1 16,-19-15-1-16,24-24 0 16,16-14 0-16,6-15 0 15,13-18 0-15,8-8 0 16,11 0-1-16,-1 11 0 31,-1 12 0-31,-7 25 0 0,-4 35 0 16,-14 32 0-16,-11 38 0 15,-17 26-1-15,-15 20 1 16,-3 12 0-16,-3 4 1 16,2-5-1-16,3-13-1 15,12-14-3-15,4-32-6 0,36-7-29 16,0-17-2-16,6-16-3 16,10-13 2-16</inkml:trace>
  <inkml:trace contextRef="#ctx0" brushRef="#br0" timeOffset="29505.3439">31758 5013 41 0,'-14'-38'40'0,"-1"-4"2"15,0 1-1-15,-4-16-25 0,9 28-6 16,-20-17-2-1,5 23-4-15,-19 8-2 0,-4 18 0 16,-4 15-2-16,1 18 1 16,5 16-2-16,17 9 1 15,23 3-1-15,16 1 1 16,26-11 0-16,20-12 0 16,9-15 0-16,5-19 0 15,-6-20 0-15,-5-13 1 16,-19-17-1-16,-11-4 0 0,-18 4 1 15,-5 5-1-15,-6 37 1 16,0 0-1-16,-15 27 0 16,7 36 1-16,-5 28-1 0,-1 20 1 31,-7 10 0-31,-4 6 0 16,-13-5-1-16,-4-16 0 15,-15-18 1-15,5-17-2 0,-5-25 1 16,-1-17 0-16,12-21 0 15,4-18-1-15,21-20 1 16,14-15-1-16,22-22 1 0,12-6 0 16,17-7 0-16,15 5 0 15,6 4-1-15,-6 7-1 16,8 18-4-16,-21-7-5 16,11 31-26-16,-22 7-4 0,-10 2-1 15,1 9 0-15</inkml:trace>
  <inkml:trace contextRef="#ctx0" brushRef="#br0" timeOffset="29807.8802">32150 5286 52 0,'23'-21'41'16,"-4"-2"1"-16,-4 2-7 15,10 28-21-15,-25-7-1 16,-17 33-6-16,-12 19-1 16,2 17-4-16,-13 12 1 15,6 11-2-15,-8 6 0 16,11 0 0-16,10-10-1 16,10-9 0-16,16-20 0 0,9-13 0 31,1-15-1-31,12-16-1 15,0-9-2-15,-16-27-8 0,12-4-29 16,-25-8-1-16,-15-9-1 16,-12-2 1-16</inkml:trace>
  <inkml:trace contextRef="#ctx0" brushRef="#br0" timeOffset="29964.5252">31777 5791 39 0,'25'0'39'15,"23"-4"3"-15,5-13-3 16,-3-12-21-16,30 14-7 0,-15-12-6 16,4-4-7-16,11 14-25 15,-9-4-12-15,-15 1 0 0,-1 7-3 16</inkml:trace>
  <inkml:trace contextRef="#ctx0" brushRef="#br0" timeOffset="30261.3949">32582 4313 22 0,'0'0'37'0,"0"0"3"15,0 0 2-15,42 55-21 16,-11-1-7-16,32 52-2 0,-15 9-3 0,15 44-1 16,-31 12-2-16,-7 23-3 15,-31 4-1-15,-22-1 0 16,-16-14-3-16,-23-28-5 0,4-13-30 16,-18-28-8-16,-7-36 1 15,8-22-2-15</inkml:trace>
  <inkml:trace contextRef="#ctx0" brushRef="#br0" timeOffset="36980.2211">13237 6826 23 0,'28'-6'32'15,"-28"6"-1"-15,23-8-6 16,-23 8-3-16,0 0-7 31,23 10-2-31,-40-12-2 16,17 2-3-16,-50 23-3 15,6-4 0-15,-21 0-1 0,-9 4-3 16,-10 2 1-16,-6-2-2 16,9-3 1-16,7-1-1 15,18 2 0-15,22 0-1 0,24-2 0 16,20 0 0-16,24 6 0 16,16 0 0-16,15 6 0 15,8 2 1-15,9 3 0 31,4 1 0-31,0 5 0 0,0 4 0 0,-9 0 0 16,-1 2 0-16,-7 2-1 16,-12-10-3-16,-5 6-2 15,-25-28-8-15,11 3-17 0,-21-17-7 16,-17-4-2 0,-17-23 1-16</inkml:trace>
  <inkml:trace contextRef="#ctx0" brushRef="#br0" timeOffset="37183.3807">12720 7308 34 0,'0'28'38'0,"6"-1"1"16,38 29-1 0,6 23-24-16,7-8-5 0,29 25 0 15,-9-16-3-15,18 12-1 16,-9-19-3-16,2-7-2 15,-15-11-2-15,-21-28-9 16,-10-4-28-16,-4-5 0 16,-38-18-1-16,27 7-1 15</inkml:trace>
  <inkml:trace contextRef="#ctx0" brushRef="#br0" timeOffset="38199.3824">15832 7394 9 0,'0'0'35'16,"-10"19"-1"-16,-24-7 2 15,1-1-18-15,-13 22-11 0,-17-14-1 16,10 8-1-16,-12-16 0 16,15 1-1-16,0-18-1 31,12-5 1-31,7-18 1 0,18-2-2 15,7-17-1 1,16-6 0-16,5-7-1 0,8-10 0 16,8-4-1-16,11 6 1 15,-4 6 0-15,6 18 0 0,-6 17 1 16,-3 30 0-16,-12 21 0 16,-8 38-1-16,-23 20 2 31,-9 26-1-31,-25 12 0 0,-12 8-2 15,-24-4 0-15,-23-6 0 16,-12-13-1-16,-8-20 0 0,5-15 0 16,9-25 1-16,17-17-1 15,15-21 0-15,25-21 1 0,37-12 0 32,32-2 0-32,27 0 0 15,27 4 0-15,11 8 0 16,15 13-1-16,3 12 1 0,3 17 0 15,-2 7-2-15,0 7-3 16,-15-18-14-16,-2 2-19 16,4-4-2-16,-11-17 0 15,9-4 0-15</inkml:trace>
  <inkml:trace contextRef="#ctx0" brushRef="#br0" timeOffset="38569.9125">16773 7085 26 0,'2'-35'40'0,"-4"-1"1"16,2 13-1-16,0 23-22 16,0 0-3-16,5 42-6 15,-14 4-4-15,13 29-3 0,-2 15-1 16,1 16 0-16,1 9-2 15,-2-6 0-15,4 1-5 16,-8-22-3-16,25 4-16 16,-12-28-15-16,-1-16-1 0,9-16 1 0</inkml:trace>
  <inkml:trace contextRef="#ctx0" brushRef="#br0" timeOffset="38804.2841">17163 6935 40 0,'0'0'38'16,"15"27"4"-16,-15 23-3 0,-13 13-26 16,24 31-7-16,-15 0 1 15,16 20-3-15,-10-7-4 16,-2-7-3-16,13 6-10 15,-11-20-27-15,-4-17 0 0,4-13-1 16,-4-22 1-16</inkml:trace>
  <inkml:trace contextRef="#ctx0" brushRef="#br0" timeOffset="39536.0869">17616 7315 24 0,'13'-29'38'16,"5"10"2"15,-11 0-1-31,-22-4-24 16,15 23-3-16,0 0-1 0,-25 46-5 15,-2-11-3-15,10 15-2 16,-4 13 0-16,6 8-1 0,1 8 0 16,9-1-1-16,18-7 1 15,8-11-1-15,10-10 1 16,9-14-1-1,4-18 1-15,0-11 0 16,2-18 1-16,-4-3-1 16,-6-7 1-16,-9 2-1 0,-6 0 1 15,-21 19-1-15,21-14 0 16,-21 14-1-16,19 20 1 16,-2 1-1-16,6 4 1 15,10-4-1-15,11-2 0 16,9-2 1-16,3-9 0 15,-1-8 0-15,-5-10 1 0,-6-11 0 16,-17-13 0-16,-10-14 0 16,-23-10 0-16,-17-11 0 15,-13-8 0-15,-8-9-1 16,-6 3 1-16,-9 6-1 16,13 14-1-16,2 13-1 15,25 27-3-15,19 23-6 0,0 0-30 16,36 44 2-16,-7 12-3 15,7 23 2-15</inkml:trace>
  <inkml:trace contextRef="#ctx0" brushRef="#br0" timeOffset="39810.7108">18421 7576 15 0,'29'-19'36'16,"-29"19"3"-16,27 14-2 16,-20 43-21-16,-26-7-4 15,15 33-2-15,-21-3-3 16,16 14-2-16,-8-3-2 16,13-3-1-16,8-17 0 15,13-10-2-15,19-13 1 16,8-11 0-16,8-12 0 0,3-12-1 15,-1-11-1 1,-6-23-4-16,3-8-30 0,-26-5-4 16,-27-14-1-16,-13 5 0 15</inkml:trace>
  <inkml:trace contextRef="#ctx0" brushRef="#br0" timeOffset="39983.2816">18245 8020 5 0,'0'0'35'0,"21"-12"1"16,23 5-1-16,0-5-16 16,12-9-14-16,9 11-32 15,-12-26-4-15,18 24-4 16,-25-9 1-16</inkml:trace>
  <inkml:trace contextRef="#ctx0" brushRef="#br0" timeOffset="40155.1569">19085 8185 27 0,'61'4'38'15,"0"-12"3"-15,4 4-3 16,-8 8-18-16,-18-25-9 16,18 13-8-16,-19 3-11 15,-11-3-30-15,-27 8 0 16,2-23-2-16,-23 11 1 15</inkml:trace>
  <inkml:trace contextRef="#ctx0" brushRef="#br0" timeOffset="40330.2415">19312 8006 44 0,'-9'23'41'0,"5"16"-2"0,-6 5 1 16,1 2-29-16,18 19-4 15,-11-13-2-15,12 0-4 16,5-4-3-16,-9-19-8 16,23-4-28-16,-8-6 0 15,-21-19-3-15,36 13 2 16</inkml:trace>
  <inkml:trace contextRef="#ctx0" brushRef="#br0" timeOffset="40517.9409">19588 8091 38 0,'0'0'40'16,"13"48"2"-16,-15 2-2 15,-2 0-24-15,12 25-8 0,-12-14-1 16,8 4-5-16,7-13-2 16,-9-15-5-16,19-12-34 15,-19 1 0-15,-2-26-3 0,8 20 2 16</inkml:trace>
  <inkml:trace contextRef="#ctx0" brushRef="#br0" timeOffset="41139.4449">19850 7644 24 0,'-31'-4'35'16,"31"4"2"-16,-23 11-3 0,23-11-20 31,38-4-3-31,1-7-4 0,35 11-3 0,3-6 0 32,14 6-1-32,3 0-3 15,-8-11-8-15,2-1-28 0,-15 16-1 16,-29-10-2-16,-2 14 1 15</inkml:trace>
  <inkml:trace contextRef="#ctx0" brushRef="#br0" timeOffset="41638.3885">20961 7288 43 0,'0'0'40'0,"7"-25"0"15,-7 25 0 1,-21 50-27-16,-2-17-7 16,12 25 0-16,-14 3-3 15,8 12-2-15,-2 2 0 16,11-2 0-16,6-10-2 0,4-9 1 16,19-16 0-16,8-15 0 15,9-23 0-15,6-15 0 16,6-14 1-16,1-2-1 15,-9-3 1-15,-5 3 0 0,-9 8 0 32,-28 23-1-32,23-4 0 0,-23 27 0 15,-5 12 0-15,10 5-1 16,7 2 0-16,7-1 1 16,15-7-1-16,5-7 1 15,10-13 0-15,1-9 0 16,2-14 1-16,-1-12-1 0,-12-16 1 15,-9-15 0-15,-11-15 0 16,-17-12-1-16,-13-13 2 31,-14-2-2-31,-8 0 1 16,-11 6-1-16,-3 17-1 0,-1 9-2 16,15 32-4-16,-7 5-13 15,21 29-22-15,17 17 2 16,10 6-2-16,22 11 1 15</inkml:trace>
  <inkml:trace contextRef="#ctx0" brushRef="#br0" timeOffset="42062.7812">21976 7459 48 0,'15'31'42'15,"-9"11"-2"-15,-12 14 1 16,-3 17-32-16,-16-6-1 15,10 16-2-15,-10-5-4 16,8-3 0-16,5-15-2 16,8-10 0-16,8-12 0 15,8-13 0-15,5-12 0 16,10-11 0-16,1-13 1 16,-3-10 0-16,-11-6 0 15,-1-4 0-15,-17-5 0 0,-13 5-1 16,-19 4 1-16,-8 6-2 15,-6 7 1-15,0 7-2 16,12 11 0-16,15 5 0 0,23-9 0 16,23 25 0-1,21-6 0-15,9-5 1 16,9 5 0-16,-1 2 1 0,-6-2 0 16,-11 4 0-16,-21-3 1 15,-15 6 0-15,-10-4 0 16,-8-1-1-16,-1 0-3 15,-8-12-2 1,21 14-7-16,-2-23-27 0,0 0 1 16,0 0-4-16,34-11 3 15</inkml:trace>
  <inkml:trace contextRef="#ctx0" brushRef="#br0" timeOffset="42379.5276">22777 7066 51 0,'-7'-35'40'16,"5"10"-1"-16,13 4-5 15,18 44-22-15,-23 4-3 0,17 40-4 16,-16 10 0-16,5 25-3 16,-10 11 1-16,7 6-1 0,-3 0-3 15,7-13 0 1,7-3-2-16,1-30-3 16,17 0-7-16,-17-29-28 0,8-24 1 15,5-13-2-15,-9-20 2 16</inkml:trace>
  <inkml:trace contextRef="#ctx0" brushRef="#br0" timeOffset="42584.1445">23227 7035 54 0,'-4'-21'41'0,"4"21"1"15,-6 65-1-15,-5 0-31 16,22 37-4-16,-1 4-1 15,7 20-2-15,0-12-2 16,-3-3-1-16,7-13-3 16,-6-25-3-16,8-8-28 15,-10-19-7-15,-7-23-1 0,-6-23 0 16</inkml:trace>
  <inkml:trace contextRef="#ctx0" brushRef="#br0" timeOffset="43094.1369">23604 7953 46 0,'0'0'42'0,"19"-6"-3"0,-19 6 1 0,-16-29-31 16,16 29-1-16,-19-38-1 15,10 13-5-15,-3-10 0 16,8-1-1-16,-1-1 0 16,7-1-1-16,5 5 0 15,7 6 0-15,12 6 0 16,-1 15 0-16,-2 14-1 16,4 15 2-16,-10 17-2 15,-7 14 2-15,-14 10-1 16,-17 12 0-16,-12 1 0 15,-14 6 0-15,-7-1 1 16,-3-11 0-16,3-13 0 16,4-8-1-16,12-12 1 15,13-9-1-15,16-10 1 16,9-19-1-16,30 8 0 16,1-12 0-16,5 0 0 15,14-2 1-15,0-1-1 16,3 1 0-16,-9 2 0 15,-4 2 1-15,-7 0-1 16,-8 2 0-16,-6 0-1 16,-19 0-2-16,25 4-8 0,-25-4-29 15,0 0-1-15,5-23 0 16,-5 4-1-16</inkml:trace>
  <inkml:trace contextRef="#ctx0" brushRef="#br0" timeOffset="43826.387">24791 7010 33 0,'10'-27'39'15,"-3"-4"2"-15,-3-1-7 16,-4 32-15-16,0-33-5 0,0 33-5 16,4 23-2-16,9 16-5 15,-7 16 1-15,4 22-2 0,-3 17 1 16,3 19-2-1,-6 8 0-15,3-2-3 0,1 0-3 16,-16-25-3-16,26-5-31 16,-13-20-1-16,-1-19-1 0,6-14 0 15</inkml:trace>
  <inkml:trace contextRef="#ctx0" brushRef="#br0" timeOffset="44054.3517">25187 6931 53 0,'4'-38'41'15,"-4"38"0"-15,0 31-5 0,-19 9-24 16,24 39-5-16,-16 9-2 16,11 23-3-16,-8 10 0 15,-1 6-2-15,3-8-2 16,-4-19-2-16,14 2-8 15,-13-22-29-15,14-32 1 16,9-11-2-16,5-26 1 0</inkml:trace>
  <inkml:trace contextRef="#ctx0" brushRef="#br0" timeOffset="44734.7989">25921 7256 13 0,'0'0'38'16,"12"-39"2"-16,-5 20 1 16,-7 19-20-16,0-38-3 31,0 38-5-31,0 0-6 0,-19 34-2 15,-9 5-1-15,5 20-2 16,-6 10-1-16,4 10-1 16,2 7 0-16,8-3 0 15,9-8 0-15,18-14 0 16,11-20 0-16,11-13 0 0,10-22 0 0,6-17 0 16,3-18 1-16,-1-10 0 15,-8-5 0-15,-6 4-1 16,-2 2 1-16,-13 13-1 15,-23 25 0-15,0 0 0 16,6 32 0-16,-8 9-1 31,2 10 0-31,2-3 1 0,6 2-1 16,13-7 1-16,9-11-1 16,3-18 1-16,5-7-1 15,0-16 1-15,-1-9 0 16,-3-18 1-16,-9-14-1 0,-10-17 0 15,-9-10 1-15,-6-7 0 16,-8-5 0 0,-9 5-1-16,-10 7 0 15,-7 8-3-15,7 23-2 0,-13 4-7 16,40 42-30-16,-23-14 1 16,23 14-2-16,-6 29 2 15</inkml:trace>
  <inkml:trace contextRef="#ctx0" brushRef="#br0" timeOffset="45196.2201">26816 7461 49 0,'10'21'41'16,"-10"18"0"-16,-10 11 0 15,-15 7-34-15,10 24 1 16,-15-8-2-16,12 15-3 15,-3-7-2-15,12-6 0 16,9-14-2-16,9-13 2 16,5-15-2-16,14-8 2 15,-1-16-1-15,2-9 1 16,-4-13 0-16,-4-8 0 16,-8-12 0-16,-11-5 0 15,-19-1 0-15,-16 1 0 16,-13 7-1-16,-11 6 0 0,-4 12-1 15,-2 9 0 1,11 17-1-16,14 1 0 0,30 9 0 16,18-2 1-16,34 0-1 15,11-6 1-15,8 1 0 16,6-3 1-16,-2-3 1 0,-11 7 0 16,-16-2 0-16,-17 5 0 15,-16 1 0-15,-9 4 1 16,-11 0-1-16,-2-2 0 15,1 0-1-15,14-23-4 16,0 30-6-16,0-30-24 16,23-5-5-16,12-1-3 0,3-9 2 0</inkml:trace>
  <inkml:trace contextRef="#ctx0" brushRef="#br0" timeOffset="45450.0252">27524 7630 31 0,'-44'-15'38'15,"44"15"2"-15,0 0 0 0,15-31-23 16,33 35-7-1,2-16-3-15,24 12-4 16,-1-9-1-16,2 3-2 0,9 10-9 16,-25-8-30-16,-19-9-1 15,-11 7-1-15,-29 6 1 16</inkml:trace>
  <inkml:trace contextRef="#ctx0" brushRef="#br0" timeOffset="46030.3191">28218 7192 23 0,'25'-5'39'0,"-25"5"2"16,0 0 0-16,23 5-22 0,-44-16-4 15,23 30-4 1,-21-9-5-16,9 24-1 0,-13 10-3 16,8 18 1-16,-8 15-2 15,2 13 0-15,-2 6-1 16,8 2 1-16,7-8-2 0,14-13 1 16,5-18 0-16,12-22 0 15,13-22 0-15,12-19 0 16,2-21 1-16,-2-15-1 15,0-14 1-15,-8-7-1 16,-4-1 1-16,-7 3-1 0,-10 13 1 16,-15 19-1-1,-4 27 0-15,0 0 0 16,-12 42 0-16,14 2 0 0,6 8 0 16,7 4 0-16,6-4 0 15,8-12 0-15,7-9 0 31,-1-12-1-31,-1-15 1 16,2-10 0-16,-9-11 0 16,-6-16 0-16,-4-13 0 15,-5-17 0-15,-3-16 1 16,-7-6-1-16,-4-9 1 0,-7 0-1 16,-3 10 0-16,-3 7-1 15,2 25-1-15,-12 8-5 16,25 44-24-16,-19 2-11 0,0 15-1 15,7 12 0-15</inkml:trace>
  <inkml:trace contextRef="#ctx0" brushRef="#br0" timeOffset="46406.0295">29123 7690 40 0,'13'-20'40'0,"-11"-10"1"15,-2 1-1-15,0 29-26 16,0 0-3-16,-25 11-3 15,-2 22-3-15,10 30-2 16,-2 10-1-16,11 16 0 0,1 5 0 16,14 9-1-16,5-12 1 15,11-9-1-15,13-18 0 16,0-13-1 0,3-16 1-16,-3-12-2 15,0-13-1-15,-13-16-2 16,6 8-9-16,-29-2-29 0,8-48 0 15,-22 17-2-15,-16-7 1 16</inkml:trace>
  <inkml:trace contextRef="#ctx0" brushRef="#br0" timeOffset="46617.2848">28853 8125 34 0,'50'-9'37'16,"7"-14"2"-16,14 9-3 15,13 1-26-15,-11-8-8 16,-1 9-34-16,-16-20-3 0,7 20-3 16,-21-15 1-16</inkml:trace>
  <inkml:trace contextRef="#ctx0" brushRef="#br0" timeOffset="46824.6536">29578 7724 43 0,'40'-6'38'16,"13"-9"2"-16,24-4-8 15,17 15-21-15,-3-23 0 16,15 18-4-1,-18-7-3-15,-2 5-2 16,-19 5-3-16,-20-9-6 16,-3 1-32-16,-19 10 0 15,-25 4-2-15,-21-13 1 16</inkml:trace>
  <inkml:trace contextRef="#ctx0" brushRef="#br0" timeOffset="47043.4033">30035 7469 47 0,'-25'38'41'16,"6"18"0"-16,0 11 1 15,-8 0-32-15,27 27 0 16,-15-15-5-16,18 2-3 16,5-10-3-16,7-19-5 15,18 5-22-15,-4-22-13 0,3-14 0 16,8-4-1-16</inkml:trace>
  <inkml:trace contextRef="#ctx0" brushRef="#br0" timeOffset="47528.2683">30582 7655 60 0,'0'0'41'15,"0"-31"0"-15,-2 6-10 16,2 25-21-16,2-48-1 16,11 18-4-16,-5-7-3 0,13-1 0 15,4 1-1-15,11 3-1 16,6 5 1-16,0 10-1 16,2 11 0-16,-4 14 0 0,2 17 0 0,-11 17 0 15,-10 14 0-15,-13 15 0 16,-8 4 0-16,-8 2 1 31,-9-6-1-31,-2-6 0 16,3-15 1-16,-5-13 0 15,21-35-1-15,0 0 1 16,0 0 0-16,0-54-1 0,21 4 1 16,10-11 0-16,3-10-1 15,12-6 0-15,12 4 1 16,1 8-2-1,0 17 2-15,-9 21-2 0,-8 29 1 16,-15 25 0-16,-10 30 0 16,-11 18 0-16,-18 15 0 15,-5 4 0-15,4-3-1 16,-3-11 0-16,11-14-2 16,3-26-4-16,30 0-19 15,-3-26-17-15,4-14 2 16,9-8-3-16,2-13 3 0</inkml:trace>
  <inkml:trace contextRef="#ctx0" brushRef="#br0" timeOffset="47976.5866">32123 7407 57 0,'-44'-13'42'16,"-6"11"-2"-16,-5 10 1 15,-8-4-34-15,28 19-2 0,-5-6-1 16,13 6-3 0,12 2 0-16,23-4-1 0,-8-21 0 15,44 25 1-15,-12-23-1 16,1-6 0-16,1-9 1 16,-9-7-1-16,0-8 1 15,-8-1-1-15,-9 4 1 16,-8 25-1-16,0 0 0 15,4 19 1-15,-14 33-1 16,2 27 1-16,-7 17-1 0,-6 15 1 16,-4 10 1-16,-9 2-1 15,-10-6 1-15,-8-19-1 16,-5-21 1-16,3-16-2 16,-1-21 2-16,9-15-2 0,4-21 0 15,13-19 0-15,18-18-1 31,18-15 1-31,12-13-1 0,16-10 1 16,9-4-2-16,9-2-1 16,9 10-3-16,-15-8-5 0,22 29-23 15,-25 7-8-15,-7 9 0 16,-13 14 0-16</inkml:trace>
  <inkml:trace contextRef="#ctx0" brushRef="#br0" timeOffset="48281.5427">32393 7770 29 0,'30'-17'39'16,"5"5"2"-16,-12 9-5 15,-18-24-16-15,20 34-3 16,-25-7-7-16,-15 18-2 15,-14 14-3-15,4 24 0 16,-13 11-3-16,2 12 1 16,-4 7-1-16,3 8 0 15,5-9 0-15,13-8-1 16,15-16 0-16,4-9-2 16,11-12 1-16,3-19-2 15,14-5 0-15,-5-16-3 0,10 4-6 16,-33-4-30-16,15-37-2 0,-11 8 0 15,-15-9 0-15</inkml:trace>
  <inkml:trace contextRef="#ctx0" brushRef="#br0" timeOffset="48484.9079">31970 8235 42 0,'27'-10'38'15,"11"3"0"1,6-3-6-16,8-17-22 15,20 16-2-15,-14-9-5 0,-1 1-8 0,10 10-17 16,-8 3-15-16,-15-11-1 16,6 13-1-16</inkml:trace>
  <inkml:trace contextRef="#ctx0" brushRef="#br0" timeOffset="48755.1991">32903 7292 39 0,'-13'-21'39'0,"13"21"2"15,-23 15-2-15,-6 7-25 16,35 41-3-1,-23 4-3-15,11 25-3 0,-13 4-2 16,4 12 0-16,-3-1-2 16,3-5 1-16,4-6-2 31,-3-17-2-31,14-10-2 0,-7-25-4 0,24 2-20 31,-4-23-13-31,-13-23-1 0,19-4 0 0</inkml:trace>
  <inkml:trace contextRef="#ctx0" brushRef="#br0" timeOffset="48987.4963">33014 7371 34 0,'35'-48'39'0,"-20"17"2"16,-15 31-1-1,15 39-21 1,-32 3-8-16,19 35-2 15,-19 1-4-15,13 16-1 0,-13 2-2 16,15 2 0-16,-4-11-2 16,-2-12-3-16,12 3-7 15,-19-20-30-15,13-22-1 16,4-1-2-16,-2-16 2 0</inkml:trace>
  <inkml:trace contextRef="#ctx0" brushRef="#br0" timeOffset="49602.1618">33341 8306 48 0,'0'0'40'16,"-21"13"-1"-16,21-13 0 15,-21-11-31-15,21 11 0 0,-11-21-3 16,11 21-1-1,-6-41-4-15,4 16 2 0,2-9-3 16,8-1 2 0,7-3-1-16,6 3-1 15,8 3 1-15,1 3 0 0,1 8-1 16,-2 9 1-16,-8 14 1 16,-21-2-1-16,17 46 1 15,-19 2-1-15,-19 2 2 16,-4 10-1-16,-6-1 1 15,-3 3-2-15,-2-5 2 16,3-5-2-16,-5-2 1 16,2-8 0-16,7-3-1 15,0-5 0-15,4-3 0 0,-1-4 0 16,12-8 0 0,14-19 1-16,-23 29-1 0,23-29 1 15,0 0-1-15,23 7 0 16,-2-12 1-16,8-1-1 15,0-2 1-15,11-1-1 16,6-1 1-16,7 2-1 16,-3-3 0-16,-2 5 1 15,-2 2-1-15,-8 0 0 16,-2 4 1-16,-13 0-1 16,-23 0 1-16,23 4 0 15,-23-4 0-15,0 0 0 0,0 0 0 16,0 0 0-1,0 0 0-15,0 0-1 0,0 0 0 16,0 0-1-16,0 19-4 16,0-19-17-16,-34-19-21 15,34 19 0-15,-33-15-1 0,16 5 1 16</inkml:trace>
  <inkml:trace contextRef="#ctx0" brushRef="#br0" timeOffset="60403.7683">16578 8600 19 0,'0'0'32'15,"-18"-27"-6"1,3 6-2-16,15 21-6 0,-19-27-6 15,19 27-3 1,-10-19-3-16,10 19-2 0,0 0-1 16,0 0-2-16,0 26 1 15,0 9-1-15,-3 13 0 16,-3 17 0-16,-2 14 0 16,-5 7 1-16,3 1-2 0,-3-1 1 15,5-9-1-15,-1-12 0 31,5-17 0-31,11-15 0 0,-7-33 1 16,50 23-1-16,-8-27 1 16,8-4 0-16,5-5-1 0,16 1 1 15,4-3-1-15,11-2 0 16,4 3 0-16,11 1 0 16,21 1 0-1,12-3-1-15,23-2 1 16,11-2 1-16,18-1-1 0,22-3 0 15,16-2 0-15,9 0 1 0,-1 0-1 16,3 2 0-16,-2 2 0 16,-3 0 0-16,7 0 0 15,-11 0 0-15,-8 0 2 16,-6-2-2-16,-9 2 0 16,-10 1 0-16,-4 1 0 0,-9 6 0 15,-16 3 1 1,-11 6-1-16,-7 8 0 0,-9 2 0 15,-12 7-1-15,-1-3 1 32,0 0 0-32,-7-3 1 15,1-1-1-15,-1-2 0 16,-2-2 0-16,0-4 0 0,3 0 0 16,-7-2 0-16,2 2 0 15,-8 0 0-15,-2 2 0 16,-9 0 0-16,0 0 0 15,-4 2 0-15,-10-2 0 16,-7 2 0-16,-8 0 0 16,-6 0 0-16,-11-2 0 0,-8 2 0 15,-13-2 1-15,-10 0 0 16,-17 0 0-16,21 2 0 16,-21-2 1-16,0 0 0 0,0 0 0 15,0 0 0 1,19-21 0-16,-19 21 0 0,10-21 0 15,-10 21 0-15,15-39 0 16,-9 16 0-16,-3-6-1 16,-3-1 0-16,0 1 0 15,0 4 0-15,0 2-1 0,-5 4 0 16,5 19-1 0,-10-20-3-16,10 20-16 0,6 18-20 31,-6-18-1-31,-25 17 0 15,0-13-1-15</inkml:trace>
  <inkml:trace contextRef="#ctx0" brushRef="#br0" timeOffset="63540.228">3430 11251 43 0,'-6'-37'36'15,"-1"3"-5"1,16 15-4-16,-24-12-6 0,15 31-6 15,-8-21-5 1,8 21-3-16,0 0-3 0,14 44 0 16,-10 2-2-16,1 23 0 15,-5 21-1-15,0 22 1 16,-2 16-1-16,-5 5 1 16,1 1-2-16,-2-7 0 15,1-10-1-15,-1-21-4 16,16-11-5-16,-18-26-27 0,18-26-3 0,9-3-1 15,-17-30 1-15</inkml:trace>
  <inkml:trace contextRef="#ctx0" brushRef="#br0" timeOffset="63807.5139">3841 11140 36 0,'4'-27'39'0,"-10"9"2"15,6 18-1-15,0 27-17 16,-7 2-16-16,20 25-2 0,-11 7 1 16,10 26-1-16,-9 14-2 15,-1 11-1-15,-7 5-2 16,1 0 1-16,-2 4-3 15,-2-17-3-15,16 7-7 16,-16-21-28-16,16-28-1 16,2-9-1-16,1-22 2 15</inkml:trace>
  <inkml:trace contextRef="#ctx0" brushRef="#br0" timeOffset="64634.8578">4706 11485 21 0,'0'0'35'0,"11"-42"3"15,-3 13-9-15,-8 29-8 16,-4-42-4-16,4 42-5 0,0-31-4 16,0 31-2-16,0-23-1 15,0 23-1-15,-4-21-1 16,4 21 0-16,0 0-1 0,4-23 0 16,-4 23 0-16,0 0-1 15,0 0 0-15,0 0-1 16,-15 42 1-16,9 6-1 15,-2 16 0-15,-3 16 0 16,3 10-1-16,6 6 2 0,4 0-2 16,2-9 1-1,11-16 0-15,4-14 1 16,8-22-2-16,4-16 2 16,9-23-1-16,0-15 1 15,4-21 0-15,-4-14-1 16,-3-13 1-16,-1-4 0 0,-11 6 0 15,0 3-1 1,-10 12 0-16,-7 23 0 16,-8 27-1-16,7 27 1 15,-3 23-1-15,8 12 0 0,9 7 0 16,9 4 1-16,8-2-1 16,6-14 1-16,6-16 0 15,2-18 1-15,1-16-1 0,1-16 0 16,-14-18 1-16,-4-17 0 15,-13-18 0 1,-9-18 0-16,-9-11 0 0,-18-12-1 16,-4-1 1-16,-12 2-1 15,-9 8 0-15,-4 12-1 16,0 26-1-16,-4 14-3 16,17 44-7-16,-11 15-27 15,15 14-2-15,10 17-2 0,11 11 1 31</inkml:trace>
  <inkml:trace contextRef="#ctx0" brushRef="#br0" timeOffset="65018.0355">6014 11909 14 0,'17'-46'38'15,"-4"21"2"-15,-11-7 0 16,2-7-15-16,-4 39-6 0,8-42-6 16,-8 42-3-16,0 0-4 15,-8 33-3-15,-11 15-1 16,-2 19 0-16,4 14-1 15,-4 9-1-15,13 4 1 16,6 6-1-16,10-12 1 16,17-17-1-16,15-13 1 15,6-14-2-15,7-17 1 16,-3-10-1-16,-2-9-1 0,-10-18-2 16,0 4-9-16,-30-21-26 15,-4-15-2-15,-12-4-2 16,-17-6 2-16</inkml:trace>
  <inkml:trace contextRef="#ctx0" brushRef="#br0" timeOffset="65253.3981">5681 12113 21 0,'-29'-6'37'16,"29"6"0"-16,44-17 0 15,19-10-20-15,31 14-8 0,-10-14-2 16,14 4-8-16,-6 9-17 15,-8 5-17-15,-33-3-2 16,-12 18 0-16,-39-6 0 16</inkml:trace>
  <inkml:trace contextRef="#ctx0" brushRef="#br0" timeOffset="65398.6873">6320 12230 36 0,'25'-4'39'0,"24"2"0"16,1-11 1 0,4-14-27-16,26 21-2 0,-13-17-5 15,11 14 0 1,-17 1-5-16,-11 0-4 0,2 22-15 0,-31-7-22 0,-21-7 2 16,0 0-3-16,-44 14 1 15</inkml:trace>
  <inkml:trace contextRef="#ctx0" brushRef="#br0" timeOffset="65624.8449">6614 12000 56 0,'0'0'42'0,"-7"42"-3"0,1 4 0 15,-9-2-29 1,22 21-4-16,-16-7 0 0,11 11-4 15,-2-4-2-15,0-11-6 16,21 8-10-16,-12-20-24 0,3-17 0 16,9-6-1-16,0-11 1 15</inkml:trace>
  <inkml:trace contextRef="#ctx0" brushRef="#br0" timeOffset="66712.5036">8781 11495 35 0,'0'0'35'15,"-4"-31"-4"-15,-5 0-6 0,9 31-4 16,-6-50-5-16,6 50-4 16,-2-46-3-16,2 46-3 15,0-27-1-15,0 27-1 16,-6 18-1-16,0 18-1 16,-5 12-2-16,-2 14 1 15,3 14-1-15,0 9 0 16,10 3 0-16,6-1 1 0,8-11-2 15,14-12 2-15,3-16-1 16,7-14 1 0,8-22-1-16,0-14 1 0,0-23 1 15,-2-10-2-15,-4-11 2 16,-6-2-2-16,-13 0 1 16,4 6 0-16,-15 15-1 15,-10 27-1-15,0 0 1 16,4 33-1-16,-2 15 0 15,1 4 1-15,15 5-1 16,8-3 0-16,7-4 1 16,11-12 0-16,9-15 0 15,-1-11 1-15,2-14 0 0,-5-13-1 16,-9-14 1-16,-9-17 0 16,-16-23 0-16,-7-10-1 15,-18-17 1-15,-9-6-1 16,-11 0 1-16,-5 8-1 15,-3 8 0-15,-2 17-1 0,7 30-1 16,-3 11-5-16,32 51-10 16,-13-4-24-16,23 8-1 31,9 9-1-31,14-1 1 0</inkml:trace>
  <inkml:trace contextRef="#ctx0" brushRef="#br0" timeOffset="67131.9557">9865 11662 48 0,'6'32'41'0,"-6"16"0"16,0 4 0-16,-6-2-30 0,4 25-4 0,-11-6-1 16,13 12-1-16,0-12-2 15,13-2-2-15,1-19 0 16,9-8 0-16,3-13 1 15,7-13-1-15,1-20 0 16,1-11 0-16,-10-16 0 16,-6-7 0-16,-15-10-1 15,-14 2 1-15,-24 2-2 16,-10 7 1-16,-14 12 0 16,-7 10-1-16,12 15 0 15,14 10 0-15,39-8 0 16,-5 36 0-16,43-13 0 15,12-1 1-15,22-1-1 16,1 2 1-16,-6-4 0 16,-15 4 1-16,-12 4 1 0,-19 2-2 0,-17-1 2 15,-6 1-1-15,-6-2 0 16,-5-6-5 0,11 6-2-16,2-27-21 0,0 0-15 15,0 0 1-15,23-13-1 16</inkml:trace>
  <inkml:trace contextRef="#ctx1" brushRef="#br0">8660 12112 0,'0'0'15,"-108"0"-15,108 0 16,0 0-1,-53 68-15,53-68 16,0 0-16,0 0 16,0 0-1,0 0 1</inkml:trace>
  <inkml:trace contextRef="#ctx0" brushRef="#br0" timeOffset="69377.4488">7131 11810 255 0,'0'0'0'15,"-23"0"0"-15,5 21 0 0,39-8 0 16,-49-1 0-16,-3 5 0 16,10 10 0-16,36 25 0 15,-22 1 0-15,-1-1 0 16,16-11 0-16,-45 20 0 0,16-5 0 0,48 3 0 16,-54-28 0-16,1-10 0 15,35 12 0-15,-9-33 0 16,-23-12 0-16,23 12 0 15,37-46 0-15,-28 4 0 16,12-18 0-16,-30-22 0 0,5-18 0 16,17 2 0-1,29 27 0-15,-19-12 0 0,-27 24 0 16,18-6 0-16,7 40 0 16,23 15 0-16,-44 10 0 15</inkml:trace>
  <inkml:trace contextRef="#ctx0" brushRef="#br0" timeOffset="72456.5229">7104 11927 20 0,'0'0'34'15,"-6"-23"-1"1,6 23-7-16,0 0-4 16,-19-37-6-16,19 37-5 15,0 0-1-15,0 0-2 16,-19-25-3-16,19 25-1 15,0 0-1-15,0 19-1 0,-2 6 0 16,4 16-1-16,-4 9 0 0,2 13 0 16,-4 6 0-16,4 4-1 15,0 2 2-15,0-8-2 32,0-9 1-32,0-10-1 15,0-10 1-15,0-13-2 16,0-25 2-16,0 31 0 0,0-31-1 15,0 0 1-15,0 0 0 16,0 0-2-16,0 0-7 16,-23-12-29-16,17-9-3 0,3-2-2 15,1-6 0-15</inkml:trace>
  <inkml:trace contextRef="#ctx0" brushRef="#br0" timeOffset="73090.1532">7716 11925 28 0,'-35'6'38'0,"14"1"1"15,-4 1-3-15,-9-16-17 16,34 8-3-16,-36 8-7 0,36-8-3 15,0 0-2 1,0 0-2-16,21 6 0 0,21-10-1 31,9-4 0-31,18-3 0 16,8-3 0-16,11 1 0 16,-6-1 0-16,-2 1-1 15,-13 3 1-15,-13 3 0 0,-29 7 0 0,-25 0 0 31,0 0 0-31,-46 21-1 0,-2-10 1 0,-6-1 0 16,-9-1-1-16,2-3 0 16,4-2 0-16,13-2 0 31,13-4 0-31,12-4 0 16,19 6-1-16,4-19 1 0,17 13 0 15,2-3-1-15,2 3 1 0,-4 2 0 16,-21 4 0-16,23 2 1 15,-23-2-1-15,-31 15 0 16,-5-5 1-16,1-4-2 16,-3 7-1-16,-4-17-8 0,19 8-28 15,23-4-3-15,0 0-1 16,0 0 0-16</inkml:trace>
  <inkml:trace contextRef="#ctx0" brushRef="#br0" timeOffset="73615.2032">10565 11291 24 0,'10'-44'39'15,"-8"-2"1"-15,1 13 0 16,9 14-21-16,-24-15-5 16,12 34-4-16,0 0-4 15,0 44-2-15,-7 13-2 0,5 24 0 16,-4 21-2-1,4 17 1-15,2 11 0 16,2 1 0-16,6-4 0 0,5-8-2 16,6-16 1-16,0-24-3 15,14-10-5-15,-22-32-22 16,14-9-10-16,0-12-1 0,-6-18 0 16</inkml:trace>
  <inkml:trace contextRef="#ctx0" brushRef="#br0" timeOffset="73863.7047">11156 11011 52 0,'0'0'41'0,"0"0"-2"15,-21 33 2-15,21 30-33 0,-8 4-3 16,14 31 1-16,-12 2-2 15,14 17-1-15,-8 2-1 16,10 0 0 0,-5-4-2-16,1-13 0 0,6-8-2 15,-9-27-6-15,22-5-27 16,-13-16-5-16,-1-25-1 0,3-2 0 16</inkml:trace>
  <inkml:trace contextRef="#ctx0" brushRef="#br0" timeOffset="74307.7015">11701 12220 45 0,'-21'2'37'0,"0"-19"3"16,4-16-11-16,17 33-16 15,-48-59-2-15,31 32-4 16,-6-11-3-16,19 5-2 16,4 0 0-16,19 5-1 15,6 8 0-15,17 7-1 16,2 11 1-16,2 12-1 16,2 13 0-16,-10 17 1 15,-17 10 1-15,-13 9-2 16,-20 3 2-16,-13 9-2 15,-19-6 2-15,-13-5-2 16,-4-7 1-16,5-8-2 16,5-13 1-16,16-7 0 15,20-6 0-15,15-19-1 16,29 18 1-16,15-18 0 16,13 2 1-16,6-4-1 0,0 0 1 15,0-4-1-15,-9 6-4 0,-20-17-13 16,1 5-24-16,-5 3 2 15,-14-9-3-15,14 1 2 16</inkml:trace>
  <inkml:trace contextRef="#ctx0" brushRef="#br0" timeOffset="74713.9834">13644 11420 10 0,'38'-44'37'0,"-15"-2"1"16,6 19 0-1,7 15-19-15,-36-11-4 16,19 37-2-16,-19-14-4 15,-28 38-3-15,-16-7-3 16,-6 9 1-16,-25 0-2 0,-9 5 0 16,-9-3-2-16,1-2 1 15,6-11-1-15,17-6 0 16,27-2 0-16,28 6 0 16,32 2 0-16,26 3 0 15,19 3 0-15,21 7 0 16,4 2 0-16,2 2 1 15,-2-3-1-15,-8-3 1 16,-15-2-1-16,-13-9-2 0,-1 13-14 16,-24-13-25-16,-17-10 2 15,1 1-3-15,-11-20 2 16</inkml:trace>
  <inkml:trace contextRef="#ctx0" brushRef="#br0" timeOffset="74979.6069">13164 12034 48 0,'0'0'39'15,"-17"33"1"-15,40-2-2 16,28 13-30-16,1-8-1 16,28 16 0-16,-1-14-2 15,11 1-2-15,-4-8-1 16,-8-5-7-16,-1-6-28 0,-26-1-5 15,-16-10-4-15,-12 1 2 16</inkml:trace>
  <inkml:trace contextRef="#ctx0" brushRef="#br0" timeOffset="75839.0566">16394 11633 14 0,'-31'-10'30'16,"31"10"0"-16,-53 25-15 16,3-19-5-16,2 4-1 15,-17-10-2-15,14 2-2 0,-7-10 0 16,22 2 0-1,0-23 0-15,22 1 0 16,3-15-1-16,22-3 0 0,3-15 0 16,9 3-2-16,3-13 0 15,5 8 0-15,-8 5 1 16,6 12-1-16,-1 12 0 16,3 37 1-16,-12 30 1 15,-9 40-1-15,-12 25-1 16,-19 25 0-16,-14 11 0 15,-11 12 0-15,-28 0-1 16,-18-10 0-16,-6-28 0 16,-1-18-1-16,9-30 1 15,10-20 0-15,13-25-1 16,17-17 0-16,23-21-1 16,25-13 1-16,18 1-1 0,22-5 1 15,12 9-1-15,15 10 1 16,7 15 0-16,3 12 0 15,5 17 1-15,1 10 0 16,3 5 0-16,0-5-1 16,6 3-2-16,-6-20-17 15,10 1-19-15,1-2 0 16,-9-15-3-16,2-2 1 16</inkml:trace>
  <inkml:trace contextRef="#ctx0" brushRef="#br0" timeOffset="76915.4843">17901 10994 42 0,'-6'-33'26'15,"6"10"0"-15,-15-10-4 16,15 33-3-16,-4-25-6 0,12 43-3 16,-20 7-1-16,18 34-4 15,-19 12-1-15,11 27-3 16,-12 17 0-16,1 16 0 0,-4 3 0 16,-2-3 0-16,5-8-3 15,-3-20-2-15,17-3-10 16,-6-27-24-16,6-31 0 31,14-9-3-31,-14-33 3 0</inkml:trace>
  <inkml:trace contextRef="#ctx0" brushRef="#br0" timeOffset="77198.6439">18067 11034 39 0,'-5'-48'39'16,"12"29"2"-16,-7 19-3 15,-15 19-25-15,28 39-6 16,-11 13-2-16,12 23-4 16,-5 15 1-16,5 16 0 15,-7 0-1-15,1 1 1 0,-2-7-2 16,3-7 1-1,6-7-2-15,-3-20-2 0,17 1-7 16,-6-28-27-16,13-18-2 16,6-15-2-16,-4-25 1 15</inkml:trace>
  <inkml:trace contextRef="#ctx0" brushRef="#br0" timeOffset="81542.1517">20647 11694 8 0,'0'-21'37'15,"-8"-13"0"-15,8 34 0 0,0 0-20 0,0 0-4 16,4 32-4-16,-8 9-4 15,8 26-2-15,-8 4-1 16,4 15 2-16,-7 3-1 16,1 5-1-16,-5-14 0 15,3-14 0-15,-2-13-1 16,5-12 0-16,1-16 1 16,4-25-1-16,0 0-1 0,0 0 0 15,19-41 0-15,-11-3 0 0,-1-13 0 16,-1-9 0-16,-4-5-1 15,-4 4 1-15,-11 6 0 16,-7 15 0-16,-18 17 0 16,-15 17 0-16,-9 16 0 15,3 13-1-15,0 10 1 32,3 4-1-32,12 2 0 15,14-3 1-15,34-7-1 16,22-9 1-16,24-3-1 0,9-1 0 15,10 1 1-15,0-1 0 16,2 3-1-16,-10 3 1 16,-17 5 0-16,-8 2 0 15,-13 6 2-15,-9-2-2 16,-1-6 2-16,8-2-2 16,14-4 2-16,14-5-2 15,14-4 2-15,10-1-2 16,7-5-1-16,-5-5 0 15,5 7-4-15,-30-10-27 0,-12 0-7 16,-9 8-1-16,-29 0 0 16</inkml:trace>
  <inkml:trace contextRef="#ctx0" brushRef="#br0" timeOffset="81974.8459">21601 11593 31 0,'-34'-4'36'0,"34"4"2"15,0 0-16-15,29-12-7 16,41 12-3-16,-1-15-5 15,23 11-3-15,-2-9 1 0,4 7-1 16,-16 0-2 0,-9 2 0-16,-25 8-5 0,-44-4-21 15,21-9-14-15,-21 9-2 16,0 0 1-16</inkml:trace>
  <inkml:trace contextRef="#ctx0" brushRef="#br0" timeOffset="83344.7925">19465 11310 25 0,'0'0'22'0,"-11"-23"-1"0,11 23 0 15,-4-21-6-15,-6 2-2 16,10 19-3-16,0 0-1 16,2-19-1-16,-2 19-2 15,0 0-1-15,-2-23-1 16,2 23-1-16,0 0 0 0,0 0-1 15,8-21 1-15,-8 21-1 0,0 0 0 16,0 0-1 0,0 0 0-16,-2 25-1 15,-4 11 1-15,-3 10-1 0,-3 16 0 16,-1 11 0-16,-2 11 0 16,1-1 0-16,5-1 0 15,3-11 0-15,6-13 0 16,6-10 0-16,7-19 0 15,4-14 0 1,10-15 1-16,-2-10 0 16,4-20 0-16,5-9 0 0,-5-11 1 15,3-5-1-15,-7-1 1 0,-6 4-2 16,0 8 1-16,-9 15-1 16,-10 29-1-16,0 0 1 31,15 46-1-31,-11 4 1 0,4 12-1 15,5 3 0 1,6 2 1-16,8-7 0 0,7-12-1 16,3-14 2-16,3-18-1 15,4-13 0-15,0-14 1 16,-2-14 0-16,-8-15 0 16,-9-12 0-16,-11-12 1 0,-5-12-2 15,-18-9 2 1,-12-1-1-16,-8 3 0 0,-2 8-1 15,-7 8 1-15,4 17-1 16,5 12 0-16,4 15-4 16,25 23-10-16,-11 25-26 15,11-25-1-15,13 38-1 0,-5-15 1 16</inkml:trace>
  <inkml:trace contextRef="#ctx0" brushRef="#br0" timeOffset="84487.9457">23158 11236 21 0,'0'0'34'0,"19"-31"-9"16,-19 6-1-16,0 25-7 16,6-33-3-16,-6 33-4 15,11-19-3-15,-11 19-2 16,0 0-1-16,0 0-1 16,-15 44-1-16,-6 4 0 15,0 12-2-15,-4 18 2 16,-2 9-2-16,6 7 0 15,12-2 0-15,9-6 0 0,15-18 0 16,12-13 1-16,13-24-1 16,10-19 1-1,9-24 1-15,4-15-1 0,-6-19 1 16,-3-8 0-16,-10-11 0 16,-2 4 0-16,-13 3 0 15,-8 10-1-15,-12 17-1 16,-9 31 1-16,0 0-2 15,-13 39 2-15,13 14-2 0,6 5 1 16,13 7-1 0,8-1 1-16,13-9 0 15,11-9 0-15,7-17 0 16,5-10 0-16,-6-17 0 0,-5-13 0 16,-8-14 0-16,-8-17 1 15,-15-16-1-15,-13-15 1 16,-12-15 0-16,-13-12-1 15,-12-4 1-15,-3-3 0 16,-9 7 1-16,-4 15-1 16,8 14 0-16,-1 23 1 15,9 29-4-15,1 15-4 0,37 29-27 16,3 14-7-16,9 3-2 16,21 14 0-1</inkml:trace>
  <inkml:trace contextRef="#ctx0" brushRef="#br0" timeOffset="84828.4614">24632 11618 28 0,'14'-37'39'15,"1"14"1"-15,-13 4-1 16,-21 13-28-16,15 37-3 0,-21 9-1 16,6 27-3-16,-10 8-3 15,8 10 0-15,-5 5-1 16,8 6 2-16,9-10-1 16,16-11 0-16,9-17 0 15,9-12 0-15,7-17 1 16,4-8-2-16,1-12 1 15,-1-16-1-15,-7-7-2 16,-6-16-3-16,-2 8-17 0,-19-12-17 16,-21-12-2-16,-14 9 1 15</inkml:trace>
  <inkml:trace contextRef="#ctx0" brushRef="#br0" timeOffset="84978.4497">24156 12073 28 0,'67'15'35'0,"-8"-21"3"16,14-11-19 0,25 11-1-16,-22-21-6 15,10 4-9 1,-11-11-29-16,-8 13-9 0,-31-12-2 0,2 14 0 16</inkml:trace>
  <inkml:trace contextRef="#ctx0" brushRef="#br0" timeOffset="85291.2047">25298 11483 16 0,'0'0'36'0,"4"-21"2"15,-4 21-1-15,38 6-23 16,-17-14-6-16,40 10 1 16,4-13-4-16,33 9-2 15,5-6 1-15,10 6-1 16,-4 0-2-16,-6 2-2 16,-11 10-7-16,-39 3-25 0,-24-9-6 15,-14 15 0-15,-15-19 0 16</inkml:trace>
  <inkml:trace contextRef="#ctx0" brushRef="#br0" timeOffset="85447.4549">25841 11203 28 0,'-6'29'38'15,"-13"13"1"-15,10 31-1 16,3 19-27-16,-9-4-5 0,15 16 1 15,-8-10-4-15,8-9-3 16,8-7-6-16,-1-32-10 16,7-17-21-16,16-4-2 15,-9-23 1-15</inkml:trace>
  <inkml:trace contextRef="#ctx0" brushRef="#br0" timeOffset="85964.039">26602 11443 21 0,'0'0'39'16,"-27"-23"0"-1,27 23 0-15,-9-35-26 0,-12-7-4 16,25 11 1-16,-10-22-6 15,17 3-1-15,5-4-1 16,12 8 0-16,5 2-1 16,5 11 0-16,6 14-1 15,-2 11 0-15,4 18-1 16,-2 22 1-16,-8 16 0 16,-7 14-1-16,-10 11 1 15,-11 9-1-15,-8-5 1 16,0 0 0-16,-12-10 0 0,3-13 1 15,-3-16-1-15,1-17 1 16,11-21 0-16,2-21 0 16,11-15 1-16,8-12-1 15,4-14 1-15,13-11-1 16,-3-7 0-16,9 1-1 16,0 12 1-16,-8 11-2 15,2 22 1-15,-11 26 0 16,-6 31 0-16,-11 29-1 15,-10 27 1-15,-8 17 0 16,0 13-1-16,-7-3 2 16,5 1-4-16,-11-24-3 0,25 3-15 15,-8-26-19-15,6-26-1 16,12-9 0-16</inkml:trace>
  <inkml:trace contextRef="#ctx0" brushRef="#br0" timeOffset="86481.3079">28180 11307 37 0,'4'-33'40'15,"-16"-5"0"-15,-9 11-2 16,0 13-30-16,-23-7-1 0,6 21-3 15,-8 4-3 1,2 13 0-16,8 8-1 16,13 6 0-16,19 7 0 15,19-3 0-15,14-1-1 0,15-7 1 16,6-13 0-16,1-12 1 16,-7-12 0-16,-6-9 0 15,-9-10 1-15,-8 2-1 16,-15 0 0-16,-6 27 0 15,0 0 0-15,-12 39 0 16,5 30-1-16,-1 21 0 16,-3 18-1-16,-3 9 2 0,-7 9 0 15,-2-1 0-15,-9-15 1 16,-5-16-2-16,-3-25 2 16,-4-19-1-1,-5-18 0-15,10-20 0 16,3-16-3-16,9-19 1 0,14-17 0 15,13-14 1-15,13-15-1 16,14-10 1-16,11-5-1 16,8-1 0-16,8 12-2 15,-8-11-10-15,7 22-26 16,-3 16-1-16,-16 8-2 16,-1 24 2-16</inkml:trace>
  <inkml:trace contextRef="#ctx0" brushRef="#br0" timeOffset="86809.4096">28731 11583 33 0,'32'-36'41'0,"-9"-3"1"16,0 5-1-16,11 18-28 15,-32-16-5-15,-2 32-1 16,12 19-2-16,-18 31-2 16,-11 19-2-16,-2 23 1 0,-2 8-1 15,-2 17 1 1,7 0 0-16,1-4-1 16,9-15 1-16,6-19-1 15,8-18 1-15,11-18-2 0,4-15 2 16,0-18-3-16,4-8-1 15,-10-25-4-15,14 11-24 16,-24-26-13-16,-9-8-1 16,-11-4 1-16</inkml:trace>
  <inkml:trace contextRef="#ctx0" brushRef="#br0" timeOffset="86969.6144">28528 11984 12 0,'32'-2'37'0,"3"-11"3"15,18 5-3 1,5-1-17-16,-7-18-8 16,20 11-7-16,-10 3-14 0,-3 3-28 15,-16-13-1-15,4 14-1 16,-12-12 1-16</inkml:trace>
  <inkml:trace contextRef="#ctx0" brushRef="#br0" timeOffset="87295.4112">29740 11157 21 0,'-25'-48'40'0,"14"15"0"15,-2-1 0-15,13 3-26 16,0 31-4-16,0 0 0 15,15 50-4-15,-21 4-3 16,-3 32-1-16,-5 16-1 16,5 19 1-1,-5 2-1-15,1 7 0 0,5-7-2 16,6-17 0-16,10-14-3 0,-10-33-5 16,31-9-24-16,-4-21-8 15,-25-29-1-15,38 6 1 16</inkml:trace>
  <inkml:trace contextRef="#ctx0" brushRef="#br0" timeOffset="87623.5355">30136 11017 22 0,'23'-8'40'16,"-23"8"-1"-16,19 69 1 0,-23 10-25 15,-11 7-8-15,19 24 0 16,-16-9-1-16,5 11-2 16,1-16-2-16,2-4-2 15,4-11-3-15,-7-20-5 16,28 0-22-16,-10-11-10 0,1-19-1 16,9-4 0-16</inkml:trace>
  <inkml:trace contextRef="#ctx0" brushRef="#br0" timeOffset="87936.0362">30356 12098 47 0,'-36'11'41'0,"36"-11"-2"16,0 0-15-16,-23-29-15 15,42 16 2-15,-15-16-6 16,21 4-4-16,1 0 0 15,3 4 0-15,7 6-1 16,-3 11 0-16,-8 15 0 16,-2 16 0-16,-16 19 2 15,-7 12-2-15,-15 9 2 0,-16 12-2 16,-14-2 2-16,-9 1-2 16,2-14 2-16,1-7-2 15,14-16 0-15,13-9 1 16,22-11-1-16,21-11 0 15,21-8 0-15,15-6 0 16,3-2 0-16,7-3 1 16,2 1-2-16,-10-15-12 15,-11 6-26-15,-10 7-1 16,-36 10-1-16,21-21 0 0</inkml:trace>
  <inkml:trace contextRef="#ctx0" brushRef="#br0" timeOffset="89001.5943">18899 613 8 0,'0'0'36'16,"10"-36"0"0,-10 36 2-1,-8-29-17-15,-28-2-6 0,15 27-2 16,-31-5-6-16,8 24-3 15,-17 10-2-15,5 17 0 16,-5 10-2-16,6 15 0 16,9 4 0-16,19-2 0 15,18-7 0-15,24-14 0 16,17-16 0-16,14-16 1 0,8-24 0 16,5-13 1-16,0-23 0 15,-9-4 0-15,-12-12 1 16,-9 3-1-16,-14 1 1 15,-3 12-1-15,-12 17-1 0,0 27 0 16,-6 38-1-16,6 30 0 16,0 28-1-16,6 19 1 15,3 19-1-15,-3 12 1 16,-4 0 0 0,-2-12 0-16,-10-22 0 0,-11-22-1 15,-7-19 1-15,-9-21-1 16,-10-21 1-16,-1-22-1 15,11-20 1-15,-1-25-1 16,17-14 1-16,15-12 0 16,20-12 0-16,16-7 0 15,7-1 0-15,9 1-1 16,15 14-4-16,-15-8-11 0,17 23-22 16,-4 16-1-16,-7 9 0 15,11 12-1-15</inkml:trace>
  <inkml:trace contextRef="#ctx0" brushRef="#br0" timeOffset="89345.3447">19735 1095 46 0,'0'0'40'15,"0"-33"-1"-15,0 33 0 16,0 0-21-16,-19 39-11 15,15 26 0-15,-17 10-4 16,11 17-2-16,-9 10 0 16,10 9 0-16,7-1 0 0,4-7-1 15,7-20 0 1,5-16-1-16,12-23 1 16,-3-19-2-16,4-8-1 0,-27-17-3 15,40-13-9-15,-36-14-23 16,-8-17-1-16,-3-4-1 15,-22-15 2-15</inkml:trace>
  <inkml:trace contextRef="#ctx0" brushRef="#br0" timeOffset="89501.5937">19343 1533 32 0,'-25'-10'36'16,"25"10"0"-1,42-6 1-15,4-19-27 16,40 14 0-16,-11-20-5 0,16-7-12 0,-8-10-25 15,1 13-4-15,-23-15-1 16,-2 14 0 0</inkml:trace>
  <inkml:trace contextRef="#ctx0" brushRef="#br0" timeOffset="89689.0961">20374 1131 55 0,'40'-11'40'0,"17"-1"-1"16,2-3 0-16,-1-6-31 15,20 19-1-15,-24-8-3 16,5 10-2-16,-15 14-8 0,-44-14-28 16,6 36-3-16,-20-1-3 15,-30 3 1-15</inkml:trace>
  <inkml:trace contextRef="#ctx0" brushRef="#br0" timeOffset="89860.9697">20435 1696 42 0,'51'8'40'16,"14"-5"1"-16,2-10-2 16,4-24-22-16,4 23-8 15,-20-15-4-15,-1 4-5 16,1 19-20-16,-22-11-19 0,-12 1 0 15,-21 10-3-15,0 0 1 16</inkml:trace>
  <inkml:trace contextRef="#ctx0" brushRef="#br0" timeOffset="90428.32">22173 1095 35 0,'-15'-48'38'0,"11"15"1"16,-11-7-1-16,9 0-26 16,6 40-2-16,0 0-1 15,40 53-4-15,-7 3-2 16,20 21-1-16,-1 4-1 16,13 20-1-16,2-1 1 15,5-4 0-15,-10-13-2 0,-13-20-5 16,5 2-9-16,-25-22-25 15,-8-17 1-15,-21-26 0 16,0 0-2-16</inkml:trace>
  <inkml:trace contextRef="#ctx0" brushRef="#br0" timeOffset="90756.4553">22600 991 57 0,'-18'-23'40'0,"18"23"-1"15,-38 83-7-15,0-33-22 16,15 40-2 0,-17 2-4-16,0 16-1 15,-10-5-1-15,6-5-1 16,0-15-1-16,6-16-2 16,13-2-5-16,-4-34-21 0,20-10-12 15,9-21 0-15,38 0-1 0</inkml:trace>
  <inkml:trace contextRef="#ctx0" brushRef="#br0" timeOffset="90928.3283">22927 511 34 0,'19'-17'37'0,"32"9"2"0,5-5-2 15,-5-6-27-15,43 21-1 16,-6-14-1-16,10 14-4 16,-18-2-1-16,-7 2-5 0,-16 19-13 15,-30-6-21-15,-27-15-2 16,-12 22-1-16,-26-15 0 15</inkml:trace>
  <inkml:trace contextRef="#ctx0" brushRef="#br0" timeOffset="91107.2108">23206 529 34 0,'-21'59'38'0,"-8"8"1"16,8 22-1-16,15 16-25 15,-11-11-2-15,27 14-4 16,1-16-5-16,12-13-3 16,13-4-12-16,-7-22-24 0,0-26-1 15,3-6-1-15,-5-21 0 16</inkml:trace>
  <inkml:trace contextRef="#ctx0" brushRef="#br0" timeOffset="91463.5584">23567 1028 48 0,'25'52'40'0,"8"17"-1"16,3-2 0-16,0-8-30 16,16 18-1-16,-12-25-3 15,8 6-5-15,-6-12 2 16,-4-8-4-16,0 2-6 0,-18-11-29 15,-5-8-2-15,-4-3-1 16,-11-18 0-16</inkml:trace>
  <inkml:trace contextRef="#ctx0" brushRef="#br0" timeOffset="91616.6716">23902 1072 41 0,'-21'59'39'16,"6"16"1"-16,-8 4-2 16,-6-2-28-16,2 21-1 15,-19-25-2-15,16 0-4 16,-1-10-4-16,-3-21-11 16,18-7-26-16,1-3 0 15,0-14-2-15,11 3 0 16</inkml:trace>
  <inkml:trace contextRef="#ctx0" brushRef="#br0" timeOffset="92230.5901">25193 840 12 0,'-12'-35'36'0,"12"35"2"15,-34-15 0-15,-8 28-17 16,11 49-6-16,-30-1-5 15,15 35-4-15,-15 2-2 0,7 19-3 16,-5-4 1-16,13 1-1 0,12-13-1 16,11-12-2-16,23-7-2 15,4-32-10-15,36-4-24 16,13-9 1 0,1-20-3-16,15-4 1 15</inkml:trace>
  <inkml:trace contextRef="#ctx0" brushRef="#br0" timeOffset="92809.3424">25713 1201 15 0,'-2'-25'38'0,"2"25"1"16,-6-29-1-16,-1 6-19 0,7 23-6 31,-20-19-1-31,20 19-4 0,0 0-4 16,0 0-1-16,-24 11-1 15,16 18-1-15,-7 15-1 16,1 8 1-16,1 17 0 16,5 4-2-16,-7 6 2 15,9-6-1-15,2-10 1 16,8-11-2-16,15-16 2 15,10-13-1-15,7-19 0 16,8-21 1-16,4-12-1 0,6-13 1 16,1-10-1-1,-5 2 1-15,-10 0-1 16,-9 8 1-16,-14 15-2 0,-17 27 1 16,0 0 0-16,-8 44-2 15,-1 4 3-15,3 8-2 16,15 3 1-1,5-5-1-15,13-8 2 0,9-13-2 16,10-12 2-16,7-17 0 16,-3-12 0-16,0-21 0 15,-6-9-1-15,-14-12 2 16,-12-15-2-16,-15-8 1 16,-16-10 0-16,-16-1 0 15,-15 1-1-15,-3 10 0 16,-3 12-2-16,-6 11-2 0,24 44-7 15,-6 2-26-15,38 4-3 16,-4 46-2-16,19-9 1 16</inkml:trace>
  <inkml:trace contextRef="#ctx0" brushRef="#br0" timeOffset="93147.0968">26673 1546 33 0,'25'-17'39'0,"-10"-8"2"0,-15 25-3 15,42-17-21-15,-51-10-4 16,9 27-4 0,3 21-4-16,-10 19-2 0,-14 10-1 15,-2 15-2-15,2 8 1 16,2 10-2-1,1 5 2-15,7-5-1 16,13-10-1-16,11-10 1 0,12-11 0 16,11-12 0-16,1-9-1 15,1-14-1-15,4-3-3 16,-15-30-16-16,-4-1-20 0,-6-8 1 16,-19-11-1-16,-6 3 0 15</inkml:trace>
  <inkml:trace contextRef="#ctx0" brushRef="#br0" timeOffset="93329.8659">26407 1978 27 0,'0'0'38'0,"27"0"1"16,19-13 0-16,11-16-25 0,25 23-1 15,-17-25-3-15,6 12-8 16,-4 6-14-16,-15-1-25 15,-18-9-1-15,-9 12-2 16,-25 11 0-16</inkml:trace>
  <inkml:trace contextRef="#ctx0" brushRef="#br0" timeOffset="93682.8477">27206 1550 53 0,'27'-10'41'0,"4"1"-1"16,9-1-1-16,27 12-29 0,-23-27-3 16,19 17-2-16,-11-5-3 15,5-4-5-15,4 15-13 16,-17-8-24-16,-4-5 1 15,-7 7-2-15,-12-5 1 0</inkml:trace>
  <inkml:trace contextRef="#ctx0" brushRef="#br0" timeOffset="94088.4175">28340 1210 38 0,'16'-27'39'0,"-16"27"1"15,19-25 0-15,-19 2-26 16,0 23-4-16,0 0-1 0,0 0-5 0,-15 29-1 16,-3 6-1-16,-1 7-2 15,-2 10 1-15,-2 15-1 16,2 4 0-16,2 2 0 15,11-8 0-15,10-11 0 16,12-8-1-16,7-13 2 16,13-12-2-16,4-19 1 15,3-14 1-15,6-13-1 16,-6-9 2-16,-3-3-2 0,-6-1 1 31,-7 1-1-31,-6 10 1 16,-13 8-1-16,-6 19-2 15,4 19 3-15,-4 10-2 16,4 8 1-16,3 3-1 16,11 4 1-16,1-5-1 15,11-7 1-15,3-9 1 16,5-15-1-16,0-10 0 16,-5-6 1-16,-8-11-1 0,1-15 1 15,-10-7 0 1,-7-9 0-16,-9-11 0 15,-9-4 0-15,-5-1 0 16,-7-3-1-16,-4 6 0 0,-1 19-3 16,-3-6-6-16,29 50-26 15,-17-27-5-15,17 27-2 16,0 0 0-16</inkml:trace>
  <inkml:trace contextRef="#ctx0" brushRef="#br0" timeOffset="94557.168">29289 1458 47 0,'8'44'39'0,"-18"0"0"16,-3 10-1 0,5 11-29-16,-21-13-2 0,14 15-1 15,-6-15-4-15,13-2 0 16,3-12-1-16,16-9 0 15,4-10-1-15,8-7 1 16,2-14 1-16,4-2-1 16,-4-17 1-16,0 0 0 15,-10-12 0-15,-4 1-1 16,-16-5 1-16,-7 10-1 16,-18 2 0-16,-7 10-1 0,1 9 1 15,-2 6-2 1,9 14 0-16,29-14 0 15,-21 34-1-15,21-34 1 16,36 35 0-16,-1-14 0 0,3-2 0 16,-4 2 1-16,-5 0 0 15,-8 6 0-15,-13 2 0 16,-12 4 1-16,-6-3-1 16,-5 1 1-16,-4-6-1 15,-2-4-1-15,21-21-2 16,0 0-3-16,15 35-4 15,-15-35-13-15,40-18-17 16,-7 11-1-16,1-3 2 16</inkml:trace>
  <inkml:trace contextRef="#ctx0" brushRef="#br0" timeOffset="94902.9388">30178 728 53 0,'37'21'41'0,"-7"39"0"0,8 32 0 16,3 37-34-1,-15 3 2-15,7 31-2 16,-24-1-3-16,-5 10-1 0,-25-18-2 16,-13-18-4-16,3-3-26 15,-17-33-12-15,-7-22-1 16,-1-16-1-16</inkml:trace>
  <inkml:trace contextRef="#ctx0" brushRef="#br0" timeOffset="99750.6875">13996 13885 19 0,'0'0'26'15,"0"0"-1"-15,19-2 0 16,-19 2-4-16,0 0-5 15,0 0-3-15,23-10-2 0,-23 10-3 16,0 0-1-16,0 0-2 16,0 0-3-16,0 0 0 15,0 0-1-15,0 0 0 16,0 0-1-16,0 0 0 0,0 0 0 16,0 0 0 15,0 0 0-31,0 0 1 0,0 0-1 15,0 0 1-15,0 0-1 16,0 0 1-16,0 0 0 0,0 0-1 16,0 0 1-16,0 0-1 15,0 0 0-15,0 0 1 16,0 0-1-16,0 0-6 16,0 0-28-16,0 0-4 0,0 0-1 15,-6-23 0-15</inkml:trace>
  <inkml:trace contextRef="#ctx0" brushRef="#br0" timeOffset="100374.4984">13439 14188 11 0,'-42'6'36'0,"-9"-12"-1"16,20 12 1-16,10 0-17 0,-6-18-4 15,27 12-3-15,33-9-3 16,26 1-4-16,14-13-1 15,24 4 0-15,10-8 0 0,12 9-1 16,-6-3-1-16,0 6-1 16,-18 5 0-16,-22 10 0 15,-18 11-2-15,-28-1-1 16,-8 17-5-16,-19-29-9 16,-23 30-23-16,0-5 0 15,-17-4-1-15,-4 10 0 0</inkml:trace>
  <inkml:trace contextRef="#ctx0" brushRef="#br0" timeOffset="100733.9932">13193 14728 49 0,'80'-12'38'15,"35"1"-2"-15,-4 1-11 16,-2-19-13-16,9 16-1 0,-26-14-5 15,-8 12-2-15,-21 5-8 16,-26 2-29-16,-9-11-3 16,1 8-3-16,-14-9 1 15</inkml:trace>
  <inkml:trace contextRef="#ctx0" brushRef="#br0" timeOffset="101127.4594">15602 14296 48 0,'0'0'38'0,"14"-37"-1"16,-14 37 0-16,-29-13-29 15,-7-8-3-15,3 11 0 16,-13-11-2-16,2 2-1 15,6-6 0-15,9-2-1 16,8-11 1-16,12-1-1 16,9-5 0-16,19 2-1 0,6 3 0 15,9 3 0-15,10 11 0 16,2 17-1 0,-2 22 1-16,-2 28 1 0,-17 29-1 15,-10 23 1-15,-24 10-1 16,-12 13 2-16,-23-2-2 15,-14-2 1-15,-22-15-2 16,-8-17 2-16,0-25-2 16,4-18 1-16,9-19-1 0,8-13 1 15,23-21 0 1,14-10 0-16,24-8 0 0,21-5-1 16,20 7 2-16,16 6-2 15,9 8 1-15,12 15 1 16,-1 17-1-16,2 8 0 15,3 14-3-15,-11-9-5 16,14 18-15-16,-12-17-15 16,-8-10 0-16,6-5-2 15,-2-14 2-15</inkml:trace>
  <inkml:trace contextRef="#ctx0" brushRef="#br0" timeOffset="101480.2097">16778 13845 39 0,'-11'-54'40'0,"7"10"1"15,2 5-2-15,4 14-23 16,-2 25-8-16,0 39-2 15,4 30-1-15,-14 29-4 16,1 25 0-16,7 15-1 16,4 12 1-1,7 7 0-15,7-11-3 0,16-6-4 16,-15-32-18-16,16-22-14 16,3-17 0-16,-7-23-2 15,-4-13 1-15</inkml:trace>
  <inkml:trace contextRef="#ctx0" brushRef="#br0" timeOffset="101672.1337">17142 13781 46 0,'0'-48'40'0,"0"21"0"0,0 27 0 15,-16-17-25 1,22 59-6-16,-17 12-3 16,11 36-2-16,-2 20-1 0,2 26-1 15,0 8 0-15,9 15 1 16,-1-5-1-16,7-10-1 16,4-17-1-16,-3-26-3 0,12-12-5 15,-22-34-24-15,4-16-9 16,5-14 0-16,-15-25-1 15</inkml:trace>
  <inkml:trace contextRef="#ctx0" brushRef="#br0" timeOffset="104447.2503">18490 13873 19 0,'0'0'23'0,"0"0"-2"15,0 0-1-15,0 0-2 16,-21 8-4-16,21-8-3 16,0 0-2-16,0 0-2 15,0 0-1-15,0 0-1 0,0 0-1 16,0 0 0-16,0 0-1 15,0 0 0-15,-23-4 1 16,23 4-1-16,0 0-1 0,0 0 0 16,0 0-1-1,0 0 1-15,0 0-1 16,0 0-1-16,0 0 0 16,0 0 0-16,0 0 0 0,0 0 0 31,0 0 1-31,36-11-1 15,1 5 1-15,16 2-1 0,8-2 1 16,18 1 0-16,9 1 0 16,2 0-1-16,-6 2 1 15,-2 0-1-15,-9 2 0 16,-12 0 1-16,-13-2-1 16,-12 4 0-16,-7-2 1 15,-8 0-1-15,-21 0 0 16,30 0 1-16,-30 0-1 0,0 0 1 15,19 0 0-15,-19 0-1 16,0 0 0-16,-21 0-1 0,21 0 0 16,-36 0-2-16,13 4 0 15,-11-6-2-15,5 6 1 16,-7-6 0-16,7 6-1 16,-5-6 2-16,7 4 1 0,-2 0 2 15,2-2 1 1,6 4 1-16,-2-6 1 15,23 2 1-15,-32 11 0 0,32-11 0 32,-23 33 0-32,19 3-1 15,-7 5 0-15,7 18-1 16,-8 8 0-16,3 14 0 16,-7 3 0-16,3 1-1 15,-2-3 0-15,5-7 1 16,-5-11-2-16,3-11 1 15,-3-14-1-15,0-10 0 0,-2-8 0 16,-1-8-1-16,-8-3 1 0,-5-8-1 16,-7 0 0-16,-6-2 0 15,0-2 1-15,0 0-1 16,2 0 1-16,2 0 0 0,7 2 0 16,8-2-1-16,6 2 0 15,19 0 1-15,0 0 0 31,0 0-1-31,21 4 1 16,23-4 0-16,15 0 1 16,20 0 0-16,20 2 0 0,18 0-1 15,7-2 1-15,2 2 0 16,-9 1 0-16,-12 1-1 16,-21-2 0-16,-17 2 1 15,-21-2 0-15,-17 0-1 16,-29-2 1-16,19 0-1 15,-19 0 0-15,0 0-1 0,0 0-4 0,-19-27-9 16,19 27-25-16,0-29-2 16,0 6 0-16,6 2 0 31</inkml:trace>
  <inkml:trace contextRef="#ctx0" brushRef="#br0" timeOffset="105021.1806">20129 14282 38 0,'-44'-5'36'15,"44"5"-2"-15,-29 9-10 16,4-22-7-16,25 13-5 16,0 0-3-16,0 0-2 15,21 7-3 1,27-3 0-16,15-11-2 15,18 7 1-15,8-4-1 0,11 2 0 16,-6-2 0-16,-3 2-1 16,-18 0-1-16,-14 2 1 15,-20 0 0-15,-13 2 0 0,-26-2-1 16,0 0 1-16,0 0-2 16,0 0-2-16,0 0-8 0,0 0-24 15,-19-2-5-15,19 2-2 16,0 0 2-16</inkml:trace>
  <inkml:trace contextRef="#ctx0" brushRef="#br0" timeOffset="105983.3136">21611 14206 34 0,'0'0'33'16,"0"0"-7"-16,-31-4-5 15,31 4-4-15,-21-12-4 16,21 12-3-16,-15-23-2 15,15 23-2 1,-10-31 0-16,10 31-2 16,-11-38-1-16,15 17-1 15,-2-6 0 1,7 2-1-16,10-4 0 0,6-1 0 16,8-3 0-16,7 2-1 15,4 2 1-15,6 6-1 0,1 8 1 16,1 19-1-16,-6 19 1 15,-2 23 0-15,-12 23-1 0,-9 19 1 16,-4 12 0-16,-11 6 0 16,-8-1-1-16,-4-9 1 15,-5-15-1 1,1-18 1-16,0-20-1 0,1-13 1 16,7-30 0-16,0 0 0 15,0 0 0-15,-6-21 0 16,12-19 0-16,3-16 0 15,12-19 0-15,6-13-1 0,7-10 1 16,12 0-1 15,2 4 0-31,6 12-1 16,-1 20 1-16,-1 24 0 0,-8 34-1 16,-6 33 1-16,-9 36 0 15,-22 23 0-15,-7 20 0 16,-11 17 0-16,-8 11 1 15,-6 0 1-15,0-7-2 16,8-14 1-16,9-21-1 0,10-17 1 16,13-18-1-1,12-18-1-15,17-12-6 0,-13-24-22 16,11-7-12-16,-2-9 1 16,-9-14-3-16</inkml:trace>
  <inkml:trace contextRef="#ctx0" brushRef="#br0" timeOffset="106610.1207">23334 13939 28 0,'-15'-18'39'0,"-3"-10"1"16,5 10 0 0,13 18-22-1,-36-23-6-15,36 23-3 16,9 33-4-16,16 13-2 15,0 8-2-15,17 15 1 0,4 6-1 16,13 11 0-16,4-1 0 16,-3-5 0-1,-1-11-1-15,-9-15-1 0,1-4-3 16,-24-27-6-16,7 0-27 0,-34-23-3 16,0 0-1-16,0 0 0 15</inkml:trace>
  <inkml:trace contextRef="#ctx0" brushRef="#br0" timeOffset="106826.954">23674 13933 38 0,'-19'23'37'0,"-15"17"1"16,-1 35-1-16,1 17-26 15,-16-1-4-15,6 16-1 16,-9-7-3-16,9-4-2 15,9-12-1-15,3-20-3 16,18-3-6-16,-9-24-22 16,18-18-5-16,5-19-3 0,19 9 2 15</inkml:trace>
  <inkml:trace contextRef="#ctx0" brushRef="#br0" timeOffset="107185.8174">23778 13593 47 0,'0'0'36'0,"36"-31"2"16,16-1-16-16,28 22-10 15,4-21-3-15,27 18 0 16,-10-6-5-16,3 9 0 16,-18-1-2-16,-10 5-1 15,-20 10-4-15,-32-10-15 0,-24 6-19 16,-13 19-2-16,-16-13-1 16,-3 4 0-16</inkml:trace>
  <inkml:trace contextRef="#ctx0" brushRef="#br0" timeOffset="107560.8411">24173 13495 19 0,'-32'23'39'0,"5"21"2"15,-3 6-2-15,7 6-18 16,17 27-9-16,-9-5-1 16,22 14-5-16,-1-9-5 15,11-8-3-15,16 2-7 0,-14-18-25 16,15-20-4-16,6-3-2 0,-7-24 0 15</inkml:trace>
  <inkml:trace contextRef="#ctx0" brushRef="#br0" timeOffset="107784.601">24634 14023 50 0,'25'42'41'0,"13"18"-2"15,-1 3 1-15,1-5-31 16,25 17-2-16,-17-16-2 16,11 3-2-16,-11-9-2 0,-2-12-1 15,0-1-5-15,-17-25-9 16,-4 1-25-16,-2-3 0 16,-21-13-1-16,23-4-1 15</inkml:trace>
  <inkml:trace contextRef="#ctx0" brushRef="#br0" timeOffset="108158.4465">25070 13996 48 0,'-28'21'40'16,"-5"14"-1"-16,-3 21-1 15,1 22-28-15,-16-1-4 16,11 19 0-16,-8-4-3 15,13 2-1-15,9-9-1 16,8-12-1-16,11-6-3 16,-7-29-9-16,20-7-26 0,7-8-1 15,-13-23 0-15,16 8-1 16</inkml:trace>
  <inkml:trace contextRef="#ctx0" brushRef="#br0" timeOffset="108345.9711">25981 13674 47 0,'44'25'41'0,"9"27"-1"0,1 24 0 16,-20 15-29-1,16 41 0-15,-35-1-4 16,-7 22-1-16,-37-3-2 16,-15-2-2-16,-21-4-7 0,-38-23-26 15,0-20-9-15,1-16 1 16,-13-22-3-16</inkml:trace>
  <inkml:trace contextRef="#ctx0" brushRef="#br0" timeOffset="108841.6095">18310 13726 32 0,'29'-48'35'16,"-8"3"-4"-16,-19-8-6 16,5 24-2-16,-24-13-8 15,17 42-4-15,-48-6-3 16,18 40-3-16,-14 14 0 16,4 35-1-16,-10 28-1 15,2 31 0-15,-5 20 0 31,11 18-1-31,13-1 0 16,14-3 0-16,28-16-1 0,25-18-1 16,31-16-3-16,15-43-10 15,33-12-28-15,19-17 1 16,-1-22-3-16,13-10 1 16</inkml:trace>
  <inkml:trace contextRef="#ctx0" brushRef="#br0" timeOffset="110112.0532">27480 13781 6 0,'0'0'32'16,"11"-19"1"-16,-11 19-7 16,0 0-8-16,4-21-3 15,-4 21-5-15,0 0-2 0,0 0-2 0,0 0 0 16,0 0-2-16,0 0 2 16,0 0-2-16,14-19-1 15,-14 19 1-15,0 0-2 16,0 0 0-16,7-25 0 15,-7 25-1-15,0 0 0 32,0 0 0-32,-2-21 0 15,2 21 0-15,0 0-1 16,0 0 1-16,0 0-1 16,0 0 1-16,-13 42-1 15,7-6 0-15,-9 12 0 0,5 8 0 16,-5 9 0-1,2 1 1-15,5 1-2 0,6-6 2 16,10-11-1-16,7-11 0 16,8-11 0-16,8-16 1 0,13-12-1 15,1-10 1-15,5-20 0 16,-2-7 0-16,-2-13 1 0,-4-4-1 16,-6-1 0-16,-7 7 0 15,-10 4 0-15,-7 15-1 16,-12 29 0-16,0 0 0 15,-6 32-1-15,6 11 1 16,4 10 0-16,7 3-1 16,10 4 1-16,14-3 0 15,7-9-1-15,7-15 1 0,1-10 0 16,6-12 0 0,-5-11 1-16,-5-15-1 15,-4-14 1-15,-11-13-1 0,-10-16 1 16,-6-9-1-16,-15-13 1 31,-6-3 0-31,-9-1-2 0,-8 7 2 16,-13 8-2-16,1 13 0 15,1 21-1-15,-6 7-3 0,40 28-17 16,-25 34-19-16,21-11 1 16,10 14-1-16,21 5 0 15</inkml:trace>
  <inkml:trace contextRef="#ctx0" brushRef="#br0" timeOffset="110507.8043">28947 14254 36 0,'19'-41'39'16,"2"7"1"-16,-12 1-1 15,-16-5-23-15,7 38-7 16,0 0 0-16,-21 19-4 16,-8 29-3-16,4 23 0 15,-9 13-1-15,5 12 1 16,2 4-2-16,10 4 1 16,9-4 1-16,14-16-1 0,13-17 1 15,16-15-1-15,5-15 0 16,4-12 0-16,2-8 0 15,-2-21-3-15,0 2-5 16,-21-29-17-16,3 1-16 0,-12-3-2 16,-12-7 1-16,-2 1-1 15</inkml:trace>
  <inkml:trace contextRef="#ctx0" brushRef="#br0" timeOffset="110710.4006">28633 14639 29 0,'0'0'37'16,"27"10"1"0,32-18 0-16,8-11-24 0,34 19 0 15,-26-19-5-15,11 9-6 16,-19 1-6-16,-23 3-29 16,-17-7-5-16,-27 13-2 15,0 0 0-15</inkml:trace>
  <inkml:trace contextRef="#ctx0" brushRef="#br0" timeOffset="110930.7233">29318 14188 34 0,'23'-17'37'16,"19"7"2"-16,9-11-1 16,3-9-26-16,26 22 0 15,-11-15-5-15,4 13-4 16,-8 6-8-16,-21-3-26 15,-12-1-6-15,-5 12-2 16,-27-4 0-16</inkml:trace>
  <inkml:trace contextRef="#ctx0" brushRef="#br0" timeOffset="111496.5904">30274 13779 30 0,'23'-32'39'15,"7"7"2"-15,-7-2-1 16,-9-8-22-16,11 26-4 16,-25 9-4-16,0 0-3 15,-18 13-4-15,-3 22 0 16,-2 11-2-16,-3 15-1 15,1 10 0-15,2 6 0 16,6 4 0-16,9-6 0 16,12-8 0-16,11-10 0 15,10-18 0-15,9-14 0 16,1-23 0-16,9-10 0 16,0-19 1-16,0-11-1 0,-2-5 1 15,-10-1 0-15,-5 2 0 16,-10 11-1-16,-17 31 0 15,0 0 0-15,0 0 0 16,-9 54 0-16,7-4 0 16,4 8 0-16,5 1-1 0,7-1 1 15,9-12 0-15,7-12 0 32,5-16-1-32,3-11 1 0,4-16 0 15,-11-14 0 1,1-12 1-16,-9-17-1 0,-6-13 1 15,-3-12-1-15,-9-7 1 16,-5-3 0-16,-11-1-1 16,-4 7 1-16,1 10-2 15,-1 12-1-15,9 32-7 16,-32 6-22-16,21 21-12 16,-2 15 2-16,1 10-2 15</inkml:trace>
  <inkml:trace contextRef="#ctx0" brushRef="#br0" timeOffset="112593.9434">28574 14396 50 0,'-29'-39'31'16,"14"18"-3"-16,15 21-4 16,-12-21-7-16,28 42-4 0,-16-21-2 15,32 46-4-15,-11-13-3 16,19 19 0-16,2 1 0 0,14 9-1 16,3-1 0-16,6 1 0 15,-2-5 0-15,2-1-1 31,-11-6 0-31,-1-4 0 16,-9-10 0-16,-13-9-2 16,-6-2-1-16,-25-25-8 0,25 12-27 15,-25-12-3-15,0-23-2 16,-6 4-3-16</inkml:trace>
  <inkml:trace contextRef="#ctx0" brushRef="#br0" timeOffset="112991.918">29050 14305 47 0,'0'0'39'0,"0"0"0"16,-8 54 0-16,-1 6-27 0,-22-10-5 15,4 24-1-15,-19-8-3 16,-1 7-1-16,-5-12 0 15,0-9-1-15,8-2-5 16,-7-23-12-16,16-2-23 0,14 2 1 16,-2-16-1-16,23-11 0 15</inkml:trace>
  <inkml:trace contextRef="#ctx0" brushRef="#br0" timeOffset="113186.1293">28574 14891 32 0,'34'-15'36'16,"27"9"1"-16,4-11 2 15,2-12-23-15,27 19-4 16,-23-17-5-16,9 14-3 16,-21-6-1-16,-9 9-1 15,-17 4-4-15,-33 6-8 0,34-19-27 16,-34 19-2-16,0 0 0 31,0 0-1-31</inkml:trace>
  <inkml:trace contextRef="#ctx0" brushRef="#br0" timeOffset="113878.0027">31100 14158 40 0,'21'-16'38'16,"-19"-11"2"-1,13-7-12-15,6 30-12 0,-21-19-3 16,0 23-4-16,0 0-4 16,8 27-2-1,-23 9 0-15,-1 18-2 16,-12 11 0-16,-1 12 0 15,-7 6 0-15,5 9 0 16,8-4-1-16,19-5 1 0,16-12 0 16,18-8 0-16,18-13 0 15,13-12 0-15,6-9 0 0,2-15 0 16,-2-5-3-16,-21-26-11 31,-2-4-27-31,-17-2 0 0,-25-12-2 0,-6 1 0 16</inkml:trace>
  <inkml:trace contextRef="#ctx0" brushRef="#br0" timeOffset="114089.3542">30821 14616 46 0,'42'-15'41'0,"36"7"-2"0,10-5 0 16,-11-10-26-16,34 21-4 15,-16-10-4-15,-7 1-7 16,-4 13-22-16,-30-4-14 16,-27-4-1-16,-10 8-2 15,-17-2 2-15</inkml:trace>
  <inkml:trace contextRef="#ctx0" brushRef="#br0" timeOffset="115120.8617">32010 13493 14 0,'0'0'28'16,"-4"-21"-7"-16,4 21 1 31,0-19-6-16,0 19-1-15,0 0-2 0,0 0 0 16,-3-35-2-16,3 35-1 16,0 0 0-16,0 0-3 15,-4-23-1-15,4 23-2 16,0 0-2-16,0 0 1 0,-2 31-2 16,2 9 1-16,-6 14 1 15,6 21-2-15,-11 19 2 16,7 23-1-16,-10 12 0 15,3 7 0-15,-4-3 0 32,1-7-2-32,3-14-1 15,3-20 0-15,8-15-1 0,0-27-1 16,12-8-4-16,-12-42-5 0,32 17-21 16,-9-25-8-16,-4-15 0 15,2-11 0-15</inkml:trace>
  <inkml:trace contextRef="#ctx0" brushRef="#br0" timeOffset="115532.5535">32314 13491 39 0,'0'-40'39'0,"6"17"0"16,-6 23 2-16,0-25-26 15,6 54-5-15,-16 5-2 16,3 24-4-16,-5 11 0 16,4 23-1-16,-5 10 1 15,5 19-1-15,-5 0 0 0,9 4-3 16,-3-6-1-16,1-12-2 16,15 1-7-16,-26-31-25 15,19-10-5 1,4-15-3-16,-4-16 2 0</inkml:trace>
  <inkml:trace contextRef="#ctx0" brushRef="#br0" timeOffset="116061.8926">32699 14699 33 0,'0'0'37'0,"0"0"3"16,0 0-2-16,-21 2-16 16,-2-23-13-1,23 21-1-15,-35-31-4 16,18 10-1-16,-4-6-1 16,8 0-1-16,5-7 1 15,8-1-2-15,10-1 1 0,7-1-1 16,6 8 0-16,7 4 0 15,3 8 0-15,1 11 0 16,-5 18 0-16,-4 17 0 16,-8 15 0-16,-9 11 0 15,-3 5 0-15,-14 7 2 16,-8 0-1-16,-8-3-1 16,-8-5 2-16,-5-5-1 15,-12-8 0-15,6-4 0 0,-7-7 0 16,7-4-1-16,0-5 0 15,7-4 1-15,7-7-1 0,5-2 0 16,25-13-1-16,-25 18 1 16,25-18 0-1,0 0 0-15,0 0 0 0,40 21-1 16,-15-17 2-16,13-1-1 16,6-3 1-16,10 0 0 15,5-3-1-15,0 3 1 16,1-2 0-16,-1 2 0 15,-9-2 0-15,-6 4-1 16,-6-2 1-16,-11 2-1 16,-4 1 0-16,-23-3 1 15,30 8-1-15,-30-8 0 0,25 8 0 16,-25-8 1-16,0 0-1 16,23 9 1-16,-23-9 0 15,0 0-1 1,0 0 0-16,0 0-1 15,0 0-6-15,-29 0-25 16,29 0-10-16,-34-5 0 0,13 3-1 16</inkml:trace>
  <inkml:trace contextRef="#ctx0" brushRef="#br0" timeOffset="134672.4483">27120 13388 25 0,'23'-21'37'16,"-21"-6"2"-16,-2 27-10 16,0 0-13-16,-67 0-3 15,16 44-1 1,-30 12-5-16,1 30-4 0,-14 21 0 16,14 24-1-16,7 19 0 15,24 5-1-15,33-3 0 16,35-12-3-16,41-9-6 0,20-22-27 15,33-23-3-15,23-18-2 16,17-26 2-16</inkml:trace>
  <inkml:trace contextRef="#ctx0" brushRef="#br0" timeOffset="135268.8687">31247 13420 3 0,'0'0'34'15,"-2"-25"2"-15,2 25-6 0,0 0-10 16,-2-21-4-16,25 33-4 15,-23-12-3 1,54 38-2-16,-18-1 2 0,22 34-4 16,-14 17 2-16,7 39-1 15,-22 17-1-15,-8 21-1 16,-23 4 0-16,-8 0-3 0,-16-8-3 16,-13-25-18-16,1-19-21 15,2-26 1-15,-8-28-2 16,6-11 0-16</inkml:trace>
  <inkml:trace contextRef="#ctx0" brushRef="#br0" timeOffset="150050.2195">27057 15275 12 0,'-30'0'24'0,"30"0"-4"0,-29 0-1 0,29 0-2 31,-29 2-4-31,12-6-2 16,17 4-2-16,-19 2-1 15,19-2-2-15,0 0 0 0,0 0-2 16,0 0 0-1,0 0-1-15,0 0 0 16,0 0-1-16,0 0 0 16,0 0 0-16,0 0-1 0,0 0 0 15,0 0-1-15,21-6 1 16,-21 6 1-16,36-2-1 0,-13 0-1 16,10 0 1-16,-1-1 0 15,12 3-1-15,0-2 1 16,4 4-1-16,-2-2 1 15,6 0 0-15,-1 3-1 16,-1-3 0-16,2 0 1 16,-1-3-1-16,5 3 0 15,3-4 1-15,2 2-1 16,8-2 0-16,4 2 1 0,3 2-1 16,-3-2 0-1,1 4 1-15,3-2-1 0,-8 2 0 16,5 2 0-16,-9 0 1 15,-3-2-1-15,-1 3 0 16,-2-1 0-16,4 0 0 16,-4-2 0-16,-1 2 0 0,3 0 0 31,2 1 0-31,2-3 0 16,0 0 0-16,-2 0 0 15,6 2 0-15,-2-2 0 0,4 2 0 16,-2-2 0-1,-2 0 0-15,5 1 0 16,1 1 0-16,7-4 0 0,-7 2 1 16,0 0-1-16,1-2 0 15,-9 0 0-15,2 2 0 16,-13 2 0-16,-1-2 0 16,-9 0 0-16,2 3 1 15,2-3-1-15,2 0 0 16,5 0 0-16,-1-2 0 0,9-2 0 15,9 0 0-15,-1 0 0 16,2-1 0-16,-6-3 1 16,0 2-1-16,-4 0 0 0,-6 0 0 15,-9-1 0-15,-12 3 0 16,-7 0 0-16,-2 0 1 16,-2 2-1-16,1 0 0 15,-1-2 0-15,15 2 0 16,-7-2 0-16,11 0 1 15,6 0-1 1,1 0 0-16,-1-2 0 16,-6 2 0-16,-6-1 0 15,-9 1 0-15,-6 0 0 16,-2 2 0-16,-21 0 0 0,21 0 0 16,-21 0 0-16,21 0 0 15,-21 0 1-15,21 2-1 0,-21-2 0 16,25 5 0-16,-25-5 0 15,30 4 0-15,-30-4 0 16,18 4 1 0,-18-4-1-16,0 0 1 0,0 0-1 15,0 0 2-15,0 0-1 32,0 0 1-32,0 0-1 15,0 0 0-15,0 0 0 0,0 0 0 16,-29-4-3-16,29 4-3 0,-27 10-14 15,10-4-20-15,-6-4 0 16,4 9-1-16,-8-5 0 16</inkml:trace>
  <inkml:trace contextRef="#ctx0" brushRef="#br0" timeOffset="169215.8274">29765 15338 2 0,'0'0'26'16,"-6"-23"-1"-16,6 23-10 16,0 0-5-16,10 48 0 0,-4 2-1 15,-4 8-3-15,9 17 0 0,-11 5 0 16,6 12 1-16,-6-11-2 31,0 0-1-31,-6-16-2 0,-2-9-4 16,-1-12-4-16,-12-17-3 15,13-8-6-15,8-19-9 0,-44-10-7 16,44 10 0 0</inkml:trace>
  <inkml:trace contextRef="#ctx0" brushRef="#br0" timeOffset="169664.9695">29610 15302 13 0,'-9'-21'31'15,"24"44"0"-15,-21 9-7 16,-7 7-9-16,13 13-5 16,-19-1 0-16,9 5-3 15,-13-8-3-15,6-8-1 16,-8-13-1-16,8-19 0 15,17-8-1-15,-13-38 0 16,20-10 0-16,12-12-1 16,16-11 0-16,13 0-1 15,17 0 1-15,9 13 0 16,-1 12 1-16,5 16-1 0,-9 24 1 16,-4 25 1-16,-21 14 0 15,-8 17-1-15,-13 17-3 0,-11-6-17 16,-3 4-14-16,24 10-3 15,-8-21 1-15,26 11 0 16</inkml:trace>
  <inkml:trace contextRef="#ctx0" brushRef="#br0" timeOffset="180422.6177">13795 16529 22 0,'0'0'32'0,"0"0"-1"16,31-14-7-16,-31 14-4 15,23-2-4-15,-23 2-3 16,0 0-1-16,0 0-4 16,0 0-1-16,0 0-2 15,-37 14-1-15,-20 5-1 16,-16 10-1 0,-22 5-1-16,-9 5 0 15,-18 3-1-15,-2 0 1 16,11-5 0-16,19-5-1 15,16-9 0-15,32-2 1 16,27-7 0-16,26 5 0 0,26 0-1 16,20 6 1-16,14 6 0 15,16 11 0-15,14 2 0 16,12 10 0-16,4 2 0 16,0 3 0-16,0-3-1 15,-4-2 1-15,-8-1-1 16,-11-7 0-16,-10-3-4 15,-24-18-3-15,3 15-24 0,-25-17-10 16,-34-23 1-16,14 23-2 16</inkml:trace>
  <inkml:trace contextRef="#ctx0" brushRef="#br0" timeOffset="180652.0612">12785 17369 66 0,'-55'25'38'0,"40"0"1"16,62-7-8-16,55 28-23 15,28-10-1-15,32 16-2 0,-3-8 0 16,4 8-3-16,-18-6 0 16,-21 2-2-16,-30 2-2 15,-33-19-6-15,-11 5-27 16,-21-13-3-1,-29-23-3-15,40 14 2 16</inkml:trace>
  <inkml:trace contextRef="#ctx0" brushRef="#br0" timeOffset="182322.5308">15807 16582 5 0,'27'-2'33'15,"-27"2"0"-15,21-13 0 16,-21 13-16-16,0 0-2 15,15 38-3 1,-15-38-4-16,-23 46-1 16,-4-21-2-16,4 8 0 15,-19-8-2-15,2 4 1 16,-8-12-2-16,4-5 1 16,0-12 0-16,8-4-1 15,0-17 1-15,13-6-1 0,2-14 0 16,15-12-1-16,2-13 0 15,10-3 0-15,5-6-1 0,10 2 0 16,8 4-1 0,2 8 2-16,11 15-2 0,4 21 2 15,3 27 0-15,-3 30-1 16,-4 24 1-16,-13 27-1 0,-14 22 1 16,-15 20 0-1,-21 13 0-15,-23 6-1 16,-15-2-1-1,-23-15 0-15,-12-12 0 0,-13-19 1 16,2-21-2-16,3-23 1 16,9-21 1-16,18-20-1 0,18-22 1 15,28-18 0-15,35-15 1 16,26-6-1-16,24 2 0 16,18 4 0-1,5 11 1-15,13 20 0 16,-3 20-1-16,-8 20 1 0,-9 17-1 15,-10 10-1-15,-3 17-5 16,-9-21-16-16,7 4-18 16,8-6 1-16,-4-18-2 0,10-8 1 31</inkml:trace>
  <inkml:trace contextRef="#ctx0" brushRef="#br0" timeOffset="197577.0667">17832 16335 11 0,'0'0'22'16,"33"-16"1"0,-33 16-3-16,30-19 0 0,-9 17-3 15,-21-17-2-15,21 19-1 16,-28-23-3-16,7 23-1 15,5-25-1-15,-5 25-2 16,-13-25-3-16,13 25-1 16,-50-23-1-16,10 17 0 15,-21-1-1-15,-12 10 0 16,-15 5 0-16,-2 7-1 16,-3 12 0-16,3 10 0 0,11 7 0 15,14 10-1 1,14 5 1-16,28 3-1 15,17 1 1-15,21 2 0 16,8-5-1-16,12-6 1 0,16 1 0 16,1-5 0-16,7 0 0 15,4 2 0-15,-3 0 0 16,-1 3 1-16,-4-1-1 16,-7 4 0-16,-13-3 0 15,-5-5 1-15,-16-4-1 16,-16-7 1-16,-19-5-1 15,-18-7 0-15,-16-8 1 0,-10-7-1 16,-12-6 0 0,-7-8 0-16,-4-8 0 15,8-9 0-15,0-8 1 16,13-7-1-16,17-7 1 16,10-5-1-16,19-4 0 0,15-5 0 15,14-1 0-15,22 2 0 16,12 8 0-16,8 6 0 15,4 9 0-15,1 6 0 16,-5 19-4-16,-12-7-12 16,2 21-22-16,0 9-1 15,-11-4-1-15,7 10 0 16</inkml:trace>
  <inkml:trace contextRef="#ctx0" brushRef="#br0" timeOffset="198786.4417">18016 17222 18 0,'0'0'31'0,"-27"-27"2"16,27 27-12-16,0 0-4 16,-15-27-4-1,15 27-4-15,0 0-2 0,0 0-1 16,0 0-2-16,9-21 0 15,-9 21-1-15,19-19-1 0,-19 19 1 16,27-29-1-16,-8 10 0 16,4 3-1-16,4-5 1 15,9 4 0-15,-5-2-1 16,9 5 0-16,-2 1 0 16,4 7 0-16,-3 6-1 15,3 13 1-15,-10 7 0 0,-5 16 0 16,-12 8 0-16,-13 10 0 15,-13 2 0-15,-10 5 0 32,-16-5 0-32,-5-6 0 0,-4-8-1 15,2-11 1-15,4-8-1 16,8-10 1-16,11-7-1 16,21-6 0-16,0 0 0 15,15-25 0-15,14 8 0 16,7 1 0-16,6 3 0 0,4 5 0 15,4 10 0-15,-3 10 0 16,-12 20 0-16,-6 12 0 16,-14 6 0-16,-11 6 0 15,-10 2 0-15,-13-3 0 16,-12-7 0-16,-11-7 0 16,-8-13 0-16,1-12 0 0,-5-5-1 15,4-11-1-15,10 0-5 16,-13-19-19-16,18 2-13 15,14 1-1-15,4-7 0 16</inkml:trace>
  <inkml:trace contextRef="#ctx0" brushRef="#br0" timeOffset="199541.7338">19268 17202 24 0,'0'0'32'15,"25"-32"-2"-15,-6 22-5 0,-17-13-5 16,17 17-3 0,-23-19-6-16,4 25-2 0,-5-26-3 15,5 26-2-15,-37-14-2 16,3 14 0 0,-4 4-1-16,-6 11 0 0,2 6-1 15,0 10 0-15,7 4 0 16,10 7 1-16,16 4-2 15,9 2 2-15,19 0-2 0,6 4 2 16,9 2-1-16,-1 3-1 16,-1-1 1-16,-3-2 0 15,-10-1 0-15,-6-3 0 0,-20-9 1 16,-3-3-1 0,-20-13 0-16,-3-6 1 0,-9-7 0 15,-4-5-1-15,4 3-6 16,-10-10-31-16,8-10-1 15,8 5-2 1,-4-9 0-16</inkml:trace>
  <inkml:trace contextRef="#ctx0" brushRef="#br0" timeOffset="200832.2213">20630 16235 35 0,'6'-21'38'0,"-10"-8"1"16,8-2-13-16,-4 31-8 15,0 0-3-15,0 0-6 16,11 46-2-16,-11 18-3 16,-15 18-2-16,1 20 0 15,-3 15 0-15,0 12-1 16,0-1 0-16,7-7 0 15,6-15-3-15,8-20-1 16,13-7-7-16,-7-37-15 0,9-15-14 16,6-10-2-16,-25-17 2 15,29-11-1-15</inkml:trace>
  <inkml:trace contextRef="#ctx0" brushRef="#br0" timeOffset="201129.0971">20836 16231 37 0,'8'-46'38'0,"-8"46"2"15,19-4-1-15,-17 29-22 16,4 42-9-16,-18 10-3 16,12 27-1-16,-15 13-2 15,11 17-1-15,-3 4-2 16,-1-13-5-16,21 4-14 0,-7-20-18 15,4-24-1-15,13-14-1 16,1-33 1-16</inkml:trace>
  <inkml:trace contextRef="#ctx0" brushRef="#br0" timeOffset="201691.6012">21479 16396 42 0,'0'0'38'16,"11"-36"0"-1,-7 18-13-15,-4 18-11 16,0 0 0-16,0 0-4 15,-9 31-5-15,1 19 0 16,-13 8-3-16,0 20 0 16,-8 14-1-16,6 14 1 15,2-4-2-15,10-2 1 16,13-12-1-16,15-15 1 16,12-21-1-16,20-20 0 15,7-28 1-15,7-23-1 16,0-23 1-16,-2-8-1 15,-7-6 2-15,-10 2-2 16,-10 3 1-16,-9 14-1 16,-25 37 0-16,0 0 0 15,15 27-1-15,-20 19 1 16,14 12 0-16,6 5 0 0,5 0-1 16,16-3 2-16,6-12-1 0,4-17 0 15,7-18 0-15,-3-17 1 16,-2-23-1-16,-4-19 0 15,-15-25 1-15,-12-17 0 16,-13-16-1-16,-14-7 1 16,-13-6-1-16,-13 2-1 15,-2 15 0-15,-12 13-2 16,21 41-8-16,-17 12-24 0,18 28-5 16,28 6-1-16,-20 52 0 15</inkml:trace>
  <inkml:trace contextRef="#ctx0" brushRef="#br0" timeOffset="202187.4327">22580 17028 58 0,'23'-33'40'0,"-2"14"-1"16,-21 19 1-16,0 0-32 15,-7 69-1-15,-16-8-3 16,-4 20-2-16,-2 9-1 16,6 10 1-16,-5-4-2 15,14-13 0-15,14-18 0 16,10-17-1-16,13-19 2 0,9-14-2 16,3-23 2-16,9-20-1 15,-2-15 1-15,-6-10 1 16,-17-9-1-1,-13 1 0-15,-17 5-1 0,-18 8 1 16,-15 17-1-16,-19 16 0 16,-2 19-1-16,7 19 1 15,14 13-1-15,14 5 0 16,28 7 0-16,17 0 0 16,20-2 1-16,20-6-2 15,4-7 2-15,3-3-2 16,-7-8 2-16,-11-1-1 15,-17 2 2-15,-14-2-1 16,-17-2 0-16,-7 2 1 16,-10-2-1-16,-2-3-2 15,4 7-4-15,-2-19-7 16,21-4-20-16,0 0-5 16,30 9-3-16,-1-18 1 0</inkml:trace>
  <inkml:trace contextRef="#ctx0" brushRef="#br0" timeOffset="202432.6025">23267 16851 25 0,'29'-29'37'16,"15"16"2"-16,5-4-1 15,16-6-15-15,8 21-11 16,-14-12-3-16,8 5-8 0,-2 12-23 16,-11-8-14-16,-18-3-1 15,-1 10-2-15,-35-2 0 16</inkml:trace>
  <inkml:trace contextRef="#ctx0" brushRef="#br0" timeOffset="202974.7223">24378 16475 36 0,'15'-19'39'15,"-5"-4"2"-15,-6 5-1 0,17 11-20 0,-31-16-7 16,10 23-3-16,-19 23-6 0,2 15-1 16,-12 14-1-1,2 13-1-15,-3 16-1 16,9 15 1-16,7 2-1 0,11-6 0 15,12-12 0-15,18-14 1 16,11-24-1-16,8-21 0 16,11-29 1-16,-1-22-1 15,-3-13 1-15,-7-5-1 16,-7 0 0-16,-7 4 0 16,-11 14 0-16,-21 30 0 15,0 0 0-15,6 38-1 16,-4 10 1-16,5 4-1 15,5 7 0-15,7-5 1 16,6-6 0-16,7-13 0 0,3-14-1 16,3-17 1-1,-7-16 1-15,1-21-1 16,-13-20 0-16,-5-18 1 0,-7-18-1 16,-7-12 0-16,-15-5 1 15,-6-3-2-15,0 7 0 16,-12 12-3-16,18 38-9 15,-19 15-25-15,13 22-2 16,21 15-1-16,-29 38 0 16</inkml:trace>
  <inkml:trace contextRef="#ctx0" brushRef="#br0" timeOffset="203240.3479">25208 16851 48 0,'42'-40'39'0,"-2"15"0"15,-13 11 0-15,-27 14-25 16,15 35-5-16,-30 13-1 16,2 31-3-16,-12 9-3 15,0 16 1-15,2 1-1 16,2 7-1-16,6-9 0 15,13-18-1-15,11-18 0 16,5-15-1-16,16-16 0 16,3-15-1-16,7-15 0 15,-4-29-6-15,8-4-28 16,-17-11-3-16,-17-10-1 0,-10 2 0 0</inkml:trace>
  <inkml:trace contextRef="#ctx0" brushRef="#br0" timeOffset="203474.7218">25061 17419 30 0,'0'0'37'16,"0"0"1"-16,38 2 1 15,6-25-18-15,27 19-7 16,-16-21-5-16,8 6-8 16,2 8-17-16,-11-3-21 0,-18-7 0 0,1 8-3 15,-11-6 2-15</inkml:trace>
  <inkml:trace contextRef="#ctx0" brushRef="#br0" timeOffset="203709.0967">26151 16538 54 0,'0'0'40'15,"21"-11"-1"-15,-21 11 2 16,9 42-30-16,5 19-3 16,-18 8-1-16,8 24-2 15,-6 12-3-15,2 10 0 16,-6-1-2-16,4-5-2 0,4-3-3 16,-8-33-4-16,20-4-26 15,-7-21-5-15,1-21 0 16,-8-27 0-16</inkml:trace>
  <inkml:trace contextRef="#ctx0" brushRef="#br0" timeOffset="203927.8476">26487 16469 39 0,'21'-15'38'16,"-21"15"2"-16,6 44-2 15,9 19-21-15,-30-1-8 0,17 32 1 16,-13-2-5 0,7 17-1-16,-2-5-2 15,6-4-1-15,0 0-6 0,-8-29-17 16,8 2-17-16,8-10 0 16,-2-19-1-16,13-9-1 15</inkml:trace>
  <inkml:trace contextRef="#ctx0" brushRef="#br0" timeOffset="204334.1005">27260 17636 54 0,'-17'-25'40'0,"-2"4"0"0,5-2 0 15,14 23-30 1,-9-50-4-16,9 23 0 15,-6-9-4-15,14 1-1 0,-1-7 1 16,16 4-1-16,2 3-1 16,4 3 0-16,3 10 0 15,5 9 0-15,-3 15 1 16,-5 15-1-16,-8 14 0 16,-10 17 1-16,-15 11-1 15,-15 12 0-15,-23 4 1 16,-11 4-2-16,-12-2 2 15,-8-2-1-15,0-8 0 0,6-6-1 16,4-11 1 0,15-9 0-16,14-5-1 15,24-9 1-15,18-8 0 16,23-7 0-16,18-5 0 0,11-9 0 16,14-5 0-16,10-1 1 15,-1-2-1-15,5 1 0 16,-10 1 0-16,-13 2 0 15,-13 3-1-15,-16 1-1 16,-7 13-5-16,-29-11-26 16,0 0-7-16,0 0 0 15,-23 8-1-15</inkml:trace>
  <inkml:trace contextRef="#ctx0" brushRef="#br0" timeOffset="209413.3279">18260 15549 22 0,'-30'-17'22'16,"30"17"-1"-16,-25-9-3 16,25 9-3-16,-19-10-4 15,19 10-3-15,0 0-2 0,0 0-2 16,0 0 0-16,0 0-1 16,0 0 1-16,42-6-1 15,4 6 0 1,13-6 1-16,27 3 0 0,14-5-1 15,26 2 0-15,4-5-1 32,15 5 0-32,1 0-1 0,8 4 0 15,-6 0 0-15,5 4 0 16,-6-2 0-16,12 2 0 0,-4-2-1 16,7 2 2-16,-3-2-2 15,-2 0 0-15,-4 0 1 0,-6 0-1 16,-15 0 0-16,-12 4 0 15,-7-4 1-15,-10 2-1 16,-1-2 0-16,1-2 1 16,-2-2 0-1,3 0-1-15,3-5 1 0,4 1-1 16,0-4 1-16,7 1-1 16,-3 1 0-16,-4-3 1 15,4 3-1-15,-3-1 0 16,3-1 1-16,6 3-1 15,1-1 0-15,2 2 1 16,-1-1-1-16,5 3 0 0,-4-2 1 16,2 3-1-16,-15 1 0 31,-2 0 0-31,-7 2 1 16,-5 2-1-16,-3-2 0 15,-6 2 0-15,0-2 0 16,-8 2 0-16,4-2 0 15,-7-2 0-15,-5 2 1 16,1-3-1-16,-2-1 0 0,-4 2 1 16,0-2-1-16,3-1 0 15,-6 1 1-15,6 0-1 16,-3 0 1-16,-2 1-1 0,0 1 0 16,4 2 1-16,-13-2-1 15,-1 2 0-15,-1 0 1 16,3 0-1-16,-5 2 0 15,-3 0 0-15,-3 0 1 0,-8 0-1 16,1 0 1 0,-3 2-1-16,-11-2 1 0,-2 0 0 15,-23 0-1-15,30 2 1 16,-30-2 0-16,0 0-1 16,20-2 1-16,-20 2-1 15,0 0 0-15,0 0 1 16,0 0-1-16,0 0 0 15,19-2 0-15,-19 2 0 16,0 0 0-16,0 0 0 16,23 0 1-16,-23 0-1 15,0 0 0-15,0 0 0 0,0 0 1 16,0 0 0 0,0 0 0-16,0 0-1 15,0 0 0-15,-21-13-5 0,21 13-22 16,-27 0-11-16,-11-10-1 15,-6 6-1-15</inkml:trace>
  <inkml:trace contextRef="#ctx0" brushRef="#br0" timeOffset="211021.9759">2728 15298 13 0,'0'0'33'15,"-21"-40"0"-15,21 40 2 16,2-25-21-16,-19-2-2 16,17 27-3-16,-4-39-2 15,4 39-2-15,14-40-2 16,-14 40-1-16,30-38 0 15,-9 13 0-15,6 2-1 0,2-2 0 16,3 4-2 0,6 1 2-16,3 7-1 15,8 11 1-15,-5 14 0 16,10 22 0-16,-6 14 0 0,5 21 0 16,-18 10 1-16,3 15-1 15,-15 0 0-15,-2-4 1 16,-19-9-1-16,-2-10 0 15,-4-19 1-15,-6-12-1 16,10-40 1-16,-23 14 0 16,14-39 0-16,7-14-1 31,4-24 1-31,7-10-1 0,5-15 0 16,9-6-1-16,9 1 0 15,-1 5 0-15,7 19-1 16,-2 23-1-16,-1 34 1 15,-3 28 0-15,-5 36 0 16,-10 30 0-16,-3 33 1 16,1 20 0-16,-11 11-1 15,0 9 2-15,-2-7-1 16,7-10 0-16,8-19 1 0,12-23-1 16,9-27 0-16,12-28-3 0,28-13-4 15,-18-37-25-15,22-24-6 16,8-9 0-16,-8-27 0 0</inkml:trace>
  <inkml:trace contextRef="#ctx0" brushRef="#br0" timeOffset="211271.9786">4505 15181 43 0,'0'0'34'0,"13"-27"1"16,33-8-14-16,21 20-10 15,-2-12-2-15,23 6-2 16,-8 0-3-16,-3 6-5 0,-6 15-5 16,-25 5-18-16,-46-5-11 15,30 39 0-15,-51-12-1 16</inkml:trace>
  <inkml:trace contextRef="#ctx0" brushRef="#br0" timeOffset="211517.3595">4635 15634 36 0,'67'-2'34'15,"-8"-25"2"-15,14 0-5 0,7 4-18 16,-7-13-8-16,7 3-12 0,-13-13-24 0,6 23-4 15,-18-17 0-15,3 17-1 16</inkml:trace>
  <inkml:trace contextRef="#ctx0" brushRef="#br0" timeOffset="211767.359">5425 14697 41 0,'0'0'38'15,"7"19"2"-15,11 29-1 16,1 29-24-16,0 4-7 0,13 40 1 16,-9 9-3-16,6 14-4 15,5 4-4-15,-11-14-5 16,14 5-16-16,-7-17-15 16,-9-26 0-16,6-13-2 15,-10-33 2-15</inkml:trace>
  <inkml:trace contextRef="#ctx0" brushRef="#br0" timeOffset="212031.7303">6490 16206 54 0,'32'2'39'0,"-32"-2"0"15,-32 8 0-15,-6 9-28 0,-48-4-4 16,-23 12-2-16,-48-2-1 16,-36 6-3-1,-33 4 1-15,-36 7-1 0,-42 0 0 16,-10 3 0 0,-11-7 1-16,19-3 0 15,21-8-1-15,44 0 1 0,37-10-1 16,49-7 1-16,59-8-2 15,45-8 2-15,51 8-3 16,24-23-1-16,40 25-7 16,-11-10-22-16,20 6-10 15,11 12 0-15,-8 3-1 16</inkml:trace>
  <inkml:trace contextRef="#ctx0" brushRef="#br0" timeOffset="213215.5756">7379 13486 10 0,'-34'-6'28'0,"34"6"-12"16,-35 2-1 0,35-2-2-16,-32 4-1 15,32-4-6-15,-21 5-2 0,21-5 2 16,0 0-1-16,0 0-1 16,38 20 2-16,2-26 0 15,21 6 0-15,4-14 1 16,23 3-1-16,-2-10-2 15,12 5 0-15,-14-5-1 16,-4 8-1-16,-26-1 0 16,-16 7 0-16,-38 7-1 0,0 0 1 15,-34 11-1-15,-14-1 0 16,-6 5-1-16,-1 4-1 16,5 10 2-16,10 10-2 0,13 16 2 15,16 7-1-15,15 13 0 16,11 7 0-16,4 6 2 15,-4 1-2-15,-5 1 0 16,-12-11-1-16,-11-4 1 16,-20-16-1-16,-11-7 0 15,-11-12 1-15,-3-11-1 16,-1-10 1-16,13-7-2 0,6-8 1 16,15-8 1-16,25 4 0 31,10-27 1-31,26 6-1 15,14-2 2-15,9 0-1 16,8-4 0-16,8 4 0 0,1 0-1 16,-3 5-5-16,5 15-6 15,-11-1-21-15,-2-8-4 16,10 10 0-16,-8-13-1 16</inkml:trace>
  <inkml:trace contextRef="#ctx0" brushRef="#br0" timeOffset="213465.5756">8295 13983 18 0,'19'-25'33'16,"27"15"1"0,2-20-1-16,30 1-20 15,-1 10-9-15,5-4-6 16,6 15-24-16,-23-19-6 0,6 23 1 15,-27-13-3-15</inkml:trace>
  <inkml:trace contextRef="#ctx0" brushRef="#br0" timeOffset="213744.5841">9674 13518 17 0,'-29'-19'35'0,"-11"-10"0"16,19 16 0-16,21 13-19 15,-27-14-7-15,50 28 2 16,-23-14-1-16,69 54-3 16,-21-8-3-16,17 17-1 15,0 6 1-15,13 12-1 16,-11 5-2-16,-11-7-4 15,5 13-6-15,-30-31-15 16,-5-7-14-16,-5-4-1 16,-17-23 1-16,4-8 0 0</inkml:trace>
  <inkml:trace contextRef="#ctx0" brushRef="#br0" timeOffset="213993.1191">9959 13445 18 0,'-15'-36'34'0,"15"36"2"15,-18 21 1-15,7 19-17 0,1 31-12 16,-18 4-2-16,5 17-2 16,-4 10-4-16,-9-10-8 15,20 12-11-15,-7-10-15 16,-1-29-2-16,18-1 1 15</inkml:trace>
  <inkml:trace contextRef="#ctx0" brushRef="#br0" timeOffset="214263.2411">9995 13127 9 0,'44'-39'32'15,"33"26"0"1,7-3-12-16,23-9-5 0,27 12-1 16,-10-12-2-16,4 19-4 0,-30-7-4 15,-12 3-5-15,-19 10-23 16,-29 16-9-16,-61-13-1 15,-2 17-1 1</inkml:trace>
  <inkml:trace contextRef="#ctx0" brushRef="#br0" timeOffset="214524.9269">10387 13144 6 0,'4'46'36'0,"-6"-4"1"16,10 16 0-16,-2 13-16 0,-6-19-6 15,15 17-4 1,-7-10-3-16,11-1-8 16,7-2-6-16,-12-18-6 0,20 4-9 15,-9-13-13-15,-4-23-4 16,8-4 1-16</inkml:trace>
  <inkml:trace contextRef="#ctx0" brushRef="#br0" timeOffset="214785.025">10741 13403 29 0,'56'-2'36'0,"-20"21"4"16,17 24-2-1,3 16-24-15,-10-9-3 0,19 19-2 16,-17-11-4-16,5 3-4 0,-13-3-2 31,-13-16-5-31,2 6-7 16,-27-27-10-16,-2-21-15 15,5 23 0-15,-5-23 0 16</inkml:trace>
  <inkml:trace contextRef="#ctx0" brushRef="#br0" timeOffset="215063.0733">11141 13489 36 0,'-21'25'33'0,"-27"-2"1"16,17 16-13-16,-9 26-15 15,-8 2-2-15,10 8-4 16,9 6-12-16,8 7-19 16,-9-36-2-16,37 9 1 15</inkml:trace>
  <inkml:trace contextRef="#ctx0" brushRef="#br0" timeOffset="215312.7137">11730 13334 47 0,'0'0'39'16,"11"38"0"-16,-5 12-1 16,-6 12-30-16,-2 7-4 15,4 19 1-15,-2 2-1 16,0-1-5-16,6 7-2 15,-12-18-9-15,14-1-13 0,3-15-11 16,-11-26-3-16,8-3 1 16</inkml:trace>
  <inkml:trace contextRef="#ctx0" brushRef="#br0" timeOffset="215547.0963">11934 13232 60 0,'0'0'41'16,"31"54"0"-16,-14 34-11 15,-17-7-21-15,25 30 0 16,-21-3-1-16,7 15-5 0,-9-6-2 0,-11-12-5 16,11 9-13-16,-8-22-24 15,-4-19 2-15,3-8-2 16,-5-21 0-16</inkml:trace>
  <inkml:trace contextRef="#ctx0" brushRef="#br0" timeOffset="215815.0202">6882 13263 7 0,'-15'-23'33'15,"-14"-10"2"-15,29 33-4 0,-21 0-10 16,-6 23-6-16,21 43-2 16,-15 18-4-1,8 39-3-15,-12 21-1 0,8 25-4 0,4 11-3 16,-1-15-6-16,28-1-6 16,-5-24-18-16,8-37-5 15,20-20-1 1,-5-45 2-16</inkml:trace>
  <inkml:trace contextRef="#ctx0" brushRef="#br0" timeOffset="216073.6054">6893 13342 23 0,'-7'-77'35'0,"26"44"3"16,-19 33 0-16,29 8-22 0,-3 65-5 15,-20 17-2-15,21 39-2 16,-12 20-3-16,8 15-5 31,6 16-6-31,-8-19-11 0,11-9-17 16,18-10-4-16,0-31 1 16,24-15 0-16</inkml:trace>
  <inkml:trace contextRef="#ctx0" brushRef="#br0" timeOffset="216626.9072">12244 14263 12 0,'6'-44'33'0,"-6"44"0"16,8-38-2-16,-10 3-16 15,11 16-1-15,-22-18-2 16,24 14-5-16,-18-11-2 15,9 11-1-15,3-6-2 16,9 6 0-16,1 4-1 16,8 7-1-16,4 6 1 0,5 12 0 15,-5 13 0-15,-2 20 1 16,-16 16-1-16,-9 15 2 16,-24 10-1-16,-7 12 0 15,-17-3-1-15,-7-1 0 16,-3-11-1-16,3-12 0 15,11-15 0-15,15-12 0 16,20-15 0-16,9-23 0 16,44 12 1-16,7-16-1 15,7-7 1-15,7-1-1 0,2 4-3 16,-8-15-25-16,-4-2-9 16,-1 6-2-16,-18-12 1 15</inkml:trace>
  <inkml:trace contextRef="#ctx0" brushRef="#br0" timeOffset="217788.8807">7310 14977 8 0,'-61'-25'31'0,"25"23"3"16,-22-19 0-16,7 6-17 16,13 13-5-16,-3-6-2 15,24 12-3-15,17-4-2 16,0 0-1-16,38 10-2 0,35-1 1 16,30-9 0-16,41 4-1 15,41-13 0-15,33 7-1 16,29-10 0-16,17 1-1 15,13-3 0-15,16 1 0 16,-10-1 0-16,-6 1 0 16,-19 3 0-16,-5-3 1 15,-7 1-1-15,-10-1 0 16,-18 1 0-16,-21-1 0 16,-20 3 0-16,-27 1 1 15,-22 1-1-15,-25 4 0 16,-30 0 1-16,-22 1 0 15,-16 1 0-15,-7 2 0 0,-28 0 1 16,25 0-1-16,-25 0 1 16,0 0-1-16,0 0 1 15,0 0 0-15,0 0-1 16,0 0 0-16,0 0 0 16,0 0-1-16,-30 9-4 15,7-16-10-15,0 14-24 16,0 3-1-16,-10-6-1 15,8 7 0-15</inkml:trace>
  <inkml:trace contextRef="#ctx0" brushRef="#br0" timeOffset="222467.0407">8163 15292 31 0,'6'-29'32'15,"-8"8"-4"1,2 21-7-16,-21-38-1 15,21 38-6-15,-21-25-5 0,21 25-2 16,0 0-3 0,0 0 1-16,8 36-3 15,13 14 0-15,2 16-1 16,0 22 1-16,-4 14 0 0,-2 15 0 16,-6 2 0-16,-14-2-1 15,-20-13 1-15,-2-10-1 16,-15-25 0-16,7-19 0 15,-7-23-1-15,11-24 0 16,14-31 0-16,21-28 0 0,24-29 0 16,22-24-1-1,19-14 1-15,11-11-1 0,6-1 1 16,2 16 0-16,-14 16 1 16,-11 28 0-16,-25 29 0 15,-20 34 0-15,-20 12 0 16,-8 64 0-16,-13 3 0 15,0 17 0-15,4 12-1 0,3 6 0 16,12 15-5 0,-3-25-7-16,29-2-23 0,-4-5-2 15,-1-24-1 1,4-5-1-16</inkml:trace>
  <inkml:trace contextRef="#ctx0" brushRef="#br0" timeOffset="222998.7918">8978 15398 51 0,'0'0'38'0,"15"34"0"16,-24 16-1-16,-3 12-29 16,12 24-3-16,-13-1-1 15,13 5 1-15,-2-15-3 16,4-8-1-16,-2-19 0 15,7-10 1-15,-7-38-1 16,0 0 0-16,29-13 1 0,-6-16-1 16,4-6-1-16,0 3 1 15,-1 5-1 1,7 10 0-16,-1 17-1 16,-3 17 1-16,0 21 0 15,5 10 0-15,-1 2 0 0,9-2 1 16,9-9-1-16,5-9 1 15,-1-22 1-15,10-14 0 16,-13-28 0-16,-4-14 1 16,-18-29-1-16,-14-17 1 15,-24-19-1-15,-19-6 0 16,-11-4-1-16,-6 6 0 16,-6 15-2-16,-1 8-4 15,22 40-24 1,6 21-12-16,23 33 0 0,-15 27-2 15</inkml:trace>
  <inkml:trace contextRef="#ctx0" brushRef="#br0" timeOffset="224263.4935">14881 18402 25 0,'-46'-17'28'0,"25"7"-11"16,21 10-5-16,-36-9 1 16,36 9-2-16,-23-4-4 0,23 4-1 15,0 0-2-15,0 0 1 16,0 0 0-1,36 8-1-15,-7-14 1 0,23 8-1 16,11-6 1-16,25 8-1 16,17-6-1-16,25 6-1 15,17-6 0-15,20 4-1 16,16-2 0-16,12 2-1 16,4-2 0-16,4 0 0 15,-6 0 0-15,-2 0 1 16,-2 0-1-16,-4 2 0 0,-11 3 0 15,-11 1 0-15,-7-2 1 16,-7 0-1-16,-13 2 1 16,-10-1 0-16,-21-3-1 15,-12 4 2-15,-20-6-1 16,-10 2 1-16,-17-2-1 16,-8 4 0-16,-10-2 1 15,-5 0-1-15,-8 1 0 16,6 1 0-16,-6-2 0 0,8 2 0 15,-4-2-1 1,-2 2 1-16,0-2-1 0,-4 2 0 16,-17-4 0-16,36 9 1 15,-36-9-1-15,27 8 0 16,-27-8 0-16,31 13 0 16,-8-9 0-16,-2 0 0 15,4 0 0-15,-2 0 0 16,-4 1 0-16,0-3 0 0,-19-2 0 15,23 4 1 1,-23-4-1-16,0 0 0 0,0 0 1 16,0 0 0-16,0 0 0 15,0 0 1-15,0 0-1 16,-23-4-1-16,23 4-2 16,-44-19-12-16,17 8-24 0,-2 7-2 31,-18-8-1-31,10 3 0 15</inkml:trace>
  <inkml:trace contextRef="#ctx0" brushRef="#br0" timeOffset="234687.4871">9307 12729 0 0,'-19'6'10'0,"19"-6"0"15,0 0 0 1,0 0-3-16,-19-8 1 15,19 8-2-15,0 0-1 0,0 0 0 16,-12-19 0-16,12 19-2 16,0 0-1-16,0 0 0 15,0 0-2 1,-21-17 0-16,21 17 0 16,0 0 0-16,0 0 0 15,0 0 0-15,0 0 0 0,0 0 0 16,0 0 0-16,0 0 0 15,0 0 0-15,0 0 1 16,0 0-1-16,0 0 0 0,0 0 1 16,0 0-1-16,0 0 0 15,0 0 1-15,0 0 0 16,0 0 0-16,0 0-1 31,0 0 1-31,0 0 0 16,0 0 0-16,0 0 0 15,0 0-1-15,0 0 0 0,0 0 0 16,0 0-11-16,8 23-14 16,-8-23-1-16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23:40.5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17974 15300 17 0,'0'0'22'15,"0"0"-5"-15,9-21 0 0,-9 21-2 16,0 0-5-1,0 0-2-15,0 0-3 0,0 0 0 16,21 21-1-16,-9 21 0 16,-5 10-1-16,3 13 0 15,-1 6-1-15,5 4 1 0,-8 0-2 16,9-8 1 0,-9-13-2-16,7-12 1 0,-7-19 1 15,-6-23 0-15,23 19-1 16,-23-19 1-16,40-15 0 15,-10-2 0-15,11-4 0 0,12-4-1 16,10-4-1-16,12 0 0 16,5 0 0-16,8 2 0 31,10 6 0-31,1 2 0 0,12 2 0 16,-2 5-1-1,0 1 1-15,8 5 0 16,5-2 1-16,4 1-2 0,-3-3 1 15,5 4 0-15,4-9 1 16,0 0-2-16,2-1 2 16,-4-3-2-16,0 2 1 15,-2-2 0-15,2 5 0 16,-4-3 0-16,-4 9 1 16,1-1-1-16,-3 3 0 15,3 0 0-15,7 0 0 0,0-3 0 16,-4-1 0-16,0-5 0 15,10-1 0-15,-2-3 0 16,0-4 1-16,3 2-1 16,-1 0 0-1,2 4 0-15,1 1 0 16,-1 1 1-16,-4 3-1 0,-4 1 0 16,6 1 0-16,-4-1 0 15,-8 1 0-15,0 1 0 16,-11-3 0-16,2 4 0 15,0-1 1-15,-4 1-1 16,-6 0 0-16,-4 1 0 16,-1 1 0-16,-3-2 0 15,-1-3 1-15,-1-1-1 0,-1-1 0 16,0-3 1-16,3-1-1 16,-3-4 0-16,0 2 0 15,1 0-1-15,1 5 2 16,-8-3-2-16,2 9 1 15,-12-1-1-15,-5 7 1 16,-8 2 0-16,-2 0 0 16,-13 2 0-16,-6 3 0 15,-4-3 0-15,-10 2 1 16,-5-2-1-16,-6 0 0 16,6 0 1-16,-6-2-1 15,8 0 0-15,0 0 1 16,5 0-1-16,5-2 0 0,3 0 1 15,0 0-1-15,2 0 1 16,-11-5 0-16,3 7 1 16,-13-8 1-16,-2 4 1 0,-19 4-3 15,18-19 2 1,-18 19-1-16,3-31 0 16,1 10-1-1,0-4 0-15,2-6-2 16,3-5 2-16,-3 1-1 15,0-1 0-15,0 3 0 0,-3 1 0 16,-3 5 0-16,0 6 0 16,0 21 0-16,-3-31-1 15,3 31-4-15,-27-17-15 16,-2 13-17-16,0 13-2 16,-22-9 1-16,11 16-1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26:38.3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13774 8653 8 0,'-8'-32'21'0,"8"32"-1"16,-11-27-3 0,11 27-3-16,-10-25-1 0,10 25-3 15,0 0-2-15,-19-27-2 16,19 27 0-16,0 0-1 15,0 0-1-15,0 0 0 16,0 0-2-16,0 0-1 16,0 0 0-16,0 0 0 15,0 0-1-15,-7 27 1 16,7-2-1-16,5 19 0 16,-3 19 1-16,2 22 0 15,0 20 1-15,-4 13-1 16,6 16 1-16,-6 12 0 15,7 9 0-15,-7-1-1 16,2-2 0-16,2-10-1 16,2-8 1-16,-2-13 0 0,3-10-1 15,-3-20 0-15,0-11 1 16,-2-22 0 0,-2-10 1-16,-6-19 0 0,-5-8 0 15,-12-21 0-15,-2-6 1 16,-10-21-1-16,-3-13 0 0,-12-14-1 15,-5-7 0-15,3-7 0 16,-3-1 0-16,5 4-1 16,8 9 1-16,6 8 0 0,7 14-2 15,8 15 2-15,21 19-1 16,0 0 0 0,-8 25 0-16,26 9 0 15,6 10-1-15,7 12 1 0,7 7 0 16,8 6 0-16,6-1 0 15,3-3-1-15,5-6 2 16,-1-7-2-16,-4-10 2 16,3-15-1-16,5-11 1 15,-8-16 1-15,3-10-1 16,-3-19 1-16,-1-9 0 16,5-16-1-16,-2-7 0 15,-5-3 1-15,-4 3-1 16,-8 3 0-16,-6 10-1 15,-9 10 1-15,-4 9-2 0,-21 29 0 16,0 0-4 0,29 10-25-16,-20 24-9 0,-5 3-2 15,8 24 0-15</inkml:trace>
  <inkml:trace contextRef="#ctx0" brushRef="#br0" timeOffset="6083.781">12267 10905 32 0,'-19'-55'33'0,"-10"22"-12"15,-7 25-3-15,-31 12 0 16,4 38-4-16,-27 14-6 16,12 38-3-16,-10 25-2 15,13 25 0-15,-1 6-1 0,24 2-1 16,31-12-1-16,27-12 1 31,30-22-2-31,25-27 1 0,23-31-2 16,20-27-1-16,24-12-5 15,-8-30-9-15,5-19-14 0,-1-6-5 16,-30-35 1 0</inkml:trace>
  <inkml:trace contextRef="#ctx0" brushRef="#br0" timeOffset="6992.0863">12843 11399 31 0,'-14'73'35'16,"-26"2"1"-16,-2 7-14 15,12 16-7-15,-5-21-6 16,29 9-2-16,6-30-4 16,31-12-1-16,15-23 0 15,19-13-1-15,4-18 2 16,9-13-2-16,-11-21 3 0,-4-10-3 16,-23-13 1-16,-22 0-2 15,-24 7 0-15,-25 3-1 16,-24 11 0-16,-14 9 0 0,-8 16 0 15,-3 6-1-15,15 13 0 16,6-2 1-16,28-4 0 16,31 8 0-16,12-38 1 0,30 7-1 15,19-3 0-15,12-3 0 16,9 5 1-16,0 7-1 16,-9 19 2-1,-1 29 1-15,-26 23-1 0,-4 25 1 16,-19 17-1-16,-9 18 1 15,-14-2 0 1,0 5 0-16,-6-17-2 16,4-15 1-16,-4-23 0 15,6-16 1-15,0-38-1 16,0 0 1-16,0 0 0 16,21-52 0-16,-13-11 1 0,15-10-2 15,-4-8 0-15,6-3-1 16,0 11 0-1,0 13 0-15,-4 18-1 0,2 25 1 16,-2 32-1-16,-8 27 1 16,2 14-1-16,-1 9 1 15,7 1-1-15,11-1 1 16,5-7 0-16,12-12 0 0,5-21 0 16,7-14 0-16,0-17 1 15,-1-15-1-15,-16-19 1 16,-8-14-1-16,-15-13 1 15,-15 2-1-15,-10 5 1 16,-8 6-2-16,-5 12 1 16,-2 25 0-16,8 36 0 0,7 31 0 15,8 27-1-15,3 23 2 16,7 17-1-16,-1 19 1 16,-3 14-1-1,-3-8 0-15,-9-12 0 0,-15-18-1 16,-8-14 0-16,-11-25 0 15,-8-20 0-15,-2-24 0 16,2-29 0-16,6-25 1 16,19-17 0-16,13-16-1 15,21-15 2-15,16-9-2 16,17-6 0-16,11-1 1 16,12 7-1-16,3 13 1 0,-1 15-1 31,-6 15 2-31,-8 20-3 15,-5 23 3-15,-10 19 0 0,-6 12-2 16,-2 11-2-16,-19-10-6 16,18 10-14-16,-12-13-14 15,-23-33-2-15,19 19 2 16</inkml:trace>
  <inkml:trace contextRef="#ctx0" brushRef="#br0" timeOffset="7163.9681">14172 11324 36 0,'0'0'35'0,"-38"-25"0"0,38 25-1 16,28 21-34-16,3 2-7 16,3 2-12-16,-3-2-15 15,22 29 1-15,-9-12-1 16</inkml:trace>
  <inkml:trace contextRef="#ctx0" brushRef="#br0" timeOffset="8379.8126">14734 11852 35 0,'0'0'38'0,"0"0"2"16,0 0-12-16,0 0-8 15,-32-29-6-15,32 29-7 16,-27-21-3-16,27 21-1 0,-19-17-2 15,19 17 0 1,0 0 0-16,-12-18-1 16,12 18 1-16,0 0-1 0,0 0 0 15,0 0-1-15,0 0 1 16,0 0 0-16,17-9 0 16,-17 9 0-16,0 0 0 15,0 0 0-15,0 0 0 31,0 0 0-31,0 0-1 0,-15 32 1 16,6-1-1-16,-3 6 1 16,-7 14-1-16,0 5 1 15,2 11 0-15,3-1-1 16,5-3 2-16,11-9-2 16,13-16 2-16,12-19-1 15,13-17-1-15,11-13 1 16,7-18 0-16,5-13 0 15,-4-10 0-15,-5-6 1 16,-10-3-2-16,-8 9 2 0,-13 4 0 16,-8 10-1-16,-15 16 0 15,0 22 0-15,-26 6 0 16,12 21 1-16,1 8-2 16,11 5 1-16,8 2 0 15,9-3 0-15,17-7 0 16,16-11 0-16,19-15 0 15,8-12 0-15,13-15 0 16,7-11-1-16,-7-7 2 0,-9-11-2 16,-16-2 1-16,-19-1 0 15,-25 7 0-15,-21 11 0 0,-25 14 0 16,-7 21 0 0,-8 23-1-16,7 21 1 15,5 21 0-15,9 20 0 16,13 20 1-16,12 16-1 0,11 8 0 15,2-2 0-15,-5-6 0 16,-8-6 0-16,-14-13 1 16,-13-16-2-16,-17-26 1 0,-10-24 0 15,-11-28 1-15,0-16-1 16,7-21 0-16,14-19 0 16,21-15 0-16,25-10-1 15,26-8 2-15,18-3-2 16,30-3 0-16,16-1 1 31,17 4-1-31,7 9 1 0,8 2-1 16,-7 13 1-16,-12 8-1 15,-15 6 1-15,-22 10 0 16,-30 9 1 0,-38 6-1-16,-21 9 1 0,-33 9 0 15,-15 8-1-15,-4 7 0 16,-1 9 1-16,12 8-2 15,18 5 1-15,21 1 0 16,27-4 0-16,22-5-1 0,12-6 1 16,10-5 0-16,7-7-1 15,-5 1 0-15,-8-5 0 16,-4 4 0-16,-16 1-1 16,-1 7 1-16,-25-16-2 15,39 21 1-15,-9-21 1 16,14-8 0-1,19-15 0-15,12-17 1 0,13-14 0 16,11-21 0-16,-1-15 1 16,-6-16 1-16,-10-13-2 0,-19-11 2 15,-23 7-1-15,-17 4 2 16,-17 19-1-16,-16 19 0 16,-11 33 0-16,-6 37-1 15,6 44 1-15,0 41-2 0,6 32 1 16,0 25-1-16,5 13-1 31,6 13 1-31,4-11-2 16,10-12-1-16,-8-34-2 0,7-15-3 15,-16-47-24-15,7-38-7 16,0 0-2-16,-10-65 2 16</inkml:trace>
  <inkml:trace contextRef="#ctx0" brushRef="#br0" timeOffset="8489.1991">16820 11719 21 0,'67'-15'27'0,"56"25"-9"15,7-7-38-15,-21-41-5 0</inkml:trace>
  <inkml:trace contextRef="#ctx0" brushRef="#br0" timeOffset="8828.105">17388 12149 34 0,'35'0'39'0,"18"-3"0"16,-1-1-11-16,-10-29-13 16,23 12-4-1,-25-23-1-15,8 7-5 16,-29-9-2-16,-5 4-1 15,-32 9 0-15,-22 14-2 0,-21 21 0 16,-12 21 0-16,-5 21-1 16,5 20 2-16,22 14-1 15,18 5 0-15,29-2 1 0,25-7-1 16,27-16 2-16,21-16-2 16,11-17 2-16,-3-21-4 15,5-2-8-15,-15-21-31 16,-10-23 1-16,-3-6-1 15,-4-22-1-15</inkml:trace>
  <inkml:trace contextRef="#ctx0" brushRef="#br0" timeOffset="10738.548">20318 11128 11 0,'-23'-27'35'16,"-4"35"1"-16,-32 15 1 15,-15 29-25-15,16 42-4 16,-26 8-2-1,21 26-3-15,-8 1-3 16,25-4 1-16,12-12-1 0,19-19 0 16,15-23-1-16,13-23 2 15,10-25-1 1,6-23 0-16,11-23 1 0,0-19 0 16,10-20 0-16,3-13-1 15,10-9 1-15,2-4-1 16,0 9 0-16,-2 10-1 0,-1 23 1 15,-7 30 0-15,-13 32 0 16,-13 30 0-16,-16 21 0 16,-11 16 1-16,-2 7-2 15,-2 4 1-15,4-6 0 16,6-15 0-16,13-17-1 16,15-18 1-16,10-19-1 15,15-15 1-15,12-19 0 16,5-8 1-16,-7-14 0 0,0-5-1 15,-10-10 1-15,-9-3 0 32,-16-3 0-32,-7-5 0 0,-22 1 0 15,-7-1-1-15,-15 3 1 16,0 5-1-16,-6 5 1 0,-2 11-1 16,0 11 1-1,-4 20-1-15,-2 14 1 0,-1 15-1 16,5 13 0-16,0 9 1 0,8 10-1 15,11 1 0-15,10-2 0 16,21-8 0-16,13-7 0 16,12-7 0-16,9-9 0 15,6-3 0-15,-2-1 0 16,-4 0 1-16,-20 4-1 16,-11 6 1-16,-20 6-1 15,-14 5 1-15,-15-1-1 16,-2 3 0-16,-7 0 2 15,9-7-3 1,13-6 2-16,8-27-1 16,34 21-1-16,12-25 1 15,27-9 0-15,13-5 0 16,10-16-1-16,7 1 2 0,-9-7-1 16,-6 7 2-16,-20-7 2 15,-22 7-2-15,-38 1 0 0,-27 11 0 16,-27 11-1-16,-19 10 0 15,-15 8 0-15,1 11-1 16,5 6 0-16,16 9 0 31,20 1 0-31,25-4-1 0,36-8 1 16,19-6 0 0,17-11-1-16,14-6 1 0,-1-8 0 15,-5-2 0-15,-9-1 0 16,-16 1-1-16,-19 8 1 0,-23 2 0 15,7 18-1-15,-7-18-1 16,-23 40 1-16,12-19-1 16,15 6 0-16,-4-27-1 15,59 27 2-15,8-25 0 16,36-6 0-16,29-13 1 0,36-16 0 16,18-3 1-1,7-14 0-15,0-4 0 0,-21-13 2 16,-26-6-2-16,-32-12 1 31,-39-1 0-31,-52-6 0 0,-31 11-1 16,-36 6 1-16,-15 16 0 15,-21 24-1-15,1 29 0 16,3 31-1-16,5 29 1 16,12 27-2-16,15 15 1 15,23 13-1-15,13 1 1 16,12-7-1-16,13-16 1 15,10-16-1-15,7-23 1 16,10-18 0-16,6-24 0 0,7-27 0 16,1-15 0-16,3-26 1 15,12-26-1-15,-1-25 1 16,5-24-1-16,-8-20 2 16,-4-12-1-16,-14-4 0 15,-9 4 0-15,-13 14 1 16,-12 28-1-16,-13 29 0 15,-10 35 0-15,-9 40 0 16,-4 40-1-16,-4 39 0 0,0 30-1 16,-6 29 0-1,-5 27 0-15,5 21 0 16,-1 4 1-16,12-9-2 16,7-8 1-16,11-22 1 0,11-18 1 15,7-28-1-15,12-30 0 16,14-33 1-16,6-28 0 15,9-28 0-15,6-26 0 0,0-16 0 16,-4-13-1-16,-7 2 1 16,-4 7-2-1,-10 20 1-15,-19 30 0 0,-21 33-1 16,-6 50 1-16,-15 23-1 16,4 17 1-16,0 6-1 15,3 2 1-15,3-8-2 16,7-19 0-16,14-21-1 15,-1-32-2-15,16-7-5 0,-21-42-11 32,17-15-18-32,2-17-2 0,-4-35 2 15</inkml:trace>
  <inkml:trace contextRef="#ctx0" brushRef="#br0" timeOffset="10857.7664">24252 10996 39 0,'-42'-45'35'0,"17"40"1"15,-13-1-3-15,38 6-36 0,-18 19-19 16,18-19-14-16,58 33 1 16,-18-14-1-16</inkml:trace>
  <inkml:trace contextRef="#ctx0" brushRef="#br0" timeOffset="11580.9488">24491 11846 43 0,'25'31'38'15,"11"-20"-8"-15,-7-45-6 16,28 5-6-16,-28-40-6 16,22 7-2-16,-26-22-4 15,2 13-3 1,-21 4 0-16,-14 23-3 0,-17 22 0 16,-15 28 0-16,-2 27 0 15,-4 26-1 1,10 16 0-16,7 8 0 15,16 3 0-15,17-9 1 0,19-14-1 16,17-17 0-16,11-26 0 16,7-17 1-16,14-20 0 15,-5-12 0-15,-2-7 0 16,-9-1 0 0,-10-1 1-16,-8 7-1 15,-9 14 1-15,-29 17-1 0,19 8 0 16,-23 17 1-16,-8 9-1 15,1 3 0-15,1 3-1 16,1-2 1-16,7-9-1 16,2-29 1-16,27 19 0 15,1-24 0-15,7-11 0 16,3-5 0-16,2-6 0 16,0 2 0-16,-7 0 1 15,-6 6-1-15,-8 6 0 16,-19 13 0-16,25-10 0 15,-25 10 0-15,21 4 0 0,-4 0 0 0,10 0 0 16,5 1 0 0,14-8 1-16,0-3-1 0,-4-13 2 15,2-8-1-15,-10-17 1 16,1-12-1-16,-8-19 1 16,-6-15-1-16,-10-16 1 15,-1-5 0-15,-6-2 0 16,1 11 0-16,-3 12-1 15,-2 19 1-15,0 21-1 16,0 30-1 0,-2 38 0-16,-3 30-1 0,-3 30 1 15,2 22-1 1,-9 27-1-16,5 15 1 0,-1 2-1 16,1-10 1-16,10-13-2 15,-7-25 0-15,16-17-4 0,-5-44-3 31,25-18-20-31,-12-36-10 0,-13-31-1 16,-8-14 1-16</inkml:trace>
  <inkml:trace contextRef="#ctx0" brushRef="#br0" timeOffset="11705.9553">25531 11295 22 0,'8'-40'35'0,"55"34"1"15,13-4-2-15,30 3-26 16,26 9-8-16,5 5-19 15,-5 9-15-15,-48-18 0 16,-11 23-1-16</inkml:trace>
  <inkml:trace contextRef="#ctx0" brushRef="#br0" timeOffset="12278.0654">8898 11746 35 0,'-8'25'37'0,"8"-25"3"16,67 2-2-16,19-4-28 15,27-21-4-15,32 10 1 16,-5-8-2-16,5 9-1 0,-13-3-2 16,-8 9-2-16,-22 8-2 15,-28 0-3 1,-18 21-19-16,-24 0-15 0,-32-23 0 16,21 42 0-16</inkml:trace>
  <inkml:trace contextRef="#ctx0" brushRef="#br0" timeOffset="12767.7534">9580 13944 34 0,'-30'29'36'16,"7"-21"1"-16,42-12-3 15,36 2-26-15,16-23-1 0,46 8 0 16,9-16-2 0,31 8-2-16,7 2-14 0,-3 2-23 15,-29-6-2-15,-8 20-1 16,-32-3-1-16</inkml:trace>
  <inkml:trace contextRef="#ctx0" brushRef="#br0" timeOffset="13013.1108">11869 13716 46 0,'-40'25'36'0,"-34"-6"0"16,7 23-1-16,2 10-32 15,13 8 0-15,39 22 0 16,32 5-2-16,40 3 0 15,16 0 1-15,13 4 2 0,-8-9-1 16,-11 3 0-16,-44-15 0 0,-31-4 0 16,-40-13-2-16,-34-8-2 15,-14 4-8-15,-15-16-26 0,6-26-2 16,36-10-2-16,15-33 1 16</inkml:trace>
  <inkml:trace contextRef="#ctx0" brushRef="#br0" timeOffset="14895.986">13112 13628 33 0,'6'-48'38'15,"2"15"0"-15,-8 33-12 16,-6-23-4 0,14 63-5-16,-24 6-6 31,16 37-5-31,-13 11-2 0,13 21-1 16,-4 12-1-16,4 5-3 15,2-5-3-15,-2-21-2 16,8-8-1-16,-14-33 0 0,6-9-3 15,-23-41 1-15,2-11 1 16,-31-41 0-16,5-13 3 0,-15-26 2 0,11-7 2 16,7-7 1-16,36-2 2 15,31 11 2-15,27 2 2 16,53 31 1-16,21 4 1 16,29 38-1-16,-15-1 2 15,2 30-3-15,-39 4 0 16,-15 28-2-16,-50 3-1 15,-28 15-1-15,-35-2 0 0,-5 0-1 16,-3-6-1 15,7-7 0-31,20-10 0 0,21-19-1 16,18-16 1-16,21-15-1 16,13-13 1-16,5-3 0 15,-8-8 1-15,-7-1-1 16,-22-4 1-16,-16 2-1 15,-27-3 1-15,-20 3 0 16,-28 0-1-16,-9 4 0 16,-9-2 1-16,1 0-2 15,8 2 0-15,23-2 1 16,33-1-1-16,28 3 0 0,33 2 1 16,19 0-1-16,26 1 0 15,12 1 1 1,10 2 0-16,-6 4-1 0,-12 5 1 15,-16 1 0-15,-9 1 0 16,-11 4 1-16,-17 0-1 16,-17 2 1-16,-8 0 0 15,-21 2 0-15,0 0 1 16,0 0-1-16,0 0 1 0,0 0-1 16,0 0 0-16,0 0 0 15,-38-7 0-15,5 18-1 16,-13 8 0-16,-5 10 0 0,-1 6 0 15,4 9-1-15,8 8 1 16,19 3 0-16,21-5-1 31,17-7 2-31,18-9-2 0,16-11 1 16,1-7 0-16,7-9 1 16,-3-11-1-16,-9-5 0 0,-12-10 0 0,-5-6 0 15,-3 0 1-15,-4-2-1 16,0-4 0-16,-2-5 0 31,6-3 1-31,5-3-2 16,5-2 2-16,5-2-1 0,6-6 0 15,5-4 0-15,-7-7-1 0,8-8 1 16,-10-8-1-16,-6-3 0 16,-15 3 0-16,-8 6 1 15,-13 8-1-15,-10 13 1 16,-3 23 1-16,-10 29-1 0,-6 29 2 15,-2 30-2 1,1 24 2-16,-3 22-2 16,-7 18 1-16,0 19 0 15,-3-3 1-15,-1-9-2 0,10-20 0 32,3-18 0-32,2-27 1 15,18-34-1-15,9-31 1 16,53-62-1-16,5-13 0 0,11-7 0 15,1-1 0-15,-3 3 0 16,-2 7-1-16,-9 23 0 16,-18 33 1-16,-38 17-1 0,23 42 0 15,-25 2 1 1,4 10-1-16,9 5 1 0,14 1 0 16,23-3 0-16,21-18 0 15,23-9-1-15,24-16 1 16,11-14 0-16,1-8 1 15,-8-15-1-15,-18-8 0 0,-28-7 1 16,-30-2-1 0,-32 3 0-16,-33 5 1 15,-23 7-1-15,-14 5 0 16,-3 9 0-16,-2 13 0 0,13 13 0 16,10 12-1-16,15 10 1 15,23 5 0 1,16 2-1-16,16 0 1 15,5 0 0-15,3-5-1 0,0-5 1 16,-5-1 0-16,-16-4-1 16,-9 1 0-16,-16-7-1 15,-7 0 0 1,-6-9 0-16,21-14 0 0,0 0-1 16,0 0 1-16,15-23 0 15,33-10 1-15,13-11 0 16,23-2 1-16,8 2-1 15,3 0 2-15,-1 15-1 16,-2 6 0-16,-12 13 1 16,-15 12 0-1,-17 15 0-15,-21 8 1 0,-14 4-1 16,-17 6 0-16,-7 1 0 16,-10-1 0-16,-4-1-2 15,0-3 0-15,-2-12-1 16,27-19 0-16,-26 14 0 15,26-14 1-15,19-31-1 16,17-2 1-16,6-15 0 16,4-11 2-16,11-10-1 0,1-18 2 15,5-11-2 1,-8-9 0-16,-3 3 1 0,-16 4-1 16,-3 14 1-1,-10 13-1-15,-6 27 1 0,-17 46 0 16,0 21 0-16,-8 42 2 15,1 30-2-15,3 22 0 16,0 15-1-16,-2 9 0 16,-1-15-3-16,5-14-1 0,-8-33-1 15,6-16-3-15,-22-55-8 16,16-27-23 0,-11-22-1-16,-19-31 1 15,5-7 2-15</inkml:trace>
  <inkml:trace contextRef="#ctx0" brushRef="#br0" timeOffset="15430.3923">16954 13850 39 0,'48'-9'36'0,"27"20"2"0,11 5-14 15,-14-14-7-15,18 15-7 16,-21-11-2-16,-2 17-2 16,-21-2-2-16,-2 19-1 15,-21 6-2-15,-8 10 1 16,-9 7-2-16,-6 4 1 15,0-3-2-15,0-7 1 16,4-9-2-16,-4-23 1 16,0-25-1-16,21 4 0 0,-6-23-1 15,-11-16-1-15,11-5-3 16,-15-21-2-16,14 9-5 16,-22-25-5-16,16 8-1 15,-12-16 0-15,27 11-1 0,-12-5 3 16,24 21 3-16,-5 6 5 15,7 18 4-15,12 20 5 16,-7 22 1-16,6 17 0 0,-4 15 3 16,4 1 4-16,-4 3 4 15,6 6 4-15,-14-16 3 16,12 7 3-16,-23-26 1 16,15 14 0-16,-40-29 0 15,25 21-5-15,-46-25-4 31,3 23-4-31,-27-7-3 16,1 17-2-16,-10 9-2 16,-1 12-1-16,3 11-1 15,10 5 1-15,25 3-1 0,11-4 0 16,21-7 0-16,14-10 0 16,13-10-4-1,-11-32-13-15,9-6-24 0,0-10-1 16,-11-17 0-16,13-11 0 15</inkml:trace>
  <inkml:trace contextRef="#ctx0" brushRef="#br0" timeOffset="15822.2586">22653 13365 48 0,'12'19'41'0,"5"35"-1"16,-4 28-16-16,-19-7-11 15,14 31-3-15,-14 3-9 16,-9-5-27-16,-6-10-10 15,13-8-4-15,-7-36 1 0</inkml:trace>
  <inkml:trace contextRef="#ctx0" brushRef="#br0" timeOffset="15997.7497">22946 13572 24 0,'23'17'39'16,"-12"18"0"-16,6 28 1 15,-9 20-21-15,-12-6-6 16,14 15-8-16,-3-2-8 0,-14-25-15 16,11-5-19-16,15-10-3 15,7-27 1-15,20-6 0 16</inkml:trace>
  <inkml:trace contextRef="#ctx0" brushRef="#br0" timeOffset="16931.1825">9865 16615 19 0,'-32'29'37'16,"-14"-14"1"-16,13 6-1 15,12 0-18-15,-4-19-7 16,25-2-1-16,46 4-4 16,21-12-3-16,27-13-1 0,30-2-2 15,12-9 1-15,13 5-2 16,-2-2-1-16,-28 2-3 16,-16 23-7-1,-49 4-27-15,-33 0 0 16,-21 0-1-16,-50 23 0 15</inkml:trace>
  <inkml:trace contextRef="#ctx0" brushRef="#br0" timeOffset="19206.5295">12938 16283 20 0,'25'-46'35'0,"-36"-8"2"0,-3 23-1 16,-5 16-23-16,-42 5-3 0,9 43 0 15,-32 15 0-15,4 36-5 16,-6 14-2-16,19 23-1 15,13 6 0-15,30 4-1 16,29-12-1-16,32-18 1 16,39-30-1-16,33-28 1 15,29-30-1-15,28-36 1 16,12-31-1-16,4-21 0 16,-10-15 1-16,-15-4-2 0,-27 2 2 15,-27 7-2-15,-32 20 1 16,-33 23-1-16,-38 42 1 15,-21 2 0 1,-15 40-1-16,-8 23 1 16,7 20-1-16,9 11 1 0,16 0 0 15,16-2 0-15,17-17 1 16,17-16-1-16,12-28 1 0,13-22 0 16,4-30 0-1,0-14 0-15,-8-22 0 16,-5-9 0-16,-16-9 0 15,-9-1 0-15,-14 3 0 16,-13 11-1 0,-17 16 0-16,-6 17 0 0,-8 21 0 15,0 20 0 1,8 20-1-16,2 16 1 0,15 8 0 16,18 5 0-16,7 0 0 15,11-7 1-15,8-14-1 0,12-13 0 16,7-17 1-1,-1-14 0-15,-7-14-1 16,-7-7 1-16,-13-15 0 16,-6-6-1-16,-16-10 0 0,-22 0 0 15,-12 1 0-15,-9 5 0 16,-10 5 0-16,7 3 0 0,-1 13-1 16,9 4 1-16,29 23-1 15,-19-25 1-15,19 25 0 16,40-23 0-16,2 10 0 15,14 1 0-15,11 1-1 32,-2 9 1-32,-8 13 0 15,-11 16 1-15,-19 19-2 0,-12 14 2 16,-15 18-1-16,-15 9 0 16,3 3 0-16,3-7 1 15,15-12-1-15,18-16 0 16,30-22 0-16,24-18 0 0,16-26 0 15,23-16 0-15,13-17 0 0,2-10 0 16,-6-4 0-16,-11-3 0 16,-22 3 0-16,-24 3 0 15,-19 9 0-15,-29 11 0 16,-21 6 0-16,0 29 0 16,-42-32 0-16,19 26 0 15,2 4-1-15,2 4 1 16,19-2 0-16,-25 13 0 15,25-13-1 1,0 0 1-16,-8 18 0 16,8-18 0-16,0 0 0 15,0 0 0-15,0 0 1 0,0 0-1 16,0 0 1-16,0 0 0 16,0 0-1-16,0 0 1 15,0 0-1-15,0 0 1 16,0 0-1-16,-21-8 0 15,21 8 1-15,0 0-1 16,0 0 0-16,0 0 0 0,0 0 0 16,0 0 0-16,0 0 0 15,0 0 0 1,0 0 0-16,0 0 0 0,0 0 1 16,-4-19-1-16,4 19 0 15,0 0 1-15,0-25-1 16,0 25 0-16,0 0 0 0,-3-25 0 15,3 25 0 1,0 0 0-16,0 0-1 0,0 0 1 16,0 0 0-1,0 0-1-15,0 0 1 0,0 0 0 16,0 0 0 0,0 0 0-16,0 0 1 0,0 0-1 15,0 0 0-15,0 0 0 16,0 0 0-16,0 0 0 15,0 0-1-15,0 0 1 16,0 0-1-16,11 19 0 0,-11-19 0 16,0 0 0-1,0 0 0-15,0 0 0 16,10 21-1-16,-10-21 1 0,0 0 0 16,0 0 0-16,0 0 1 31,0 0-1-31,0 0 1 15,0 0 1-15,0 0-1 16,21-17 1-16,-21 17 0 16,5-33 1-16,-5 12-1 0,-5 0 0 15,-7 0 1-15,-13 11-1 16,-11 6 0-16,-10 14 0 16,-9 21-1-16,-3 19 1 15,-1 19-1-15,13 17 1 16,12 10 0-16,24 2-1 0,16-6 0 15,13-11 1-15,25-22-1 0,6-20 1 16,9-30 0-16,4-24 0 31,-9-25 0-31,-3-16 0 16,-11-25 0-16,-1-15 0 16,-9-25 0-16,5-17 0 15,3-15-1-15,-9-5 0 0,1 1 1 16,-5 13-1-16,-6 19 0 15,-5 25-1-15,-7 46 1 16,-7 54 0-16,-36 23-1 0,7 56 1 16,-7 29-1-16,-2 24 1 15,9 14 0-15,4 4 0 16,10-12 0-16,15-17 0 16,11-23 0-16,12-31 1 15,12-27-1-15,9-30 0 16,11-31 1-16,8-23-1 0,0-12 1 15,4-9-1-15,-9 5 0 16,-5 6 0-16,-9 16 0 31,-17 17-1-31,-8 25 1 16,-17 21 0-16,-4 17-1 16,-2 8 1-16,6 6-1 15,2-1-1-15,11-3 0 16,6-19 0-16,10-6 0 15,7-20-1-15,2-9-2 16,-11-28-2-16,9 1-4 16,-30-38-10-16,13 1-6 0,-25-30-1 15,8 4 7-15,-33-25 10 0,10 13 7 16,-15 5 4-16,1 8 5 0,8 24 10 16,0 15 6-16,8 22-3 31,17 30-18-31,14 25-23 0,-5 3-8 15,29 34-3-15,-17-1 0 16</inkml:trace>
  <inkml:trace contextRef="#ctx0" brushRef="#br0" timeOffset="20108.9048">16493 16740 47 0,'0'0'38'15,"8"-23"-1"-15,21-31-11 16,15 14-12-16,-16-31-1 15,24 19-4-15,-16-12-3 16,16 22-1-16,-10 8 0 16,2 30-2-16,-15 17 0 0,-6 29-1 0,-16 16 0 15,-3 17-1 1,-17 0 0-16,-1 0 1 16,-7-14-2-16,-2-11 1 0,8-21 0 15,15-29-1-15,0 0 0 16,29-52 0-16,9 0 0 15,14-7-1-15,5 5 1 0,-1 2-2 32,-1 10 1-17,-5 19 0-15,-8 21 0 0,-19 19 0 16,-2 10 0-16,-12 11 1 16,9 3-1-16,12-3 1 15,29-11 0-15,18-8 0 0,24-15 0 16,12-10 0-16,6-9 0 15,3-8 0-15,-17-6 0 16,-19-2 0-16,-34 3 1 16,-29 1-1-16,-29 9 0 15,-17 5 0-15,-17 11 0 16,-8 12 0-16,6 13 0 16,4 15 0-16,9 8-1 15,14 4 1-15,15 2 0 0,15-2 0 16,6-12 0-16,10-9 1 15,9-21-1-15,6-18 1 16,4-19-1-16,3-15 1 0,-3-15 0 16,3-20-1-1,-3-15 0-15,6-16 0 16,-1-22 1-16,-9-4-1 16,-6-1 1-16,-5 9-1 0,-5 18 0 15,-7 22 1-15,-4 38-1 16,-19 50 1-16,14 33-1 15,-18 42 1-15,-4 32-1 32,-7 20 0-32,-6 13 1 0,0 10-1 15,2-8 0-15,5-16 1 0,7-18-1 16,10-18-1-16,9-28 2 16,17-20-1-16,11-25 0 15,15-23 0-15,6-30 0 16,10-16 0-16,2-15 0 15,-4-14 0-15,-12 1-1 16,-13 7 0 0,-21 11 1-16,-19 18-1 0,-4 44 0 15,-52-10 1-15,8 45-1 16,2 17 1-16,6 13 0 0,13 10 0 16,19 0 0-16,19-4 0 15,20-10 0-15,13-9 1 16,7-15-2-16,-5-16-2 15,7-4-4-15,-26-30-26 16,3-14-9-16,-13-19 0 16,-17-20-2-16</inkml:trace>
  <inkml:trace contextRef="#ctx0" brushRef="#br0" timeOffset="20258.4032">18662 16125 22 0,'-46'-15'35'0,"46"15"0"15,0 0 0 1,65-19-17-16,2 15-14 16,0-4-4-16,4 6-31 15,-12-21-2-15,14 12-3 0,-29-16 1 16</inkml:trace>
  <inkml:trace contextRef="#ctx0" brushRef="#br0" timeOffset="21128.0583">21035 16381 48 0,'21'21'37'15,"-30"8"-1"-15,3 15-8 16,-9 23-23-16,1 0-2 31,7 10 0-31,-1-12-2 16,14-11 2-16,3-19 0 15,16-14 3-15,-25-21-2 0,48-37 1 16,-33-20 1-16,6-16-1 16,-13-29 0-16,5-11-2 15,-11-24-1-15,8-9-1 0,-1-1 0 16,1 16 0-16,5 14-1 15,6 23 1-15,2 36 0 0,10 35-1 16,5 44 1-16,6 35 1 16,-6 25-2-1,-3 17 1-15,5 15-1 0,-13 10-1 16,-6 3-1-16,-14-18-1 16,-1-8-1-16,-21-25-1 15,3-6 0-15,-22-29 0 31,-1-15 1-31,-14-25 0 0,5-10 2 16,-6-13 0-16,6-5 2 16,8-5 0-16,18-2 0 15,26-1 1-15,34-6 0 16,31 1 1-16,26-7-1 16,33-5 1-16,6-5 0 15,13 6 0-15,-17 0 0 16,-10 16 1-16,-45 7-2 0,-34 16 0 15,-45 13 0 1,-15 28-1-16,-31 13 1 16,-13 14-1-16,5 7-1 15,10 9 0-15,20 4 1 0,22-2 0 0,13-8 0 16,18-7 0 0,1-14 1-16,-1-2 1 0,-14-15-1 15,-18 0 1-15,-26-10-1 16,-21-5-1-16,-11-3 0 15,-17-9-3-15,11 8-2 16,-6-25-5-16,46 15-8 0,6-21-19 16,40-12-2-16,33-3-1 15,21-8 2-15</inkml:trace>
  <inkml:trace contextRef="#ctx0" brushRef="#br0" timeOffset="21904.4502">22953 16350 38 0,'81'4'38'16,"-30"5"-3"0,-32-12-6-16,-19 3-6 15,0 0-6-15,0 0-6 16,-42 7-6-16,42-7-1 16,-28-13-2-16,28 13 0 0,0 0-1 15,-14-21 0-15,14 21 0 16,-2-19 0-16,2 19-1 15,-23-8 0-15,4 8 0 16,-11 13 0-16,-1 1 0 16,-11 9 0-16,2 6 0 15,-8 5 0-15,6 10-1 16,2 4 2-16,5 4-2 0,7 2 1 16,12 2 0-16,13-1 0 15,14-1 0-15,18-6 0 16,7-10 0-16,16-13 0 0,11-13 0 15,6-16 0 1,9-13 0-16,-3-14 0 0,-1-17 1 16,-5-6-1-16,-10-7 0 15,-13 1 0-15,-17 1 0 16,-14 9 0-16,-26 17 0 0,-22 14-1 16,-11 23 1-16,-13 17-1 15,5 14 1-15,1 18-1 31,22 7 0-31,14-1 1 16,26-3-1-16,27-12 0 16,27-11 1-16,16-12-1 15,16-8 0-15,5-11 1 0,-9-2 0 16,-12 2 0-16,-14 4 0 16,-23 9 0-16,-14 8-1 0,-18 4 1 15,-14 8-1-15,-8-3 0 16,10-5 0-16,6-6 0 15,-6-21 1-15,44 4-1 16,-2-27 1-16,19-11 1 0,18-16 0 16,16-10 0-16,8-11 0 15,6-6 0 1,2-13 1-16,2 0-1 0,-15 2 0 16,-18 7 0-16,-23 6 0 15,-20 16 0-15,-14 16 0 16,-12 22-1-16,-11 21 1 15,-4 39-1-15,-5 9 1 16,3 9-2-16,6 7 1 16,-6 3-2-16,4 2-3 15,-13-23-6-15,13-8-29 0,-11-11 1 16,-8-17-3 0,5-8 2-16</inkml:trace>
  <inkml:trace contextRef="#ctx0" brushRef="#br0" timeOffset="22904.9567">14365 8719 1 0,'-4'-37'34'0,"4"37"1"0,14-36 0 16,-14 36-15-16,42 25-6 16,0 13-4-16,27 39-3 15,5 2-3 1,20 22 1-16,1 3-2 0,11 9 1 15,-7-13-2-15,-3-12-1 16,-24-24 0-16,-14-16 0 0,-16-12-2 16,-15-20-1-16,-27-16-2 15,0 0-3-15,0 0-1 16,-27-50-6-16,4 19-5 0,-31-29-6 16,5-3 0-16,-26-21 2 15,8 1 4-15,-21-13 3 16,12 8 9-16,-1 3 9 31,-3 7 10-31,22 20 4 16,-1 14 3-16,21 25 1 15,-4 19 1-15,23 19-4 0,-6-2-5 16,17 23-4-16,-9-17-3 16,13 12 2-16,4-35-1 15,-15 25-1-15,15-25 0 0,-6-31-2 16,6-5 2-1,15 1-2-15,-3-13 0 0,15 0-2 16,17 0-1-16,15 4 0 16,17 8 0-16,12 11 0 31,6 7 0-31,9 7-2 16,12 20-5-16,-15-9-15 0,-1 10-15 15,10 13-1-15,-21-8-1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22:21.9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3935 1750 31 0,'0'0'36'15,"-13"-18"-3"-15,13 18-7 16,0 0-5-16,-33-23-7 16,37 48-4-16,-12 10-4 15,16 26-3-15,-8 20-1 0,11 15-1 16,-7 8-1-16,6 5 2 15,1-7-3-15,-5-12 2 16,-4-21-1-16,4-17 1 0,-6-25 1 16,0-27 0-16,0 0 1 15,-14-29-1-15,-3-23 1 32,4-17 0-32,-3-27 0 15,3-17-2-15,7-25 0 0,6-12-1 16,4-4 1-16,6 8-1 0,5 14 0 15,6 22 0 1,2 24-1-16,4 28 1 16,3 32 1-16,5 31-1 0,7 24 0 15,2 23 0-15,9 23 1 16,-3 21-1-16,2 17 1 16,-6 10-1-16,-4 9 0 15,-10 1 0-15,-7-3 1 16,-8-9-2-16,-9-17 0 15,-2-18 1-15,3-18-1 0,-3-18 1 16,0-12-1-16,1-15 0 16,-7-23 0-16,0 0 0 15,0 0-2-15,16-21-4 16,3-4-27-16,-15-2-6 16,-4-13 0-16,7 11 0 15</inkml:trace>
  <inkml:trace contextRef="#ctx0" brushRef="#br0" timeOffset="428.1099">4050 2189 25 0,'0'0'34'16,"0"0"1"-16,0-25-14 15,0 25-4-15,0 0-3 16,0 0-5-16,0 0-4 0,0 0-1 31,-21-19-2-31,21 19 0 0,0 0 0 16,0 0-1-16,0 0 0 15,0 0 0-15,0 0-1 0,0 0 1 16,0 0 0-16,0 0-1 16,0 0 0-16,0 0 1 15,0 0-1-15,0 0 1 16,0 0-1-16,0 0 1 16,0 0-1-16,0 0 0 15,0 0 0-15,0 0-3 16,0 0-12-16,13 19-21 0,-13-19-1 15,23 4-1-15,-23-4 1 32</inkml:trace>
  <inkml:trace contextRef="#ctx0" brushRef="#br1" timeOffset="3936.3789">3943 1980 23 0,'-44'13'28'0,"-2"-9"-2"15,13-2-1-15,33-2-3 16,-36 8-5 0,57 5-5-16,0-26-2 15,46 15-1-15,6-21-2 16,28 11 0-16,-5-13-2 0,11 5-2 16,-17-3-1-1,-4 4-2-15,-19 11-1 16,-31-4-4-16,-2 28-18 0,-34-20-15 15,2 26-2-15,-2-6 0 16,0-20 0-16</inkml:trace>
  <inkml:trace contextRef="#ctx0" brushRef="#br1" timeOffset="4772.8442">5429 1529 22 0,'5'-31'34'32,"-20"-13"3"-32,11-2-14 15,0 23-4-15,-26-17-3 16,30 40-4-16,-31-33-2 0,31 33-4 0,-34 11-1 15,26 26-1-15,-13 19 0 16,6 32-1-16,-8 21-1 16,2 33 0-1,-4 22 0-15,4 14 0 0,2-3-1 16,9-6-1-16,6-14 0 16,10-22 0-16,15-20 0 0,8-32 0 15,9-22 0-15,6-24 0 16,0-24 0-16,6-20 0 15,1-24 0-15,-5-19 1 16,-11-23-2-16,-20-21 0 16,-23-13-1-16,-28-6 0 15,-23 11 0-15,-35 2-1 0,-11 20 1 16,-16 13-1-16,12 21 1 16,6 19 1-16,27 17 1 15,34-1 0-15,42 13 0 16,44-33 0-16,40 1 0 0,30-11 0 15,30-18 0 1,22-16 2-16,1-15-2 0,-5 0 1 16,-20-4 0-16,-18 6 0 15,-38 7 1-15,-21 14 0 16,-34 13-1-16,-18 24 0 31,-13 32 1-31,0 0-1 0,-27 51 0 16,12 19-1-16,7 27 1 0,-1 24 0 15,-3 25-1-15,5 14 1 16,3-3-1-16,4-11 0 16,4-15 0-16,3-22 1 0,16-25-3 15,2-36 0-15,8-28-2 16,-5-45-5-16,16-18-27 31,-15-26-4-31,-10-25-1 16,-9-11 1-16</inkml:trace>
  <inkml:trace contextRef="#ctx0" brushRef="#br1" timeOffset="4918.4589">5750 1611 28 0,'-21'14'37'16,"21"-14"3"-16,25-17-4 15,32 13-22-15,16-23-7 0,34 13-3 16,4 1-19-16,9 5-20 0,-15-13-2 15,-7 29-2-15,-39 5 2 16</inkml:trace>
  <inkml:trace contextRef="#ctx0" brushRef="#br1" timeOffset="5422.38">6507 2203 11 0,'40'23'36'16,"-9"-27"2"-16,22-2-1 15,9-11-17-15,-16-35-4 16,24 12-4-16,-24-24-3 16,6 9-4-16,-18-9-1 15,-11 11-1-15,-27 1 0 16,-19 21-2-16,-21 18 0 0,-15 20 0 16,-10 22-1-1,-1 23 0-15,3 19 0 16,11 17 0-16,18 10 0 15,17 0 0-15,21 2-1 0,27-10 1 16,11-11 0-16,21-18 0 16,8-17 1-16,13-22-1 15,-1-19 2-15,13-18-1 16,-1-27 1-16,3-20-1 0,2-24 1 16,-4-12 0-1,-8-9-1-15,-8 9 0 16,-13 7 0-16,-13 11 0 0,-14 24-1 15,-13 27-1-15,-23 29 1 16,6 37 0-16,-6 13-1 16,0 17 1-16,8 8-1 15,13 5 1-15,13 1-1 16,10-8 2-16,4-10-2 16,0-13 0-16,3-6-3 15,-20-36-18-15,7-4-18 0,-9-10-1 16,-8-21 0-16,6-7-1 15</inkml:trace>
  <inkml:trace contextRef="#ctx0" brushRef="#br1" timeOffset="6391.4565">11280 1224 25 0,'-51'-6'32'16,"1"4"-6"-16,2 6 0 0,-9-14-5 15,22 20-5 1,-9-18-3-16,44 8-4 0,0 0-1 15,67 6-3-15,21-14-2 16,35 4-1-16,26-9 0 16,27 7-1-16,2-7 1 15,3 3-2-15,-22 2 0 16,-27 3-1-16,-38 12-2 0,-54-5-8 16,-17 17-20-16,-42 1-8 15,-37-5 1-15,-16 2-1 0</inkml:trace>
  <inkml:trace contextRef="#ctx0" brushRef="#br1" timeOffset="6561.1446">11915 1214 38 0,'-25'8'39'15,"20"28"0"-15,-3 16-2 0,-15 6-20 32,23 45-6-32,-19-5-4 0,13 31-2 15,-3-4-2-15,9 3-3 16,13-9-3-16,-3-27 0 0,26 4-12 15,-7-32-24-15,11-28 0 16,0-22-1-16,-4-30 1 16</inkml:trace>
  <inkml:trace contextRef="#ctx0" brushRef="#br1" timeOffset="6745.0372">12204 1711 18 0,'61'-15'35'0,"35"17"2"0,17-18-2 16,13-5-22-16,27 12-2 16,-12-9-4-16,-9 1-15 15,-28 0-26 1,-20 25-2-16,-56-3 0 16,-22 28 0-16</inkml:trace>
  <inkml:trace contextRef="#ctx0" brushRef="#br1" timeOffset="6876.9644">12617 2107 26 0,'0'0'38'16,"48"32"0"-16,11-43-1 15,12-16-20-15,21 19-6 16,-6-9-13-16,2 0-31 0,-21-14-3 16,-2 18-3-16,-31-9 1 15</inkml:trace>
  <inkml:trace contextRef="#ctx0" brushRef="#br1" timeOffset="7975.3954">15572 1281 20 0,'0'-40'34'0,"0"17"-3"15,-6 2-5 1,-13-12-5-16,19 33-6 0,-33-31-4 16,12 45-3-16,-25 9-1 15,-3 31-3-15,-14 19 0 16,1 23-2-16,-3 17-1 0,6 17 0 15,21 3 0-15,24 1-1 16,30-15 1 0,28-19-1-16,36-27-1 0,18-23 1 31,16-29 0-31,7-23 1 16,-3-32 0-16,-9-24 0 15,-26-25 1-15,-11-22 0 16,-35-10-1-16,-22-8 0 0,-32 2 0 15,-25 2-1-15,-23 17 0 0,-23 14-2 16,-2 30-3 0,-12 8-8-16,20 35-26 0,13 21-2 15,18 11 0-15,28 16 0 0</inkml:trace>
  <inkml:trace contextRef="#ctx0" brushRef="#br1" timeOffset="8286.7243">17285 847 31 0,'29'-61'38'0,"-25"-14"1"15,-12 10-1-15,-21 28-28 16,-22-20-1-16,-1 47 1 15,-30 16-4-15,5 55-2 0,-11 39-1 0,8 36-1 16,4 35-1-16,18 27-1 16,16 17 0-1,31 8-1-15,26-4 0 0,17-31-1 16,24-21-1-16,5-37-3 16,21-18-17-16,-7-34-15 15,-12-45-2-15,2-16 1 0,-23-38 1 16</inkml:trace>
  <inkml:trace contextRef="#ctx0" brushRef="#br1" timeOffset="8540.6261">17821 638 49 0,'-14'-50'40'16,"-1"31"-2"-16,7 52 0 31,-5 47-31-31,3 24-2 16,10 32 0-16,-13 18-2 0,13 19-1 16,0 9-4-16,0-13-4 15,27-6-16-15,-4-36-16 16,0-31-2-16,19-16 1 15,-10-41 0-15</inkml:trace>
  <inkml:trace contextRef="#ctx0" brushRef="#br1" timeOffset="8813.1332">18331 1325 48 0,'-23'60'39'16,"-13"7"-1"-16,13 14-1 15,13 7-32 1,10-13 1-16,27 2-1 0,11-22-2 16,20-7-1-16,7-30 0 0,13-13 0 15,-5-24 0-15,0-23 0 16,-20-18-1-16,-9-9 1 16,-23-13-1-16,-23 1 0 15,-28 2-1-15,-18 8-1 16,-17 14-1-16,-10 15-2 15,18 38-4-15,-14-2-18 0,37 25-12 16,28 14-2-16,23 3 2 16</inkml:trace>
  <inkml:trace contextRef="#ctx0" brushRef="#br1" timeOffset="9226.6833">19362 1358 42 0,'0'0'36'15,"-63"0"2"-15,7 19-3 16,-18 12-27-16,7-2-3 16,13 19-1-16,18-6-1 15,19 2-4-15,26-7 1 0,18-9-3 16,17-12 3 0,2-14-1-16,-2-14 1 15,-2-9 0 1,-15-6 1-16,-8 2 0 0,-19 25 2 15,25 4-2 1,-21 29 1-16,9 38 0 16,-5 23 1-16,3 27-2 0,-11 11 1 15,-2 14 0-15,-21-6-1 16,-13-7-1-16,-16-10-1 16,-15-22 0-16,-11-28-1 15,0-25 1-15,5-23-1 16,4-27 1-16,25-30 0 15,23-37 0-15,36-27 2 16,24-18-2-16,22-9 2 16,13-3-4-16,22 22-14 0,-2 10-19 15,-16 11-1 1,-3 39 0-16,-31 14-1 0</inkml:trace>
  <inkml:trace contextRef="#ctx0" brushRef="#br1" timeOffset="9836.0587">20877 707 34 0,'3'-46'36'0,"-18"6"-7"15,-21-12-3-15,7 33-4 16,-40 1-7-16,4 55-3 16,-30 34-6-16,10 46-1 15,-10 37-3-15,13 36-1 16,9 32 0-16,17 28-1 15,20 11-1-15,27-13 0 16,35-20-2-16,13-40-2 0,35-15-14 16,8-42-19-16,4-45 1 15,10-40-4-15,-2-48 3 16</inkml:trace>
  <inkml:trace contextRef="#ctx0" brushRef="#br1" timeOffset="10135.9714">21376 532 36 0,'0'0'37'0,"23"16"1"16,-8 30-2-16,-17 21-27 15,17 35-1-15,-17 7 0 0,6 20-5 16,-6 9-3-16,-7-13-11 16,9-8-24-16,0-13-2 15,-6-33-1-15,14-12 1 16</inkml:trace>
  <inkml:trace contextRef="#ctx0" brushRef="#br1" timeOffset="10354.7322">21670 650 43 0,'0'0'38'0,"31"53"1"16,-22 13-2-16,-14 12-29 15,20 26-1-15,-17-2-1 16,4 13-4-16,-2 0-4 16,-10-21-9-16,18-7-24 0,-6-9-2 15,-4-24-2-15,10-8 0 16</inkml:trace>
  <inkml:trace contextRef="#ctx0" brushRef="#br1" timeOffset="10792.2342">22097 976 51 0,'21'-19'40'16,"-21"19"-2"-16,-10 40 1 16,-13-9-31-16,12 28-2 15,-14-7-1-15,11 17-3 16,-3-2-1-16,8-1 0 15,9-14-1-15,11-8 0 16,22-14-1-16,9-10 1 0,7-9-1 16,7-5 1-16,-6-6 0 15,-3 2 0-15,-10 0 0 16,-9 2 0-16,-28-4 1 16,20 34-1-16,-20-15 1 15,-6-1-2-15,6-18 2 16,6 32-1-16,-6-32 0 15,28 0 0-15,-3-19-1 16,8-6 2-16,1-13 0 16,2-8 0-16,-9-10 0 15,-10-9 0-15,-7 1-1 16,-20-7-1-16,-9 6-2 16,-21-8-4-16,11 33-6 0,-30-18-10 15,30 35-7 1,-9-2-3-16,17 17 0 0,4-5 7 15,17 13 8 1</inkml:trace>
  <inkml:trace contextRef="#ctx0" brushRef="#br1" timeOffset="11198.4843">22385 880 9 0,'25'-42'24'0,"4"1"6"15,-4-10 1 1,9 18-4-16,-17-25-8 16,16 41-1-16,-22-12-4 15,16 41-5-15,-27-12-3 16,44 48-2-16,-23-4-2 15,4 10 0-15,-2 1 0 16,2 1 0-16,-8-10-2 16,-2-6 1-16,-7-13 1 15,-2-6-1-15,-6-21 0 16,0 0 0-16,-44 6 0 16,9-4 0-16,-3 4-1 15,-4 0 0-15,4 7-1 16,9 2-1-16,16 8 1 0,24-5 0 15,27 5 0-15,18-4 0 16,13 4 0-16,0-2 1 16,1 2 0-16,-12 0 1 15,-16 0 0-15,-25 6 0 0,-25-2 0 16,-15 0 0-16,-11-2-1 16,-4 0 0-16,9 0-1 15,6-4 1-15,17-2-2 16,6-19 0-16,52 19-1 0,-8-21 0 15,25 10-7 1,-23-20-26-16,19-7-2 0,-4-2-4 16,-13-17 3-16</inkml:trace>
  <inkml:trace contextRef="#ctx0" brushRef="#br1" timeOffset="11401.6096">23439 784 45 0,'0'0'40'0,"-4"19"0"16,-3 20 0-16,5 37-29 16,-6-14-5-16,14 28 1 15,-12-4-3-15,8 14-1 16,-2-2-2-16,0-15-2 16,6-10-3-16,-8-23-3 0,19 5-12 15,-17-30-19-15,0-25-1 16,23-15-2-16,-15-33 1 15</inkml:trace>
  <inkml:trace contextRef="#ctx0" brushRef="#br1" timeOffset="11573.5096">23592 851 36 0,'23'23'39'16,"-13"39"2"-16,1 22-2 15,6 20-24-15,-24-22-5 16,16 18-3-16,-18-17-4 15,7-8-4-15,-2-6-4 16,-19-25-13-16,13 0-20 16,-1-4-2-16,-4-11 0 0,15-4 0 15</inkml:trace>
  <inkml:trace contextRef="#ctx0" brushRef="#br1" timeOffset="11885.9857">24143 1890 38 0,'0'0'41'0,"0"0"0"16,0 0 0-16,-44 29-27 16,-29-37-3-16,-13 21-3 15,-40-7-5-15,-33 6 0 0,-32 5-2 16,-23 4 1-1,-18 4-1-15,-3 2 0 0,2 2 0 16,24-1 0 0,26-3-1-16,36-9-1 15,43 3 0-15,26-13-1 0,38 3-1 16,21-9-1-16,40 10-5 16,2-18-26-16,30 1-5 15,18 3-1-15,17-8 1 16</inkml:trace>
  <inkml:trace contextRef="#ctx0" brushRef="#br1" timeOffset="12182.8608">23286 2207 15 0,'25'-6'37'0,"4"6"2"0,-29 0 0 16,0-21-22-16,9 46-2 15,-49-14-1-15,-2 35-6 16,-29 2-3-16,-3 19-1 16,-7 4-2-16,1 12 0 15,5 3-2-15,18-5 1 16,28-4-1-16,33-12-1 16,29-17 0-16,18-11 0 15,20-16 1-15,4-12-2 16,3-7 0-16,-13-29-14 0,-4-3-23 15,-17-1-1-15,-30-6 0 16,-14 3 0-16</inkml:trace>
  <inkml:trace contextRef="#ctx0" brushRef="#br1" timeOffset="12339.1121">22749 2715 10 0,'25'-11'34'0,"30"5"0"15,10-17 2-15,23-2-21 16,6 10-7-16,-6-3-6 16,0 9-29-16,-14-22-6 15,5 20-2-15,-35-20 0 0</inkml:trace>
  <inkml:trace contextRef="#ctx0" brushRef="#br1" timeOffset="12682.8861">24319 607 45 0,'-2'-25'37'0,"2"25"1"16,36 10-14 0,29 67-12-16,-11 13-1 15,32 48-1-15,-15 16-3 0,13 42-1 16,-21 15-1-16,-17 23-1 0,-31-9-2 16,-21-16-1-16,-24-21-1 15,-16-25-2-15,-10-15-4 16,-14-48-15-16,12-27-20 15,7-25 0-15,7-29-1 16,15-9 1-16</inkml:trace>
  <inkml:trace contextRef="#ctx0" brushRef="#br1" timeOffset="13323.4875">26061 882 10 0,'-36'-54'37'0,"15"16"1"16,-8-6-1-16,19 3-17 0,10 41-6 15,0 0-2 1,44 35-3-16,-4 26-3 0,27 43-1 16,8 26-1-1,13 39 0-15,-6 27-1 0,-3 35 0 16,-24 14-2-16,-15-10 0 16,-30-7 0-16,-18-17-1 15,-28-30-1-15,-16-24 0 16,-5-34-1-16,-1-42-1 15,14-18 0-15,0-32-8 16,23-18-28-16,2-15-1 16,19 2-2-16,-15-40 2 15</inkml:trace>
  <inkml:trace contextRef="#ctx0" brushRef="#br1" timeOffset="14385.3268">6763 6046 33 0,'0'-40'36'16,"-9"3"-5"0,-6-7-6-16,15 21-3 31,-14-15-6-31,14 38-3 0,0 0-5 15,19 46-2-15,-9 27-3 16,11 34 0-16,-8 24-1 16,3 30 0-16,-3 18 0 15,-5 9-1-15,1 2-1 0,-5-23-2 16,4-13-1-16,-12-41-5 0,29-2-11 16,-16-49-21-16,8-37 1 15,6-22 0-15,-5-35 0 16</inkml:trace>
  <inkml:trace contextRef="#ctx0" brushRef="#br1" timeOffset="14656.9513">7203 5958 48 0,'-2'-40'39'0,"2"40"0"15,0 0 0-15,0 0-26 16,6 82-4-16,-8 8-3 16,10 29-1-16,-2 12-1 15,9 23 0-15,-6 3-2 0,5 0-1 16,1-7-1-16,-3-19-2 16,3-12-2-16,-13-35-12 0,13-11-25 15,0-21 1-15,-3-25-1 16,-12-27 1-16</inkml:trace>
  <inkml:trace contextRef="#ctx0" brushRef="#br1" timeOffset="15339.54">8006 6486 46 0,'0'0'33'15,"4"-29"-6"-15,-13 0-4 16,9 29-3-16,-2-42-6 16,2 42-3-16,2-29-4 0,-2 29-1 15,0 0-2-15,-6 37-1 16,-4 9-1-16,-3 17 0 16,-8 6-1-16,6 18 1 15,5 3 0 1,6 2-2-16,12-9 1 0,13-12-1 15,13-14 1-15,14-20-2 16,13-16 3-16,8-21-2 16,0-25-1-16,0-15 2 15,-4-12-1-15,-4-6 1 16,-15-3-1-16,-13 5 1 0,-5 10-2 16,-14 13 2-16,-14 33-1 15,0 0 0-15,3 41 1 16,3 10-2-16,6 11 2 0,9 3-2 15,9 2 2-15,9-5-2 16,12-10 2-16,7-14-1 31,1-21 0-31,-2-19 0 16,-5-21 1-16,-8-21 0 16,-6-23-1-16,-13-19 1 15,-21-20-1-15,-4-15 0 16,-25-6 0-16,-8 1 0 0,-11 12 0 15,-7 9-1-15,5 28-1 16,-4 21-2-16,20 43-3 16,-7 9-10-16,24 42-23 15,13 22 0-15,11 13-1 0,14 19 0 16</inkml:trace>
  <inkml:trace contextRef="#ctx0" brushRef="#br1" timeOffset="15576.2698">9251 7000 58 0,'23'6'40'16,"6"-8"-1"-16,21-11 0 16,15-8-33-16,38 11 0 15,6-11-3-15,23 6 1 16,6-1-4-16,-6 7 1 15,-12 1-2-15,-32 4-2 16,-21 21-6-16,-46-7-26 16,-21-10-2-16,-27 25-3 0,-24-21 1 15</inkml:trace>
  <inkml:trace contextRef="#ctx0" brushRef="#br1" timeOffset="15751.3418">9963 6960 43 0,'-14'33'38'0,"5"22"2"15,-3 9-1-15,-16 3-26 16,28 31-3-16,-21-10-3 16,17 6-3-16,-6-7-4 0,10-16-3 15,10 2-5-15,-14-29-27 16,17-17-3-16,3-12-3 16,-16-15 2-16</inkml:trace>
  <inkml:trace contextRef="#ctx0" brushRef="#br1" timeOffset="16018.0657">10460 6768 49 0,'0'0'38'15,"-19"-8"1"-15,44 1-2 16,38 5-27-16,6-10-5 16,30 8 0-16,1-9-1 15,18 9-1-15,-3-5-3 16,-10 3-3-16,-4 12-18 0,-28 3-17 16,-29-11 0-16,-15 10-2 15,-29-8 1-15</inkml:trace>
  <inkml:trace contextRef="#ctx0" brushRef="#br1" timeOffset="16496.5886">11908 6388 56 0,'0'0'41'0,"0"0"-2"16,-23 19 1-16,15 29-31 0,-19 2-4 15,18 23 0-15,-12 6-2 32,15 13-1-32,2-2 0 0,14-9-2 15,13-12 1-15,13-17-1 16,19-18 1 0,12-22-1-16,8-26 0 15,9-20 0-15,-7-14 0 0,-5-6 2 16,-16-2-2-16,-12 8 0 15,-14 6 0-15,-22 19 0 16,-8 23 0-16,-21 23-1 0,11 17 1 31,3 10-1-31,9 8 1 0,7-2-1 16,10 1 1-16,6-11 0 16,15-13 1-16,0-16-1 15,4-17 1-15,-3-19-1 0,-5-19 1 16,0-14 0-16,-11-21 0 15,-2-14 0 1,-10-18-1-16,-5-3 1 16,-12 1-1-16,-9 7 0 15,-4 14-1-15,-8 11-2 0,11 40-5 16,-22 6-20-16,17 35-13 16,6 21 0-16,7 11-1 15</inkml:trace>
  <inkml:trace contextRef="#ctx0" brushRef="#br1" timeOffset="16945.4019">13193 6737 40 0,'15'43'40'0,"-17"3"1"16,-7 13-1-16,-9 12-24 0,-12-2-9 15,16 18 0 1,-12-10-3-16,14 3-2 15,6-15-2-15,12-11 1 16,6-17-1-16,14-14 1 0,9-23 0 16,9-21 0-16,-2-20 1 15,-4-16-1-15,-15-12 1 16,-13-2 0-16,-22 1-2 16,-17 9 1-16,-20 19-1 15,-11 17-1-15,-3 23 0 0,4 15 0 16,19 14-1-16,13 10 1 15,27 5 0-15,23 0 0 16,19-3 0-16,10-5 1 16,7-3-1-16,0-2 2 15,-15-1-1-15,-9 1 1 32,-16 2 0-32,-15 2 0 15,-18-3-1-15,-5 1 1 16,-6 0-2-16,2-6 0 15,14 0-3-15,9-25-2 0,32 32-13 16,16-28-22-16,17-8 1 16,19-5-2-16,8-18 2 15</inkml:trace>
  <inkml:trace contextRef="#ctx0" brushRef="#br1" timeOffset="17255.5341">14317 6077 45 0,'4'-33'37'15,"-4"33"2"-15,10 37-13 16,-16 7-11-16,17 46-2 15,-22-3-6-15,17 30 0 0,-8 2-2 16,11 15-2 0,-3-11-1-16,9-4-2 15,1-10-2-15,5-22-3 0,15 7-9 0,-13-29-26 16,0-26 0-16,4-13-1 16,-27-26 0-16</inkml:trace>
  <inkml:trace contextRef="#ctx0" brushRef="#br1" timeOffset="17475.4047">14778 6161 33 0,'19'-3'39'16,"-17"31"2"-16,-2 30-1 16,-6 36-18-16,-9-4-15 15,15 33 0-15,-15-8-1 16,15 12-3-1,0-10 0-15,11-9-3 0,3-12-1 16,1-18-3-16,17 3-8 16,-16-31-26-1,9-19-3-15,7-12-1 16,-3-21 1-16</inkml:trace>
  <inkml:trace contextRef="#ctx0" brushRef="#br1" timeOffset="17887.8394">15296 7256 38 0,'-30'11'38'16,"30"-11"2"-16,-25-13-2 16,13-20-26-16,12 33-4 15,-30-48-2-15,18 19-2 0,-3-11-2 16,7 0-2-16,6 3 0 15,4-1 0-15,12 9-1 16,9 4 1-16,7 10-2 16,5 11 1-16,5 19 1 15,-6 12 0-15,-5 12 2 0,-8 14-1 16,-21 11 1-16,-15 14 0 0,-20 3 0 16,-14 11 0-16,-11-7-1 15,-3-5 0-15,0-7-1 31,11-9 0-31,10-9 0 16,21-14-1-16,21-9 1 16,18-13 0-16,18-9 0 15,12-4 0-15,7-8 1 0,4-2 0 16,-1-2-2-16,-12-13-6 16,5 4-28-16,-14 3-4 15,-18-7-2-15,-19 19 1 0</inkml:trace>
  <inkml:trace contextRef="#ctx0" brushRef="#br1" timeOffset="18986.7628">17375 6530 23 0,'6'-19'22'0,"-6"19"-2"16,0 0 2-16,0 0-4 16,17-10 0-16,-17 10-4 15,0 0-2-15,0 0-2 0,-17 0-4 32,-16 4 0-32,-7 15-3 15,-31 2-1-15,-5 10 0 16,-18-2-2-16,-7 2 1 15,-4 3-1-15,7-3 0 16,10-8 1-16,21-4-1 16,19-11 1-16,14-2-1 0,13-3 0 15,21-3 1-15,0 0-1 16,0 0 1-16,27 18 0 16,7-1 0-16,16 4 0 0,28 6 0 15,14 6 1-15,23 9-2 16,15 0 2-16,11 4-2 15,-5-4 2-15,-6 1-2 16,-17-1 0-16,-25-6-3 16,-15 3-3-16,-45-22-10 0,-7 2-20 15,-21-19-4-15,-44 19-1 16,2-24 1-16</inkml:trace>
  <inkml:trace contextRef="#ctx0" brushRef="#br1" timeOffset="19215.2076">16486 7048 22 0,'-37'20'38'0,"13"-1"0"16,41 15 1-16,27 14-22 16,21-13-8-16,44 21 2 15,-6-10-4-15,27 7-2 16,-9-5-2-16,1 2-1 0,-13-9-1 15,-6-1 0-15,-24-4-3 16,-14-18-3-16,2 9-28 16,-23-16-6-16,-18-17-2 15,3-7 0-15</inkml:trace>
  <inkml:trace contextRef="#ctx0" brushRef="#br1" timeOffset="19731.4712">19825 6413 32 0,'19'-27'38'15,"2"6"1"-15,-21 21-11 16,-6-46-13-16,6 46-1 15,-23-50-3-15,-7 35-6 16,-20 1-1-16,-4 22-1 16,-24 13-1-16,-2 27 0 15,-14 21-1-15,2 21 0 16,-9 20 0-16,13 16-1 0,11 3 0 16,22 0 0-16,20-6 0 0,20-10 0 15,25-13 0-15,30-12 0 16,21-25 0-16,16-13 1 31,14-21-1-31,5-10 1 0,-2-19 0 16,3-15-2-1,-11-8-2-15,-21-27-15 0,-9 0-22 0,-16 2 0 16,-21-4-3-16,-17 2 2 16</inkml:trace>
  <inkml:trace contextRef="#ctx0" brushRef="#br1" timeOffset="19969.5104">18957 6979 40 0,'91'-13'40'0,"41"1"0"15,6-3 0-15,-6-12-28 16,19 21-2-16,-40-17-5 15,-8 14-2-15,-38 3-1 16,-15 0-3-16,-23 14-3 0,-27-8-8 16,0 0-25-16,-10 31-2 0,-5-12-2 15,7 6 0-15</inkml:trace>
  <inkml:trace contextRef="#ctx0" brushRef="#br1" timeOffset="24907.521">2845 9277 4 0,'-69'16'11'16,"-11"-7"0"-16,7 9-1 15,12 1-1-15,-2 4-2 16,19 4 1-16,4 5 2 16,21 5 1-1,11-1 0-15,35 10-1 16,19-13 0-16,49 11 0 0,28-17 0 15,51 8-2-15,34-22 0 16,62 8-3-16,41-17-1 16,55 0-2-16,30-8 0 15,34 0-1-15,38-7-1 0,33-3 1 16,27-1-1 0,13-4 0-16,92 1 0 15,-40-3 1-15,82 0-2 0,-21 0 1 16,23 2-1-16,10 3 1 15,11 1 0-15,6 2-1 0,-54 1 1 16,61 4-1-16,-51 1 1 16,34 5-1-1,0 0 0-15,-3 2 1 16,-5 2 0-16,-5 2 0 0,-4 1 0 16,-10 1 0-16,-9-2 0 15,-17 4 1-15,-16 1-1 16,-11 3 1-16,-27-1-1 15,-13 3 0-15,-39 3 2 0,-24-2-1 16,-29 1 0 0,-25 1 0-16,-31-2 0 15,-24 1 0-15,-31-3-1 0,-23 1 1 16,-25-3-2-16,-21-1 0 16,-26-1 1-16,-20-3-1 15,-17-2 1-15,-17 0 0 31,-21-2-1-31,-16 0 1 16,-24-2 0-16,-12 0 0 16,-17-2 0-16,-19 0 1 15,-18-2-1-15,-18-2 0 16,-22-3 1-16,-7-3 0 0,-17-1-1 16,-1-3 3-16,-16-3-3 15,-14 19 2-15,19-38-2 16,-17 15 1-16,5 0-1 15,-5-2 0-15,-2-6 0 16,4-4-1-16,-2-9 2 16,4-11-2-16,-4-13 2 15,-2-18-2-15,5-16 2 16,-10-17-1-16,1-15 0 16,-6-20 1-16,-5-19-2 15,-2-22 1-15,-6-20-1 16,-10-14 2-16,-7-15-2 15,-4-26 1-15,0-24-1 16,-4-15 1-16,2-21 0 0,-3-20 0 16,9-11-1-16,5-15-2 15,1-14 3-15,5-5-1 16,0 7 0-16,6 6 0 0,0 0 1 16,-1 23 0-16,-1 17 1 15,2 16 0-15,0 28 0 16,-4 22 0-16,2 20 1 15,-9 24-1-15,-3 36-1 16,-1 25 1-16,-6 22-1 16,0 30 0-16,-4 19 1 15,4 27-2-15,4 21 1 16,4 19 0-16,3 18-1 16,3 15 0-16,13 25-6 0,-6 6-23 15,13 9-8-15,31 21-1 16,0-13 0-16</inkml:trace>
  <inkml:trace contextRef="#ctx0" brushRef="#br1" timeOffset="28344.0875">8119 11320 24 0,'27'35'26'16,"-19"-14"-2"-16,1-2 0 15,5 6-4 1,-14-25-4-16,5 31-4 0,-26-24-3 16,21-7-2-16,-57 14-2 15,19-7 0-15,-18-12-2 0,3 1-1 0,-12-8 0 16,9-5-1-16,-3-10 1 16,13-4-1-16,4-11 0 15,19-4 0-15,8-6 0 16,13-7-1-16,11-1 0 15,7 3 0-15,14 9 0 16,5 9 0-16,3 18 0 16,6 19 0-16,-4 16 0 15,0 24 0-15,-7 18 1 32,-8 17-2-32,-10 17 1 0,-9 12 0 0,-20 9-1 0,-16 4 1 15,-16 0-1-15,-21-3 1 16,-17-7-1-16,-10-14 0 15,0-7 0-15,6-19-1 16,14-13 3-16,20-17-2 16,24-14 1-16,30-21 0 31,49 4 1-31,28-16-1 16,34-13 2-16,36 2-1 0,19-8-1 15,10 6 2-15,-9 2-1 16,-7 6-1-16,-30 2 1 15,-23 7-1-15,-28 6 0 16,-37 2-3-16,-19 10-3 0,-23-10-24 16,-21-6-7-16,21 6-2 15,-19-6 1-15</inkml:trace>
  <inkml:trace contextRef="#ctx0" brushRef="#br1" timeOffset="28818.2065">9894 11220 16 0,'50'-42'36'16,"-20"-6"1"-16,-3 6-7 15,-4 17-12 1,-29-6-2-16,6 31-3 16,-34-17-4-16,-1 23-5 0,-22 7-1 15,0 12-1-15,-5 13-2 16,7 18 1-16,17 9-1 16,15 16 0-16,19 15 0 15,25 8 0-15,15 5-1 0,10 0 1 16,-4-5 0-16,0-8 1 15,-26-11-2-15,-16-14 2 16,-21-16-2-16,-23-16 1 16,-16-9 0-16,-12-16 0 15,-3-8 0-15,2-10 0 16,10-8 0-16,17-13 1 16,18-13-1-16,22-4 1 15,21-6-1-15,14 0 0 0,15 5 0 16,0-3-2-1,17 23-17-15,-13 4-18 0,-8 4-1 16,0 22-2-16,-17-7 1 16</inkml:trace>
  <inkml:trace contextRef="#ctx0" brushRef="#br1" timeOffset="29453.9711">10353 11934 27 0,'0'0'32'0,"-46"-17"3"15,10 4-18-15,15 18-3 0,-8-18-1 16,29 13-3 0,-21-10-3-1,21 10-2-15,25-19-1 16,13 8-1-16,2-1 0 0,10 6-2 16,0 3 0-16,3 12 0 15,-9 12 0-15,-15 12 0 16,-16 11 0-16,-20 8-1 15,-7 7 1-15,-3-3-3 16,-2 2 2-16,11-5-2 16,14-10 2-16,11-9-3 15,27-5 1-15,2-6 0 16,8-6 2-16,-5 1-1 0,-12-5 1 16,-37-13 1-1,11 27-1-15,-36-12 0 16,-26-3 0-16,-9-1 0 0,-5 3-4 15,-13-12-11-15,17-2-20 0,19 7-1 16,7-16 0-16,35 9 0 16</inkml:trace>
  <inkml:trace contextRef="#ctx0" brushRef="#br1" timeOffset="29758.8172">11674 11952 50 0,'48'-12'39'0,"-48"12"0"15,-29 2-1-15,-22 25-27 16,-22-6-6-16,8 12-3 16,10 7-2-16,18 8 0 0,30 4 1 15,28 2-2 1,23-1 1-16,13-5-1 0,4 0 2 15,-1-5-1-15,-20-3 1 16,-12-7-1-16,-33-7 0 16,-24-6 0-16,-17-3-1 15,-19-11-1-15,-2 7-7 0,-25-15-25 16,8-13-4-16,10 5 0 31,-1-15-1-31</inkml:trace>
  <inkml:trace contextRef="#ctx0" brushRef="#br1" timeOffset="30489.1539">13003 11301 25 0,'29'-6'32'0,"-29"6"-7"15,15-21-5-15,-15 21-3 16,0 0-4 15,0 0-3-31,0 0-2 0,0 23 0 16,-23-17-2-16,-9 15 0 15,-25 2-3-15,-10 13 0 0,-25 3-1 16,-19 13-1-16,-13 5-1 16,-6 1 0-16,15-6 0 15,12-4 1-15,22-12-1 16,16-7 1-16,25-10 0 15,40-19 0-15,0 0 0 16,19-2 1-16,10-7-1 16,7 7 0-16,-1 0 0 0,9 6 0 15,7 5 0-15,1 10 0 16,7 8-1 0,14 12 1-16,7 7 0 0,14 9-1 15,7 3 0 1,4 7 1-16,-5-3 1 0,-3 1-2 15,-14-13 1-15,-13-6-1 16,-20-11 1-16,-12-8-1 16,-13-8 0-16,-25-17-3 15,25 8-5-15,-25-8-24 16,-6-31-7-16,12 10-2 0,-2-8 0 16</inkml:trace>
  <inkml:trace contextRef="#ctx0" brushRef="#br1" timeOffset="31041.8168">14593 11055 27 0,'-12'-42'39'0,"10"17"0"15,-7 0-1 1,9 25-23-16,0 0-2 31,-18 42-4-31,30 33-3 16,-12 23-2-16,9 36-2 15,-9 16 0-15,8 25 1 16,-4 3 0-16,2-1-1 0,-1-16-1 16,5-19 0-16,-2-32 0 15,3-24-1-15,-1-26 1 16,-1-18-1-16,-1-19 0 16,-8-23 1-16,0 0 0 0,19 13 0 15,-19-13-2-15,4-28-2 0,-4 28-21 16,15-31-17-16,-11 4-1 15,-2 2 0-15,-2-11-1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21:04.7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23755 11445 20 0,'7'-23'23'16,"-7"23"-3"-16,23-27-3 0,-21 6-2 15,-2 21-4-15,10-25-2 16,-10 25-2-16,0 0-2 16,11-21 0-16,-11 21 0 15,0 0-1-15,-17-25-1 16,17 25 0-16,-38-6 0 15,5 8-2-15,-18 0 1 16,-9 9-1-16,-20 5-1 16,-14 11 1-16,-24 9-1 0,-7 6 0 15,-12 10 0-15,9 0 0 16,5 4 0-16,8-3 0 16,14-5-1-16,25-7 1 15,22-5-1-15,16-9 0 16,21-4 0-16,17-23 0 15,-4 29 0-15,4-29 0 16,40 17 0-16,-11-11 1 0,15 0-1 16,3 1 1-16,5-1 0 15,5 6 0 1,-5 3 0-16,-8 8 0 16,-15 10 1-16,-14 9 0 0,-23 8 1 15,-15 9-1-15,-19-1 1 16,-9 7-1-16,-9-3 1 15,-12-1-2-15,-7-5 1 16,5-2-1-16,5-8 0 16,6-6 0-16,11-2 0 15,1-11-1-15,16 0 0 16,16-10 0-16,19-17 1 16,0 0-1-16,40 8 1 0,12-21 0 15,17-3 0 1,22-5 0-16,24-2 1 15,15 0-1-15,10 2 1 16,7 6-1-16,-7 5 0 0,-5 10 0 16,-8 2 0-16,-13 4 0 15,-18 3 0-15,-14-1 0 16,-17-2 0-16,-7 1 0 16,-14-3 1-16,-6-2 0 15,-13-6 0-15,-6 2 1 16,-19 2-1-16,25-25 1 15,-25 0 1-15,0-5-2 0,-10-14 0 16,1-1 1 0,-5-8-2-16,-1 3 2 15,-6 0-2-15,0 4 0 16,4 5 0-16,1 9 0 0,1 9 1 16,15 23-3-16,-19-23-4 15,2 11-23-15,17 12-8 16,0 0-2-16,0 0 2 15</inkml:trace>
  <inkml:trace contextRef="#ctx0" brushRef="#br0" timeOffset="532.2901">21982 13098 24 0,'-10'-23'33'0,"10"23"1"16,-7 32-5-16,-5-9-22 15,12 27 0-15,-7-2-3 16,5 16 0-16,-6 7-1 0,4 11-1 16,0-5 1-1,4-6-2-15,-5-11 0 16,5-12-3-16,9-4-4 0,-18-17-12 15,9-27-16-15,0 0-1 16,0 0 0-16</inkml:trace>
  <inkml:trace contextRef="#ctx0" brushRef="#br0" timeOffset="727.368">21902 12758 25 0,'26'-17'32'0,"-26"-16"1"15,0 33-1 1,18-19-29-16,-18 19-4 0,0 0-5 16,0 0-21-16,30 4-5 15,-30-4 0-15</inkml:trace>
  <inkml:trace contextRef="#ctx0" brushRef="#br0" timeOffset="1199.9967">22292 13184 13 0,'0'-21'35'15,"0"21"-1"-15,9-23 2 16,-9 23-25-16,0 0-3 16,-11-25-1-16,11 25-2 15,4 23-3-15,3 6-1 0,1 13 0 16,7 16 0-16,-5 15 1 16,3 21-1-16,-5 9 2 15,7 9-1-15,-15-1 1 16,4-3-2-16,-16-12 1 15,1-8 0-15,-8-19 0 16,2-15-1-16,-4-16 1 16,3-13 0-16,-5-21-1 15,2-6 1-15,-2-13 0 0,2-12-1 16,4-15 0-16,2-6-2 16,3-10 1-16,9-5-1 15,6 1 0-15,3-3 0 16,17 11 0-16,6 6-1 15,7 14 1-15,2 9 0 16,1 15 0-16,1 4-1 16,2 14-2-16,-10-8-7 0,3 2-25 15,-5 13 0-15,-30-15-2 16,29 8 2-16</inkml:trace>
  <inkml:trace contextRef="#ctx0" brushRef="#br0" timeOffset="1388.8481">22406 12935 19 0,'0'0'30'15,"12"-27"1"-15,-12 27-2 0,17-14-28 16,-17 14-11-16,0 0-18 15,0 0-1-15,36 10-2 16</inkml:trace>
  <inkml:trace contextRef="#ctx0" brushRef="#br0" timeOffset="1810.7405">23150 13077 15 0,'29'-14'33'16,"-25"-20"1"-1,-2 5-11-15,-2 29-4 16,-2-40-4-16,2 40-6 16,-29-10-2-16,4 31-2 15,-13 2-1-15,-4 27-1 16,-10 6 0-16,1 19-2 16,1 7 1-16,-2 10-1 15,8-1 1-15,16-1-2 16,9-10 1-16,13-9-1 15,17-13 2-15,10-12-3 16,14-13 1-16,9-12 0 16,9-13-2-16,-5-18-2 0,13-13-31 15,-7-6-1-15,-20-19-3 0,1 6 1 16</inkml:trace>
  <inkml:trace contextRef="#ctx0" brushRef="#br0" timeOffset="2014.5379">22764 13466 9 0,'0'0'32'16,"0"0"0"0,36 8 2-16,-7-10-27 15,23 10 1-15,-3-10 1 0,7 6-3 16,-8-6-5-16,-4 2-24 15,-10-10-9-15,8 18-2 0,-42-8 2 16</inkml:trace>
  <inkml:trace contextRef="#ctx0" brushRef="#br0" timeOffset="2828.2255">23208 13653 35 0,'19'34'34'16,"-19"-34"1"-16,40 14-14 16,-2 9-10-16,-9-18 1 0,26 13-4 15,-9-16-3-15,19 9-1 16,-7-15-1-16,5 4 1 16,-8-9-3-16,-3 5 1 15,-8-6-1-15,-2 3 0 16,-15-1 0-16,-6-2 1 15,-21 10-1-15,25-34 1 0,-20 9-2 16,-1-4 1-16,-4-9-1 16,0-3 1-16,-4-9-1 15,-7-1 1 1,-4-5-2-16,-1 0 1 16,-7-3 1-16,2 7-1 0,-2 4 1 15,2 6-2-15,2 7 1 16,8 4 0-16,7 6-1 15,8 0 0-15,11 4 1 16,2 0-1-16,12-2 0 16,7 2 0-16,1 0 1 15,8 2-1-15,-1 7 1 16,-9 6-1-16,3 6 1 16,-11 2-1-16,0 18 1 0,-10 3 0 15,-8 9 0 1,1 7 0-16,-8 7 1 15,0 7-1-15,-4 5 0 0,-4 5 1 16,0-5-1-16,1 3 1 16,-5-5 1-16,-1 0-1 15,-1 1 0-15,1-5 0 16,1-6 0-16,1-2-1 16,3-9 2-16,2-6-2 15,2-4 0-15,4-6 0 16,-2-19 0-16,15 21 1 15,-15-21 0-15,37 4 0 16,-11-8 1-16,18-2-1 16,4-5 0-16,10-3 0 0,3-5 0 15,4-2 0 1,-2 0 0-16,-4 4 0 16,-7-1-1-16,-8 5 0 0,-10 5 0 31,-9-1 1-31,-25 9-1 15,27-4 0-15,-27 4 1 0,0 0-1 16,0 0 1-16,0 0-2 16,0 0 0-16,0 0-5 0,0 0-29 15,0 0-4-15,-19 19-2 16,19-19 1-16</inkml:trace>
  <inkml:trace contextRef="#ctx0" brushRef="#br0" timeOffset="5623.0642">25225 10802 27 0,'0'0'33'0,"6"-39"2"15,-6 39-19-15,0 0-1 16,-40 18-1-16,19 33-6 15,-16 9-3-15,-3 32-2 16,-11 19 0-16,7 28 0 16,-8 14-1-16,14 10 0 15,3-7-1-15,14 1 3 16,12-11-3-16,24-15 0 16,18-20 1-16,20-26-3 15,20-16-1-15,1-27-21 0,7-15-13 16,12-8-3-16,-18-30 1 15</inkml:trace>
  <inkml:trace contextRef="#ctx0" brushRef="#br0" timeOffset="5982.4803">25558 11040 19 0,'0'0'36'0,"-6"-41"1"16,6 41-2-16,0 0-24 15,0 0-2-15,14 27-3 16,5 4-2-16,19 17-3 15,6 13 1-15,11 18 0 16,1 8 0-16,9 16 1 16,-4-3 0-16,2 2-1 15,-13-8-2-15,-4-6 1 16,-8-13-2-16,-9-17-3 16,1-5-3-16,-24-24-20 0,-6-29-11 15,12 29-1-15,-12-29 1 16</inkml:trace>
  <inkml:trace contextRef="#ctx0" brushRef="#br0" timeOffset="6486.5819">25948 10976 25 0,'6'-32'35'0,"-6"32"0"16,0 0-14-16,9-21-8 0,-9 21-1 15,0 0-6-15,0 0-2 16,0 0-1-16,0 0 0 16,0 0-1-16,0 0 0 15,0 0-1-15,0 0 0 16,0 0 0-16,0 0 0 15,0 0-1-15,0 0 0 0,0 0 0 16,0 0 0 0,4 23-1-16,-4-23 1 0,0 0 0 15,0 0 1 1,0 0 0-16,0 0 0 0,0 0 0 16,0 0 2-16,0 0-2 15,0 0 1-15,0 0-1 16,0 0 0-16,0 0 0 15,0 0 0-15,0 0-1 16,0 0 1-16,0 0-1 16,0 0 0-16,0 0 1 15,0 0-1-15,0 0 0 16,0 0 1-16,2 19-5 0,-2-19-13 16,0 0-19-16,0 0-3 15,-19-10-1-15,19 10-1 16</inkml:trace>
  <inkml:trace contextRef="#ctx0" brushRef="#br0" timeOffset="7567.468">25625 11293 21 0,'0'0'33'0,"8"-36"-10"15,-10 9-2-15,2 27-3 16,0-46-4-16,0 46-4 16,2-39-1-16,-2 39-2 0,7-32-1 15,-7 32-2 1,8-23 1-16,-8 23-3 15,0 0 0-15,0 0 0 0,0 0-1 16,30 11 1-16,-10 18-1 16,6 21 0-16,-3 17 0 15,6 21 1 1,-4 18-1-16,5 13 1 0,-5 2-1 16,-6 0 0-16,-5-12-1 15,1-9 1-15,-3-21-1 16,-3-18 1-16,1-20-1 15,-1-9 0-15,-9-32 1 16,14 23 0-16,-14-23 1 16,21-30-1-16,-10-9 1 15,10-13-1-15,-4-13 1 16,8-10-2-16,0-7 1 16,-2 1-1-16,-4 6 1 0,-2 12-1 15,-5 15-1-15,-6 15 0 16,-6 33 0-16,0 0 1 15,26 8-1-15,-8 26 0 16,12 11 0-16,1 6 0 16,11 9 1-16,2 5 0 15,2-3 0-15,2-1 0 16,-4-7 0-16,-4-10 0 16,-8-8 0-16,-5-7 0 15,-8-10 0-15,-19-19 1 16,29 18 0-16,-29-18-1 15,21-14 1-15,-10-7 0 16,-5-15 0-16,7-12 0 0,-3-16 0 16,-4-18-1-16,3-10 1 15,-9-8-1-15,-9-4 1 16,-5-1-1-16,-7 7 1 16,-2 9-1-16,-3 11 0 15,1 18 0-15,0 10 1 16,4 10-1-16,7 9 0 15,1 10-1-15,13 21 1 16,-11-25 0-16,11 25-1 16,0 0-1-16,0 0-3 15,0 0-5-15,24 10-32 0,-24-10 1 16,16 40-2-16,-5-13 1 16</inkml:trace>
  <inkml:trace contextRef="#ctx0" brushRef="#br0" timeOffset="8036.22">27006 11775 41 0,'0'-25'36'0,"0"25"0"16,0 0-14-16,3 19-14 15,7 20-1-15,-16-3-1 16,16 18-3-16,-10 0 0 16,4 13 0-16,3-2 0 0,-3 0-1 15,0-7-1 1,-4-14-4-16,13-5 0 0,-13-39-8 15,23 28-18-15,-23-28-10 16,14-19 0-16,1-2 1 16</inkml:trace>
  <inkml:trace contextRef="#ctx0" brushRef="#br0" timeOffset="8192.4944">27061 11380 17 0,'0'0'30'0,"21"3"1"16,-21-3-2-16,0 0-43 15,46 29-17-15,-46-29 1 16,38 37 0-16</inkml:trace>
  <inkml:trace contextRef="#ctx0" brushRef="#br0" timeOffset="8676.8868">27486 11913 18 0,'0'0'36'15,"15"-23"1"-15,-15 23-1 16,0 0-23-16,0 0-7 15,0 0 0-15,0 0-2 16,6 25-2-16,-6 6-1 16,2 17 0-16,3 13 1 0,-3 20-1 15,-2 13 1-15,-2 19 0 16,-7 4 1-16,-3 4-1 16,-9-7 0-1,0-5-1-15,-2-19 0 0,-5-11 0 16,-3-21-1-16,2-18 1 15,1-17 0-15,-1-15 1 16,4-14-1-16,-2-11 0 16,-1-14 0-16,5-6-1 15,2-11 1-15,11-11-1 16,6-6 0-16,8-3-1 16,11-3 1-16,8 6-1 15,10 9 0-15,7 3 0 0,4 16 0 16,6 10 0-1,-1 12 0-15,-3 7 0 16,0 12-3-16,-19-8-12 0,-6 6-22 16,4 10 0-16,-25-12 0 15,0 0 0-15</inkml:trace>
  <inkml:trace contextRef="#ctx0" brushRef="#br0" timeOffset="8880.0436">27484 11522 24 0,'-4'-37'35'16,"4"37"0"-1,11-27-1-15,-11 27-31 0,0 0-7 16,0 0-20-16,0 0-10 15,0 0 1-15,29 18-2 16</inkml:trace>
  <inkml:trace contextRef="#ctx0" brushRef="#br0" timeOffset="9334.9937">28057 11792 29 0,'-21'-7'36'0,"21"7"1"16,0 0-16-16,-30 0-8 0,30 0-2 16,0 0-6-1,21-2-1-15,9-6-1 16,18 4-1-16,6-9 0 16,26 5 0-16,12-7 1 0,11 7 1 15,-3-5-2-15,-1 7 0 16,-17-2-1-16,-13 6 1 15,-17-2 0-15,-14 6 0 16,-38-2 0-16,27 2 0 16,-27-2 0-16,0 0-1 15,0 0-3-15,0 0-5 16,0 0-27-16,0 0-6 0,-27 6-2 16,27-6 1-16</inkml:trace>
  <inkml:trace contextRef="#ctx0" brushRef="#br0" timeOffset="10440.9885">29306 11403 25 0,'17'-20'35'15,"-20"-14"1"-15,14 11-15 16,-11 23-12-16,0 0 0 15,21 6-2-15,-23 26-3 16,8 28 0-16,-2 15-3 16,3 17 2-16,-5 8-1 15,4 11 1-15,-2-4 0 16,-2-9-2-16,0-15 1 16,0-18-1-16,-2-15 3 0,7-13-2 15,-7-18 3-15,0-19-2 16,0 0-2-16,-2-29 2 15,-7-19-1 1,5-8 1-16,-9-30-2 0,3-18 0 16,-3-21-2-16,5-7 1 15,0-4 1-15,6 3-1 16,2 10 0-16,0 18 1 16,4 26-2-16,0 23-1 15,4 31 1-15,-8 25 0 16,28 25 0-16,-16 21 0 15,1 18-1-15,8 9 1 16,2 11 1-16,4 3 1 0,-2-3-1 16,2-9 0-1,1-12 0-15,-3-11 0 16,4-19 0-16,5-12 1 0,-3-23 0 16,7-17-1-16,2-16 1 15,0-15 0-15,-1-17 0 16,1-12 0-16,-4-11 0 15,-5-4 0-15,-6 2 0 16,-6 15 1-16,-8 6-1 16,-3 15-1-16,-6 18 0 15,-2 38-1-15,0 0 1 16,0 25-1-16,4 27 0 0,-1 17 0 16,-1 17 0-1,-2 14 1-15,2 13 0 0,0 1 1 16,0-5-1-1,4-9 1-15,-2-10-3 16,-4-17 0-16,9-8-3 0,-13-32-5 16,18-12-29-16,-14-21-2 0,0 0 0 15,30-2 0 1</inkml:trace>
  <inkml:trace contextRef="#ctx0" brushRef="#br0" timeOffset="10659.8287">30396 11633 24 0,'14'48'37'15,"-16"-10"2"-15,9 18-2 0,-12 17-27 16,1-19-5-16,11 17 2 16,-14-16-2-16,11-3-3 15,-4-11-1-15,3-9-3 0,3-5 0 16,-6-27-3-16,21 10-4 15,-19-28-16-15,6-16-13 16,7-1-1-16,-2-34 2 16</inkml:trace>
  <inkml:trace contextRef="#ctx0" brushRef="#br0" timeOffset="10816.0551">30406 11320 20 0,'-23'-40'36'15,"23"40"0"-15,-33-41-1 16,33 16-23-16,0 25-9 16,0 0-10-16,21 8-26 0,-21-8-3 15,29 14 1-15</inkml:trace>
  <inkml:trace contextRef="#ctx0" brushRef="#br0" timeOffset="11300.5164">30794 11771 26 0,'15'-40'38'16,"-3"17"1"-16,-12-8-1 16,-8-5-26-16,8 36-3 15,0-37-1-15,0 37-5 16,0 0-1-16,0 0-1 15,0 0 0-15,8 52-1 16,-6-2 0-16,9 13 0 0,-3 14 1 16,1 17 0-1,-3 10 1-15,-2 9-1 0,-6 6 1 16,-6 0-1 0,-9-9 0-16,-2-9 0 0,-10-16-1 15,1-16 0-15,-3-17 0 16,-1-18 1-16,-3-18-1 15,1-11 1-15,5-20 0 16,0-8 0-16,8-15 0 16,4-10-1-16,4-10 1 15,5-11-1-15,16-10 1 16,7-1-2-16,6 7-1 16,13 7 1-16,10 11-1 15,0 12 1-15,8 13-1 0,-2 14 2 16,1 14-1-1,-7 4-1-15,2 14-3 0,-23-14-23 16,-23-2-10-16,29 15-1 16,-29-15 0-16</inkml:trace>
  <inkml:trace contextRef="#ctx0" brushRef="#br0" timeOffset="11503.6192">30721 11374 26 0,'19'-25'36'0,"-19"-8"0"16,0 33-2-16,18-15-30 0,-18 15-11 15,30 6-24-15,-30-6-4 16,31-8 0-16</inkml:trace>
  <inkml:trace contextRef="#ctx0" brushRef="#br0" timeOffset="11909.893">31414 10809 0 0,'13'-53'34'16,"-13"53"-1"0,6-25 2-16,-6 25-18 0,36 15-4 15,-36-15-1-15,54 52-4 16,-12-8-2-16,13 29-1 15,-9 11 0-15,6 32 1 16,-20 14-3-16,-3 28 0 16,-23 12 0-16,-18 7-2 15,-17-8 2-15,-11-8-2 16,-9-15 1-16,5-23-1 16,0-29 1-16,0-25-2 15,13-25-1-15,6-21-2 0,25-23-2 16,-38 0-12-16,30-23-22 15,8-7 0-15,-7-22-3 16,12-2 1-16</inkml:trace>
  <inkml:trace contextRef="#ctx0" brushRef="#br0" timeOffset="12724.8323">32159 10212 20 0,'4'-32'33'15,"-4"32"2"-15,23-14-16 16,-23 14-3-16,0 0-1 16,0-23-5-16,0 23-3 15,-23 4-3-15,2-2 0 16,-17-14-1-16,-2 1-1 16,-6-10 0-16,-2-4-2 15,-7-4 0-15,13-7 0 16,7-3 1-16,12-1-1 0,10-4 0 15,17 3-1 1,7-1 2-16,16-2-1 0,5 0 0 16,3 5 0-16,7 3-1 15,-4 7 2-15,0 8-1 16,1 6 1-16,-3 15-1 16,-5 13 0-16,1 6 1 15,-3 10-1-15,1 4 1 16,-3 9-1-16,-4 2 1 15,-2 4 0-15,-13 2-1 16,-4 2 2-16,-10 4-2 16,-13 5 1-16,-10 4 0 0,-9 6 0 15,-2 0 0 1,-6 0 0-16,0-7-1 0,2-1 1 16,2-5 0-1,5-3-1-15,1-16 1 16,4-3-1-16,-1-9 1 0,-1-4 0 15,9-6 0-15,6-3 0 16,0-8-1-16,19-6 1 16,0 0-1-16,0 0 1 15,0 0-1-15,49-6 0 16,-3-4 1-16,15-1-1 16,10 1 1-16,11-1-1 15,4 3 1-15,2 2-1 16,-7 4 0-16,-9 2 1 0,-14 2-1 15,-9 4 1 1,-12 0-1-16,-7 1 0 0,-14-1 1 16,-16-6-1-16,21 10 1 15,-21-10-1-15,0 0 0 16,0 0-3-16,9 19-12 16,-9-19-26-16,-30 6 1 15,9 3-2-15,-16-7 1 16</inkml:trace>
  <inkml:trace contextRef="#ctx0" brushRef="#br0" timeOffset="14545.9887">18222 12482 0 0,'-44'-20'32'16,"23"15"2"-16,-15-15 0 0,7 1-19 15,29 19-5-15,-30-32-1 16,30 32-4-16,0-39-2 16,15 16-2-16,14 2 0 15,7 0-1-15,12 11-1 16,7 8 1-16,4 14 0 16,6 19 1-16,-1 15-1 15,-7 19 2-15,-13 4-1 16,-6 12 1-16,-15-6-1 15,-2-4 2-15,-15-16 1 16,0-7 1-16,-16-23-1 16,8 0 3-16,2-25-2 15,-27-13-1-15,4-18 1 0,12-2-2 16,-8-20-1-16,5-9-1 16,-1-11-2-1,13-17 0-15,4 4-1 0,6 1 1 16,17 14-1-16,1 10 0 15,15 26-1-15,3 22 2 16,13 28 2-16,-2 29-2 16,1 14 2-16,-1 15 0 15,-5 11 0-15,-6 1 0 16,-10-1 0-16,-9-13 0 16,-11-13 0-16,-3-12 1 15,-9-17-1-15,-2-29 1 0,0 0-1 16,0 0 1-16,-23-48-1 15,19-8 0-15,4-11-1 16,6-16-1 0,2-3 0-16,7-2 0 0,6 11-1 15,-2 8 1-15,4 17-2 16,-2 17 2-16,2 24-1 16,-2 24 1-16,2 20 1 15,0 13-1-15,0 6 2 16,6 9-1-16,5 1 1 15,-5-3-1-15,3-5 1 16,-3-12-1-16,-2-15 0 0,5-12 1 16,3-17-1-1,9-17 1-15,0-17 0 0,0-14 0 16,0-12-1 0,0-5 1-16,-4-4 0 15,-8 2-1-15,-18 8 0 0,-1 13 0 16,-11 13-1-16,-2 35 1 15,-21-13-1-15,6 32 0 16,5 21 2-16,-5 8-2 16,7 12 1-16,2 3 0 15,1 2 0-15,10-5 0 16,5-10 1-16,9-10 0 16,4-17-1-16,6-13 0 15,3-14 1-15,10-15-1 0,-5-10 2 16,3-6-2-1,-2-7-1-15,-7 4 2 0,-1 5-2 16,-9 4 0 0,-21 29 1-16,29-21-1 15,-29 21 0-15,15 29 1 0,-7 0 0 16,-4 3 0-16,5-1 0 16,1 2 1-16,-3-6-1 15,5-4 0-15,-12-23 1 16,23 13-1-16,-2-28 1 15,6-8-1-15,-1-6 1 16,3 0-1-16,0 0-1 16,-2 0 1-16,-1 8-1 15,-5 8 1-15,0 15-1 0,-21-2 1 16,29 29-1 0,-14-8 1-16,8 2 1 15,-2 0-1-15,2-4 0 16,6-4-1-16,0-3-1 0,-8-14-3 15,13 8-12-15,-34-6-21 16,25-29-1-16,-19 8-1 16,-14-14 0-16</inkml:trace>
  <inkml:trace contextRef="#ctx0" brushRef="#br0" timeOffset="14705.7382">20156 11564 35 0,'-27'-14'35'0,"-11"-9"1"16,38 23-3-16,-29 8-36 0,29-8-30 15,29 12-1-15,-29-12 0 16,24 40-1-16</inkml:trace>
  <inkml:trace contextRef="#ctx0" brushRef="#br0" timeOffset="15399.6134">19521 13132 25 0,'0'0'36'16,"-8"-40"2"-1,8 19-5-15,0 21-19 16,0 0-2-16,8 33 0 16,-10-1-5-16,13 24-3 0,-11 3 0 15,12 16-1-15,-10 0 1 16,7 6-2-16,-5-10 0 16,-2-10-2-16,2-15 1 15,0-11-1-15,-1-12 2 0,-3-23-1 16,0 0 0-16,33-27 0 15,-12-11-2-15,8-3 2 16,1-3-1-16,-1 2 0 16,0 2-1-16,7 9 1 15,-7 19-2-15,5 12 1 16,-1 16 2-16,3 11-2 16,8 9 2-16,11 1-1 15,5 3 1-15,1-4-2 16,4-5 3-16,-8-6-2 15,-7-8 1-15,-10-11 0 16,-9-19-1-16,-8-12 1 16,-12-16-1-16,-11-14 2 15,-11-20-2-15,-1-12 1 16,-9-14-1-16,-2 3 1 16,-4 6-1-16,1 9 0 15,-3 12 1-15,6 17-1 16,4 18-1-16,2 11-1 15,17 25-3-15,0 0-23 0,0 0-14 0,0 0 0 16,17 4-1-16</inkml:trace>
  <inkml:trace contextRef="#ctx0" brushRef="#br0" timeOffset="16223.7324">25919 13418 32 0,'-44'4'29'16,"35"40"1"-1,-20-5-15-15,33 9-15 16,11 6 0-16,10 1 2 15,4 1 1-15,-2-8 3 0,3 4 0 16,-28-14 0-16,-6 4 1 16,-36-15-1-1,-6 4 0-15,-26-12-1 0,1 2-2 16,-2 0-8-16,4-13-24 16,14-23-5-16,55 15-1 0,-17-37 0 31</inkml:trace>
  <inkml:trace contextRef="#ctx0" brushRef="#br0" timeOffset="16379.9908">26269 14006 32 0,'0'0'33'15,"14"31"-2"-15,-14-31-7 16,0 0-42-16,0 0-11 15,7-41-1-15,14 24-2 16</inkml:trace>
  <inkml:trace contextRef="#ctx0" brushRef="#br0" timeOffset="16600.2794">26579 13226 14 0,'19'6'35'0,"-19"31"4"0,10 30-1 15,1 15-21 1,-11-14-5-16,21 20-2 0,-13-15-2 16,13 2-4-16,-6-12-3 15,-1-11-2-15,1-8-3 16,-15-21-3-16,8 4-4 16,-8-27-9-16,-33-17-17 15,14-4-1-15,-17-29 2 16</inkml:trace>
  <inkml:trace contextRef="#ctx0" brushRef="#br0" timeOffset="16834.656">26742 13470 36 0,'23'16'31'16,"-23"-16"-2"-16,34 34-1 15,-34-34-8-15,17 19-3 16,-17-19-7-16,0 0-4 16,0 0-6-16,0 0-7 15,42-7-14-15,-42 7-8 16,27-12-3-16,-27 12-4 0,38-2 3 16</inkml:trace>
  <inkml:trace contextRef="#ctx0" brushRef="#br0" timeOffset="16944.0051">27053 13620 51 0,'0'0'31'16,"14"21"-2"-16,-14-21-18 0,-21-17-31 15,21 17-7-15,2-23-7 16,17 9-2-16</inkml:trace>
  <inkml:trace contextRef="#ctx0" brushRef="#br0" timeOffset="17534.5603">28086 13261 18 0,'-11'-48'38'15,"11"15"0"-15,-8-3 0 16,10 1-22-16,-2 35-7 0,0 0 0 16,2 37-2-16,-6 9-3 15,4 23 0-15,-2 12 0 16,2 15-2-16,-8 7 2 16,8 3-3-16,-7-4-1 15,-1-16-2-15,12-5-1 16,-10-28-4-16,18-1-6 15,-12-52-6-15,0 0-20 0,26-7 0 16,-14-32 1-16</inkml:trace>
  <inkml:trace contextRef="#ctx0" brushRef="#br0" timeOffset="17784.5614">28272 13011 39 0,'32'18'38'0,"-11"16"2"16,2 20-2-16,-4 19-30 15,-19-2 1-15,14 25-1 16,-24-6-2-16,6 8-3 16,-11-6 0-16,-4-7-4 0,13-3-1 15,-9-20-2-15,22 1-4 16,-14-32-6-16,37 1-15 15,-5-22-9-15,-6-27-2 16,10-6 3-16</inkml:trace>
  <inkml:trace contextRef="#ctx0" brushRef="#br0" timeOffset="18240.3644">28685 13294 36 0,'26'-2'37'15,"-26"2"4"-15,25 30-3 16,-11 13-28-16,-22-7 0 16,16 26-2-16,-16-5-1 15,6 10-3-15,-7-5 0 16,3-5-3-16,0-14 1 16,2-5-2-16,6-15 0 0,-2-23 1 15,23-4-1-15,2-19 1 16,4-11-1-16,1 1 1 15,3-2 0-15,-3 1-1 16,1 7 0-16,-2 8 0 16,-3 17-1-16,-3 15 0 15,-7 8 1-15,5 4-1 16,0 2 0-16,4 0 0 16,3 0 1-16,-5-4 0 15,-2-6 0-15,0-7 1 16,-21-10 0-1,31-4 1 1,-16-19-1-16,-1-8 1 0,-7-17-3 16,5-9 3-16,-5-16-3 15,-3-4 2-15,-4-7-2 16,0 7 0-16,-9 10-2 16,-5 3-4-16,14 35-16 15,-15 6-19-15,-2 14 2 16,-2 18-2-16,-2 11 1 15</inkml:trace>
  <inkml:trace contextRef="#ctx0" brushRef="#br0" timeOffset="18511.0494">29564 13084 36 0,'18'-9'36'0,"-18"9"3"16,0 0-1-16,21 63-30 16,-31-17-1-16,14 27 2 15,-14 0-2-15,5 19-3 16,-1-3 1-16,-2 1-2 16,2-8-1-16,-3-14-4 15,7-9 0-15,-11-19-4 0,22-3-6 16,-9-37-14-16,0 0-13 15,0 0-1-15,-9-37 1 16</inkml:trace>
  <inkml:trace contextRef="#ctx0" brushRef="#br0" timeOffset="18729.8077">29765 13067 14 0,'27'19'36'0,"-19"6"3"15,11 27-2-15,-14 13-19 16,-5-9-7-16,14 27-1 16,-18-10 1-16,8 13-6 15,-12-9-2-15,2-6-5 16,3 0-3-16,-11-21-8 16,22 5-14-16,7-14-11 15,-7-22-2-15,19-4 2 0</inkml:trace>
  <inkml:trace contextRef="#ctx0" brushRef="#br0" timeOffset="19210.8208">30157 13555 32 0,'0'0'37'0,"-4"44"1"15,-5-10 0-15,3 1-25 16,6 26-7-16,-15-3 3 15,15 17-3-15,-10-10-3 16,6 0-2-16,4-17 0 16,4-9 0-16,4-14 0 15,-8-25 0-15,32 9 0 16,-7-28 0-16,-2-17 0 16,2-5 1-16,-12-12-1 0,1 1 0 15,-14 0-1 1,-10 6 0-16,-15 11-1 15,-5 7 1-15,-1 14-1 16,-3 3-1-16,9 14 1 0,4-1-1 16,21-2 1-1,-2 20 0-15,21-5-1 16,6 2 2-16,0 6-1 16,5 4 2-16,-1 2 0 0,-2 7 1 15,-12 3 0-15,-7 5 0 16,-10-2 0-16,-2 4 0 15,-11-13 0-15,5 3-1 16,-1-11-2-16,3-7 0 16,8-18 0-16,0 0-1 15,48 9-2-15,-16-24-1 16,18 15-5-16,-12-17-25 0,6-8-3 16,10 0-1-16,-14-12 1 15</inkml:trace>
  <inkml:trace contextRef="#ctx0" brushRef="#br0" timeOffset="19617.1495">31255 13132 30 0,'21'2'37'16,"-21"-2"2"-16,0 0-2 15,0 31-26-15,-36-23-4 0,-1 15 3 16,-22-10-6 0,2 8-1-16,-10-7-2 15,2 3-1-15,7-4 0 0,10-1-1 16,16 5 0-16,9-1 0 15,27 7 0-15,7 0 0 16,12 9 0-16,8-1 1 16,7 4 2-16,2-1-1 15,2 1 1-15,0-1-2 16,-5-1 2-16,-1 1-4 16,4 5-2-16,-13-16-17 15,-4 0-16-15,11 8-1 16,-34-31 1-16,37 38 0 0</inkml:trace>
  <inkml:trace contextRef="#ctx0" brushRef="#br0" timeOffset="19820.276">30740 13703 41 0,'-26'9'36'0,"33"16"2"15,1 0-2-15,3 0-27 16,28 21-3-16,3-11 2 16,15 9-4-16,-9-2-3 15,2-11-3-15,7 5-25 0,-11-7-10 16,-19-19-1-16,5 5 0 16</inkml:trace>
  <inkml:trace contextRef="#ctx0" brushRef="#br0" timeOffset="22074.163">32123 13223 32 0,'0'0'28'0,"0"-31"-1"16,-8 6-4-16,8 25-4 15,-13-35-4-15,13 35-5 16,-15-21-2-16,15 21-2 16,0 0 0-16,0 0-2 15,13 25-1-15,4 10-1 16,-1 7 1-16,10 14-1 16,7 7 2-16,7 16-1 0,2 3 1 15,2 3-2-15,2-3 0 16,2-3 0-16,-4-8 0 15,0-4-1-15,-8-13 0 16,-5-8-2-16,-8-9-1 16,-4-16-2-16,-2 9-5 15,-17-30-19-15,0 0-12 16,0 0 0-16,-23-38-2 16</inkml:trace>
  <inkml:trace contextRef="#ctx0" brushRef="#br0" timeOffset="22339.7892">32303 13478 33 0,'0'0'36'16,"-19"0"5"-16,9 27-2 0,1 19-26 15,-30-2-2-15,13 23-4 16,-18 2-1-16,7 12-3 15,-11 5 0-15,-3-5-3 16,11-10-1-16,7-11 1 16,4-5-2-16,3-18 0 15,12-1-2-15,14-36-1 16,-17 33-13-16,17-33-20 0,0 0-1 16,19-25 2-16,-17-2-1 15</inkml:trace>
  <inkml:trace contextRef="#ctx0" brushRef="#br0" timeOffset="26453.4537">23026 10792 19 0,'-29'4'11'0,"-9"0"0"16,-10 17-2-16,-5 6-1 15,-14 7-3-15,-8 12-1 16,-17 4-1-16,-9 12 0 15,-12 9 0-15,-3 11 0 16,-9 7 1-16,-3 9 0 16,0 11-1-16,4 8 1 15,1 10 0-15,9 9-1 16,8-3 0-16,11 9 0 16,9-2-1-16,19 2-1 15,4-4 1-15,19-2-1 16,9-5 0-16,5-6 0 15,14-6 0-15,1-4 1 0,9-11 0 16,-1-8-1-16,7-12 2 16,13-7-2-16,-5-12 1 15,9-7-1 1,-2-8 1-16,6-4-2 0,-7-6 1 16,11 0 0-16,-8-7 0 15,0-4-1-15,-2-4 1 16,-3-4-1-16,-12-21 2 15,15 27-1-15,-15-27 1 16,0 0 0-16,0 0 0 16,0 0 0-16,0 0-1 15,0 0-5-15,2-31-21 0,-2 31-9 16,-15-50 0-16,15 21 0 16</inkml:trace>
  <inkml:trace contextRef="#ctx0" brushRef="#br0" timeOffset="29520.5191">23252 10723 18 0,'-10'-21'26'16,"10"21"-14"-16,-50-2-3 0,6 6-1 16,-15 11 1-16,-21-1-2 15,-12 12-2-15,-17 3-2 16,-10 6 0-16,-22-1 0 16,3 3-1-16,-19 1-1 15,1 1-1-15,-3-3 1 16,0 1-1-1,4-5 1-15,2-1-2 16,0-4 2-16,8 0-2 0,11-4 2 16,4-4 0-16,6-2-1 15,1-3 1-15,5-5-1 16,7 1 1-16,4-1 0 16,5-1-1-16,-1 4 1 15,8 5-1-15,-1 4 0 16,6 4 1-16,-9 4-2 0,5 5 2 15,0 3-1-15,-5 1 0 16,-1-3 0-16,-3-3 1 16,2-1-1-16,3 2 0 15,3 1 0-15,3 1 1 16,4 1-2-16,9 3 2 16,-1 3-2-16,4 10 1 15,1-2 0-15,4 5 1 16,-7 3 0-16,11 5 0 15,-4 1 0-15,4 9 0 16,6 2 1-16,6 9-1 16,1 10 1-16,6 14 0 15,4 9-1-15,4 9 1 16,6-3-2-16,11 4 2 0,9-6 0 16,12-4 0-16,12-6 0 15,13-7-1-15,11-10 1 16,12-4-1-1,4 1 0-15,9-1 0 0,-1 2-1 16,7 2 1-16,0-9-2 16,7-3 2-16,3-7-1 15,7-6 1-15,12-13-1 16,19-6 0-16,9-12 1 16,12-7-1-16,9-8 0 15,14-8 1-15,11-7-1 16,10-4 0-16,8-8 1 15,7-4-1-15,2-5 0 16,2-6 1-16,6 1-1 0,3-5 1 16,1 0-1-1,1-2 0-15,-7 2 1 16,-6 0-1-16,-4 2 0 0,-1-2 0 16,-13 4 0-16,1-2 0 15,-11 5 1-15,-5-5-1 16,-9 2 0-16,-4 4 0 15,-7-3 0-15,-8 3 0 16,-4-4 0-16,-6 2 0 16,-11 5 0-16,-8-1 0 15,-7 3 0-15,-3 0 0 16,-3 3-1-16,0 1 1 16,7 6 0-16,-3-4 0 0,7 0 0 15,0-3 0-15,6 1 0 16,-7-4 0-1,11 3-1-15,-6-3 1 0,-2 4 0 16,-6 0 0-16,-7 3 0 16,-4 6 0-16,-4-1-1 15,-5 2 1-15,1 2 0 16,-11-2 0-16,7 2 0 16,-5-1 0-16,2 1 0 15,1-2-1-15,-1 4 1 16,0 3 0-16,-1 1 0 15,-3 5 0-15,8-2 0 16,-1 1 0-16,4-1 0 16,-1-2 0-16,11-1 0 15,9-6 0-15,14 3 0 16,9-3 1-16,3 2-1 16,5 1 0-16,7 3 0 0,-3 3 0 15,-4 1 0 1,-7 5 0-16,-10-4 0 0,3 4 0 15,-7-4 0-15,0 1 0 16,-4-1 0 0,4 2 0-16,-7 0 0 0,5 4 1 15,-6 0-1-15,-3 2 0 16,-3 0 0-16,1 0 0 16,-2 2 0-16,1-2 0 15,1 0 0-15,3 0 0 16,3 0 1-16,-1 2 0 15,-5 4 0-15,-8 3 0 16,0 1 0-16,-8 1 1 16,-4-3-1-16,-11 1 0 0,2-5-1 15,-7 0 1 1,3-4-1-16,6-2 0 16,-1-2 0-16,5-2 0 15,0-1 0-15,1 1 0 0,7-2 0 16,3-2 1-16,-4-3-1 15,4-1 0-15,10-5 0 16,2-4 0-16,3-2 1 16,6-4-1-16,-3-5 0 15,7-1 0-15,0-5 0 16,-2 1 1-16,-10-3 0 16,-3 0-1-16,0-4 2 0,-3 3-2 15,-14-5 3 1,-1-2-2-16,-9-2 1 15,-9-1-1-15,-1-7-1 16,-5-1 1-16,-3-3-1 16,-10-7 0-16,1-4 0 0,0-5 0 15,4-3 0-15,0-11-1 16,4 0 2-16,3-6-2 16,-5-2 1-16,4-4 0 15,2-3 1-15,-3 3-2 16,-10-3 2-16,-3 1-1 15,-7-5 1-15,1 5-1 16,-11-7-2-16,-1 2 2 16,-3-4-2-16,4-4 2 0,-4-6-2 15,1-2 2 1,7-7-3-16,-4-2 3 16,-2-1 0-16,-2-3 0 0,-3 0 1 15,-5 0-2-15,-7 4 0 16,-5 3 2-16,-3-1-2 15,-7 0 1-15,-1-6-2 16,-3 1 2-16,2-1-1 16,-2 0 2-16,0 4 0 15,-6 0-1-15,2 1 1 16,-6 5-1-16,-7 5 1 16,-2 2 0-16,-4-2-1 15,-4-5 2-15,-6-8-2 16,-5-2 0-16,3 1 1 15,-1-1-1-15,-3 0 0 16,-1 4 0-16,0 5 1 16,3 5 0-16,-3 9-1 0,4 9 0 15,-3 1 0-15,-5 5 0 16,-2 4 0-16,-15-2 0 16,-10 6 1-16,-17 0-2 15,-12 2 1-15,-22 4 0 16,-16 2 1-16,-13 5-1 15,-10 2 0-15,-4 8 0 16,-5 2 1-16,-10 10-1 0,-13 1 0 16,0 12 1-16,-3 2-1 15,-6 8 0 1,-1 5 1-16,-2 6-1 0,-4 6 0 16,3 7-1-16,7 5 1 15,7 9 0-15,3 9 0 16,-4 1 0-16,-4 11-1 15,3 6 1-15,-3 5 0 16,0 3 0-16,0 3-1 16,2-1 1-16,-4 5 0 15,0 0 0-15,4-4-1 0,5-3 1 16,1 5 1-16,1-3 0 16,-1 1-1-16,-1 2 1 15,5-5 0-15,7 5-1 16,4 2 1-16,-1 0-1 15,11-1 0-15,1 3-1 16,4 4 1-16,6 2 0 16,2 3-1-16,2-3 1 15,1-2-1-15,3-2 1 16,-1 0 0-16,3-4 0 16,5-5-1-16,2-3 1 15,6 1 0-15,0-1-2 16,9-1 2-16,10 0-2 15,2-1 2-15,0-3-2 0,9-2 1 16,1-2 0 0,3-8 1-16,-5-2 0 0,-3-5 0 15,-7 1 0-15,0-1 0 16,4-8 0-16,5 3 0 16,12-7-1-16,12-5-1 15,17-5-1-15,28 8-3 31,8-19-7-31,44-2-23 16,0 0-2-16,52-4 1 0</inkml:trace>
  <inkml:trace contextRef="#ctx0" brushRef="#br0" timeOffset="30495.4404">28210 10374 28 0,'0'-20'29'16,"0"20"-8"-1,0 0-7-15,0 0-4 16,0 0-6-16,0 0-1 0,0 0 0 15,0 0 0-15,0 0 1 16,-9-21 1-16,9 21-1 16,0 0-1-16,0 0 1 15,0 0-1-15,0 0-2 0,0 0 0 16,0 0 0-16,0 0-1 16,-21-13-2-16,21 13-5 15,0 0-15-15,0 0-12 16,-2 25 1-16,2-25 0 15</inkml:trace>
  <inkml:trace contextRef="#ctx0" brushRef="#br0" timeOffset="34651.8138">30433 14536 27 0,'3'-48'34'15,"-3"48"-4"-15,8-21-11 16,-8 21-5-1,0 0-4-15,0 0-3 0,6 30-3 16,3 9-3-16,5 18 1 16,5 14 0-16,2 14 1 15,4 7 0-15,-2 10-1 16,3-4 0 0,-6-2-1-16,-1-6 0 0,-6-17-1 15,-7-14 0 1,0-13-1-16,-3-9-4 0,-3-37-6 15,-7 21-17-15,7-21-6 16,-16-23 0-16,16 23 0 16</inkml:trace>
  <inkml:trace contextRef="#ctx0" brushRef="#br0" timeOffset="35011.539">30239 14436 5 0,'21'29'27'15,"-28"-6"2"-15,5 23-16 16,2 11-1-16,-12-7-1 16,1 6-3-16,-4-16-3 15,3-3 0-15,-7-16 0 16,19-21-1-16,0 0 0 15,0 0 0-15,6-46-2 0,19-2 1 16,1-12-2-16,11-5 0 16,5 2-2-1,2 5 0-15,-2 16 1 16,-4 17 0 0,-7 23 1-16,-1 23-1 0,-3 19 1 15,-4 16 0-15,11 2-4 16,1 3-11-16,5-11-16 0,33 10-4 15,-8-26 3-15</inkml:trace>
  <inkml:trace contextRef="#ctx0" brushRef="#br0" timeOffset="40953.899">32844 12245 9 0,'-42'-11'29'15,"42"11"-6"1,-21-8-4-16,21 8-2 0,0 0-5 15,0 0-5-15,0 0-3 16,0 0-1-16,0 0-1 16,0 0-1-16,0 0 0 0,-8 21 0 15,18 6 0-15,7 6 0 16,6 11 1-16,15 8-1 16,12 13 2-16,7 2-2 15,1 8 1-15,3-2-1 16,4-2 0-16,-6-2 0 15,-1-7 0-15,-16-5-1 16,-4-7 1-16,-9-6-1 16,-1-13 0-16,-7-4-1 15,-7-8-1-15,3 0-8 16,-17-19-20-16,0 0-5 0,0 0 1 16</inkml:trace>
  <inkml:trace contextRef="#ctx0" brushRef="#br0" timeOffset="41344.5248">32764 12278 18 0,'-31'17'26'15,"18"10"-13"-15,1 10-4 16,1 3-3-16,-1 4-1 16,3-7 0-16,1 1 1 15,0-15-2-15,8-23 0 0,0 0 1 16,0 0 0 0,-19-27 0-16,19 0-1 15,-11-13 1-15,11 0-3 0,-4-1 0 16,8 1-1-16,0 9 0 15,7 4-1-15,-11 27 0 16,33-28 0-16,-7 30 0 16,3 9 1-16,2 1 0 15,7 11 1-15,6-2-1 16,6 0-8-16,1-10-25 16,14 20 0-16,-19-25-1 0</inkml:trace>
  <inkml:trace contextRef="#ctx0" brushRef="#br0" timeOffset="45376.7169">29675 9627 15 0,'-4'-46'20'0,"8"11"-1"16,-4 6-5-16,0 6-4 15,0 23-3-15,0 0-3 16,2 21-3-16,-8 22 0 16,6 18-1-1,-9 18-1-15,3 9 2 0,-5 18 0 16,-1-3 1-16,1-1-1 15,1-17 0-15,1-7 0 16,3-16 1-16,-2-18 1 16,10-10 1-16,-2-34 0 15,0 0-1-15,-27 0 1 0,27 0-1 16,-36-44 0-16,17 21-1 16,-4-4-1-16,0 2-1 15,2 6-1-15,0 10 1 16,21 9-1-16,-23 15 0 15,17 10 0-15,10 4 0 16,6 9-1-16,5-5 1 16,8 1 0-16,11-7 1 0,10-13 0 15,8-9 1 1,11-18-1-16,4-10 1 16,-2-8 0-16,0-5-4 0,-4-1-16 15,2 12-12-15,-38-17 1 16,13 27-1-16</inkml:trace>
  <inkml:trace contextRef="#ctx0" brushRef="#br0" timeOffset="76828.5186">29815 6173 18 0,'78'-75'9'0,"-30"-4"1"15,-23 1 1-15,-35 3-2 16,-34 0-2-16,-32 6-2 15,-39-2-1-15,-30 4-1 16,-33-1-1-16,-27-1-1 16,-32 0 1-16,-8 4 2 15,-22-6-1-15,-11 9 1 16,-16 5-1-16,-10 7 0 16,-14 8-1-16,-9 11 1 15,-9 12-1-15,-12 11-1 16,-4 12-1-16,-4 15 1 15,-3 8 0-15,9 15-1 0,15 6 1 16,14 14 0-16,11 7-1 16,21 21 1-16,16 0 0 15,20 18-1-15,24 9 1 16,17 11-1-16,18 16 0 16,17 6 0-1,29 4 0-15,13-1-1 0,31 9 1 16,18-3 0-16,40 4 0 15,23-2-1-15,27-3 2 16,36-1-1-16,22-3 1 16,41-2 0-16,21-7 2 15,41-8 0-15,35-14-1 16,26-6-1-16,44-23 2 16,32-8-2-16,31-15 1 0,17-9-1 15,36-14-1-15,17-12-1 16,5-7 1-16,16-12 1 15,3-11-1 1,-7-12 0-16,-5-15 1 0,0-15 1 16,-26-16-3-16,-9-17 2 15,-22-14-2-15,-18-19 1 16,-26-17-1-16,-27-21 1 16,-25-13 0-16,-41-11-1 15,-35-14 2-15,-45-6-1 16,-60-3 0-16,-47-5 0 15,-68-2 0-15,-71 6 0 16,-75 6 0-16,-61 7 0 0,-80 8 0 16,-52 8 0-16,-67 13-1 15,-61 17-4-15,-48 22-25 16,-48 51-4-16,-74 6 1 16</inkml:trace>
  <inkml:trace contextRef="#ctx0" brushRef="#br0" timeOffset="89806.815">19957 845 15 0,'0'0'27'15,"0"0"-6"-15,0 0-5 16,0 0 0-16,-12-25-4 16,12 25-2-1,-2-21-2-15,2 21-1 16,-5-21-1-16,5 21 0 0,-2-19-1 16,2 19-1-16,0 0-1 15,0 0 0-15,0 0-1 16,0 0 0-16,0 0-1 0,0 0 0 15,-19 29 0-15,15 5-1 16,-6 7 0-16,6 9 1 16,-7 7-2-16,7 5 2 15,-2-1-1 1,1 2 0-16,5-11-1 0,7-2 1 16,7-8 0-16,1-7 0 15,8-8 0-15,4-4 0 16,5-10 1-16,3-5-1 15,7-10 1-15,-4-6-1 16,10-11 2-16,-4-4-1 16,-4-8 1-16,2-9-2 15,-4-6 1-15,-5 0 0 16,-7-2 0-16,-3 4 0 16,-11 2 0-16,-3 7 0 15,-5 4 0-15,-2 8 0 16,-2 23 0-16,-9-29 0 15,9 29 0-15,0 0 0 0,-18-26 0 16,18 26 0-16,0 0-1 16,0 0 0-16,0 0 0 15,-23 11 0-15,23 16 0 16,-3 11-1-16,6 16 0 16,-3 11 1-16,4 16 0 15,0 17-1-15,0 11 1 16,2 5 0-16,-1-1 0 15,-3-2 0-15,0-7 0 0,-4-4 0 16,-3-8 0 0,-5-17 1-16,-3-6-1 15,-5-15 0-15,-5-8-1 16,-7-8 1-16,1-7 0 0,-1-8 0 16,1-6 0-16,-2-7 1 15,-3-10-1-15,5-6 1 16,-1-7-1-16,10-5 1 15,-4-9 0-15,3-5-1 16,3-5 1-16,7-5-1 16,9-6 0-16,4-2 0 15,17-9 1-15,4 1-1 16,13 0 0-16,10-3 0 16,13 3 0-16,-1 1 0 0,11 5-1 15,-6 10 1 1,-6 7 0-16,-5 8 0 15,-8 10-1-15,-14 4 0 0,-5 5-1 16,-25 8-1 0,23 8-4-16,-23-8-19 0,0 0-12 15,0 0-2-15,0 0 3 16</inkml:trace>
  <inkml:trace contextRef="#ctx0" brushRef="#br0" timeOffset="90103.6924">21054 1366 16 0,'0'0'31'0,"-7"-21"2"15,28 13-1-15,2-2-23 16,11-15-2-16,14 8 0 16,2-10-2-16,13 8-2 15,-2-2 0-15,-2 9-1 16,-7 1-1-16,-10 1-5 16,2 18-12-16,-6 5-18 15,-38-13 1-15,21 29-2 0</inkml:trace>
  <inkml:trace contextRef="#ctx0" brushRef="#br0" timeOffset="90306.8171">21209 1732 12 0,'58'-2'33'16,"-7"-19"0"-16,20 12 1 15,0-3-21-15,-12-7-4 16,2-2-16-16,-24-8-22 16,18 21-4-16,-30-17 1 15</inkml:trace>
  <inkml:trace contextRef="#ctx0" brushRef="#br0" timeOffset="90759.9837">22355 861 30 0,'0'0'34'16,"-8"-21"-1"-16,2 3-15 15,6 18-1 1,0 0-7-16,0 0-3 0,27 12-3 15,0 26 0-15,-2 3-1 16,19 24-1-16,0 8 1 16,13 17 0-16,-1 4 1 15,5 12-2-15,-2-12 0 16,-3-2-1-16,-1-15-1 16,-7-10 0-16,-2-11-2 15,-16-16-5-15,5 0-7 0,-16-15-22 16,-19-25-2-16,19 14 1 15,-19-14-1-15</inkml:trace>
  <inkml:trace contextRef="#ctx0" brushRef="#br0" timeOffset="91072.4861">22797 964 19 0,'-4'-44'35'15,"8"19"1"-15,-10 4-6 16,-13 6-14-16,19 49-2 16,-27-7-5-16,15 33-4 0,-18 7-2 15,7 17 0 1,-10 7 0-16,1 18-2 15,-1-11 1-15,3-4-2 0,5-13 0 16,4-10-2-16,6-8-1 16,-3-23-7-16,18 1-12 15,4-20-14-15,-4-21-2 16,0 0 2-16</inkml:trace>
  <inkml:trace contextRef="#ctx0" brushRef="#br0" timeOffset="91876.5337">23340 1045 26 0,'0'-25'34'16,"0"25"0"-16,0 0-16 15,13-31-4-15,-13 31 0 16,0 0-5-16,0 0-3 0,10-19-2 16,-10 19 0-16,0 19-2 15,3 8 1-15,-10 6 0 16,1 13-1-16,-7 2-1 15,3 17 1-15,-3-5-1 16,1 9 1-16,3-2-1 16,7-4-1-16,9-11 0 15,3-11-1-15,13-9 2 16,11-11-2-16,1-17 1 16,5-15 0-16,10-14 0 0,1-14 0 15,-5-9 0-15,-4-4 1 16,-5-3-1-1,-7 3 1-15,-5 10 0 0,-6 9-1 16,-15 14 1-16,-4 19 0 16,0 0-1-16,-23 46 0 15,12-6 0-15,3 8 1 16,2 4 0-16,6 6-1 0,10-5 1 16,9-8-2-1,6-7 2-15,7-9-1 16,3-10 1-16,3-6-1 15,0-16 0-15,2-11 1 0,-7-9-1 16,3-8 1-16,-1-15-1 16,-7-9 1-1,-7-5-1-15,-5-7 1 0,-9-4-1 0,-7 6 0 16,-13 3 0-16,-8 5-2 16,-2 20-3-16,-17-13-10 15,7 21-24-15,1 12 0 16,-1 2-1-16,10 9 0 15</inkml:trace>
  <inkml:trace contextRef="#ctx0" brushRef="#br0" timeOffset="92517.1605">24227 540 4 0,'19'-15'32'15,"-19"-14"1"1,0 29 2-16,29-17-22 16,-33-4-1-16,4 21-2 15,0 0-2-15,19 26-3 0,-27 3 0 16,12 21 0-16,-17 10-1 15,13 18 0-15,-12 3-1 16,12 11 0-16,0-5-2 16,6-5 1-16,2-13-2 15,11-11 1-15,-2-16-1 0,10-13 1 16,-4-16 0-16,7-13 0 16,-7-15 1-16,2-14-1 15,-11-15 0-15,-1-10 0 16,-11-9 0-16,-8 1-1 15,-13-1 1-15,-13 7-1 16,-9 10 0-16,1 10-1 16,-2 19 1-16,4 11-1 15,11 15 0-15,27-9 0 16,-6 37 1-16,31-12-1 16,8 6 0-16,3-1 1 15,6 1 0-15,-4 0 0 0,-9 1 0 16,-12-3 0-1,-15 2 0-15,-13-4 0 16,-3-2 0-16,-3 2 0 16,4-4 0-16,5 0 0 0,8-23-1 15,31 32 1-15,5-20-1 16,8-3 1-16,6 1-1 16,1-4 0-16,-3 5-3 15,-21-16-14-15,-27 5-19 16,27 15-2-16,-27-15 2 15,0 0-2-15</inkml:trace>
  <inkml:trace contextRef="#ctx0" brushRef="#br0" timeOffset="97286.8783">18752 3193 8 0,'0'0'32'16,"-33"-7"-1"-16,33 7-8 16,0-21-9-16,-9-1-1 15,15 3-2-15,-10-13-4 16,19 1-2-16,0-2-3 15,12-1 1-15,8 1-3 16,12 8 2-16,5 12-2 16,9 15 1-16,0 17-1 15,1 19 1-15,-3 12 1 16,-4 19-1-16,-11 8 1 16,-7 6-2-16,-16 1 1 15,-6-7 0-15,-11-8-1 16,-4-8 0-16,-8-15 1 15,-3-11 0-15,1-16 1 16,10-19-1-16,-29-6 1 16,16-13 1-16,-2-23-1 15,3-8 0-15,3-19-1 16,7-4 0-16,2-8 0 16,9 1-1-16,3 7 0 15,7 6 0-15,2 22 0 16,8 15-1-16,5 22 2 0,2 18-1 15,-3 20 0-15,1 18 0 16,-3 4 1-16,-2 15 0 16,-6-7-1-16,-4 3 1 15,-8-7 0-15,-5-6 0 16,-8-12-1-16,2-11 2 0,0-27-1 16,-13 21 1-16,13-21-1 15,-21-25 1-15,13-9-1 16,2-16 1-16,6-12-1 15,4-7 0-15,6 0-2 16,5-6 1-16,2 12-1 16,-2 9 1-16,3 23 0 15,1 20-1-15,-19 11 0 16,25 44 0-16,-12-2 0 16,-5 12 1-16,7 6 0 15,4 7-1-15,0-8 0 16,2-5 1-16,8-10 0 15,0-11 0-15,1-8 0 16,5-16 0-16,3-14 1 16,6-18 0-16,2-16 0 15,-2-11-1-15,-4-9 1 16,-4-5 1-16,-9 1-1 16,-2 2-1-16,-14 9 0 15,-11 15 1-15,-11 14-2 16,11 23 1-16,-44 8 0 15,21 19-1-15,0 9 0 16,0 12 0-16,8 2 1 0,5 6 0 16,14-2-1-16,6-1 1 15,18-8 0-15,3-7 0 16,13-11 0-16,2-8 0 16,3-11 0-16,-5-12 0 15,0-13 1-15,-9-10-1 0,1-10 0 16,-9-5 0-16,-6-2 1 15,-6 4-2-15,-5 5 0 16,-1 4 0-16,-9 31 0 16,27-21 0-16,-27 21 0 15,29 31 1-15,-12 0-1 0,2 3 1 16,2 3 0 0,-2 3 0-16,-5-4 1 15,-1-5-1-15,-5-8 1 16,-8-23 0-16,15 23 0 0,-15-23 0 15,29-23 0-15,-1-6 0 16,3-9 0-16,11 0-1 16,0 1 0-16,-2 1 0 15,2 7 0-15,-7 12-1 16,-5 22 1-16,-14 13 0 31,-1 12-1-31,-9 7 1 16,3 7-1-16,-3-2-2 0,11 10-1 15,-7-21-5-15,15 15-12 16,-4-25-17-16,-21-21-1 16,21 15 0-16,-21-15 2 15</inkml:trace>
  <inkml:trace contextRef="#ctx0" brushRef="#br0" timeOffset="97490.0042">20140 2681 50 0,'-36'-10'37'16,"36"10"-3"-16,-23 8-7 16,23-8-29-16,0 0-16 15,0-19-12-15,19 24-6 16,-19-5 2-16</inkml:trace>
  <inkml:trace contextRef="#ctx0" brushRef="#br0" timeOffset="98380.6551">19750 3957 37 0,'0'0'35'15,"0"-26"-2"-15,0 26-10 16,-9-18-6-16,9 18-5 16,0 0-4-16,0 0-1 15,0 0-3-15,-4 23 0 16,-6 4-2-16,3 10 0 16,-1 7-1-16,0 8 0 15,1 5 2-15,5 5-3 16,4-5 2-16,7-7-2 15,5-13 1-15,14-7-1 16,1-18 1-16,9-12-1 16,6-17-1-16,0-8 2 15,-2-4-1-15,-5 2 0 16,-1 0-1-16,-9 4 2 16,-10 4-1-16,-17 19 0 15,23-4-1-15,-23 4 1 0,13 29-1 16,-5-10 0-16,15 2 0 15,11-2 0-15,3-7 1 0,5-4 0 16,5-8 0-16,-3-6 0 16,0-15 0-16,-5-10 1 15,-13-15 0-15,-3-10 0 16,-17-5 0-16,-8-1-1 16,-11-5 1-16,-12 6-1 15,-11 9 0-15,-6 6-3 0,5 27-5 16,-16-1-21-16,18 13-9 15,10 11-2-15,6 3 0 16</inkml:trace>
  <inkml:trace contextRef="#ctx0" brushRef="#br0" timeOffset="98835.7871">22227 2706 2 0,'0'0'34'0,"-18"-33"1"16,18 33 1-16,0 0-19 15,-11-25-2-15,11 25-1 0,-4 29-6 16,12 15-2-16,3 6-1 15,3 21-2 1,-3 10-1-16,4 17 0 0,-1 3 0 16,1-1-2-16,4-2-2 15,-9-17-3-15,9-1-6 16,-15-34-11-16,3-15-15 16,14-8-2-16,-21-23 1 15</inkml:trace>
  <inkml:trace contextRef="#ctx0" brushRef="#br0" timeOffset="99085.7629">22523 2596 36 0,'0'0'38'0,"23"60"0"0,-19-12 0 16,-8 9-30-16,17 26-1 15,-13-10 2-15,14 15-5 16,-5-5-1-16,3-1-4 16,3-3-1-16,-7-12-5 15,15 2-4-15,-16-34-5 16,22-4-18-16,0-12-4 0,-8-23 0 16</inkml:trace>
  <inkml:trace contextRef="#ctx0" brushRef="#br0" timeOffset="99710.7641">23185 2656 30 0,'0'0'35'15,"11"19"3"-15,-13 6-4 16,2 13-25-16,-11-9-1 16,22 15-1-16,-7-9-3 0,19-1-1 15,2-9-1 1,19-11-1-16,0-12 1 16,13-6 0-16,-5-19-1 0,-2-4 1 15,1-17-1-15,-16-2 1 16,-12-8-1-16,-8 6 0 15,-11 2 1-15,-4 9-2 16,-10 5 0-16,1 13 1 16,9 19-1-16,-25 15 0 15,19 16 0-15,2 13 0 16,2 13 0-16,2 13 0 16,0 14 0-16,-5 10 0 15,-3 10 1-15,-7 3-1 16,-1 7-1-16,-12 1-1 15,3 0 0-15,-10-15 1 16,1-8-2-16,-4-23 2 16,3-11-1-16,-1-20 1 0,3-21 2 15,3-17 0 1,1-21 1-16,4-11 0 0,2-18 0 16,6-6-1-16,6-19 1 15,9 0-2-15,11-7 1 16,5 1-1-16,16 6 0 15,5 8-1-15,16 13 1 16,1 12 0-16,7 15-1 16,-5 4 0-16,7 17-2 15,-19-3-4-15,12 18-8 16,-24-3-22-16,-5-8-2 0,0 4 2 16,-25-2-2-16</inkml:trace>
  <inkml:trace contextRef="#ctx0" brushRef="#br0" timeOffset="99945.1391">24024 3051 22 0,'0'0'37'15,"21"6"2"-15,8-19-1 16,23-14-20-16,18 17-9 15,-14-15-1-15,18 10-1 16,-16-8-5-16,5 11 1 16,-17-3-4-16,-10 1 0 0,-9 14-7 15,-27 0-19-15,0 0-10 16,0 0-3-16,17-23 3 16</inkml:trace>
  <inkml:trace contextRef="#ctx0" brushRef="#br0" timeOffset="100523.2891">24910 2439 32 0,'-14'-37'38'0,"14"37"1"15,0 0-10-15,-34-28-13 16,34 28-3-16,23 19-4 16,13 13-3-16,-3-1-2 15,18 15-1-15,-1 4-1 16,11 12 1-16,-5-1-1 16,7 8 0-16,-8-4-1 15,-7-9-2-15,-8-4 0 16,-7-12-3-16,-1 2-3 15,-32-42-12-15,27 33-20 0,-27-33-1 16,0 0-2-16,0 0 3 16</inkml:trace>
  <inkml:trace contextRef="#ctx0" brushRef="#br0" timeOffset="100742.0164">25254 2443 20 0,'-15'-23'37'16,"15"23"0"-16,-25 19 1 16,11 4-21-16,-1 29-8 15,-19-6-2-15,11 19-1 16,-12 4-3-16,3 2-3 16,5 2-4-16,-9-17-12 15,20-4-20-15,3 5-3 0,-2-20 2 16,15 5-1-16</inkml:trace>
  <inkml:trace contextRef="#ctx0" brushRef="#br0" timeOffset="101244.1596">25866 2345 29 0,'21'-2'38'16,"-21"2"1"-16,2 42-1 15,-10 10-24-15,-7-16-6 0,15 24 2 16,-15-12-5 0,15 8-1-16,-6-8-3 15,12-4 0-15,7-15 0 16,8-6-1-16,8-12 0 0,9-13 1 15,6-9-1-15,2-3 0 16,-2-3 1-16,-4 2-2 16,-6-1 1-16,-7 5 0 15,-27 11 0-15,27 2 0 16,-27-2-1-16,8 28 1 16,-8-28-1-16,15 31 1 15,2-17 0-15,4-3 0 0,6-7 0 16,2-6-1-16,3-8 2 15,-3-11-1-15,-4-11 1 16,-6-5-1-16,-12-13 1 16,-3-7-1-16,-15-1 1 15,-8-3-2-15,-6 9 1 16,-4-6-3-16,12 26-6 16,-16-9-8-16,18 18-20 15,15 23-3-15,0 0 2 16,0 0-1-16</inkml:trace>
  <inkml:trace contextRef="#ctx0" brushRef="#br0" timeOffset="101478.4948">26799 2130 44 0,'15'-23'39'0,"-13"0"1"16,-2 23-1-16,14 32-26 15,-18-3-7-15,8 31 0 16,-8 5-3-16,4 16-2 16,2 7 0-16,0 4-1 15,5 2-3-15,1-17-1 16,11 2-3-16,-13-33-7 0,28 9-11 16,-13-22-14-16,-21-33 0 15,37 17 0-15</inkml:trace>
  <inkml:trace contextRef="#ctx0" brushRef="#br0" timeOffset="101712.871">27134 2157 26 0,'0'0'38'0,"17"40"0"15,-23 16 0-15,4 7-25 16,14 31-3-16,-16-11-1 15,19 13-3-15,-7-12-4 16,7-9-2-16,2-12-1 16,-5-22-3-16,13 5-9 15,-21-27-21-15,-4-19-3 0,26 2-3 16,-20-29 3-16</inkml:trace>
  <inkml:trace contextRef="#ctx0" brushRef="#br0" timeOffset="102337.8715">27598 1665 43 0,'-26'-27'36'0,"-7"-13"2"16,14 0-11-16,6 15-15 15,-14-23-3-15,17 13-3 16,-3-11-4-16,11 4-1 0,6 3-1 16,9-1 0-16,6 11-1 15,4 2 0-15,8 14 1 16,-2 11 0-16,5 12 0 16,-5 17 2-16,-6 11-1 15,-6 14 1-15,-6 9 0 16,-7 8 0-16,-13 2 1 15,-1 4-2-15,-11-2 1 16,0-2-1-16,-6-7 0 16,6-1-2-16,-2-15 1 15,6-6 0-15,4-11 0 16,3-6 0-16,6-6 0 16,4-19 0-16,0 21 0 15,0-21 1-15,0 0-1 0,33 4 1 16,-8-12 0-16,13-3 0 15,6-3-1-15,13-3 1 16,1-2 0-16,10 2-1 16,-8 3 0-16,1 1 0 15,-11 5 1-15,-8 2-1 16,-10 4 0-16,-9 2 0 16,-23 0 0-16,23 0 0 15,-23 0 1-15,0 0-1 16,0 0 0-16,0 0 0 15,0 0 1-15,0 0-1 16,0 0 1-16,0 0-1 16,0 0 0-16,0 0-2 0,0 0-1 15,-23-2-8-15,23 2-28 16,0 0 0-16,-25 8-2 16,25-8 1-16</inkml:trace>
  <inkml:trace contextRef="#ctx0" brushRef="#br0" timeOffset="103072.2464">20180 4760 42 0,'4'-25'36'16,"-4"25"2"-16,-25-4-8 16,-22 2-19-16,18 31-3 15,-17 2-2-15,12 17-3 16,9 7-3-16,11 7 0 16,18 7 0-16,15-4 0 15,12-1-1-15,7-5 1 16,-3-13 0-16,-5 2 1 15,-11-11 0-15,-24-1 0 16,-18-7 0-16,-14-4 0 16,-12 0-2-16,-5-12-4 0,14-3-25 15,2-8-6-15,9-21-2 16,29 19 1-16</inkml:trace>
  <inkml:trace contextRef="#ctx0" brushRef="#br0" timeOffset="103244.1239">20553 5597 27 0,'0'0'31'16,"33"25"0"-16,-33-25-8 15,0 0-24-15,32-27-9 0,-11-17-13 16,16 2-6-16,-9-41-1 0</inkml:trace>
  <inkml:trace contextRef="#ctx0" brushRef="#br0" timeOffset="103431.6219">21005 4597 14 0,'0'0'35'16,"-4"23"2"-16,8 21 0 15,-2 10-16-15,3-6-9 0,24 25-1 16,-14-16-4-16,14 10-3 15,-8-9-3-15,0-8-2 16,-4-2-4-16,-17-23-7 16,6 0-19-16,-6-25-6 15,-29 15 0-15,6-17 0 16</inkml:trace>
  <inkml:trace contextRef="#ctx0" brushRef="#br0" timeOffset="103540.9991">20823 4762 13 0,'61'-25'7'16,"2"2"-10"-16</inkml:trace>
  <inkml:trace contextRef="#ctx0" brushRef="#br0" timeOffset="103681.623">21544 5021 35 0,'8'35'36'15,"-10"-16"2"-15,2-19-2 16,32 25-24-16,-32-25-10 0,27-33-20 16,-12-7-16-16,14 9-3 15,-12-21 2-15</inkml:trace>
  <inkml:trace contextRef="#ctx0" brushRef="#br0" timeOffset="104025.3751">22858 4190 27 0,'13'-44'36'16,"-17"3"3"-1,8 14-8-15,-4 27-15 16,-4-21-2 0,4 21-3-16,4 35-6 15,11 9 0-15,-7 6-1 0,9 17-2 16,-1 8 1-16,3 15-1 16,2 2 0-16,0-3-2 15,-4 1 0-15,-7-17-3 16,9 0-3-16,-14-29-4 0,18 10-11 15,-15-33-18-15,-8-21-2 16,0 0 3-16,4-33 0 16</inkml:trace>
  <inkml:trace contextRef="#ctx0" brushRef="#br0" timeOffset="104275.3762">23055 4161 26 0,'0'-21'38'15,"0"21"0"-15,0 0 1 16,19 25-25-16,4 23-3 16,-21-6 0-16,21 23-4 15,-8-3-1-15,10 18-3 16,-10-3 1-16,2 2-3 16,-5-12 0-16,-3-9-1 15,-1-3-3-15,-4-20 0 0,5 1-4 16,-9-36-8-1,0 0-25-15,16-34 1 0,-3-3-2 16,4-7 3-16</inkml:trace>
  <inkml:trace contextRef="#ctx0" brushRef="#br0" timeOffset="104744.1266">23529 4153 52 0,'0'0'38'16,"0"0"1"-16,8-25-12 15,7 56-15-15,-23-4 0 16,14 25-6-16,-10 0-1 16,4 11-3-16,0 4 1 0,4 0-1 15,-2-7-1-15,9-6 0 16,-1-14-1-1,5-13 1-15,8-12-1 0,4-15 0 16,0-17 1 0,3-6 0-16,-5-6-1 15,-2 2 1-15,-2 2-1 0,-7 2-1 16,-14 23 1-16,21-15-1 16,-21 15 0-16,17 34 0 15,-2-11 0-15,2-3 0 16,6 1 0-16,2-8 1 15,8-5 0-15,-1-8 0 16,-3-12 0-16,1-9 0 16,-12-13 1-16,-7-5-1 15,-5-13 0-15,-12-1 0 0,-9-1-1 16,-4 0 0 0,-6 6-3-16,-10-4-3 0,20 25-17 15,-8-1-15-15,6 3-1 16,13 7 0-16,4-1 1 15</inkml:trace>
  <inkml:trace contextRef="#ctx0" brushRef="#br0" timeOffset="105009.7521">24181 3984 40 0,'0'0'39'0,"29"35"1"16,-18 3-1-16,-18 10-29 15,24 25 1-15,-10-6-3 16,13 14-4-16,-3-6-1 16,4-2-2-16,6-8-2 15,-6-13-2-15,9-8-2 16,-30-44-14-16,23 21-20 0,-23-21 0 16,21-25-2-16,-13-7 2 15</inkml:trace>
  <inkml:trace contextRef="#ctx0" brushRef="#br0" timeOffset="105244.1261">24378 3863 30 0,'0'0'37'0,"0"0"3"16,19 56-2-16,6 17-24 16,-23-10-5-16,21 24 1 15,-12-12-5-15,7 3-5 16,-1-5-2-16,-4-19-7 15,12 11-13-15,0-22-16 0,-10-17-1 16,4-6 1-16</inkml:trace>
  <inkml:trace contextRef="#ctx0" brushRef="#br0" timeOffset="105650.3789">24699 4512 28 0,'0'0'32'16,"6"39"-4"-16,2-16-4 15,-8-23-6-15,13 30-5 16,-13-30-2-16,0 0-2 16,23-13-1-16,0-2-3 15,-8-18-1-15,6-5-1 16,0-14-1-16,0-2-1 15,-7-2-1-15,1 3 1 16,-9 5-2-16,0 11 2 16,-6 10-2-16,0 27 1 15,-4 19 1-15,4 20 0 16,2 15 0-16,5 13 0 16,3 8 0-16,1 11 0 15,-3-3 1-15,-2 1-1 16,-6-13-1-16,-6-8 0 0,-9-11-1 15,-4-11 1 1,-12-11-1-16,0-14 0 16,1-1 0-16,-1-9 0 0,10-6-1 15,21 0 1-15,-19-19 1 16,19 19-1-16,27-29 0 16,-4 10 1-16,7 1 0 15,-1-7 0-15,7 0-1 16,-9-9-3-16,8 17-10 15,-24-6-20-15,2-6-3 16,1 8-1-16,-12-4 0 0</inkml:trace>
  <inkml:trace contextRef="#ctx0" brushRef="#br0" timeOffset="106025.4195">26181 3767 24 0,'0'0'37'16,"0"0"1"-1,-26 14-1-15,-16-12-23 16,5 25-2-16,-30-16-6 0,6 14-2 15,-6 0-3-15,2 4-1 0,12 0 0 16,18 5 0 0,20 1-1-16,24 1 1 15,18-1 0-15,17 1 1 0,8-5-1 16,7-2 1-16,2-6 0 16,-3-2 0-16,-12-6-1 15,-8-7-1-15,-8 11-4 16,-30-19-8-16,39 4-16 15,-39-4-9-15,0 0 0 16,0 0-1-16</inkml:trace>
  <inkml:trace contextRef="#ctx0" brushRef="#br0" timeOffset="106244.1288">25571 4330 19 0,'10'23'36'0,"13"-12"2"15,34 5-2 1,-1 5-17-16,5-23-10 0,21 6-3 16,-11-6-5-16,-4-10-9 15,7 7-17-15,-9 1-12 16,-24-15 0-16,10 11 1 16</inkml:trace>
  <inkml:trace contextRef="#ctx0" brushRef="#br0" timeOffset="106462.8798">27063 3547 33 0,'0'-18'37'15,"6"47"2"-15,1 4-1 0,-5 7-29 16,35 31 0-16,-9-11 1 15,22 22-4-15,-4-11-3 16,13 4 0-16,-9-15-1 16,2-1-1-16,-5-5-3 15,-14-16-2-15,3 10-2 16,-36-48-17-16,19 31-14 16,-19-31-4-16,0 0 2 0</inkml:trace>
  <inkml:trace contextRef="#ctx0" brushRef="#br0" timeOffset="106697.2547">27298 3931 31 0,'-30'13'38'0,"-16"10"2"16,2 23-3-16,-4 23-22 16,-11-13-6-16,11 19-3 15,-8-4-4-15,-1-6-9 16,28 0-25-16,-1-5-4 15,1-16-2-15,16 0 0 16</inkml:trace>
  <inkml:trace contextRef="#ctx0" brushRef="#br0" timeOffset="114362.2759">27870 682 24 0,'-27'-4'21'0,"-7"-1"-1"0,-4-7 1 15,15 10-4 1,-6-13-2-16,29 15-3 16,-29-12-2-16,29 12-2 15,21-17-2-15,16 9-2 0,1-13 0 16,17 8-1-1,-7-6 0-15,8 7 1 0,-9-5-2 16,-6 11-1-16,-9 0 0 16,-11 10 0-16,-21-4-1 15,15 37 1-15,-18 3-1 16,1 14 0-16,2 22 0 0,2 17 1 16,-2 20-2-16,3 14 0 15,7 17 1-15,1 13 0 16,3 10-1-1,1 12 1-15,12 9 0 0,5 2-1 16,5 6 2-16,3 3-1 16,0-7 0-16,0-4 0 15,0-9 0-15,-3-16 0 16,-7-13 0-16,-9-14 0 16,-7-17-1-16,-1-15 1 15,-11-12 0-15,2-13 1 16,-8-14-1-16,-4-9 0 0,-5-12 1 15,-6-2 0 1,-10-9 0-16,-7-1 0 0,-12-9-1 16,-4-3 1-1,-1 1 0-15,-3-8-1 0,-3-3-1 16,4-16-6-16,20-2-27 16,-1-1-5-16,-6-18 1 15,21 4-2-15</inkml:trace>
  <inkml:trace contextRef="#ctx0" brushRef="#br0" timeOffset="115227.1377">28977 1934 8 0,'0'0'34'16,"6"-33"0"-16,-12 10-8 31,6 23-5-31,-9-40-4 16,9 40-4-16,0-27-4 0,0 27-1 16,0 0-3-16,0-19-1 15,0 19-1-15,0 0-1 16,0 0 0-16,-6 31-1 15,4 3 0-15,-2 12 0 16,-5 8-1-16,3 11 1 16,-2 8-1-16,8 4 0 15,4 0 0-15,4-6 0 16,9-14 0-16,4-16 0 16,13-11 0-16,3-22 0 15,3-19 1-15,8-18-1 16,-4-15 1-16,2-6 0 15,-12-6 1-15,-3 6-2 16,-8 2 1-16,-6 10-1 0,-6 11 1 16,-11 27-1-1,0 0-1-15,4 27 1 16,4 11-1-16,9-1 0 16,6 7 0-16,17-2 1 0,8-2 0 15,15-11 0-15,4-15 0 16,6-14 0-16,-1-16 1 0,-5-18-1 15,-11-12 1-15,-12-10 0 16,-18-13 0-16,-16-4 0 16,-23-2 0-1,-16 4-2-15,-21 2 1 0,-9 9-1 16,-2 18-3-16,-12 0-5 16,25 28-23-16,-7 1-7 15,9 3-2-15,17 8 2 16</inkml:trace>
  <inkml:trace contextRef="#ctx0" brushRef="#br0" timeOffset="115795.1985">29327 713 30 0,'-21'-25'34'15,"21"25"2"-15,-30 38-9 0,-1 1-12 16,14 34-4-16,-18 0-4 16,5 21-3-16,-3 0-2 15,3 6 2-15,1-12-3 16,6-13 1-16,8-23-2 15,3-12 2-15,3-17-1 16,9-23 2-16,0 0-1 16,23-6 0-16,-12-30 1 15,12-8-1-15,-6-18 1 0,12-11-1 16,-6-13-1-16,11-6 0 16,-11 3 0-16,6 7-1 15,-8 11 1-15,-4 17 0 16,2 16 0-16,-3 20 0 15,-16 18 0-15,40 23 0 16,-17 14 0-16,9 17 0 16,3 9 0-16,11 10 0 15,9 2-1-15,6 7 1 0,-3-9-1 16,1-4 1-16,-2-11-1 16,-5-12 0-16,-8-13 1 15,-10-6-1-15,-9-10 0 16,-4-9 0-16,-21-8-2 15,0 0-2-15,33-8-14 0,-33 8-24 16,13-37 2-16,-13 37-4 16,-8-28 3-16</inkml:trace>
  <inkml:trace contextRef="#ctx0" brushRef="#br0" timeOffset="117237.1527">29522 3335 33 0,'0'0'35'16,"10"-34"-9"-16,-14 5-3 15,4 29-5-15,-6-33-5 16,6 33-4-16,0 0-3 0,0 0-1 16,0 0-1-1,-15 48-1-15,0 6-2 0,3 23 1 16,-9 9-2-1,6 16 1-15,0 2-1 16,11 3 1-16,0-11-1 0,19-15 0 16,12-25 0-16,11-14 1 15,10-23-1-15,13-15 0 16,0-21 1-16,3-16 0 16,-1-21 0-16,-8-7 0 15,-7-8 0-15,-12 5 0 16,-15 3 0-16,-9 13-1 15,-20 23 1-15,8 25-1 16,-38 19 0-16,15 23 1 0,4 12-2 16,11 9 1-16,8 3-1 0,15-3 1 15,20-9 0-15,15-10 0 16,18-11-1-16,5-12 1 16,4-10 0-16,-7-9 1 0,-1-11-1 15,-15-11 1-15,-10-12-1 16,-10-12 1-16,-24-12 0 15,-5-7 0-15,-18-14 0 16,-12-2-1-16,-11-2 1 16,-8-1-1-16,-4 9-1 15,-11 0-2-15,15 23-3 16,-17-13-14-16,20 24-19 16,11 5 0-16,3 1-2 15,19 8 1-15</inkml:trace>
  <inkml:trace contextRef="#ctx0" brushRef="#br0" timeOffset="117648.5295">30014 2900 15 0,'-8'-43'37'15,"8"9"2"-15,-8-1 1 16,-13-5-22-1,21 40-4-15,-21-8-2 16,6 39-4-16,-23 7-3 16,7 20-3-1,-17 7 0-15,-1 8-2 16,-1 2 1-16,2-4-2 16,8-13 2-16,6-14-2 0,13-15 0 15,21-29 1-15,0 0 1 16,0 0-2-16,36-52 2 15,-9 2-1 1,9-15 0-16,4-1 0 0,2-1 0 16,-2 4 1-16,-7 13-2 15,-1 15 2-15,-3 18-2 0,0 27 2 16,-4 20 0-16,-2 13-1 16,1 10 0-16,-1 3-1 15,10 15-1-15,-8-8-4 16,15 16-6-16,-21-12-27 15,6-13-1-15,0 2 0 16,-10-12 0-16</inkml:trace>
  <inkml:trace contextRef="#ctx0" brushRef="#br0" timeOffset="117898.508">30568 3727 24 0,'44'-25'36'16,"14"12"1"-16,-9-18-2 15,-5-2-24-15,8 8-7 16,-2-3-7-16,-12-5-14 0,0-2-18 16,4 16-2-16,-19-12 1 15</inkml:trace>
  <inkml:trace contextRef="#ctx0" brushRef="#br0" timeOffset="118277.0106">31442 3295 25 0,'0'0'37'0,"-7"27"1"0,-14-2-1 16,-10 6-23-16,18 24-6 15,-16-5-3-15,21 12-1 16,-5-3-2-1,13-3-1-15,11-12 0 0,7-6 0 16,8-18 0-16,7-5 0 16,3-13 0-16,2-2 0 15,-9-6 1-15,-2 4-1 16,-6-5 0-16,-21 7 0 16,23 9 0-16,-23-9-1 15,9 27 0-15,-9-27 0 16,0 29 0-16,0-29 1 0,14 23-1 15,5-17 0-15,4-8 0 16,0-2 1-16,7-8-1 16,-3-9 2-16,-4-8-1 15,-2-11 0-15,-13-6 0 16,-8-4 1-16,-10-9-1 16,-11 1-1-16,-9 4-1 15,-3-3-1-15,1 18-3 0,-10-7-4 16,32 25-9-16,-24-10-12 15,18 6-10-15,16 4 0 16,8-11 1-16</inkml:trace>
  <inkml:trace contextRef="#ctx0" brushRef="#br0" timeOffset="118703.5483">31655 2988 9 0,'-2'-23'37'0,"-10"-6"3"15,12 29-1-15,-21-23-15 16,4 0-9-16,17 23-3 15,0 0-5-15,13 25-4 16,1-6-1-16,5 4-2 16,6-2 2-16,1 0-2 15,3-3 1-15,0 1-1 16,-4-11 2-16,-25-8-1 0,30 7 0 16,-30-7 0-16,0 0 0 15,0 0 0-15,0 0 0 16,-34 2-2-16,34-2 1 15,-29 12-1-15,29-12 1 16,4 27-1-16,15-6 0 16,8 2 0-16,5 2 1 15,3 5 0-15,1 1 0 16,-9 2 0-16,-10 3 0 16,-17-1 1-16,-6 3-1 15,-9-1 1-15,-6-5-1 0,-2-3 0 16,2-8 0-16,21-21-1 15,-15 29 0-15,15-29 0 16,30 8-1-16,-9-10-1 16,12 8-2-16,-12-24-10 15,8 3-25-15,-3 5 1 16,-12-11-2-16,-14 21 2 0</inkml:trace>
  <inkml:trace contextRef="#ctx0" brushRef="#br0" timeOffset="118955.516">32379 3117 47 0,'0'0'40'0,"0"0"-2"15,-17 30-1-15,19 20-28 0,-17 0-4 16,15 25-1-16,-14 13-2 15,5 8 0-15,-1 6-2 16,-1-4 0-16,11-4-3 0,-6-17-3 16,25 3-9-16,-25-26-20 15,20-23-3-15,7-8-2 16,-4-23 1-16</inkml:trace>
  <inkml:trace contextRef="#ctx0" brushRef="#br0" timeOffset="119249.697">32691 3195 22 0,'0'0'39'16,"36"27"1"-16,-30 29-1 16,-4 11-18-16,6 31-12 15,-12-2-3-15,8 13-1 0,-4-9-4 16,-4-8-3-16,8 2-16 15,3-23-21-15,-14-23 1 16,7-5-3-16,-6-22 2 0</inkml:trace>
  <inkml:trace contextRef="#ctx0" brushRef="#br0" timeOffset="119751.5949">28880 3157 51 0,'-14'-27'30'16,"14"27"-3"-16,-28-27-4 15,39 54-7-15,-22 11-6 16,18 35-5-16,-14 16-2 16,5 20 0-16,-10 10 0 15,3 12-2-15,3 1-2 0,-4-15-2 16,12-11-1-16,-2-29-3 16,19-1-5-16,-11-39-15 15,2-18-10-15,18-9-1 16,-20-28 3-16</inkml:trace>
  <inkml:trace contextRef="#ctx0" brushRef="#br0" timeOffset="120012.5431">28962 3236 38 0,'29'3'38'16,"-8"13"1"-16,2 18-8 0,13 28-19 15,-32 1 0-15,21 27-4 16,-14-1-5-16,6 14 0 16,-5 3-5-16,-1-6-1 15,10 9-5-15,-15-34-19 16,15-12-11-16,12-9-2 16,-3-21 2-16</inkml:trace>
  <inkml:trace contextRef="#ctx0" brushRef="#br0" timeOffset="120622.6837">33098 4075 29 0,'0'0'36'16,"0"-20"0"-16,0 20-16 15,-11-34-5-15,11 34-3 0,-2-44-4 16,10 21-4 0,-3-6-1-16,5 6-1 15,5 0-1-15,6 7 0 0,-2 7 0 16,-1 16-1-16,-3 13 2 16,-15 20-1-16,-8 12 0 15,-15 17 0 1,-11 4 2-16,-4 9-2 0,-8-3 1 15,-2-4-1-15,4-10 0 16,13-13-1-16,12-8 1 16,15-17-1-16,18-8-1 15,11-9 1-15,5-6 0 16,12-4 0-16,0-2-1 16,-9-10-3-16,17 14-15 0,-12-11-18 15,-38 9-2-15,40-25 1 16,-40 25 0-16</inkml:trace>
  <inkml:trace contextRef="#ctx0" brushRef="#br0" timeOffset="121261.4307">30861 5284 30 0,'-54'-21'35'15,"26"21"-1"-15,-9 8-13 0,16-12-10 16,21 4-1-16,42 13-2 16,18 3-2-16,20-11-2 15,27 5 0-15,17-8 0 16,24 2 0-16,-1-6-1 16,6 2-1-16,-17-4-1 15,-16 4 0-15,-24-2 1 16,-16 4-1-16,-30 0 0 0,-16 2 0 15,-34-4-1 1,0 0 1-16,-25-4 0 0,-1-4-1 16,-9-11 0-1,-7-4 0-15,-4-6 0 16,-2-5-1-16,8-1 1 0,-8 2-1 16,18 3 0-16,7 7 0 15,23 23 1-15,0 0 0 16,23 9 0-1,13 16 0-15,8 12 0 0,10 9 0 16,-5 4 1-16,-5 9 0 16,-15-1-1-16,-14 1 1 15,-17-7 0-15,-15 2 0 16,-11-6-1-16,-9-2 0 16,-7-2-1-16,-11-9-2 15,15 3-4-15,-12-21-14 0,10 1-17 16,21 1-1-16,0-17-1 15,21-2 3 1</inkml:trace>
  <inkml:trace contextRef="#ctx0" brushRef="#br0" timeOffset="121722.8371">32739 5203 16 0,'0'0'35'0,"-25"37"0"0,-11-12 1 15,7 6-24-15,0 22-5 16,-15-10 1-16,19 18-2 16,-1-13-1-16,22 8-3 15,6-6 0-15,19 5-1 0,6-9 1 16,13 0-1-16,4-11 1 15,0-6 0-15,5-10 0 16,-3-2 1-16,-2-15 0 16,4-2 0-16,-15-15 1 15,7 1-1-15,-6-16 0 16,-1-3-1-16,-10-7 0 16,0-6-1-16,-12-6 0 15,-11-2 0-15,-15 2-1 16,-6 4 1-16,-12 4-1 15,-3 6-1-15,-8 9 1 16,4 10 0-16,-2 7 0 0,3 6-1 16,11 1 0-16,1-1 0 15,27 6-3-15,-38-10-4 16,38 10-20-16,0 0-12 16,0 0 0-16,21-7-1 15</inkml:trace>
  <inkml:trace contextRef="#ctx0" brushRef="#br0" timeOffset="130498.0527">20479 5981 7 0,'86'-42'6'0,"15"-4"-1"16,12 3 0 0,2-3-1-16,7 2 0 0,6 0-1 15,8 0 0-15,4 0-1 16,5 0 0-1,-5 3 0-15,3 1-1 16,-3 5 0-16,1 7 0 0,-13 3-1 16,-3 7 0-16,-3 9 0 15,-9 3 0-15,0 6 0 16,1 0 1-16,-1 2-1 16,-6 0 0-16,12-4 1 15,-1 0 0-15,-1-4 0 0,9-7-1 0,-3 1 1 16,3-7 0-16,12-2 0 15,1-4-1-15,3 2 1 16,-1-6-1-16,-1 4 0 16,-1 0 1-1,-7 2-1-15,0-2 0 0,-9 4 0 32,1-4 1-32,0 4-1 0,-7-4 0 15,5 6 0-15,-3 2 1 16,-2 1-1-16,-1-1 0 15,-7 0 1-15,-4 5-1 16,-5-5 1-16,-3 7-1 16,-7-7 1-16,-2-2 0 15,2-2 0-15,-4 0 0 16,4 1 0-16,-2-5 1 16,6-1-1-16,7-3 0 0,-5 0-1 15,3 0 1-15,-1-2 0 16,-1 1 0-16,-7-5 0 15,2 4-1-15,-14-5 2 16,-7-2-1-16,-8-1 1 16,-2-3-1-16,-9-10 0 15,-2 0 1-15,-10-7 0 16,4-1 2-16,-4-5-3 16,0-2 3-16,-2-12-1 15,-3-2 0-15,3-7 1 16,6-6 0-16,-8-8-1 0,8-1 0 15,-2-11 1-15,4-3-2 16,-4-8 0-16,4 8-1 16,-15-6 0-16,-2 1 1 15,-12-1-1-15,-8-2 0 16,-16 0 0-16,-9 4 0 16,-12 0 0-16,-5 0 0 15,-7-2 0-15,2 8 0 16,-4 2-1-16,-2 13 1 15,0 10-1-15,0 7 1 16,-8 10-1-16,-5 10 0 16,-8 9 0-16,-4 2 0 15,-8 8 0-15,-5-4 0 16,-6 8 0-16,0-2 0 16,0 9 0-16,-5 2-1 0,1 6 1 15,-6 4-1-15,3 6 1 16,-3 9-1-16,-3 4 1 15,-6 6 0-15,-6 8-1 16,-8 5 1-16,-9 4-1 16,-7 4 1-16,-14 8-1 15,-14 5 0-15,-5 2 1 0,-12 3-1 16,-7 1 0-16,-8 4 1 16,4 0 0-16,-16 4-1 15,-3 1 2 1,9-1-2-16,-9 0 1 0,0 2-1 15,1 1 1-15,-5-3-1 16,0-2 1-16,12-6-1 16,7-3 0-16,7-3-1 15,14-3 1-15,6-5 0 16,10 1-2-16,10-6 0 16,18 8-2-16,-9-8 0 15,17 7-2-15,-8-9 0 16,11 4-1-16,-1-10 2 0,9 3-3 15,-2-5-1-15,4-5 1 16,2 7 0-16,-5 0 1 16,-7 4 1-16,-9 4 0 15,-8 8 0-15,-9-2 4 16,-6 5 1-16,-2-3 2 16,0-1 1-16,2-5 0 15,10-2 0-15,11-4 1 16,4-2-1-16,9 1 1 15,1 5-1-15,9 3 0 16,7 7 0-16,-7 3 0 16,6 5-1-16,0 8 0 15,5 3-1-15,-1 8 2 16,5 7-1-16,0 11 1 0,-3 5 1 16,11 22-1-16,-6 9 0 15,12 16 1-15,3 8-1 16,16 4-1-16,6-2 0 15,18 12 0-15,16-1-1 16,19-1 1-16,16-6-1 16,14 6 1-16,9-3-1 15,9 3 1-15,13 0 0 16,6-8-1-16,8-2 0 16,7-19-1-16,14-4 1 15,-1-16 0-15,3-12 1 16,5-5-1-16,1-7 1 0,9-6 1 15,-6-12 0-15,4-3 1 16,-8-12 0 0,2-6 0-16,-7-13 2 15,-2-8 0-15,-6-11 0 0,-8-8 0 16,0-4 1-16,-7-4 0 16,-2-3-1-16,-4-1-1 15,-4-1-6-15,-8-16-16 16,18 33-1-16</inkml:trace>
  <inkml:trace contextRef="#ctx0" brushRef="#br0" timeOffset="130780.8861">20148 6140 8 0,'-4'27'-7'15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37:43.1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3409 12852 33 0,'2'-19'24'15,"-2"19"-1"-15,0-29 0 16,-11 4-6-16,11 25-3 16,-18-36-3-16,18 36-3 15,-5-29-2-15,5 29-1 16,-4-19-2-16,4 19 1 16,0 0-2-16,23 32 0 0,-2 9-2 15,9 22 0-15,3 21-1 0,13 20 2 16,5 17 0-16,5 15-1 31,5 1 1-31,0-3-1 0,-5-15 2 16,-3-19-2-1,-5-21 2-15,-8-16-1 16,-9-30 1-16,-1-18 0 0,-12-23 0 16,3-15 1-16,-6-27 0 15,0-15 0-15,-7-27-1 16,7-14 1-16,-11-24-3 0,-2-5 1 15,-4-3-1-15,-2 8 0 16,-7 14-1-16,5 13 1 16,-2 22 1-16,1 18-1 15,7 22 0-15,2 13 0 16,-2 28-2-16,13-29-1 16,10 35-6-16,-23-6-26 0,23 19-5 15,6 10-1-15,-1 7 0 16</inkml:trace>
  <inkml:trace contextRef="#ctx0" brushRef="#br0" timeOffset="421.3572">4652 13505 18 0,'-21'11'32'15,"21"-11"1"-15,0 0 2 32,0 0-25-32,42 10-2 15,-7-22-3-15,22 9 3 0,-5-17-2 0,22 3 0 16,-9-21-3 0,8 3 3-16,-16-17-2 15,-3-1-2-15,-24-5 1 0,-9 6-2 16,-28 6 1-16,-14 13-2 15,-23 18 1-15,-17 19-1 16,-10 21 1-16,-2 21-1 16,2 15-1-16,3 12 2 15,16 6 1-15,16 2-2 16,30-5 2-16,21-10-2 16,25-9 1-16,12-11-1 15,15-13 1-15,4-10-3 16,9-8-2-16,-15-28-5 0,13 0-23 15,-13-14-6-15,-24-21-1 16,6-4 0-16</inkml:trace>
  <inkml:trace contextRef="#ctx0" brushRef="#br0" timeOffset="694.8568">5434 13186 16 0,'0'0'34'15,"42"40"2"1,-21-18 0-16,8 8-23 15,30 24-3-15,-13-10 1 0,14 20-2 16,-20-5-1-16,-2 10-3 16,-28-11-1-16,-16 1-1 15,-23-13 0-15,-13-5-2 16,-4-16 0-16,-2-12-1 16,4-26 0-16,18-20 0 31,20-19-1-31,21-15 1 15,14-16-2-15,17-7 2 16,5-2-1-16,1 2-1 0,5 26-5 16,-26-7-9-16,3 29-21 15,-5 25 0-15,-29 17-2 16,36 4 1-16</inkml:trace>
  <inkml:trace contextRef="#ctx0" brushRef="#br0" timeOffset="951.3199">6658 13054 26 0,'23'-6'36'0,"-23"6"2"16,-38 11-1-16,-12 24-18 0,-5-12-11 15,24 23-4-15,8 0 0 16,23 8-3-16,21 0-1 16,10 3 0-16,5-9 0 15,6 0 2-15,-11-7 1 16,-16-3 0-16,-19-2 0 15,-21-1 0-15,-22-10 0 16,-9-2-3-16,-5-2-1 16,-12-21-8-16,24-6-29 0,14-3-1 15,10-22-2-15,20-2 2 16</inkml:trace>
  <inkml:trace contextRef="#ctx0" brushRef="#br0" timeOffset="1362.0087">7119 12604 53 0,'8'-30'39'0,"-8"30"0"15,21-8 0-15,-35 27-31 16,24 31-3-16,-12 12-1 15,4 26 0-15,-12 10-2 0,1 13 0 0,-8-1 0 16,-1-5-1-16,-3-15 0 31,4-15 0-31,0-25-1 0,11-19 1 16,6-31-1-16,23-12 1 16,8-26-1-16,11-14 0 15,6-7 1-15,1 1-1 16,1 2 0-16,-2 10 0 0,-8 23 0 15,-13 23-1-15,-10 29 1 16,-4 19 0-16,-7 12-1 16,-4 11 1-16,10 5 0 15,-1-8-2-15,16 3-2 0,-4-29-5 16,34 4-19-16,-5-23-11 16,-4-19 0-16,5-6-1 31</inkml:trace>
  <inkml:trace contextRef="#ctx0" brushRef="#br0" timeOffset="1797.594">7964 13152 40 0,'-21'51'37'0,"-7"-18"1"16,12 13-2-16,14 8-27 15,-17-10-3-15,23 6 1 0,0-14-5 16,17-5 0-1,8-14-1-15,15-11 1 16,7-19-1-16,1-10 1 0,5-16 0 16,-5-5-1-16,-8 0 0 31,-2 4 0-31,-13 7-1 16,-8 16 0-16,-21 17 0 0,15 27 0 15,-19 23 1-15,-5 17 0 16,-1 17 1-16,-5 14-1 15,-6 8 2-15,-8 9-2 16,-7-4 0-16,-8-9-1 16,-8-8-2-16,-11-19 0 15,2-21-1-15,-4-27 1 0,13-20 0 16,6-30 0-16,21-19 0 16,16-21 1-16,20-14 1 15,24-13 0-15,14 1 0 0,5 1-2 16,19 13-5-16,-16-4-12 15,2 18-18-15,8 23-1 32,-9 3 0-32,7 25 1 15</inkml:trace>
  <inkml:trace contextRef="#ctx0" brushRef="#br0" timeOffset="2250.3943">8729 13582 41 0,'-28'-35'35'0,"26"4"1"15,2-15-1 1,11-9-25-16,22 16-3 16,1-7-3-16,10 15 1 0,0 6-3 15,2 16 0-15,-6 18 0 16,-2 20 0-16,-13 15 2 15,-6 20-2-15,-13 5 1 0,-6 6-2 16,-6-4 2 0,1-6-2-16,-5-15 1 0,6-10-1 15,-3-19 0-15,7-21-1 16,15-25 0-16,6-15 1 16,4-16-1-16,9-11 1 15,6-10-1-15,4-1 0 16,0 7-2-16,0 13 2 0,-9 18-1 15,-5 24 1-15,-5 28-1 16,-11 21 1-16,-9 22 1 16,-5 14 0-16,-2 6 0 15,2 4-1-15,2 0 1 16,-2-10-5-16,21-2-3 16,-15-32-12-16,23-7-21 15,15-14 0-15,-2-18-1 16,13-11 2-16</inkml:trace>
  <inkml:trace contextRef="#ctx0" brushRef="#br0" timeOffset="2428.9377">9915 13426 33 0,'0'0'38'0,"-29"33"2"0,22 15-3 16,-1 13-25-16,0-11-2 15,16 15-2-15,-8-9-3 16,6-6-6-16,3 0-3 15,-5-23-7 1,15 0-13-16,-19-27-12 16,21-4-3-16,-7-21 2 15</inkml:trace>
  <inkml:trace contextRef="#ctx0" brushRef="#br0" timeOffset="2539.8557">9812 12954 9 0,'-2'-35'25'15,"-25"-7"-14"-15,27 42-11 16,0 0-22-16</inkml:trace>
  <inkml:trace contextRef="#ctx0" brushRef="#br0" timeOffset="2970.3535">10179 13595 51 0,'6'-23'38'0,"13"0"-1"16,-8-4-10-16,-5-32-14 15,23 16-2-15,-10-12-7 0,13 12-1 16,-3 3-1-16,7 15 0 16,-5 16-2-16,3 22 1 0,-3 16-1 15,-2 21 1-15,-5 13 2 16,-6 8-2-16,-7-2 1 31,1-2-1-31,-9-13 2 16,-3-8-2-16,-9-17 3 15,9-29-3-15,0 0 1 0,0 0-1 16,6-56-1-16,9 6 1 16,8-15-2-16,13 2 1 15,-7 3-2-15,7 3 2 16,2 18-2-16,-3 16 1 0,-3 21 1 15,-7 22 0-15,-15 26 1 16,-6 17-1-16,3 14-1 0,-5 5-5 16,27 22-15-16,-6-12-19 15,0-11 1-15,13-6-2 32,6-14 0-32</inkml:trace>
  <inkml:trace contextRef="#ctx0" brushRef="#br0" timeOffset="3789.6209">11846 13910 45 0,'37'19'41'0,"3"21"-2"16,-19 8 0-16,-21 6-28 15,0 23-3-15,-29-6-4 16,-17 4-4-1,-3-2-26-15,-3-6-11 0,-13-23-2 16,23-9-1-16</inkml:trace>
  <inkml:trace contextRef="#ctx0" brushRef="#br0" timeOffset="5760.2494">13600 13344 5 0,'0'0'35'16,"-8"-39"2"-1,8 39 0-15,0 0-19 0,-5-31-6 16,5 31-1-16,0 18-4 16,7 18-2-16,-9 12 0 15,8 23-2-15,-6 6-1 0,4 15 0 16,2 4 1 0,3 0-2-1,-3-11 1-15,7-12-2 16,-5-22 1-16,7-12 2 15,-15-39-1-15,21 9 1 0,-19-37 1 16,-2-13-1-16,-15-26-1 16,-2-10 1-16,-16-26-2 15,-1-13 0-15,-6-12-2 0,-4 5 1 16,7 6-1-16,1 15 0 16,13 18 1-16,15 24 0 15,22 33-1-15,24 31 1 16,19 36-1-16,12 20 1 15,17 17 0-15,4 15 1 16,2 17 1-16,-2-1-2 16,-10 1 2-1,-11-11-2-15,-15-13 2 0,-5-12-2 16,-16-14 1 0,-6-15-1-16,-6-21 1 0,-21-23-1 15,28-15 1-15,-24-27-1 16,-4-22-1-16,0-16 2 15,-4-22-2-15,-7-11 1 0,-4-12-1 16,-3 2 1-16,-3 8-1 16,-2 19 1-16,-3 15 1 15,10 18-1-15,1 19-1 16,2 17-1-16,13 27-2 16,0 0-5-16,38 63-12 15,-6-17-20-15,7 6-1 16,20 4-1-16,6 5 3 15</inkml:trace>
  <inkml:trace contextRef="#ctx0" brushRef="#br0" timeOffset="6038.8521">14826 13459 20 0,'-2'27'38'0,"-8"19"3"16,-11-2-3-16,-17-2-19 15,23 25-3-15,-14-19-5 16,27 12-5-16,2-12-3 15,17-4-1-15,16-17-1 16,19-12 0-16,9-15 0 16,13-13 1-16,-9-18 0 15,0-15 0-15,-21-17-1 16,-15-5 0-16,-29-8-1 0,-29 5 1 0,-22 7-2 16,-16 3 0-16,-6 15-3 15,-3 9-1-15,22 30-7 16,-7 1-26-16,34 10-2 15,27-4-2 1,23 23 2-16</inkml:trace>
  <inkml:trace contextRef="#ctx0" brushRef="#br0" timeOffset="6479.8819">15317 13735 45 0,'0'0'38'16,"-7"-46"1"-16,5 17-3 16,9-3-27-16,-14-18-2 15,16 13-2-15,-1-9-3 0,7 12-1 16,6 7-1-16,6 13 1 16,4 16 0-16,9 19 0 31,-2 20 1-31,-2 16-1 0,-7 9 1 15,-4 5 0 1,-6 0 0-16,-9-6-1 0,-5-15 2 16,-5-8-1-16,0-42-1 0,-11 19 1 15,9-38 0 1,4-21-1-16,4-18-1 0,9-11 1 16,8-10-2-16,-2 1 1 15,8 5-2-15,-3 9 1 16,-1 20-1-1,2 25 2-15,-4 29-1 0,-8 30 1 16,-3 21 1-16,-3 12-1 16,-3 6 1-16,4 2-2 15,3-1 0-15,-5-20-5 0,20 1-6 16,-10-32-28-16,10-23 0 16,7-12-2-16,-3-19 1 15</inkml:trace>
  <inkml:trace contextRef="#ctx0" brushRef="#br0" timeOffset="6708.175">16352 13626 36 0,'0'0'38'0,"0"0"-1"15,38 15 2-15,29-11-30 16,-2-21-1-1,29 15 2 1,-12-17-5-16,10 9-2 0,-18-7-3 16,-14 7-1-16,-9 12-10 15,-24-2-26-15,-27 0-2 16,21 2-1-16,-21-2 2 0</inkml:trace>
  <inkml:trace contextRef="#ctx0" brushRef="#br0" timeOffset="7490.4849">18023 13328 37 0,'-5'-36'38'0,"10"9"1"15,-16 8-16-15,-14-18-9 16,25 37-2-16,-44-31-2 16,15 33-5-16,-20 4-2 15,1 17 0-15,-8 6-2 16,5 11 0-16,1 4 0 15,12 4-1 1,11-5 0-16,19-3 0 0,16-9-1 16,17-12 2-1,15-15-1-15,17-14 0 0,3-21 1 16,5-11 0-16,-8-10 0 16,-3-1 0-16,-14-1 0 15,-10 8 0-15,-16 11 0 0,-14 35-1 16,0 0 0-16,-42 16 0 15,13 28-1-15,0 8 1 32,1 11 1-32,5 2-2 0,9 8 0 15,7-15-4-15,22 3-2 16,-9-38-10-16,32 6-12 16,2-23-10-16,0-18-2 15,16-7 1-15</inkml:trace>
  <inkml:trace contextRef="#ctx0" brushRef="#br0" timeOffset="7735.2653">18570 13096 49 0,'2'-19'39'0,"-2"19"-2"0,-42 50-8 16,-2-14-19-16,19 22-3 16,-3 1-4-16,22 10-1 15,10-7 0-15,15-3-1 16,8-7 2-16,3-2-1 15,-9-8 1-15,-9-3-1 0,-26-5 2 16,-22-3-2-16,-27-8-1 16,-4 0 0-16,-6-10-2 0,1-9-2 15,20-2-4-15,0-31-8 16,45-1-23-16,16-5-2 16,14-13-1-16,21 4 1 31</inkml:trace>
  <inkml:trace contextRef="#ctx0" brushRef="#br0" timeOffset="9987.2803">18924 13392 18 0,'0'0'26'0,"21"-18"-4"15,-21 18 1-15,0 0-7 16,0 0-3-16,0 0-4 16,0 0-1-1,0 0 0-15,0 0-1 16,0 0 0-16,0 0-2 0,0 0 0 31,0 0 0-31,0 0-2 16,0 0-1-16,0 0-2 15,0 0 1-15,0 0-1 0,0 0 0 16,0 0 0-16,0 0 0 16,0 0 0-16,0 0-1 15,0 0 1-15,0 0-1 16,0 0 1-16,0 0 0 15,0 0-1-15,0 0 1 16,0 0-1-16,0 0 1 0,0 0 1 16,0 0-1-16,0 0 0 15,8-23 0-15,-8 23 0 16,0-21 0-16,0 21 1 0,0-36-1 16,0 16 0-16,7-1 0 15,-3-2 1 1,0 4 0-16,-4 0 0 0,0 19 0 15,0-23 0-15,0 23 0 16,-19 11 0-16,2 9 0 16,-6 10 0-16,7 5-1 0,1 5-1 15,2 6 1-15,17-2 0 16,7-3 0 0,16-11 0-16,11-10 1 15,6-9-1-15,8-9 1 0,-1-12 0 16,5-7-1-16,-12-12 1 15,-2-5 0 1,-8-5 0-16,-5 1 0 16,-10 5-1-16,-4 5 1 15,-15 28-1-15,23-10 0 16,-15 37 0-16,5 21 0 16,-5 25 2-16,5 17-2 15,-7 12 2-15,-2 11-1 0,-12 4 1 16,-3-4-1-16,-16-13 0 15,-9-13 0-15,-6-26-1 16,-2-19 0-16,5-28 0 16,5-24 0-16,15-24 0 15,17-24-1-15,19-19 1 16,14-15 0 0,15-10-1-16,9-5 0 15,10-6 0-15,4 9 1 0,4 10-1 16,-6 11 1-16,-4 14-2 15,-4 21 2-15,-7 19 0 16,3 22 0-16,-11 26 1 16,-13 12-1-16,-8 15 1 15,-8 11 0-15,-7 1 1 16,-10 7-1-16,-10-5 1 16,-5-5-1-16,-10-12 1 0,4-7-1 15,-7-11 1-15,9-10-1 16,0-17-1-16,7-17 1 15,5-15-2-15,14-14 1 16,5-14-1-16,5-11 1 16,6-7-2-16,8-1 2 15,7 12-2-15,1 15 1 16,1 25 1 0,4 24 0-16,-6 33 0 15,-9 17 0-15,-8 22 1 0,-7 13 0 16,-9 1 0-16,-8-2-1 15,-5-16 2-15,-5-11-1 16,5-23 1-16,10-29-2 0,0 0 0 16,10-39 0-16,15-11 0 15,7-5 0-15,-1-1-1 16,5 2 1-16,-3 10-2 0,-1 21 2 16,-11 19-1-16,-21 4 0 15,23 50 2-15,-8-2-2 16,12 6 2-16,13-2-2 15,25-2 2-15,8-12-1 16,28-17 2-16,5-13-2 31,8-16-2-31,-5-19 3 0,-11-19-2 16,-20-19 1-16,-20-18 0 16,-22-18 0-16,-21-5-1 15,-15-3 1-15,-7 7 0 16,-7 10-1-16,-1 17 1 15,0 27-1-15,15 48 1 0,-10 29-1 16,6 42 1-16,4 25 0 16,0 25 1-16,-9 15-1 15,1 14 1-15,-13 1-1 0,-4-7 2 16,-7-19-2-16,1-23 1 16,2-18 0-16,1-30-1 15,5-23 0-15,23-31 0 16,-29-27 0-16,33-29 1 15,11-26-1-15,4-20 0 16,10-15-1-16,13-12 0 16,6 1 1-16,7 14-2 0,3 11 2 15,7 26-2 1,-6 29 1 0,0 31 0-16,-7 28 1 0,-16 24 0 15,-9 18 0-15,-14 5 0 16,-13 5 1-16,-13-5-1 15,-14-4 0-15,-3-10 2 16,-5-8-3-16,5-11 2 16,7-11-2-16,23-14 0 15,0 0 0-15,0 0 0 16,42-21 0-16,-4-2-1 0,4-8 1 16,10-11 0-16,7-8 1 15,-2-8 0-15,1-11 0 16,-3-12 0-1,8-9 0-15,-9-6 1 16,-4 4-1-16,-8 11 1 0,-10 8-1 16,-7 18 1-16,-6 32 0 15,-19 23-1-15,21 52 1 16,-23 19 0-16,-7 23 0 0,-3 11-1 16,-5 10 2-1,-8 3-1-15,2-5 0 16,-2-17 0-16,4-23-1 0,2-21 0 15,13-22-1-15,6-30 0 32,0 0-2-32,10-25-3 0,-16-38-2 15,8 5-5-15,-38-28 0 16,13 23 0-16,-27-18 3 0,18 29 0 16,-14-9 3-1,34 24 3-15,14 10 4 0,27 8 4 16,40 17 3-1,0-7 0-15,30 20 0 16,-9-11 0-16,13 21 0 0,-32-5-1 16,-10 24 1-16,-38-2-3 15,-11 20 0-15,-22-2-1 16,-7 9 0-16,-12-4 0 16,0-3-2-16,6-8 1 0,6-6-1 15,13-11 0-15,14-12-1 16,13-10 1-16,6-7-1 15,3-10-2-15,-3-7 2 0,-4-8-1 16,-8-6 1 0,-15-8-2-16,-10-7 1 0,-13-8-2 31,-11-13 0-31,5 5-2 16,-4-22-7-16,22 16-20 15,-1 5-7-15,10 7 0 0,6 25 0 16</inkml:trace>
  <inkml:trace contextRef="#ctx0" brushRef="#br0" timeOffset="10518.6383">22158 13244 25 0,'0'0'29'16,"0"0"2"-16,25 7-16 15,-25-7-7-15,40-19-2 16,-19 4-1-16,2 13 1 15,-23 2-1-15,30-12 1 16,-30 12-2-16,0 0 0 16,0 0-1-16,0 0-2 0,0 0 1 15,0 0-2-15,0 0 1 16,0 0-1 0,0 0 1-16,0 0-1 0,0 0 0 15,0 0 0-15,6-19 0 16,-6 19 0-16,23-19 0 15,-2 2 0-15,2-1-1 16,6-8 1-16,1-1 1 0,9-6-1 16,-3-5 2-16,6 1 0 15,-2-7 0-15,6 2 1 16,-2-8 1-16,0 15 2 16,-8-11 0-16,1 19-1 15,-16-5 0 1,2 16 0-16,-23 16-1 15,0 0-1-15,0 18 0 16,-4 28-2-16,-6 15 0 16,-1 16 0-16,-1 11 0 0,1 12 0 15,-1 4-1-15,3-1 1 16,5-16-2-16,2-14 1 16,4-12 0-1,6-22-2-15,9-11-4 0,-17-28-7 16,19-17-27-16,-13-10-1 15,-14-21-1-15,-5-11 1 16</inkml:trace>
  <inkml:trace contextRef="#ctx0" brushRef="#br0" timeOffset="10828.8612">22676 12954 8 0,'57'-6'35'0,"-5"-9"1"15,15 15 3 1,11 13-19-16,-26-13-5 0,15 35-3 15,-31-5-2-15,1 30-3 16,-20-4-1-16,0 20-2 16,-15-10 0-16,4 3-2 0,-6-12-1 15,-2-12-1-15,4-11-3 16,-2-34 0-16,9 27-1 16,-9-27-3-16,19-19-4 0,-24-25-8 15,31 7-8-15,-22-30-5 16,17-4 3-16,-17-25 9 15,13 15 11-15,-15-7 6 16,2 7 4-16,-2 16 7 16,-4 11 9-16,-11 10-11 0,3 13-17 15,10 31-6-15,0 0-11 32</inkml:trace>
  <inkml:trace contextRef="#ctx0" brushRef="#br0" timeOffset="11078.2156">23835 13211 47 0,'23'27'42'15,"-23"-27"0"-15,0 0-14 16,19 17-10-16,-46-26-4 0,27 9-5 16,-48 25-5-16,10-2-1 15,-6 5-2-15,0 9 0 16,6 5-1-16,11 4 0 15,16 0 2-15,15-7-2 0,17-5 1 0,9-11-2 16,18-7-1-16,-12-22-9 16,14 0-27-16,-10-13-5 0,-13-14-1 15,-6-5 1-15</inkml:trace>
  <inkml:trace contextRef="#ctx0" brushRef="#br0" timeOffset="14347.2448">25497 13223 38 0,'0'0'35'16,"4"-23"2"-16,-4 23-9 16,11 38-22-16,-22 0-2 15,16 16-1-15,-10 4 1 0,5 3-3 0,-4-5 2 16,6-10-1-16,-6-17 3 16,10-6 0-16,-6-23-2 31,0 0 1-31,-18-33-2 15,11-7 2-15,-14-27-2 16,7-12 1-16,-14-27-3 0,12-20 1 16,1-9 0-16,7-5-1 15,8 8 2-15,4 11-2 0,10 21 1 16,16 27-1-16,10 36 1 16,18 41 0-16,3 40 0 15,4 31 0-15,0 27-1 16,2 21 2-16,-8 17-2 15,-7 6 1-15,-16-4 0 16,-17-13-2-16,-9-18-1 31,-10-32-1-31,4-12-3 0,-22-48-8 0,18-19-23 16,0 0-4-16,-40-48-1 16,0 0 1-16</inkml:trace>
  <inkml:trace contextRef="#ctx0" brushRef="#br0" timeOffset="14471.8592">25290 13142 20 0,'0'0'32'16,"-21"-29"2"-16,56 8-8 15,20 8-17-15,14-7-4 0,19-1-7 16,6-13-24-16,15 20-7 16,-16-18 0-16</inkml:trace>
  <inkml:trace contextRef="#ctx0" brushRef="#br0" timeOffset="16455.0848">26122 13315 27 0,'-36'-25'38'16,"17"-2"1"-16,1-21-1 15,1-17-25-15,34 11-4 16,-3-23 0-16,22 10-5 15,2-4-1-15,18 11 0 0,-3 7-1 16,9 28 0-16,-7 19 0 16,4 31 0-16,-15 27 0 15,-2 21 0-15,-15 13-1 16,-13 10 1-16,-9-2-2 16,-10-2 2-16,-7-11-1 15,-5-18 0-15,-2-22 0 16,2-18 0-16,17-23 0 15,-27-14 0-15,27-24 0 16,9-18-1-16,5-19 0 16,11-7 0-16,5-1 0 15,3 6-1-15,3 8 1 0,-2 15-1 16,1 33 0-16,-3 29 1 16,-9 30-1-16,0 18 0 15,2 15 0-15,-2 8 1 0,8 3 0 16,11-3 0-16,4-10 0 15,13-19 0-15,12-17 0 16,7-18 0-16,10-19 0 16,10-17 0-16,-3-17 0 15,-3-14 0-15,-17-11 1 16,-10-3-1 0,-23-5 1-16,-19 6-1 15,-29 9 1-15,-21 14-1 16,-26 15 1-16,-5 18-1 15,-7 16 0-15,-2 16 0 0,6 10 0 16,13 9 0 0,18 4-1-16,16 2 1 15,26-2 0-15,11-3 0 16,13-3-1-16,4-4 1 0,8-3 0 16,-10-4 0-16,-1-4-1 15,-11 0 1-15,-12-6 0 0,-5 0 0 16,-9-19 0-16,2 21 0 15,-2-21 0-15,0 0 0 16,33-17-1-16,-1-10 1 16,18-11 0-16,15-14 0 15,15-17 0-15,14-10 0 0,9-17 0 16,-5-8 0-16,-3-9 1 16,-7-8-1-16,-17-2 0 15,-19 2 0-15,-16 12-1 31,-19 11 1-31,-17 19-1 0,-9 18 1 0,-12 26-1 16,-8 35 1 0,-9 31 2-16,1 32-2 15,-10 24 1-15,1 22-1 16,-6 22 2-16,8 11-2 16,4 2 1-16,13-10-1 15,14-15 0-15,20-15 1 16,11-22-1-16,20-26 0 15,17-31 1-15,14-25-1 16,6-21 1-16,5-16-1 16,-3-22 1-16,-7-10-1 15,-3-2 1-15,-13 4 0 0,-16 5-1 16,-11 12 0-16,-16 14 0 16,-11 36 0-16,0 0 0 15,-30 32-1-15,14 14 1 16,1 8-1-16,4 8 1 15,3-1 0-15,14-3-1 16,11-12 2-16,12-14-1 16,11-16 0-16,13-14 0 15,-1-10 0-15,0-15 1 0,-3-8-1 16,-7-11 0-16,-9-2 0 16,-8 0 1-1,-8 5-1-15,-15 3 0 0,-2 11-1 16,0 25 1-16,0 0-1 15,0 0 1-15,25 19-1 16,-14 6 1-16,3-2-1 16,-3 0 1-16,-1-2 1 15,-10-21-1-15,9 19 1 0,-9-19-1 32,0 0 1-32,-19-23-1 0,19 23 1 15,-21-28-1-15,21 28 0 16,-21-35 1-16,21 35-1 15,-8-33-1-15,8 33 1 16,2-23 0-16,-2 23 0 16,6-19 0-16,-6 19 0 0,0 0 0 15,0 0-1-15,0 0 1 16,0 0 0-16,0 0 0 16,0 0-1-16,0 0 1 0,21 31 0 15,-13 0-1-15,1 9 1 16,-1 14 0-16,0 11 1 15,-5 12 1-15,-10 11-1 0,-14 6 1 16,-6-2-1 0,-11-5 1-16,-12-5-2 15,0-13 2 1,-5-11-2-16,1-16 0 16,8-15 0-16,8-17-1 15,4-12 1-15,34 2 0 16,-21-46-1-16,32 5 1 15,14-14 0-15,19-11-2 16,15-14 2-16,18-7-2 0,9-7 2 0,9-2-2 16,7 2 2-16,1 12-2 15,-5 14 2-15,-9 17 0 16,-10 24-1-16,-14 23 1 16,-8 23 0-16,-13 21 0 15,-13 12 0-15,-1 8 0 31,-10 5 0-31,-5 0 1 16,-9-5 0-16,-12-8 1 0,-9-10-2 16,-8-11 1-16,-14-10-1 15,-12-12-1-15,-1-9 0 16,2-5-1-16,2-11-1 16,17-5 0-16,20-10 0 0,28-3 0 15,17-8 1 1,18-3 1-16,13-8 1 0,4-1 0 15,1 4 1-15,-7 4 0 16,-15 6 0-16,-16 7 1 16,-5 14-1-16,-29 19 1 15,0 0-1-15,10 36 0 16,-16 1 0-16,-2 9 0 16,4 6 0-16,-3 1-1 15,14 1 0-15,5-8 0 0,5-11 0 0,16-10 0 16,5-10-1-1,15-9-2-15,-3-16-3 0,17 6-9 32,-15-30-23-32,-1-10-3 0,-1-12-2 15,-17-5 7-15,-22-24 16 16</inkml:trace>
  <inkml:trace contextRef="#ctx0" brushRef="#br0" timeOffset="16759.9876">30473 12900 26 0,'-14'-44'36'16,"-16"2"1"-16,20 13-5 15,10 29-17-15,-19-31-6 16,19 31-4-16,23-17-3 16,2 11-2-16,5 6 0 15,5 4 0-15,5 4-1 16,4 13 0-16,-2 8 1 16,-11 11 0-16,-3 6 1 0,-20 10 1 15,-16-1 0-15,-7 1 1 16,-12-2 1-16,-3-2-1 15,5-8 0-15,13 0 0 16,5-8-1-16,26-1 0 16,4-8 0-16,9 5 1 15,-5-7 0-15,0 2 0 16,-23-6-1-16,-18 2 1 16,-24-9-1-16,-17-1-2 0,-14-1-2 15,-12-16-5-15,16 6-27 0,0-6-8 16,10-6 0-16,22-1 0 15</inkml:trace>
  <inkml:trace contextRef="#ctx0" brushRef="#br0" timeOffset="17965.5491">14577 14975 54 0,'-49'18'38'16,"-9"3"-2"-16,8 13-14 15,5 28-13-15,-9 1-2 0,18 18-1 16,-6-4-3-16,21-1-1 15,11-12-1-15,20-16 0 16,11-18 0-16,23-20 0 16,13-27 1-16,4-12 0 0,2-23 0 15,-9-7 0 1,-24-7 0-16,-16 7 0 16,-24 5 0-16,-18 14-1 0,-16 11 0 15,-6 14-2-15,6 15 1 31,9 7-1-31,35-7 1 0,0 0-1 16,65 8 0 0,20-25 1-16,27-10 0 0,9-12 0 0,3-12-1 15,-11-3 2 1,-19-8-1-16,-25 1 1 16,-39 1-1-16,-36 12 0 0,-36 8 0 15,-11 21 1-15,-14 25-1 16,-2 30 0-16,14 39 0 15,11 40 1-15,23 35-1 16,17 30 1-16,11 20 0 16,11 15-1-16,-1 0 1 15,-4-13-1-15,-9-20 0 16,-12-30 0-16,-18-39 0 16,-9-34 0-16,-13-33 0 0,-1-35 0 15,5-41 0-15,13-28 1 16,12-26-1-16,19-16 0 15,19-10 0-15,21-5 0 16,21 2 0-16,12 3-1 16,19 24-6-16,-16-2-23 15,16 9-9-15,11 8-1 0,6 0 0 16</inkml:trace>
  <inkml:trace contextRef="#ctx0" brushRef="#br0" timeOffset="20016.7778">16245 15413 36 0,'-14'54'36'16,"20"23"1"-16,-6-8-2 16,0 2-26-16,14 11-1 15,-9-24-1-15,5 0 0 16,-10-22-4-16,6-1 1 15,-6-35 0-15,-27 17 0 16,4-31-1-16,2-12 0 16,-10-24 0-16,12-19-2 0,4-29 0 31,15-21 0-31,19-20-2 16,17-10 0-16,18 1 1 0,11 6-1 15,6 23-1-15,1 25 1 16,-9 34 0-16,-5 31 0 15,-24 45 1-15,-28 26 1 16,-21 19-1-16,-20 14 1 16,-13 8 0-16,-7 7 0 15,7 0 0-15,14-9 0 0,30-10-2 16,27-17 1-16,36-10 0 16,29-17-1-16,21-16 1 15,19-15-1-15,6-13 1 16,-2-12 0-16,-13-9 0 0,-14-4-1 15,-17-1 1-15,-21-3 1 16,-23 0 0-16,-14 4-1 16,-26 6 1-16,-23 11 0 15,-21 9 1-15,-16 16-1 16,-11 14 0-16,-7 22 0 16,3 16-1-16,6 15 1 0,10 8-1 15,16 4 0-15,22-2 0 16,15-6 0-16,14-14 0 15,16-13 0-15,14-24 0 0,4-20 0 16,10-16 0-16,-3-18 0 16,-9-5 0-16,-7-7 0 31,-9 0 0-31,-14 4 0 0,-14 9 0 16,-12 10-1-16,12 23 0 15,-38-6 0-15,38 6 0 16,-21 33 0-16,25-10 0 15,11 2 1-15,8-4-1 16,6-4 1-16,7-7 0 16,0-14 0-16,1-11 0 0,-1-8 0 15,-5-10 0 1,-3-5 1-16,-3-4 0 0,-4 1-1 16,6 3 1-16,0 7 0 15,-2 10 0-15,5 15 0 16,3 14 0-1,-1 19 1-15,-9 11-2 16,2 12 2-16,-13 8-1 16,-5 3 0-16,-9-5-1 15,-5-6 1-15,-3-10 0 16,-1-13 0-16,11-27-1 0,0 0 0 16,30-37 1-16,5-5-1 0,9-8 0 15,7 0 0-15,-1 2 0 16,2 4-1-16,-3 15 0 31,-16 12 0-31,-3 23 1 0,-10 11-1 16,-7 12 0-16,0 7 0 15,10 1 1-15,8 1 0 16,28-7-1-16,18-8 1 16,28-13 0-16,23-10 0 15,8-10-1-15,3-11 2 0,-9-10-1 16,-21-5 1-16,-28-1-1 15,-26 1 1-15,-38 3 0 16,-30 10-1-16,-25 10 1 16,-14 11-1-16,-11 17 0 0,4 10 0 15,5 12-1 1,6 9 1-16,18 7 0 0,16-3-1 16,11-2 1-16,14-9 0 15,10-9-1-15,8-20 1 31,7-12 1-31,2-23-1 16,-5-13 0-16,-1-18 1 0,-3-15 0 16,0-17-1-16,-1-20 0 0,-3-15-1 0,0-7 1 15,-6 3 0-15,-7 12 0 16,-3 15-1-16,1 16 1 31,-8 32-1-31,-2 52 1 16,-21 17 0-16,0 50 1 0,0 22-1 15,5 16 0-15,-1 14 1 16,6 8 0-16,7-2 0 16,13-12-1-16,12-15 1 15,10-23-1-15,11-16 0 16,17-26 0-16,6-16 1 16,4-23 0-16,4-17-1 15,-2-17 1-15,-8-6-1 16,-10-2 1-16,-14 4 0 0,-11 7-1 15,-20 7 0-15,-8 30-1 16,0 0 1-16,-25 21 0 16,6 17-1-1,11 8 1-15,-5 8-1 0,13 2 1 16,0-1 0-16,6-7-1 16,13-7 2-16,0-16-1 15,15-12 0-15,-3-15 0 16,5-15 0-16,-5-10 1 0,-4-15-1 15,-6-8 1 1,-12-12-1-16,-16-1 0 16,-11-4 0-16,-12 9 0 15,-3 1 0-15,1 11 0 0,-1 9-1 16,12 12 0-16,21 25 1 16,6-19-1-16,17 23 0 15,13 5 1 1,8-1-1-16,10 7 1 0,1 1-1 15,-3 5 1 1,-8 6 0-16,-14 5 0 0,-9 5 0 16,-15 7 0-1,-6 2 1-15,-9-2-1 16,-7 0 0-16,-3-9 0 0,4-4 1 16,0-12-1-16,15-19 0 15,0 0 1-15,-6-23-1 16,21-6 0-16,8-9 0 15,2-1 1-15,4-5-1 16,3 6-1-16,-3 3 1 16,1 12 0-16,-1 8 0 15,-6 13-1-15,-4 13 1 16,-19-11 0-16,23 39 0 16,-17-16 0-16,3 0 0 15,-3-2 0-15,-6-21 0 0,12 23 0 16,-12-23 0-16,26-12 0 0,-3-1 0 15,-2-2 1-15,0 1-1 0,-1 3 0 16,4 3 0 0,-4 8-1-16,-20 0 1 0,24 23 0 15,-16-4 0 1,5 2-1-16,-5-3-1 16,19 7-2-16,-6-18-7 15,34 9-26-15,-5-3-4 0,2-9-2 16,11 4 2-16</inkml:trace>
  <inkml:trace contextRef="#ctx0" brushRef="#br0" timeOffset="21418.6728">22100 15223 40 0,'0'0'39'0,"4"-19"-1"15,-4 19 1-15,2 48-28 0,-25-14-4 16,8 16-1 0,-6 2-3-16,4 8-2 0,3 1 0 31,3-5 1-31,7-14-1 15,8-9 2-15,-4-33 0 16,19 15 0-16,-8-42 1 0,3-9-1 16,-3-26 0-16,-1-11 0 15,-4-25-2-15,3-11 0 0,-5-10-1 16,0 4-1-16,-4 11 1 16,0 10-1-16,0 25 0 15,0 23 0-15,0 46 0 16,0 0 1-16,7 54 0 15,3 13 0-15,7 11 1 16,0 3-1-16,10-4 1 16,4-8 0-16,3-19-1 0,6-21 1 15,1-25-1-15,4-20 0 16,-1-26 0-16,-3-12-1 16,-1-13 1-16,-4-2-1 15,0 2 1-15,-13 7-1 16,-2 12 0-16,-9 16 0 15,-12 32 1-15,0 19 0 0,-8 25 1 16,1 15 0-16,3 16-1 16,4 6 0-16,15 9 1 31,12-5 0-31,17-7-1 16,23-14 1-16,21-16-1 0,21-16 0 15,9-18-1 1,10-18 1-16,-9-15 0 15,-10-12 0-15,-21-11 1 0,-25-8-1 16,-32 0 1-16,-24 2-1 16,-28 8 1-16,-25 11-1 15,-19 12 1-15,-7 20-1 16,-7 11 0 0,10 15 0-16,6 11 0 0,12 10 0 15,26 2 0-15,21-2 0 16,23-10 0-16,21-13 0 15,14-12 0-15,9-11 0 0,2-12 1 16,0-5-1 0,-15-6 0-16,-12 1 0 15,-15 3 0-15,-23 15 0 16,0 0 0-16,0 0 0 16,-4 21-1-16,-7-2 1 0,11 4-1 15,13-3 1-15,10-1-1 16,6-4 1-16,9-9 0 15,8-10 0-15,2-11 1 0,3-10-1 16,-7-14 1-16,-2-12-1 16,-5-9 1-16,1-19-1 15,2-13-1-15,0-10 1 16,-2-13-1-16,-3 2 1 16,-5 9-1-16,-1 12 1 15,-10 15-1-15,-5 33 2 16,-14 44-1-16,-4 23 1 15,-13 46 1-15,-6 22 0 0,-4 18-1 32,-2 14 0-32,2 7 1 0,4-3 0 15,12-10-1-15,13-15 0 16,19-23-2-16,15-20 1 16,14-22-1-16,5-22-1 15,3-19-2-15,-14-34-5 16,11-4-13-16,-45-26-19 0,-16-5 0 0,-23-1-1 15,-18 14 6-15,-26-15 16 16</inkml:trace>
  <inkml:trace contextRef="#ctx0" brushRef="#br0" timeOffset="21877.7514">23994 15006 2 0,'-48'-27'30'15,"48"27"4"-15,-29-27 1 16,56 10-6-16,19 9-14 16,2-15-6-1,22 10-2-15,-8-12-3 16,10 12-1-16,-18-3-1 0,-1 5-1 15,-14 7-1-15,-13 2-1 16,-8 8 2 0,-18-6-2-16,32 30 1 0,-13-7 0 15,12 4 2-15,7 8 0 16,6 3 2-16,15 12 1 16,-9-4 0-16,9 12 1 15,-22-14 0 1,7 10 0-16,-25-12-1 15,-4 2-1-15,-19-17-1 16,-7-2 0-16,-12-10-2 0,2-13 0 16,-2-6 0-16,23 4-1 15,-25-44 0-15,29 6 0 16,13-6 0-16,12-6-1 16,13-6 0-16,4 0 0 15,5 1 0-15,1 7-1 16,-10 13 1-16,-4 10 0 0,-9 23 1 15,-29 2 0-15,21 43 1 16,-21 3 0-16,-2 9 0 16,-4 5 0-16,-1 3 0 0,5-3 0 15,-2-12-2-15,4-10 0 16,6-7-2-16,-6-31-2 31,13 32-6-31,-13-32-18 0,-6-36-13 16,8 3 1-16,2-15-1 15</inkml:trace>
  <inkml:trace contextRef="#ctx0" brushRef="#br0" timeOffset="22018.377">25170 14822 29 0,'-6'-81'36'0,"0"18"2"16,-1 11-1-16,3 4-15 16,4 29-10-16,0 19-8 15,-10-29-9-15,37 35-23 16,4 5-10-16,-1 1 0 15,24 15-1-15</inkml:trace>
  <inkml:trace contextRef="#ctx0" brushRef="#br0" timeOffset="22245.7561">25851 14924 69 0,'0'0'42'15,"-35"5"-2"-15,3 11-10 0,-24-7-17 16,22 28-3-16,-27-1-6 15,13 18-2-15,-6 9-1 16,10 10 1-16,21 2-2 16,14-11 0-16,24-9-1 0,16-11-1 15,28-13-2 1,-2-21-3-16,22 7-7 0,-12-29-23 16,13-18-3-16,2-1-2 15,-9-11 3-15</inkml:trace>
  <inkml:trace contextRef="#ctx0" brushRef="#br0" timeOffset="22709.0208">26273 15185 36 0,'-34'15'35'15,"32"16"1"-15,-6-10 0 16,8-21-23-16,17 44-4 16,6-38 0-16,27 7-2 15,-8-24-1-15,14 5-1 16,-7-17 0-16,9 0-1 15,-16-12-1-15,-8-1 0 16,-20-3-1-16,-11 5-1 16,-24 7 0-16,-19 10-1 0,-17 17 0 15,-8 17 0-15,0 23-1 32,4 18 1-32,13 15-1 15,17 9 1-15,18 1-1 16,22-6 1-16,20-14 0 0,15-19 0 15,13-23 0 1,10-15 0-16,4-19 1 0,4-16-1 16,1-19 1-16,1-8-1 15,7-9 1-15,-2 0 0 16,-7 7-1-16,-5 4 0 16,-12 14 0-16,-12 17 0 15,-4 23 0-15,-17 27 0 16,-14 23-1-16,-15 21 1 15,-11 9 0-15,-6 7 1 0,-12-5 0 16,-16-3-1-16,-9-19 1 16,-16-20-1-16,1-11-6 15,-19-39-25-15,16-15-10 16,15-9 0-16,13-12-1 16</inkml:trace>
  <inkml:trace contextRef="#ctx0" brushRef="#br0" timeOffset="36933.2233">15639 5956 21 0,'-33'-38'35'0,"14"5"-3"0,-2 12-7 15,-4-8-4-15,25 29-7 16,-29-17-3-16,33 36-3 31,2 2-2-31,23 29-2 0,7 4-1 16,23 23 0-16,14 13-2 16,15 12 2-16,11 3-3 15,10 1 1-15,-5-6-1 16,-1-10 1-16,-9-6-2 15,-12-17 0-15,-4-5-1 16,-26-24-5-16,-2 8-9 0,-33-17-21 16,-17-29-1-16,0 0-2 15,0 0 2-15</inkml:trace>
  <inkml:trace contextRef="#ctx0" brushRef="#br0" timeOffset="37183.2569">16264 5845 5 0,'-8'-23'36'16,"-20"15"1"-16,5 46 2 15,-19 31-18-15,-18 4-8 16,16 35-2-16,-30 3-2 16,16 22-4-16,-12 3-2 15,12 2-1-15,7-9-2 16,16-12-1-16,10-15 0 0,6-20-3 15,19-9 0-15,-4-29-6 16,25-7-10-16,-3-26-17 16,-18-11-2-16,44-38 2 15</inkml:trace>
  <inkml:trace contextRef="#ctx0" brushRef="#br0" timeOffset="37489.2688">16231 5186 6 0,'-38'-6'32'15,"-6"-19"1"-15,44 25 2 16,35-15-19-16,24-8-5 15,44 13-2-15,8-18-2 32,34 10 0-32,-7-12-2 15,9 10-1-15,-30-1-1 16,-14 6-1-16,-28 11-4 0,-31-2-6 16,-21 16-24-16,-27 17-4 15,-32-14-2-15,-1 14 2 16</inkml:trace>
  <inkml:trace contextRef="#ctx0" brushRef="#br0" timeOffset="37679.0943">16788 5144 16 0,'-2'42'37'0,"-9"4"2"16,7 25-1-16,-4 16-18 15,-7-9-8-15,15 24-1 16,-10-14-5-16,12 3-4 15,0-7-2-15,4-13-6 16,21 2-14-16,-3-17-17 0,-3-16-3 16,14 0 1-16,-6-18 0 15</inkml:trace>
  <inkml:trace contextRef="#ctx0" brushRef="#br0" timeOffset="38006.7291">17287 6048 52 0,'-23'-44'40'0,"23"44"-1"0,0 0-10 16,-23 6-18-16,48 32-3 0,-2 6-3 0,27 25-1 15,5 6-2-15,14 14 0 16,9 5 0-16,3 0-1 31,-1-6 0-31,-7-9-1 16,-12-12-1-16,-6-17-2 16,-9 0-2-16,-23-31-9 15,6-2-23-15,-29-17-4 0,0 0 1 16,19-4 0-16</inkml:trace>
  <inkml:trace contextRef="#ctx0" brushRef="#br0" timeOffset="38227.3406">17742 5877 21 0,'-15'-40'38'0,"15"40"2"16,-31 31-1-16,3 19-18 0,7 40-12 15,-31 2-1 1,16 23-1-16,-18-2-4 16,4 5-1-16,4-7-4 15,6-17 0-15,19 4-10 0,-11-21-25 16,16-14-2-16,5-7-1 0,7-14 0 16</inkml:trace>
  <inkml:trace contextRef="#ctx0" brushRef="#br0" timeOffset="38601.3034">18786 6231 20 0,'-40'-25'35'16,"40"25"1"-16,-19-4-1 0,19 4-22 0,40-8-3 15,8-5-2 1,36 11-5-16,6-6 0 16,17 4-1-16,-2 0 1 15,4 2-3-15,-13 10-4 0,-31-4-20 16,-36 11-12 0,-16 20-1-16,-40-1 0 0</inkml:trace>
  <inkml:trace contextRef="#ctx0" brushRef="#br0" timeOffset="38757.5546">19002 6864 11 0,'60'17'36'15,"9"-19"3"1,24-1-3-16,7 1-15 16,-12-21-8-16,19 13-6 0,-17 2-14 15,3 3-28-15,-33-7 0 16,3 18-3-16,-23-8 1 15</inkml:trace>
  <inkml:trace contextRef="#ctx0" brushRef="#br0" timeOffset="42148.0835">14543 6628 13 0,'15'-50'37'16,"-15"27"2"-16,-21-2-6 16,-23-4-12-16,6 27-5 15,-42-7-5-15,7 34-4 16,-21 9-4 0,-1 18-1-16,-1 13 1 15,10 10-3-15,23 2 1 16,28-2-1-16,28-10 1 0,30-11-2 15,30-16 2-15,26-15-2 16,14-21 2-16,9-15 0 16,-5-18-1-16,-1-15 2 15,-10-21-1-15,-13-16 0 16,-16-26 0-16,-11-18 0 16,-12-17-1-16,-13-9 0 0,-11 3 0 15,-10 8 1-15,-6 15-1 16,-5 23 1-16,-7 39-1 0,-12 44 1 15,-8 48-1-15,-6 46 1 16,-2 34 0-16,4 26-1 31,1 20-1-31,11 7 1 16,13 7 1-16,13-14-2 16,25-22 1-16,15-20-2 15,22-17-2-15,1-36-7 0,29-12-26 16,0-13-3-16,0-26-1 15,7-14 1-15</inkml:trace>
  <inkml:trace contextRef="#ctx0" brushRef="#br0" timeOffset="42884.5954">16851 4075 36 0,'0'-31'35'0,"-11"0"-5"0,-9-9-9 16,20 40-4-16,-63-35-6 15,23 47-3-15,-23 9-3 0,8 21-2 16,-7 12-2-16,11 13 0 15,11 2 2-15,13 2-2 16,25-9 1-16,17-12-2 16,22-16 3-16,16-15-3 0,6-17 1 15,10-19 0 1,-8-16-1-16,-3-15 0 0,-10-19 0 16,-8-15 0-16,-13-20 0 15,-10-13 0-15,-8-10 1 16,-5 4-1-16,-10 13 1 15,-1 12-1-15,-1 25 0 0,-5 39 0 16,-1 51 0 0,-1 46 1-1,-4 35-1-15,7 27 0 16,3 26 1-16,5 16-1 16,19 19-2-16,-5-19-7 0,24-7-25 15,1-7-4-15,-7-19 0 16,-3-3-1-16</inkml:trace>
  <inkml:trace contextRef="#ctx0" brushRef="#br0" timeOffset="43436.2034">15088 5344 7 0,'-4'-22'31'16,"-17"-10"2"-16,21 32-3 16,2 46-11-16,-8 13-5 15,23 53-4 1,-13 34-4-16,8 42-1 0,-10 27 1 16,7 27-3-16,-13 7 0 15,10-3-2-15,-6-16-1 16,0-28 0-16,6-37-1 0,3-36 0 15,3-33-2-15,-1-41-3 0,14-22-9 16,-25-33-19-16,19-52-3 16,2-9 0-16</inkml:trace>
  <inkml:trace contextRef="#ctx0" brushRef="#br0" timeOffset="43977.851">14996 5639 1 0,'-36'-46'28'15,"47"23"2"-15,-3-25 1 16,45 6-23-16,35 11-1 16,29-11 1-16,55 2-1 15,33-10 0-15,38 9-1 16,22-3-1-16,22 8-1 15,2 1-1-15,6 6 0 16,-22 1-1-16,-32 10 0 16,-50 3 0-16,-32 9 0 15,-44-5 1-15,-27 9-1 0,-42-2 0 16,-18 8 0-16,-28-4-1 16,-7 27 1-16,-1 5 0 15,0 18-2-15,-1 23 0 16,3 27-2-16,-2 29 2 15,-3 32 0-15,3 29 0 16,-7 21 0-16,-2 12 2 16,-4 7-2-16,0-11 0 0,-2-6 0 15,0-21 1-15,2-25-1 16,-6-29 0-16,4-24 0 16,-11-24 0-16,-18-21 0 15,-13-17 0-15,-23-16 0 16,-23-15 0-16,-27-13 0 15,-26-8 0-15,-29-6 0 16,-18-9 0 0,-5-4 0-16,0 0 0 15,12-1 0-15,22 5-4 16,21-14-8-16,43 6-23 16,39 14-3-16,28-14 0 0,51 23 0 0</inkml:trace>
  <inkml:trace contextRef="#ctx0" brushRef="#br0" timeOffset="45050.3811">23196 5716 31 0,'50'-25'36'0,"-14"-8"1"0,-17 3-16 16,6 20-5-1,-27-11-3-15,2 21-4 16,0 0-4-16,-34-4-1 0,-18 14-2 15,-22 13-1-15,-14 2 0 16,-23 13-2-16,-10 6 2 0,-20 8-2 16,3 4 1-16,-7 5-1 15,17-5 1-15,15-4-1 16,23-8 0-16,19-4 1 16,20-13-1-16,30-4 1 0,21-23-1 15,45 17 1 1,28-20 0-1,13 3-2-15,10 5 2 16,5 1 2-16,-1 8-4 16,-12 7 4-16,-20 11-2 0,-24 14 0 15,-38 10 0-15,-27 11 1 16,-29 6 0-16,-26 6 0 16,-20-4-1-16,-17 0 1 15,-11-4 0-15,4-6 1 0,9-13-1 16,13-12-1 15,29-13 1-31,18-6 0 0,51-21-1 16,0 0 1-16,65-2-2 0,30-19 1 15,22-2-1-15,26 0 1 16,28-6-1-16,20 2 1 16,8 4 0-16,-2 6 0 15,-6 7 1-15,-9 7-1 0,-22 3 0 16,-20 5 1-16,-31-1-1 15,-25 4 1-15,-25-6 1 16,-15 2-1-16,-21-8 1 16,-23 4-1-1,12-31 1-15,-18 4-1 0,-7-9 1 16,-8-8-1 0,-4-6 0-16,-10-4 0 0,-7 0-1 15,-2 2 1-15,4 4-1 16,0 10 0-16,15 11-2 15,-4 2-1-15,29 25-5 16,-30 0-20-16,26 21-11 16,2 16-2-16,-11 13 1 0</inkml:trace>
  <inkml:trace contextRef="#ctx0" brushRef="#br0" timeOffset="45343.9363">22718 7601 29 0,'0'0'39'15,"-4"43"0"-15,-5-9-1 16,3-9-24-16,6 33-8 0,-10-3 0 15,10 11-3-15,-5-11-2 16,12-5-1-16,1-6-2 16,2-11-1-16,7 0-3 15,-17-33-2-15,32 38-8 16,-32-38-19-16,0 0-3 0,0 0 1 0</inkml:trace>
  <inkml:trace contextRef="#ctx0" brushRef="#br0" timeOffset="45533.159">22720 7308 45 0,'0'0'38'0,"13"-33"1"15,-13 33-11 1,23-15-18-16,-23 15-7 15,14-18-23-15,-14 18-16 0,30-2-2 16,-30 2 0-16</inkml:trace>
  <inkml:trace contextRef="#ctx0" brushRef="#br0" timeOffset="46732.6965">25392 5918 20 0,'-52'-8'34'16,"12"4"-1"-16,0 6-10 15,-6-15-2 1,27 18-6-16,-14-20-4 0,33 15-4 16,-13-19-1-16,13 19-2 15,42-31-2-15,4 14-1 16,7-2 0-16,12 5 0 15,6 3-1-15,4 11 0 16,-1 13 1-16,-11 20 0 0,-19 17-1 16,-15 15 1-16,-18 12-1 15,-20 11 1-15,-8 0-1 32,-10-5 0-32,-9-8 0 15,7-14-1-15,0-17 1 0,4-13 0 16,4-16 1-16,21-15-1 15,-13-19 0-15,13-10 1 16,15-17-1-16,10-17 1 16,13-16-1-16,8-15 0 0,17-13 1 15,2-5 0-15,-5-1-1 16,1 9 1-16,-13 12 0 16,-10 19 0-16,-15 16 0 0,-10 24 1 15,-13 33-2-15,-30 25 1 16,3 25 0-16,-2 19 0 15,4 17-1-15,0 7 0 32,1 16 1-32,10 2-2 0,14-7 0 0,8-12 0 0,17-5-5 15,-2-30-9-15,17-7-24 16,6-6-1-16,-6-19-1 16,13-4 1-16</inkml:trace>
  <inkml:trace contextRef="#ctx0" brushRef="#br0" timeOffset="46962.4249">26631 6334 41 0,'-12'23'39'0,"-5"0"2"15,8 16-3-15,18 16-27 16,-18-14-4-16,16 20-1 15,-7-9-4-15,10-2-1 16,5-6-3-16,-7-11-2 16,20 5-4-16,-28-38-8 0,35 25-17 0,-14-19-7 15,-21-6 2-15,29-25-1 16</inkml:trace>
  <inkml:trace contextRef="#ctx0" brushRef="#br0" timeOffset="47132.7234">26549 5981 21 0,'-33'-33'35'15,"33"33"1"-15,0 0-2 16,29-32-25-16,-6 22-17 16,2-11-23-16,30 19-1 15,-11-25-2-15</inkml:trace>
  <inkml:trace contextRef="#ctx0" brushRef="#br0" timeOffset="47695.1182">27403 5864 31 0,'-32'-29'36'16,"24"6"3"-16,-7 2-8 15,5-19-17-15,26 22-4 0,-7-18-1 16,24 15-4-16,5-2-2 16,14 13 0-16,7 6-1 15,10 20 0-15,-6 14-1 16,0 20 1-16,-17 19 0 0,-6 12 0 31,-25 13-1-31,-15 2 0 0,-19 0-1 16,-17-8 0-16,1-17 0 15,-3-13 0-15,2-18 0 16,7-15 1-16,29-25-1 0,0 0 0 16,-4-48 1-1,33 0-1-15,4-19 1 0,12-14-1 16,5-15 1-16,2-9-1 15,-4-5 0-15,-6 1 1 16,-10 11-1-16,-9 10 0 16,-8 19 0-16,-3 13 1 0,-12 23-1 15,0 33 0-15,-23 10 1 32,4 34 0-32,-4 19-1 0,0 14 1 15,2 19-1-15,0 8 0 16,4 9 0-16,11-3-1 0,14-7-1 15,7-20-1-15,21 1-3 16,-7-36-9-16,21-7-25 16,1-11 0-16,-5-20-2 15,4-8 2-15</inkml:trace>
  <inkml:trace contextRef="#ctx0" brushRef="#br0" timeOffset="47911.7518">28484 6140 43 0,'4'46'40'16,"-18"-9"1"-16,-1 15-1 15,15 17-28-15,-17-12-4 0,17 11-1 16,-6-9-5-16,12-3-1 16,3-12-2-16,-1-13-2 0,13 1-3 15,-21-32-3-15,40 21-9 16,-40-21-18-16,14-23-4 15,-3 0 0-15,-11-25 2 16</inkml:trace>
  <inkml:trace contextRef="#ctx0" brushRef="#br0" timeOffset="48100.4642">28415 5831 34 0,'0'0'38'0,"0"0"0"15,0 0-1-15,25 31-27 0,-25-31-3 16,0 0-4-16,19 25-9 16,-19-25-22-16,0 0-9 15,31-21 0-15,-26-4-1 16</inkml:trace>
  <inkml:trace contextRef="#ctx0" brushRef="#br0" timeOffset="48412.3194">28033 4338 19 0,'0'0'34'0,"7"-37"3"16,37 14-5 0,29 21-16-16,9-19-5 15,42 23-2-15,16-19-3 16,38 19 2-16,0-14-3 0,24 16-1 16,-18-6-1-16,-18 6-1 15,-34 2-2-15,-34 1-2 16,-33 20-7-16,-56-8-28 15,-33-5-1-15,-20 3-3 16,-25-9 1-16</inkml:trace>
  <inkml:trace contextRef="#ctx0" brushRef="#br0" timeOffset="48598.6212">29065 4426 32 0,'-32'46'41'0,"9"29"1"0,-4 19 0 16,-9 10-25-1,30 38-3 1,-19-6-6-16,23 16-3 0,-2-10-3 16,10-14-1-16,4-16-4 15,-3-32-3-15,22-7-28 16,-8-21-6-16,-8-19-3 16,-3-8 2-16</inkml:trace>
  <inkml:trace contextRef="#ctx0" brushRef="#br0" timeOffset="54680.9796">20144 8617 13 0,'10'-19'30'16,"-10"19"-5"-16,0 0-3 15,-19-21-7-15,-10 21-5 16,-23-6-4-16,1 4-4 16,-14-4 0-16,5 4 1 0,3-5-1 15,11 5-1-15,10 0 0 16,17 9 1-16,19-7 1 15,5 52-1-15,9 0 1 16,9 21 0-16,-10 19-1 16,4 18 2-16,-19 5-2 15,-9 10 1-15,-12-1-1 0,-6-5 1 16,-3-17-2-16,5-10 0 16,21-19 0-1,16-15 0-15,24-16 0 0,27-15 0 16,16-19-1-16,15-10 0 15,9-10-3-15,-13-20-5 16,2-9-25-16,-23-3-4 16,-33-15 0-16,-17 3 0 0</inkml:trace>
  <inkml:trace contextRef="#ctx0" brushRef="#br0" timeOffset="54868.5041">19442 9320 22 0,'23'7'32'16,"19"-28"0"-16,37 0-17 15,30 2-7-15,11-6-11 16,14 13-24-16,-23-28-2 16,9 23-2-16</inkml:trace>
  <inkml:trace contextRef="#ctx0" brushRef="#br0" timeOffset="55212.6603">21150 8477 14 0,'6'-25'34'0,"-33"-8"0"16,4 16 0-16,-19 5-22 15,-19-3-5-15,5 13-1 16,-5 0-4-16,4 10 0 16,13 11-1-16,19 10-1 15,15 13 1-15,20 21 0 16,5 16 0-16,8 25 2 16,-11 13-1-16,3 15 1 15,-19 1-2-15,-7 11 1 16,-16-10 0-16,-2-7-1 0,-5-20 0 15,15-18 0 1,9-16 0-16,20-14 0 16,24-18 0-16,16-20-2 15,17-4-6-15,-2-19-16 0,4-15-13 16,9-2 0-16,-21-22 0 16</inkml:trace>
  <inkml:trace contextRef="#ctx0" brushRef="#br0" timeOffset="55664.3245">21267 9254 17 0,'13'-30'35'16,"8"-13"3"-16,33 7-1 0,22 15-21 15,-7-6-5 1,27 33-2-16,-18 7-1 0,-3 31-3 15,-24 12-2-15,-22 21-1 16,-31 9 1-16,-25 6-1 16,-19-11-1-16,-5-10 1 15,-1-17-1-15,4-14 0 16,16-21-1-16,32-19 1 16,0-27-1-16,32-17 0 15,18-19 0-15,7-18-1 16,3-21 2-16,7-15-2 0,-2-6 3 15,-10 10-3 1,-17 8 2-16,-9 16-1 16,-12 22 0-16,-11 38 0 0,-6 29 0 15,-29 56 0-15,8 21 0 16,-2 17 0-16,2 11-1 16,0 5 1-1,6 7-5-15,0-25-1 0,22 0-2 16,-14-38-6-16,26-6-22 15,-8-15-4-15,-11-33 2 16,21 19-1-16</inkml:trace>
  <inkml:trace contextRef="#ctx0" brushRef="#br0" timeOffset="55851.8022">22093 9506 29 0,'13'42'37'0,"-13"-9"2"16,8 13-2-16,1 13-23 15,-14-15-3-15,20 12-3 16,-13-12-5 0,7-7-3-16,3-5-2 0,-12-32-2 15,17 31-3-15,-17-31-3 16,27-6-14-16,-27 6-12 16,13-46-2-16,-9 10 2 15</inkml:trace>
  <inkml:trace contextRef="#ctx0" brushRef="#br0" timeOffset="55964.6506">22106 9279 21 0,'-9'-38'31'16,"-12"-12"-2"-16,21 50-9 15,15-23-42-15,-17-8-6 16,27 25-3-16</inkml:trace>
  <inkml:trace contextRef="#ctx0" brushRef="#br0" timeOffset="56394.0315">22684 9202 32 0,'36'-36'37'0,"21"13"1"15,-1 4 0-15,-8 11-27 0,17 35-1 16,-27 4-2-16,-4 30-3 15,-26 6-2-15,-8 18-1 16,-21-5 1 0,-8 1-1-16,-3-16 0 15,-1-13-1-15,10-17 1 16,23-35-1-16,0 0-1 16,0 0 1-16,42-43-1 15,2-10-1-15,6-20 1 16,4-16 0-16,3-18 0 15,-5 1 0-15,-8-1 1 16,-14 7-1-16,-9 12 0 16,-9 19 0-16,-16 30 0 0,4 39 0 15,-29 27 0 1,12 27 0-16,0 21-1 16,3 13 2-16,3 6-2 0,7 0 0 15,8 2-4-15,-8-29-7 16,23-7-27-16,-13-14 0 15,2-17-1-15,5-8 0 16</inkml:trace>
  <inkml:trace contextRef="#ctx0" brushRef="#br0" timeOffset="56612.8303">23655 9473 41 0,'10'46'40'0,"-16"2"1"15,2 6-1-15,10 11-27 16,-21-15-4-16,22 6-2 0,-7-12-4 16,8-9-3-16,7-5-3 15,-15-30-2-15,23 31-3 16,-23-31-12-16,19-19-19 16,-5 0 0-16,-5-14 0 15,3-11 0-15</inkml:trace>
  <inkml:trace contextRef="#ctx0" brushRef="#br0" timeOffset="56800.2914">23594 9302 40 0,'0'0'36'16,"-17"-19"2"-16,17 19-2 0,25-11-31 16,-25 11-6-16,19-33-13 15,-8 4-20-15,12 6-3 16,-11-13 1-16</inkml:trace>
  <inkml:trace contextRef="#ctx0" brushRef="#br0" timeOffset="57019.0403">23462 8168 23 0,'-34'-16'34'0,"34"16"2"16,0 0-3-16,44-30-21 15,34 24-1-15,4-13-4 16,29 7-3-16,4-7 0 16,2 9-1-16,-8 1-4 15,-27 1-4-15,-6 20-15 16,-36 1-17-16,-40-13 0 15,-15 31-1-15</inkml:trace>
  <inkml:trace contextRef="#ctx0" brushRef="#br0" timeOffset="57222.1909">23881 8235 21 0,'-17'44'36'15,"-6"0"1"-15,17 12-1 16,8 19-22-16,-4-8-2 15,15 14-9-15,10 3-6 16,0-15-4-16,21 6-19 0,-7-8-9 16,-7-19-2-16,10 6 1 15</inkml:trace>
  <inkml:trace contextRef="#ctx0" brushRef="#br0" timeOffset="57583.4978">24571 8692 42 0,'-40'-8'38'16,"17"2"1"-16,23 6-10 0,-6-21-18 16,50 12 1-16,0-18-4 15,27 15-3-15,0-5-1 16,5 9-2-16,-7 8 1 15,-15 16-2-15,-20 16 0 16,-19 20 0-16,-26 21-1 16,-4 17 1-16,-14 14-1 15,4 11 1-15,2 6-2 0,12 4 1 16,7-4 1-16,8-8 0 16,7-17-1-16,1-13 1 15,-5-16 0 1,-12-13 0-16,-15-16 0 15,-16-15 0-15,-12-11-2 0,-11-12 0 16,0-2-1-16,-14-18-5 16,29 9-15-16,0-18-18 15,15-15 0-15,18-2-2 16,11-12 1-16</inkml:trace>
  <inkml:trace contextRef="#ctx0" brushRef="#br0" timeOffset="57834.5477">25344 9162 41 0,'40'-21'37'0,"-40"21"1"16,38-27-7-16,2 29-22 15,4-13-1-15,29 11-2 0,9-10-3 16,18 4-2-16,9 2-1 16,-10-7-7-16,10 20-18 0,-27-1-12 15,-40-2-1-15,-15 15 0 16</inkml:trace>
  <inkml:trace contextRef="#ctx0" brushRef="#br0" timeOffset="58053.2563">25478 9673 39 0,'38'0'39'15,"33"0"-1"-15,5-16 0 16,-1-12-27-16,24 12-8 16,4-3-13-16,-9 0-26 0,-6-14-1 15,0 10-3-15,-23-9 3 16</inkml:trace>
  <inkml:trace contextRef="#ctx0" brushRef="#br0" timeOffset="58558.8344">27053 9022 18 0,'-44'-21'35'16,"-3"-10"1"-16,24 2-9 16,23 29-12-1,-10-32-1-15,33 30-5 16,2-10-3-16,25 12-1 16,9-11 0-16,29 9-1 15,17-6-1-15,23 10 0 16,4-8 0-16,12 6-1 0,-12-5 0 15,-10 8 0-15,-23-6 0 16,-16 6 0-16,-39-3-1 16,-44 0 0-16,0 0 0 15,-56 18-1-15,-1 7 0 16,-12 11 0-16,-2 16-2 0,4 13 2 16,10 18-2-16,11 5 2 15,10 12 0-15,5-2 0 16,4-4 0-16,4-12 0 15,-7-14 0-15,-10-11 0 16,-8-18 0-16,-10-9-1 16,-3-16 1-16,0-10-1 15,9 1 0-15,3-8 0 16,28 3 0-16,21 0 0 16,34 5 0-16,27-1 1 15,23 4 0-15,20 5 0 16,14-1 1-16,10 5 0 15,-15-5 0-15,-6 1-2 16,-17 4-3-16,-31-17-11 16,-11 2-23-16,-13 6-1 0,-35-8-2 0,0 0 2 15</inkml:trace>
  <inkml:trace contextRef="#ctx0" brushRef="#br0" timeOffset="85031.9562">29507 7955 20 0,'0'0'23'16,"-36"-14"-2"-1,36 14 0-15,-8-25-6 0,8 0-3 16,23 10-3 0,-6-14-2-1,18 6-2-15,7-8-1 0,4 8-1 16,5 2-1-16,1 13 0 16,-1 10 0-1,-1 21-1-15,-12 14 1 0,-3 24 0 16,-20 5 0-1,0 20 0-15,-15 0 0 0,-3 3 0 0,-9-14 0 16,1-8-1-16,-3-19 1 16,3-10 0-16,11-38 2 15,0 0-1-15,-23-2-1 16,32-25 2-16,-9-21-2 0,14-9 1 16,1-20-2-16,10-13 1 15,0-12-2-15,15 0 0 16,0 6 0-16,4 12-1 0,0 17 2 15,6 26-2 1,-6 34 2-16,-6 37-1 16,-11 28 0-16,-10 21 1 15,-4 20-1-15,-11 3 1 0,-4 6 1 16,-5-7-1-16,-7-16-1 16,7-16-1-16,7-9-1 15,-8-24-5-15,27 2-4 16,-19-38-20-16,0 0-9 0,37 4 0 15,-16-25 0-15</inkml:trace>
  <inkml:trace contextRef="#ctx0" brushRef="#br0" timeOffset="85249.57">30591 7978 9 0,'27'-4'34'0,"-4"-17"2"15,27 7-7-15,15 5-11 16,2-14-4-16,21 17-5 16,-8-8-3-16,6 7-3 15,-15 5-3-15,-16-2-5 16,-11 21-11-16,-30 8-20 16,-30-6 0-16,-7 20-1 0</inkml:trace>
  <inkml:trace contextRef="#ctx0" brushRef="#br0" timeOffset="85374.5677">30742 8342 18 0,'29'-25'34'0,"38"10"-1"16,-2-14-9-16,13-3-12 16,5 1-15-16,-5-15-25 15,20 29-6-15,-26-20 1 16</inkml:trace>
  <inkml:trace contextRef="#ctx0" brushRef="#br0" timeOffset="85837.3452">32077 8029 9 0,'0'0'37'15,"-19"-42"2"-15,0 33-2 16,-6 12-18-16,-30-3-7 0,14 25-2 15,-27 8-6-15,12 15-1 16,6 6-1 0,6 5-1-16,23-5 0 0,18-2-1 15,18-12 2-15,21-9-2 16,14-14 1-16,11-15-1 16,-2-10 1-16,6-18 0 15,-9-13-1-15,-10-15 0 16,-2-19 0-16,-8-19 1 0,-7-21-1 15,-8-12 1 1,-4-13-2-16,-11 6 1 16,-6 7 2-16,7 13-1 0,-10 20 1 15,6 25-1-15,-3 29 1 16,0 38-1-16,-7 32 1 31,7 32 0-31,-10 28-1 16,-1 25 0-16,-3 15 0 15,-1 12 1-15,-6 4-1 16,4-4 0-16,7-11 0 0,-1-16-2 16,11-12-1-16,-14-30-7 15,32 0-25-15,-18-15-6 0,0-18-2 16,-4-4 1-16</inkml:trace>
  <inkml:trace contextRef="#ctx0" brushRef="#br0" timeOffset="86301.8534">29704 9070 8 0,'-50'0'33'0,"20"-15"2"16,66 17 0-16,50 3-22 0,36-16-2 31,66 17-2-31,39-14-1 0,41 10-1 16,11-12-2-1,12 8-1-15,-14-7 1 16,-1 7-1-16,-32-4-1 0,-27 8-1 16,-49-6 1-16,-27 8-1 15,-39 0-1-15,-18 3 1 0,-36-3-1 16,-12 4 0-16,-36-8 1 16,25 6-1-16,-25-6 0 15,0 0 0-15,-25 0 0 16,4 0 0-16,-2 0-1 15,-6-6-4-15,8 23-16 16,-9-7-21 0,-16-4 1-16,4 13-3 0,-16 0 2 15</inkml:trace>
  <inkml:trace contextRef="#ctx0" brushRef="#br0" timeOffset="88032.0806">20356 6192 21 0,'0'0'24'16,"6"-23"-3"-1,-6 23-1-15,0 0-4 0,-6-31-3 0,6 31-4 16,0 0-2-16,10 35-1 16,-10-4-2-16,11 19 0 15,-7 7-2-15,6 14 1 16,-10 2 0-16,11 8-1 16,-16-6 0-16,5-4-1 0,-6-12-2 0,4-13-2 15,4 2-3-15,-16-25-9 16,14-23-19-16,10 29-3 15,-10-29 2 1</inkml:trace>
  <inkml:trace contextRef="#ctx0" brushRef="#br0" timeOffset="88270.2518">19980 7037 15 0,'120'-2'35'16,"4"-23"1"-16,20-4-13 16,24 10-6-16,-21-16-5 15,8 18-3-15,-42-14-2 0,-8 18-3 16,-34-6-1-16,-14 13-1 16,-28 4-2-16,-29 2-4 15,10 25-16-15,-24 0-16 16,-16-4-1-16,1 12 0 15</inkml:trace>
  <inkml:trace contextRef="#ctx0" brushRef="#br0" timeOffset="88701.1747">20177 7551 12 0,'0'0'35'15,"9"-51"1"-15,12 24 1 0,-4 2-26 16,-3-16-3-16,13 16 0 16,-10-7-3-1,17 16-3-15,-9 7 0 16,15 18-1-16,-7 13 0 0,3 18 0 16,-7 12 0-16,-2 13 0 15,-10 4 0-15,-2 4 1 16,-11-8-1-16,-2-7 0 15,-8-12-1-15,2-13 2 16,4-33 1-16,-7 19 0 16,7-19-1-16,9-46 1 15,3-4 0-15,11-8-1 16,1-13 1-16,9 0-2 16,1 0 0-16,5 10-1 0,-1 20 0 15,-6 28 0 1,1 30 0-16,-12 33 0 0,-4 21-1 15,-7 14 1-15,1 11-1 16,-3 0-2-16,19 7-9 16,-12-18-26-16,4-20 0 0,8-11-3 15,-6-18 1-15</inkml:trace>
  <inkml:trace contextRef="#ctx0" brushRef="#br0" timeOffset="89341.1514">12401 6177 27 0,'0'0'32'0,"0"0"-5"15,0 0-6-15,8 50-4 16,-12-2-6-1,17 27-5-15,-11 9-3 0,10 10 0 16,-3 8 0-16,10 3-2 16,-9-14-1-16,5-16-5 15,0-10-16-15,-1-4-12 16,-24-30-2-16,6 7 1 0</inkml:trace>
  <inkml:trace contextRef="#ctx0" brushRef="#br0" timeOffset="89582.1488">11791 7200 9 0,'42'-4'35'0,"25"-25"-1"16,42 6 3 0,17-7-23-16,-3-11-1 15,20 13-2-15,-21-5-4 16,1 12-2-16,-24 5-3 15,-15 5-4-15,-22 19-5 16,-26 5-20-16,-36-13-9 0,25 48-2 0,-42-25 2 16</inkml:trace>
  <inkml:trace contextRef="#ctx0" brushRef="#br0" timeOffset="89949.5557">12168 7926 32 0,'0'0'36'16,"0"-56"1"-16,32 16-1 15,12 3-28-15,-4-11-1 16,14 18 0-16,-1 3-3 16,-3 25 1-16,-6 15-3 15,-2 24 0-15,-25 9 0 16,-3 17 0-16,-16-7-1 0,0 9 1 15,-11-13-1 1,1-6-1-16,1-15 1 16,3-12-1-16,8-19 1 0,0 0 0 0,27-42 0 15,0 1 0-15,3-12 1 16,5 3-1-16,-3 0 0 16,4 4-1-16,-7 13 1 15,-2 16-1-15,-4 24 0 16,-8 18 0-16,0 16 0 15,-1 9 0-15,13 9-1 16,5-3-5-16,33 13-25 16,6-15-7-16,17-18-2 0,32-5-1 15</inkml:trace>
  <inkml:trace contextRef="#ctx0" brushRef="#br0" timeOffset="91008.8789">29853 6062 31 0,'-50'-2'23'15,"3"4"-2"-15,1 5 0 0,-4-14-6 16,23 16-3 0,-11-18-4-16,38 9-1 15,-27-2-1-15,27 2-1 0,29-8-2 16,15 6 0-16,13-9-1 31,25 7 1-31,16-6 0 16,24 4-1-16,12-7 1 15,15 9 0-15,-5-2-1 16,-3 8 0-16,-18-4-1 0,-12 8 0 0,-31-4 0 16,-15 8 0-16,-23-3 0 15,-21 3 0 1,-21-10 0-16,0 0 1 16,-34 0-1-16,3-6 0 15,-13-7 0-15,-6-3 0 16,-13-3-1-16,0-4 0 15,-2-2 1-15,6 4-1 16,5 0 0-16,14 7 0 0,13 5-1 0,27 9 1 16,0 0 0-16,29 6 0 15,28 7 0 1,14 6 0-16,17 4 0 16,4 8 0-16,0 2 1 0,-10 5-1 15,-13 10 1-15,-29 10 0 31,-36 7 0-31,-29 4 0 0,-29 0 0 16,-24 2 0-16,-12-6 0 16,-9-3 0-16,1-12-1 15,-1-12 0-15,30-11 0 16,4-10-1-16,23-3-2 16,13-16-1-16,29 2-6 15,0 0-25-15,8-29-4 16,28 8-3-16,-3-17 1 15</inkml:trace>
  <inkml:trace contextRef="#ctx0" brushRef="#br0" timeOffset="91889.5059">31817 5516 19 0,'-46'-25'25'15,"46"25"-3"1,-36-21 0 0,36 21-7-16,0 0-2 0,13-34-3 0,27 32-2 0,10-10-1 15,23 10-2 1,11-13 0-16,19 11 0 0,-5-9-2 16,9 11 0-16,-19-4 0 15,-8 6-1-15,-21-2 1 16,-13 4-1-16,-21 0 0 15,-25-2-1-15,0 0 1 16,0 0-1-16,-27 19 1 16,6-13-1-16,-9 0-1 15,-1-1 1 1,-9 1-1-16,2 2 0 16,-8 0 0-16,-4 3 0 0,-7 8 0 15,7-3 0 1,4 9 0-16,0 13 0 0,6 8 0 15,4 10-1 1,11 13 1-16,10 6 0 0,3 5 0 16,6 5 0-16,-5-3 0 15,3-7 0-15,-7-6 0 16,-4-11 0 0,-4-14 0-16,-8-11 0 15,-9-10 0-15,-4-10 1 16,-2-7-1-16,-2-4-1 0,1-8 1 15,3 0 0-15,2-3 0 16,7-1 0-16,5 1 0 16,14 5 0-16,16 4-1 15,-23-10 1-15,23 10 0 16,29-13 0-16,17 11 0 16,21 0 0-16,32-4 1 0,18 4-1 15,24 0 2-15,16 4-1 16,6 0 1-16,-3 4-1 15,-16-4 0-15,-18 4 1 0,-32-1-1 16,-20 3 0-16,-28-6 1 16,-19 2-1-16,-27-4-1 15,0 0 1-15,0 0 0 16,-21 7-2-16,21-7-1 16,-36-5-5-16,34 24-15 15,2-19-18-15,-27 13-2 0,27-13 1 16,-29 14 0-16</inkml:trace>
  <inkml:trace contextRef="#ctx0" brushRef="#br0" timeOffset="107245.3596">7060 10297 10 0,'-21'-37'28'0,"21"37"-6"15,-19-32-6-15,9 9-3 16,10 23-3-16,6-39-3 16,28 26-2-16,14-3-2 15,36 1 0-15,27-6-1 16,42 2 0-16,36-2 0 0,31 5 0 16,14-5 0-1,16 8 0-15,6-1 0 16,-5 7 0-16,-18 3 1 0,-24 8-1 15,-45-1 0-15,-26 5 1 16,-39-8 0-16,-20 8 0 16,-30-10 1-16,-24 4-1 15,-25-2 0-15,0 0-1 0,-21-8-1 16,-2 2-4-16,2 12-16 16,-11 2-16-16,-26-8-2 15,7 17 0-15</inkml:trace>
  <inkml:trace contextRef="#ctx0" brushRef="#br0" timeOffset="113859.601">16493 16575 1 0,'-7'-25'29'0,"7"25"1"16,0 0 2-16,0 0-19 15,0 0-3-15,7 46-1 16,5 6-1-16,-16 5-2 16,14 18 0-16,-10-2-1 15,11 6-2-15,-5 5-8 0,-8-13-16 16,-8-15-12-16,22 5-2 16,-20-30 1-16</inkml:trace>
  <inkml:trace contextRef="#ctx0" brushRef="#br0" timeOffset="114147.1255">15302 17513 18 0,'52'-17'33'0,"87"4"-1"16,37-22 2-16,48-7-26 15,46 9 2 1,13-15-1-16,15 16-1 16,-30-1-2-1,-16 12-2-15,-53 2 0 0,-40 17 0 16,-54 2-2 0,-34 9-2-16,-39 9-4 0,-32-18-3 15,-19 36-14-15,-15-13-16 0,-18-9 0 16,-5 9 0-16</inkml:trace>
  <inkml:trace contextRef="#ctx0" brushRef="#br0" timeOffset="114582.9094">16098 17963 43 0,'0'0'37'16,"-16"-18"0"-16,18-14-16 16,-2 32-10-16,23-50-2 15,6 29-3-15,-2-6-2 16,17 10-1-16,5 7-1 16,5 16 0-16,3 15-1 15,-5 21 1-15,-4 14-1 16,-10 15 1-16,-17 4-1 15,-6 5 0-15,-13-5 0 16,-4-10 0-16,-5-15-1 16,3-15 2-16,-4-16-1 15,8-19 1-15,15-23-1 16,8-13 1-16,-2-22 0 0,14-9 0 16,3-14-1-1,6-1 0-15,6 3-1 16,1 10-1-16,-7 15 1 0,-3 21 0 15,-3 26-1-15,-6 28 1 16,-7 25-1-16,-4 15 1 16,-2 22-4-16,-5-6-4 15,30 19-22-15,-4-8-9 0,6-15-2 16,15-8 1-16</inkml:trace>
  <inkml:trace contextRef="#ctx0" brushRef="#br0" timeOffset="115257.2571">19647 16934 31 0,'15'-29'34'0,"12"15"3"16,-27 14-16-16,8-30-8 0,-8 30 0 15,0 0-3-15,-21-2-3 16,-18 15-2 0,-12 14-2-16,-20 4-1 0,-17 13-1 15,-21 8-1-15,-8 2 0 16,8 1 0-16,10-5 0 15,19-6-1-15,24-7 1 16,29-5-1-16,37-9 1 0,34-5 0 16,17-3 0-16,12 4 0 15,1 2 1 1,-9 2 0-16,-13 6 0 0,-23 6 1 16,-18 11-2-16,-36-2 2 15,-19 4-2 1,-17 0 1-16,-17 0-2 0,-6-4 1 15,1-9-1 1,7-8 0-16,11-6-1 0,30-4 1 16,35-17 0-16,0 0 1 15,48 13-1-15,21-11 0 16,19-2 0-16,13 4 1 0,10 0 0 16,4 2 0-16,-8 5 0 15,-11-3 0-15,-14 5 0 16,-17-5 1-16,-15 0 0 0,-14-4 1 15,-11-4 0-15,-25 0 1 16,19-20-1 0,-25-3 1-1,-1-2 0-15,-14-13 0 16,3-4-2-16,-10-10 0 16,-1 0 0-16,2 6-5 0,-7-15-5 15,22 18-30-15,-1 5-1 16,11 7-1-16,2 31 1 15</inkml:trace>
  <inkml:trace contextRef="#ctx0" brushRef="#br0" timeOffset="115754.1142">20238 17272 30 0,'-38'-31'36'16,"38"31"1"-16,-10-29 0 15,6 6-27 1,27 15-1-16,-4-13-2 0,21 10-2 16,1 3-2-16,10 16 0 15,-5 11 0-15,8 21-1 16,-20 14 0-16,-7 23 0 15,-25 7 0-15,-10 12-1 16,-21-4 0-16,-11-5-1 16,-2-16 1-16,-2-14-2 15,6-16 1-15,13-22-1 0,25-19 2 16,6-25-1-16,24-19 0 16,14-18 1-16,12-18 0 31,5-16 0-31,8-14 0 15,-6-5-1-15,-13 2 1 16,-6 11 0-16,-14 18-1 16,-9 20 0-16,-15 30 0 15,-6 34 0-15,-23 27 0 0,2 26 1 16,4 16-2-16,-2 8 0 16,17 17-5-16,-13-15-13 15,11 2-21-15,11-5 0 16,1-16-1-16,7-8 1 15</inkml:trace>
  <inkml:trace contextRef="#ctx0" brushRef="#br0" timeOffset="116028.3828">21127 17525 43 0,'23'44'40'0,"-17"10"0"15,-12 13 0-15,-9 23-23 16,-8-21-10-16,11 10-4 15,1-14-4-15,5-11-3 16,12-2-3-16,-6-27-3 16,21 4-3-16,-21-29-11 15,17-33-15-15,4-3 0 16,-11-26 2-16</inkml:trace>
  <inkml:trace contextRef="#ctx0" brushRef="#br0" timeOffset="116159.7902">21173 17264 36 0,'-15'-25'32'16,"-16"-12"-2"-16,31 37-13 16,0 0-43-1,-6-19-5-15,27 21-2 16</inkml:trace>
  <inkml:trace contextRef="#ctx0" brushRef="#br0" timeOffset="116503.5829">21297 17216 53 0,'35'-31'38'0,"9"-11"0"16,21-2-12-16,9 38-16 15,-22 0 1-15,17 39-3 0,-29 11-3 16,-4 29 0-16,-36 15-2 15,-9 12-1-15,-28-4 1 16,-3-6-3-16,-6-17 1 16,4-13-2-16,4-22 2 15,38-38-2-15,0 0 2 16,13-25-1-16,26-27 0 16,12-15 1-16,12-19-1 15,6-14 1-15,-4-11-1 16,-2 7 1-16,-17 6-1 15,-9 14 1-15,-16 18-1 16,-6 16 0-16,-15 50 0 16,0 0 0-16,-36 35 0 15,13 19 0-15,7 15-1 0,-3 4-2 16,15 25-4-16,-11-18-17 16,15 7-18-1,15-12 1-15,3-12-1 0,10-11 1 16</inkml:trace>
  <inkml:trace contextRef="#ctx0" brushRef="#br0" timeOffset="116774.6734">22359 17577 62 0,'-18'54'41'0,"-6"11"-2"15,-1 0 2-15,6 0-35 16,11 6-3-16,-4-13 0 0,16-2-2 15,0-10-1-15,0-8 0 16,7-7-2 0,-11-31-1-16,14 29-5 0,-18-47-11 15,6-10-20-15,11-9-1 16,-5-26-1-16,9-12 2 16</inkml:trace>
  <inkml:trace contextRef="#ctx0" brushRef="#br0" timeOffset="116910.5755">22420 17329 62 0,'-23'-21'39'16,"23"21"-3"-16,-27 15-9 15,27-15-26-15,-17-9-6 16,17 9-20-16,29-14-12 16,-16-9-1-1,10 4 1-15</inkml:trace>
  <inkml:trace contextRef="#ctx0" brushRef="#br0" timeOffset="117201.2589">22309 16306 15 0,'-12'-31'34'15,"39"16"3"-15,8-6-2 0,41-2-21 16,27 19-3 0,-3-12 0-16,30 13-2 0,-17-9-3 0,9 8-2 15,-19-9-1-15,-13 7-1 16,-21 4-7-16,-31-9-13 16,-38 11-17-16,0 0-3 15,0 0 0-15,-23 15 0 0</inkml:trace>
  <inkml:trace contextRef="#ctx0" brushRef="#br0" timeOffset="117341.8845">22856 16321 44 0,'-6'54'38'0,"-2"7"2"0,3 12-3 16,10 16-21-16,-24-7-7 15,19 18-4-15,-2 4-9 16,-13-20-13-16,2 8-21 15,-1 2 0-15,-16-17-2 16,1 4-1-16</inkml:trace>
  <inkml:trace contextRef="#ctx0" brushRef="#br0" timeOffset="118728.0125">25755 16926 38 0,'-50'-29'35'0,"27"10"2"0,-5 2-12 16,7-29-13-16,36 19-1 16,-9-21-3-16,32 13-2 15,-6-3-3-15,16 13-1 16,2 4 1 0,7 21-2-16,-3 19 1 15,1 25-1-15,-15 19 1 0,-1 16 0 16,-16 4-1-16,-6 7 1 0,-13-9-1 15,-4-5 0-15,-6-22 1 16,-2-14 0-16,8-40-1 31,0 0 1-31,-15-30-1 0,19-22 1 16,3-21 0 0,7-15-2-16,1-16 1 0,6-4-1 15,2 3 0-15,4 13 0 16,0 21 0-16,7 23-1 15,-1 30 0-15,-1 30 1 16,-3 30 0-16,-2 20 0 16,-10 22 0-16,4 8 0 15,-2 10-2-15,-11-10-4 0,9 12-9 16,2-24-24-16,-8-20 0 16,16-14-2-16,-2-23 1 15</inkml:trace>
  <inkml:trace contextRef="#ctx0" brushRef="#br0" timeOffset="119024.6492">26874 16694 57 0,'40'-10'38'0,"4"-11"-2"15,25-10-8-15,19 10-20 16,-2-10 0-16,9 8-9 15,-5 12-7-15,-25 5-20 16,-23 4-8-16,-15 23-2 16,-38 4 1-16</inkml:trace>
  <inkml:trace contextRef="#ctx0" brushRef="#br0" timeOffset="119165.5998">27078 17091 33 0,'52'8'36'0,"-16"-29"-1"0,27 11-4 16,2-19-26-16,2-9-15 16,19 1-19-16,-13-30-6 15,21 8 0-15</inkml:trace>
  <inkml:trace contextRef="#ctx0" brushRef="#br0" timeOffset="119306.2227">28291 16333 31 0,'21'-2'35'15,"-44"4"2"-15,-6 28-1 0,-7 18-21 16,-29-3-8 0,28 22-1-16,-3-4 1 15,29 14-3-15,9-12-1 16,23 2 1-16,2-13 0 0,9 0 0 16,-14-12 0-16,-7 0-1 15,-19-11-1-15,-22-2-2 16,-5-4-4-16,-26-23-14 15,-2 0-21-15,4-8-1 16,1-19-1-16,22-6 1 16</inkml:trace>
  <inkml:trace contextRef="#ctx0" brushRef="#br0" timeOffset="119607.4689">28539 16001 60 0,'35'-31'41'0,"-5"27"-2"16,-18 25 2-16,-26 21-29 15,14 35-5-15,-19 6-3 0,14 24-2 16,-5 12-3-16,0 2-3 16,12 16-5-16,-9-32-13 15,20-9-18-15,10-15 0 16,0-26-1-16,13-22 1 15</inkml:trace>
  <inkml:trace contextRef="#ctx0" brushRef="#br0" timeOffset="119922.9537">29090 16446 48 0,'-11'52'40'0,"-18"-12"-2"16,14 18 0-16,11 7-27 0,-2-13-6 15,16 0 0 1,11-14-3-16,15-9-1 16,6-14 0-16,4-13-1 15,-2-23 2-15,4-10-1 16,-14-15 0-16,-5-6-1 16,-18-5 0-16,-16-3-1 15,-13 5-2-15,-22-1-4 16,10 25-10-16,-14-7-11 0,5 17-11 15,18 15 0-15,21 6 1 16</inkml:trace>
  <inkml:trace contextRef="#ctx0" brushRef="#br0" timeOffset="120235.4324">30002 16436 45 0,'0'0'37'15,"-25"12"1"-15,1-10-9 0,4 13-17 16,-16-13-3-16,36-2-5 16,-25 23-1-16,25-23-2 15,0 0-1-15,25 21 0 16,-25-21 0-16,36 12 1 16,-16 1 1-16,4 14 0 15,-6 10 0-15,1 24 1 16,-12 12-1-16,-1 17 0 0,-6 4 0 15,-9 4 0-15,-14-8-1 16,-10-9 0-16,-11-21 0 16,-2-18-1-16,-2-21 0 15,4-17 0-15,8-18-1 16,11-24-1-16,25-8-1 16,8-27-5-16,34 13-4 15,-6-20-25-15,18-3-1 16,13 6-2-16,-2-1 1 15</inkml:trace>
  <inkml:trace contextRef="#ctx0" brushRef="#br0" timeOffset="120535.5013">30794 16490 35 0,'8'19'37'15,"-26"-3"1"-15,-16 22-1 16,-2 8-23-16,-22-7-8 15,14 14-1-15,0-5-3 16,14-7-1-16,24-11 0 16,12-10 1-16,17-22 1 15,19-8-1-15,4-23 1 0,9-15 0 16,-1-23 1-16,5-17-2 16,-11-16 0-16,-6-20 0 15,-19-13-1-15,-12-5-1 16,-20 8 1-16,-1 15 0 15,-9 25-1-15,-6 38 1 0,-4 45 0 16,3 49 0 0,5 50 0-16,13 37-1 15,2 27 1-15,2 19-2 0,-1 28-7 16,-11-11-32-16,3-17 0 16,5-15-3-16,-15-31 3 15</inkml:trace>
  <inkml:trace contextRef="#ctx0" brushRef="#br0" timeOffset="121109.7995">23236 17997 9 0,'-34'0'36'16,"-4"-15"-1"-16,38 15 1 15,0 0-17-15,-6-25-5 16,56 21-4-16,15-11-3 15,38 11-2-15,14-2-2 16,30 8 0-16,12-2 0 16,7 10-1-16,-17 1-1 0,-17 3-1 15,-29 14-4-15,-45-12-5 16,-10 18-19-16,-48-1-9 31,-41-6-2-31,-14 4 1 0</inkml:trace>
  <inkml:trace contextRef="#ctx0" brushRef="#br0" timeOffset="121400.3828">23340 18448 52 0,'21'6'38'0,"42"-15"-8"16,48 12-6-16,9-26-7 0,33 18-4 15,-9-18-6-15,1 11-3 16,-28-5-2-16,-20 5-2 15,-24 10-4-15,-35-13-9 16,-11 9-26-16,-27 6 1 16,0 0-1-16,-2-21 0 15</inkml:trace>
  <inkml:trace contextRef="#ctx0" brushRef="#br0" timeOffset="121569.6221">23885 17600 29 0,'0'0'38'15,"-4"23"1"-15,4 21-2 16,0 29-23 0,-23 0-4-16,8 44 1 0,-20 6-5 15,3 23-2-15,-10-4-3 16,11-2 0-16,10-6-2 15,0-22-2-15,21-9-3 16,-6-45-6-16,33-6-10 16,2-31-17-16,3-23 0 15,10-9 1-15</inkml:trace>
  <inkml:trace contextRef="#ctx0" brushRef="#br0" timeOffset="122234.7044">24908 17953 13 0,'0'0'35'0,"2"-25"2"16,-2 25-1-16,0 0-20 15,-4-19-3-15,4 19-2 16,0 0-4-16,0 0-2 16,0 0-1-16,46-15-1 15,-4 7-1-15,13 2-1 16,12-5 0-16,17 1 1 16,10-3-1-16,0 3 0 0,-10 0 0 15,-11 3 0 1,-14 1 0-16,-11 4 1 0,-22-2-1 15,-26 4 0 1,0 0-1-16,-26 6 1 16,-1-2-1-16,4 3 0 0,-4 9-1 15,-7 9 1-15,-6 15-1 16,3 8 1-16,-7 17 0 16,-13 12 0-16,-6 8-1 15,-6 7 2-15,2 0-2 16,4-6 1-16,11-7-1 15,16-8 1-15,19-13-1 16,11-12 1-16,21-8 0 16,12-11 0-16,11-6 0 0,-1-4 0 15,5-7 0-15,-6-4 1 0,-11-2 0 16,-4-1-1-16,-21-3 0 16,0 0 0-16,0 0-1 15,-44-5 1-15,8 5-1 16,-3-4 0-16,1 4 0 15,-2-2 0-15,15 0 0 16,4-2 1-16,21 4-1 16,0 0-1-16,0 0-3 15,2-21-3-15,21 27-7 0,-23-6-20 16,36-12-1-16,-1 10-3 16,-12-7 2-16</inkml:trace>
  <inkml:trace contextRef="#ctx0" brushRef="#br0" timeOffset="122594.0793">24669 18713 12 0,'0'0'36'16,"0"0"2"0,15 23-1-1,42-3-18-15,-5-20-4 0,36 21 0 16,-8-19-6-16,27 9-3 0,-13-13-1 16,2 6-2-16,-20-6-1 15,-11 2 0-15,-15-2-1 16,-14 2-1-16,-15 0 0 15,-21 0-1-15,21 2-1 16,-21-2-2-16,0 0-6 16,0 0-12-16,4-19-16 0,-4 19-3 15,0 0 2-15,14-23 0 16</inkml:trace>
  <inkml:trace contextRef="#ctx0" brushRef="#br0" timeOffset="132545.8787">16836 18723 14 0,'-90'-2'32'0,"31"14"-1"0,11-7-17 15,15-7-4-15,33 2 1 16,40-11-3-16,48-1-3 16,44-9-2-16,56-2-2 15,43-4 0-15,48-3 0 16,43-1 1-16,33 4-1 0,22 4 0 15,21 2 0-15,-2 7 0 16,-4 3 0-16,-6 1 0 16,-9 1 0-16,-20-3 0 15,-28-1 0-15,-38-3 1 16,-35 1-1-16,-55-2 1 0,-38 3 0 31,-47-1 1-31,-49 5-1 0,-46-1-1 0,-21 11 0 16,-38-14-2-16,-12 3-3 15,2 11-16-15,-5-2-15 16,-14-13-2-16,17 15 1 16</inkml:trace>
  <inkml:trace contextRef="#ctx0" brushRef="#br0" timeOffset="155473.1308">2950 12078 23 0,'65'-55'21'16,"-48"5"-2"-16,-32 19-5 0,-40 16-3 15,-37 15-5-15,-11 25-2 0,-12 25-3 16,-2 38 1-16,6 48-2 16,21 47 2-16,18 43 1 15,39 43-1-15,39 44 0 0,23 21-2 16,22 8 1-16,7-14-1 15,16-23 1-15,-7-38-2 32,4-35 0-32,-8-42 0 15,-4-53 1-15,-9-36 1 16,11-26-8-16,18-19-22 0,-14-62 1 16,49-1-2-16</inkml:trace>
  <inkml:trace contextRef="#ctx0" brushRef="#br0" timeOffset="155629.3809">3686 15492 11 0,'0'0'28'0,"10"-21"-27"16,24-6-1-16,-7-33-25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40:39.8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18828 2036 11 0,'0'0'25'0,"2"-21"-4"16,-2 21-2-16,0 0-2 0,-2-18-4 15,2 18-3-15,0 0-2 16,0 0-1 0,0 0-2-16,0 0-1 15,0 0 0-15,0 0 0 0,-13-23-1 16,13 23-1-16,0 0 1 16,0 0-1-16,-23-23 0 15,23 23-1-15,-23-11 1 31,23 11-1-31,-36-10 0 16,15 8 0-16,-2 0-1 16,2 2 1-16,-4 0-1 0,4 2 0 15,-2-2 1 1,4 4-1-16,-2 4 0 0,-2 3 0 16,2 1 0-16,0 5 2 15,-4 8-2-15,-2 4 0 16,-9 7 0-16,5 16 1 15,-5 11-1-15,1 12 1 16,-5 8-1-16,0 13 1 16,-4 4-1-16,6 7 0 15,7-7 1-15,-3-6-2 0,13-11 2 16,-2-7-2-16,15-14 1 16,6-6 0-16,4-12 0 15,6-4 0-15,7 0 0 16,8-9 0-16,-2-2 0 15,8-6 1-15,1-4-1 16,5-9 0-16,3-8 1 16,10-4 0-16,-4-10 0 0,2-3 1 15,-2-8-1-15,-2 0 1 16,-8-10-1-16,-5 2 1 16,-14-7 0-16,-7 3-1 15,-12-5-1-15,-4 2 2 16,-7-1-2-16,-2 5 1 15,-2 5-1-15,0 4 0 16,7 6-1-16,12 19 1 0,-13-33 0 31,13 33-1-31,40-29 1 16,0 14-1-16,12 5 1 16,5 3 0-16,-1 7 0 15,-1 19 1-15,-11 14 0 16,-8 20 0-16,-22 9 0 15,-14 13-1-15,-14 3 1 0,-7 3-1 16,6-2-1-16,-2-16-2 16,15-5-2-16,2-30-12 15,19-3-22-15,6-5-1 0,-6-9-1 16,10 6 2-16</inkml:trace>
  <inkml:trace contextRef="#ctx0" brushRef="#br0" timeOffset="616.1519">19433 2767 53 0,'0'0'24'16,"-29"2"1"-16,29-2-6 15,0 0-4-15,23-25-5 16,29 17-4-16,7-15-1 0,19 6-2 15,3-6-1-15,12 6 0 16,-14 3-1-16,-10 5-3 16,-10 24-10-16,-32 6-24 15,-39 2 0-15,-13 18-1 0,-38 1 0 16</inkml:trace>
  <inkml:trace contextRef="#ctx0" brushRef="#br0" timeOffset="788.7091">19469 3328 11 0,'82'-6'35'15,"-15"-17"-1"-15,17 0 0 16,-5 4-17-16,-18-10-8 16,-2 6-24-16,-28-8-18 15,5 22-1-15,-24-11-2 16</inkml:trace>
  <inkml:trace contextRef="#ctx0" brushRef="#br0" timeOffset="1311.5605">21410 1934 36 0,'21'-15'35'16,"-42"3"1"-16,-19 8-13 15,-12 29-14 1,-15 0-4-16,4 17-3 0,10 12-1 15,22 11 0-15,18 14-2 16,28 4 2-16,21 3-1 16,10 6 1-16,-2-5 1 15,-2 7 1-15,-21-6 0 16,-13 6-1-16,-23-11 0 16,-8 3 0-16,-10-5-1 15,3 3 0-15,12-3-1 16,11 1-1-16,24 1 0 15,12-1 1-15,20 3-1 16,1 1 1-16,-2-1 0 0,-4-1 0 16,-10-3 1-16,-20-4-1 15,-14-14 1-15,-12-7 0 16,-7-14-1-16,-6-9 0 31,10-7-1-31,15-26-3 16,-6 25-15-16,6-25-18 0,0 0 1 15,29-9-2-15</inkml:trace>
  <inkml:trace contextRef="#ctx0" brushRef="#br0" timeOffset="1986.699">22892 2577 32 0,'-4'-25'36'15,"-19"-4"3"-15,-9 20-12 16,-8 32-14-16,-29 6-3 16,13 32-4-16,-18 12-2 15,13 21-1-15,1 6-2 16,16 7 0-16,10-9 0 15,15-13-2-15,19-14 1 0,6-17 0 16,9-22 0 0,8-18 1-16,7-20-1 0,7-13 1 15,-1-14 1-15,6-5-1 16,-4-1 0-16,3 3 0 16,-1 7 0-16,-4 17 0 15,-7 18 0-15,-6 19-1 16,-10 17 1-16,-5 12 0 15,-8 8-2-15,4 7 1 16,-1 6-3-16,-3-12-3 0,23 10-19 16,-4-17-13-16,-5-18-2 15,11-2 2-15</inkml:trace>
  <inkml:trace contextRef="#ctx0" brushRef="#br0" timeOffset="2160.4006">23231 3560 15 0,'7'44'35'15,"7"23"0"-15,-20-3-1 0,2-1-25 16,8 6-4-16,-4-15-10 16,0-14-15-16,0-22-14 0,25 3 0 15,-25-21 0-15</inkml:trace>
  <inkml:trace contextRef="#ctx0" brushRef="#br0" timeOffset="2521.6843">24323 2955 37 0,'-23'-11'38'0,"-31"-1"2"0,-7 18-2 15,-2 15-30 1,-10-9-2-16,14 24-2 16,5-1-1-16,20 11-3 15,28-8 1-15,21 1-2 0,14-7 1 16,11-7-1-16,0-2 1 16,1-7 0-16,-5-7 1 15,-7-5-1-15,-29-4 1 16,17 2-1-16,-17-2 1 15,0 0-1-15,-29 0 1 16,29 0-1-16,-32 0 0 16,32 0 0-16,-27 0-1 0,27 0 0 15,0 0-4-15,-31-17-7 16,31 17-17-16,10-25-8 16,-10-2-2-16,15 4 2 15</inkml:trace>
  <inkml:trace contextRef="#ctx0" brushRef="#br0" timeOffset="2930.7145">24290 2836 54 0,'6'-30'37'0,"-2"8"-9"16,-25-10-6-16,3 38-6 0,-41 7-5 16,15 35-3-16,-21 10-3 31,2 26-3-31,-2 8 0 0,11 14-1 0,7 5 0 15,24-7-1 1,23-12 0-16,17-15 0 0,12-14-1 16,9-19 2-16,12-17-1 15,7-21 1-15,-5-25 0 16,5-18 0-16,-2-20 0 16,3-7 0-16,-3-3 0 15,-1 4 0-15,-3 11-1 16,-3 19 0-16,-2 20 0 15,-10 30 0-15,-13 20 0 16,-9 24 0-16,-14 8 0 0,-2 6 1 16,-10 0-1-16,-3-4-1 15,0-4 0-15,7-19-2 16,16-2-2-16,1-27-1 16,26 4-3-16,-5-32-21 15,22-10-9-15,13-8-1 16,0-23 2-16</inkml:trace>
  <inkml:trace contextRef="#ctx0" brushRef="#br0" timeOffset="3253.0621">25466 3706 18 0,'-4'56'39'15,"-1"-1"2"-15,-16-22-2 0,-16-27-19 16,28 13-5-16,-22-38-5 15,16 1-6 1,-2-24-1-16,9-8-1 0,12-11-1 31,11-1-1-31,8 5 0 0,8 7-1 0,-1 15 1 32,5 20-1-32,-5 34 1 0,-11 27 0 15,-13 21 0-15,-17 14 1 16,-7 9-1-16,-8 4 0 15,5-7-1-15,11-10 0 16,6-20-1-16,18-22 0 16,22-12-2-16,8-27-1 0,25 6-11 15,-14-21-23-15,-7-18-1 16,-4 1 1-16,-27-12 1 16</inkml:trace>
  <inkml:trace contextRef="#ctx0" brushRef="#br0" timeOffset="3535.1245">23483 3660 39 0,'0'0'39'0,"29"4"1"0,-33 26-1 16,-21 9-31-16,12 30 0 15,-16 0-4-15,8 12-2 16,6 20-8-16,-1-8-29 16,20-15-3-16,23-5-1 0,21-19 1 15</inkml:trace>
  <inkml:trace contextRef="#ctx0" brushRef="#br0" timeOffset="3736.0402">26405 3815 28 0,'38'18'36'15,"-38"-18"2"-15,29 19-3 16,-6-13-28-16,-23-6-5 0,29-12-16 16,-14-11-19-16,25 10-3 15,-9-18 1 1</inkml:trace>
  <inkml:trace contextRef="#ctx0" brushRef="#br0" timeOffset="3886.8833">27038 3844 12 0,'0'0'35'16,"19"31"1"-16,-19-31 0 16,0 0-21-16,25-27-9 15,-15 6-24-15,13 0-15 16,-18-25-2 0,16 15 0-16</inkml:trace>
  <inkml:trace contextRef="#ctx0" brushRef="#br0" timeOffset="4232.5981">28057 2706 30 0,'-21'2'40'16,"-17"42"0"-16,-23 8-1 15,-2 7-21-15,11 31-11 16,-9 1-1-16,13 16-4 15,12-3 0-15,17-4-3 0,15-12 1 16,10-13 0-16,9-14-1 16,6-15 1-16,2-21 0 15,4-19 0 1,5-21 1-16,-1-12-1 16,5-10 1-16,-3-7-1 0,3 2 0 15,2 5 0-15,-1 7 0 16,-1 14 0-16,-4 16 0 15,-9 14 0-15,-2 20-2 16,-11 1-1-16,9 24-6 16,-19-7-25-16,4-2-4 15,7 4-2-15,-5-14 1 0</inkml:trace>
  <inkml:trace contextRef="#ctx0" brushRef="#br0" timeOffset="4780.9713">28384 3643 37 0,'37'-52'37'0,"-9"-6"0"15,7 12-8-15,5 17-19 16,-25-7 0-16,20 32-5 16,-14 6 0-16,6 25-2 15,-12 13-1-15,2 14 1 16,-11 5-2-16,5 5 1 15,-11-5-1-15,-2-3 1 16,-5-14-1-16,1-5 1 0,6-37-1 16,0 0 1-1,0 0-1-15,-8-31 0 16,20-15 1-16,5-8-2 0,2-5 0 16,4 1 0-16,-2 6 0 15,2 12-1-15,-2 15 2 16,2 23-1-16,-8 29 0 15,-1 21 0-15,-7 13 1 16,1 10-1-16,-6 0 1 16,4-2-1-16,-1-11 1 15,-3-12 0-15,-2-21 0 16,0-25 0-16,0 0 1 0,23-36-1 16,-2-14 0-1,12-12 0-15,7-9 1 0,4 0-2 16,0 4 0-1,0 15-1-15,0 14 1 16,-8 28 0-16,-13 27 0 0,-11 26 1 16,-14 18-2-16,-4 8 1 15,0 8-2-15,-3-8-1 16,5 4-4-16,-11-33-5 16,26-3-27-16,-7-14-3 15,-4-23 0-15,27 2 0 16</inkml:trace>
  <inkml:trace contextRef="#ctx0" brushRef="#br0" timeOffset="5194.6166">29597 2385 16 0,'55'-48'37'0,"26"19"1"16,1 2 0-1,-15 6-23-15,21 46-2 16,-44-2-3-16,-4 39-2 16,-48 9-4-16,-17 23 0 0,-22 13-2 15,-3 12-1-15,6 4-1 16,13 4 0-16,24 2 0 0,22 3-2 15,21-5 2-15,10-2 0 16,2-10 0-16,-4-6 1 16,-25-9-1-16,-19-12 2 15,-29-13-2-15,-20-15 2 0,-11-12-2 16,1-6 1 0,9-11-1-16,6-6-1 15,20-4-2-15,24-21-2 0,-6 36-20 16,6-36-14-16,19 29-1 15,-19-29-1-15</inkml:trace>
  <inkml:trace contextRef="#ctx0" brushRef="#br0" timeOffset="10208.7128">19752 5543 32 0,'0'-34'28'15,"2"-1"-2"1,8 12-2-16,-20-10-5 0,10 33-5 16,-23-15-3-16,-2 44-3 0,-28 19-3 15,1 25-2-15,-19 19-1 16,-3 19-2-16,1 20 0 16,2 9 0-16,10-6 0 15,19-15-1-15,17-15 1 0,16-19 0 16,18-22 0-16,14-21 1 15,13-30 0 1,8-20-1-16,6-28 1 0,9-14 0 16,-1-12 0-16,3-3 0 15,-6 5-1-15,-7 7 0 16,-6 18 1-16,-7 22-2 0,-12 34 1 31,-8 19 0-31,-11 25-2 16,-4 6 1-16,4 12-2 15,-4-6-5-15,23 9-12 0,-4-15-17 16,-2-21 0-16,10-4 0 16</inkml:trace>
  <inkml:trace contextRef="#ctx0" brushRef="#br0" timeOffset="10403.3755">20412 6488 24 0,'-6'29'36'0,"6"30"-1"16,-25-5 0-16,-5 0-27 15,16 15-2-15,-5-2-6 0,2-17-9 16,19 0-11-16,7-6-15 16,-9-44 1-16,27 33-1 31</inkml:trace>
  <inkml:trace contextRef="#ctx0" brushRef="#br0" timeOffset="10593.8087">20200 6081 39 0,'-37'-21'36'0,"37"21"0"15,-36-21-3-15,36 21-35 16,0 0-28-16,23-16-5 16,21 18 0-16,-10-13-1 0</inkml:trace>
  <inkml:trace contextRef="#ctx0" brushRef="#br0" timeOffset="11782.2516">22307 5789 22 0,'0'0'35'0,"34"-25"-3"16,-34 25-9-16,0 0-3 15,0 0-6 1,-26-29-4-16,1 27-4 16,-19-7-1-16,-8 9-1 15,-15-2-1-15,-15 15-1 16,-17 8 0-16,-3 18 0 16,-7 18-1-16,0 12 0 0,6 8 0 15,13 8-1-15,12 5 0 16,30-2 0-1,23-7 0-15,25-8 0 0,29-14-1 16,30-7 2-16,21-15-1 16,20-5 0-16,7-9 0 15,6-11 1-15,-4-6-1 16,-6-8 0-16,-4-2-2 16,-30-10-4-16,2 11-20 0,-25-3-12 15,-25-4-2-15,-21 10 1 16</inkml:trace>
  <inkml:trace contextRef="#ctx0" brushRef="#br0" timeOffset="12012.8967">21410 6991 4 0,'44'9'38'16,"50"3"0"-16,15-18 2 0,27-9-18 31,24 19-8-31,-24-22-2 16,13 16-4-16,-40-9-5 0,-6 7-1 15,-26 4-5-15,-24-8-22 16,-24 5-12-16,-8 10-3 16,-21-7 3-16</inkml:trace>
  <inkml:trace contextRef="#ctx0" brushRef="#br0" timeOffset="13011.9355">24600 5691 39 0,'19'-11'28'16,"-19"11"-3"-16,0 0-3 0,34-2-5 0,-34 2-2 15,0 0-5-15,-34-18-2 16,11 18-4-16,-17-9 0 15,-8 5-2-15,-7 0-2 16,-5-2 1-16,1 1-1 16,0 1 0-16,7 2 0 15,6 0 0 1,10 0 0-16,9-2-1 16,6 4 1-16,21 0 0 15,-19 4 1-15,19-4-2 16,0 0 2-16,0 27-2 15,2-6 2-15,0 15 0 16,4 7 1-16,-1 18-1 16,-3 12 0-16,0 21 1 15,-2 8 0-15,0 13-1 16,-4 4 0-16,-1 0 1 16,-3-2-2-16,0-11 1 15,-5-10-1-15,7-14 0 16,0-18 1-16,3-9-1 15,8-14 1-15,5-9-1 16,17-12 1-16,11-5-1 0,12-13 1 16,11-4 0-16,8-6-2 15,1-13 0-15,7 13-17 16,-16-18-21-16,-13-3-1 16,-8 4 0-16,-19-4-1 15</inkml:trace>
  <inkml:trace contextRef="#ctx0" brushRef="#br0" timeOffset="13603.7677">25443 6405 19 0,'35'-34'35'0,"-1"16"2"16,-34 18-10-16,10-38-12 16,-10 38 1-16,-8-38-3 0,8 38-7 15,-42-33 0-15,11 27-2 16,-18 2-2 0,-3 16 0-16,-9 13-1 15,-4 17 0-15,0 10-1 16,7 13 1-16,7 2-2 0,14 4 2 15,16-7-2-15,14-7 1 16,20-14 0-16,12-9 1 16,9-15-1-16,10-13 1 15,2-10-1-15,4-9 1 16,-2-14 1-16,0-11-2 16,1-18 2-16,-3-15-2 15,-4-21 2-15,-7-10-2 16,-3-15 1-16,-3-4-1 15,-4 2 1-15,-10 11-1 16,-11 14 0-16,2 21 0 16,-6 23 1-16,-6 29-1 15,6 21 0-15,-29 48 0 0,4 14 0 16,4 20 1-16,0 18-1 16,0 13 0-16,10 3 0 15,1 1 0-15,14-6 0 16,6-15-1-16,11-13-1 15,-6-20-2-15,27-2-8 0,-25-28-25 16,4-12-2-16,8-11-2 16,-10-14 1-16</inkml:trace>
  <inkml:trace contextRef="#ctx0" brushRef="#br0" timeOffset="14019.6903">25910 5735 3 0,'-35'-19'34'32,"35"19"2"-32,6-27 1 15,15 2-19-15,40 14-3 16,-11-16-2-16,34 13-4 0,-17-14-2 15,8 12-1-15,-16-3-1 0,-2 11-2 16,-26-3 0-16,-10 24 0 16,-15 6-1-16,-12 20-1 15,-9 18 1 1,5 24-1-16,-3 19 1 0,3 27-2 16,-1 20 1-16,11 7 0 15,-2 7-1-15,4-3 0 16,-2-9 0-16,-2-14 0 15,-10-18 1-15,-9-21-1 0,-13-23 2 16,-10-14-2-16,-10-24 0 16,-5-10 1-1,0-14-2-15,-2-16-3 0,24 12-16 16,-3-24-21-16,10-6-1 16,14 4 0-16,1-4-1 15</inkml:trace>
  <inkml:trace contextRef="#ctx0" brushRef="#br0" timeOffset="58369.6023">24699 8886 12 0,'-2'-27'36'0,"-26"-17"1"16,9-2-12-16,13 19-7 15,-19-10-5-15,25 37-4 16,-29-6-2-16,12 37-2 15,-10 21-3-15,4 17-1 0,-3 14-1 16,5 13 1-16,3 2-1 16,11-2 0-1,11-10 0-15,13-15 0 0,11-23 1 0,9-19 0 16,16-20 1-16,3-20-1 16,-3-14 0-16,3-6 0 15,-14-5 1-15,-8 3-1 16,-9 4-1-16,-25 29 1 15,19-11-1-15,-19 11 0 16,-9 50 0-16,9-8 0 16,7 4-1-16,9 2 1 15,12-6 0-15,14-9 0 0,4-12 1 16,10-11 0 0,1-14 0-16,-3-10 0 15,-10-20 1-15,-8-12-1 0,-19-14 1 16,-15-11 0-16,-19-8 0 15,-6-5-1-15,-21 5-1 16,-6 2 0-16,4 16-2 16,-7-2-6-16,32 34-25 0,21 29-6 15,-19-25-2-15,49 29 1 16</inkml:trace>
  <inkml:trace contextRef="#ctx0" brushRef="#br0" timeOffset="59047.8882">29924 7056 36 0,'-27'-17'27'16,"-26"13"-1"0,-1 14-6-16,6 24-6 15,-17 10-5-15,21 27-4 16,-7 4-2-16,22 15-1 0,14-1-1 16,30-1 0-16,27-13 0 15,25-12 0-15,17-22 0 0,19-18 1 31,8-29 1-31,8-21-1 0,-16-31 1 0,-9-11 0 0,-29-19 0 16,-21 0-1-16,-35-6 1 16,-24 5 0-16,-33 9-2 15,-17 12 1 1,-13 20-2-16,-10 6-2 16,21 33-5-16,-10 3-3 15,39 25-21-15,17 23-7 16,6-1-1-16,22 30 0 15</inkml:trace>
  <inkml:trace contextRef="#ctx0" brushRef="#br0" timeOffset="59338.774">30006 7730 5 0,'0'0'35'0,"-11"-19"1"16,-12 46 1-16,-37 30-23 0,-18 5-3 16,-6 43-2-1,-27 7-1-15,0 32-3 0,-13 3-1 16,11 5-1-16,10-16 0 16,15-11-2-16,23-25-4 15,19-25 2-15,25-16-3 16,11-34-1-16,20-7-4 0,-10-36-5 15,23 1-9-15,-10-16-7 16,-5-13 0-16,1 4 0 16</inkml:trace>
  <inkml:trace contextRef="#ctx0" brushRef="#br0" timeOffset="59603.7902">28929 8780 21 0,'-34'33'27'0,"3"22"-1"15,-5 13-3-15,-12-3-6 31,16 23-4-31,-10-17-5 0,28 10-1 16,-1-20-3-16,30-3-1 16,14-22 0-16,25-7 0 15,9-23 0-15,17-6 1 16,0-19 0-16,1-8 2 16,-11-19-2-16,-12-6-1 0,-26-15 0 15,-11 1-2-15,-28-3 1 16,-16 0-3-16,-12 8-2 15,-18-10-8-15,16 15-25 0,1 10-3 16,9-8-1-16,27 10 1 16</inkml:trace>
  <inkml:trace contextRef="#ctx0" brushRef="#br0" timeOffset="60090.1813">30408 7697 5 0,'0'0'34'15,"0"0"2"-15,7 50 0 0,-7 4-23 16,14 15-4-16,26 29-2 31,-6 6 0-31,16 22-1 0,0-3-2 16,3-2-3-16,-5-13 1 15,-2-10-2-15,2-20-2 16,-12-18 1-16,4-20-1 16,-7-26 0-16,1-11 0 15,-9-18 1-15,-6-2 0 16,-9-4 0-16,-10 21 0 16,-33-4 1-16,-3 25 1 0,-12 17-1 15,-9 18 1-15,1 11-1 16,10 10-1-16,12 4 2 15,34-10-1-15,25-8 2 16,28-19 0-16,30-7 1 16,12-26 1-16,22-7 0 15,-10-27 2-15,2-8-1 0,-27-26-1 16,-5-12 0-16,-39-16-1 16,-21-3-2-16,-28-4 1 15,-22 7-2-15,-26 12 1 0,-8 6-4 16,8 38-7-16,-18 16-29 15,14 15 0-15,15 25-2 32,2 7 1-32</inkml:trace>
  <inkml:trace contextRef="#ctx0" brushRef="#br0" timeOffset="60792.9206">28589 9590 28 0,'15'-32'36'0,"8"22"2"0,-23 10-16 15,-11 19-6 1,-12 27-3-16,-46-5-4 0,0 35-3 16,-34 3-1-16,-4 15-2 15,-16 2-1-15,3 0 0 32,11-13-2-32,11-5 0 15,28-16 0-15,14-14 0 0,20-14-1 16,21-16 1-1,15-18 0-15,0 0 0 16,15-39 0-16,0 9 0 16,-9 5 1-16,-6 7-1 0,0 18 0 15,-40 12 0-15,5 22 0 16,-14 18-1-16,5 17 0 16,0 14 1-16,9 15-1 0,14-2-1 0,25-4 1 15,23-17-1-15,26-10 1 16,16-21-2-16,10-17 3 15,9-27-1-15,5-23 2 16,-12-17 2-16,-18-18-1 31,-23-9 0-31,-25-8 0 0,-21-4 0 0,-24-3-1 16,-18 3-2-16,-15 8 0 16,-8-6-7-16,18 18-18 15,9 5-12 1,17-7-1-16,29 15 0 15</inkml:trace>
  <inkml:trace contextRef="#ctx0" brushRef="#br0" timeOffset="61276.3634">28937 9508 29 0,'21'-8'37'16,"-21"8"1"-16,29 31-2 16,-4 21-29-16,-12 3-2 15,12 18 1-15,-4 4-1 16,8 13-2-16,-8-7-2 16,2-6-1-16,-8-12 1 15,4-13-1-15,-9-10 2 0,3-11 0 16,-13-31-1-1,6 30 0-15,-6-30 0 16,-33 27 0-16,-5-4 0 0,-4 12 0 16,-6 9-1-16,-2 8-1 15,6 9 0-15,6 3 1 0,27 1-1 16,26-9 1-16,27-8-1 16,17-14 1-16,16-11-1 15,9-11 2-15,0-12 0 16,0-8 0-16,-17-17 0 15,-15-8 1-15,-16-18 0 16,-19-11-2-16,-22-15 1 16,-16-5 0-16,-16-1-2 0,-18-5-1 15,5 19-4-15,-24-8-18 16,16 21-14-16,20 22-2 16,7 7 1-16</inkml:trace>
  <inkml:trace contextRef="#ctx0" brushRef="#br0" timeOffset="61849.768">31094 9550 2 0,'0'-35'35'0,"21"24"1"16,-21 11-4-16,-9 25-12 16,3 32-3-16,-36 3-4 15,11 36-4-15,-30 2-2 0,6 23-2 0,-7-2-3 16,1 2-1-16,15-14-1 15,8-15 0-15,15-15-2 16,10-21 2-16,13-16-1 16,2-21 0-16,-2-19 0 0,21-3 0 15,-21 3 0 1,7-27 0-16,-7 27 0 16,-44-4-2-16,8 21 1 0,-8 10 0 15,-2 15 0-15,-2 8 0 16,12 17 0-16,21-1-1 15,22-1 2-15,20-6 0 16,27-11 0-16,18-7 1 16,9-16 2-16,18-8 0 15,-7-25 1-15,2-9 1 16,-16-16 0-16,-11-5 1 16,-23-18-2-16,-10-5 0 15,-24-6-1-15,-16-6 0 0,-24 7-2 16,-7-3-2-16,-5 14-3 31,-11-11-16-31,-1 15-18 16,18 16-1-16,-1-5 1 15</inkml:trace>
  <inkml:trace contextRef="#ctx0" brushRef="#br0" timeOffset="62132.8665">30976 9379 12 0,'-23'-6'34'0,"-8"1"3"16,33 31 0-16,6 13-22 15,34 3-6-15,34 23-1 16,8-5-1-16,14 17-1 0,1 1-1 15,3 9-3-15,-18-1 0 0,-6 4-3 16,-24-3-2-16,-20-16-5 16,1 15-5-16,-26-26-16 15,-7-16-10-15,13-4 1 16,-15-40 0-16</inkml:trace>
  <inkml:trace contextRef="#ctx0" brushRef="#br0" timeOffset="62429.7416">31817 10182 30 0,'-25'59'37'0,"-13"-1"1"0,19 9-18 15,17 27-6 1,-8-19-3-16,28 13 0 16,-1-28-5-16,27 3 0 15,4-23-3-15,13-5 0 16,2-18 0-16,-2-5-1 0,-2-14 0 15,-1-4 0-15,-10-15 0 16,-8-8 0-16,-12-13-1 16,-16-8 0-16,-22-6-1 15,-16-7 0-15,-15 5 0 16,-14 3-1-16,-6 14 1 16,1 9-3-16,7 30-6 15,-6 9-30-15,15 1-1 0,19 17-2 16,8-13 2-16</inkml:trace>
  <inkml:trace contextRef="#ctx0" brushRef="#br0" timeOffset="65222.0929">29991 7294 30 0,'0'0'31'0,"0"0"-10"0,0 0-9 16,0 0-3-16,30 6-2 15,-30-6-3-15,21 2-5 16,-21-2-20-16,44 27-10 16,-44-27-1-16</inkml:trace>
  <inkml:trace contextRef="#ctx0" brushRef="#br0" timeOffset="65522.8239">29100 9093 13 0,'0'0'29'0,"-44"-44"0"16,30 19-14-16,-7 8-8 15,21 17-4-15,-23-16-4 16,23 16-6-16,19 8-16 16,-19-8-5-16,62 4-1 15</inkml:trace>
  <inkml:trace contextRef="#ctx0" brushRef="#br0" timeOffset="65774.4621">31106 9087 1 0,'30'0'28'15,"-37"-23"1"-15,7 23-14 16,0 0-5-16,5-21-13 0,3 42-22 16,-42-30-2-16</inkml:trace>
  <inkml:trace contextRef="#ctx0" brushRef="#br0" timeOffset="66146.0503">27346 10800 16 0,'0'0'23'0,"0"0"-17"16,0 0-13-16,2-31-15 15</inkml:trace>
  <inkml:trace contextRef="#ctx0" brushRef="#br0" timeOffset="66415.2466">29333 10627 15 0,'-29'-8'31'16,"29"8"0"-16,0 0-13 0,0 0-10 16,-13-25-7-16,13 25-15 15,25 2-17-15,-25-2 1 16</inkml:trace>
  <inkml:trace contextRef="#ctx0" brushRef="#br0" timeOffset="66749.8092">30647 10733 19 0,'2'-33'30'0,"17"35"-1"16,-19-2-20-16,0 0-6 15,0 0-6-15,17-25-18 16,-17 25-7-16,0 0-1 0</inkml:trace>
  <inkml:trace contextRef="#ctx0" brushRef="#br0" timeOffset="67025.4074">32655 10462 7 0,'0'0'31'16,"7"-23"-1"-1,-7 23-16-15,0 0-3 16,0 0-3-16,0 0-8 0,0 0-23 16,0 0-7-16,0 0 0 0</inkml:trace>
  <inkml:trace contextRef="#ctx0" brushRef="#br0" timeOffset="72386.3053">30802 10404 7 0,'0'0'23'0,"7"-19"-2"16,-7 19-4-1,4-27-3 1,-4 27 0-16,2-29-5 0,-2 29-2 16,-2-28-1-16,2 28-1 15,-11-23-1-15,11 23-1 16,-23-16 0-16,23 16-1 15,-35-6-1-15,18 8 1 0,-10-2-1 16,8 2 0 0,-6 2-1-16,6 2 1 15,-8 7 0-15,4-3-1 16,-3 5 1-16,3 1-1 0,0 5 0 16,-6 6 1-16,2 1-1 15,-3 5 0-15,9 2 0 16,-4 9 1-16,2 0-2 15,-2 4 2-15,6 2-1 16,0 2 0-16,5 1 0 16,3-1 0-1,-4 2 0-15,5-2-1 0,2 0 1 16,5-4 0 0,-1 0 0-16,11-2-1 0,1 0 1 15,7 0-2-15,6-6 2 16,6-3 1-16,-2 3-1 15,11-5 0-15,-3-1 0 0,5-3 0 16,-2-8 1-16,8-2-1 16,0-11 1-16,2 3-1 15,4-9 0-15,2 0 1 16,7-4 0-16,0-2-1 16,-3 0 1-16,1-4 0 15,-7-3 0-15,-2-1 0 0,-4-7 0 16,-2-1 0-16,-6-10 1 15,2 1-1-15,-5-6 0 16,3 4 0-16,-7-5 0 16,5 3 0-16,-7 0 0 0,0 1 0 15,-8 3 0 1,2 4-1 0,-6-2 1-16,-3 0 1 15,-3-6-1-15,-3 4 1 16,-4-7 0-16,-4 3 0 0,0-4-1 0,-4 1 1 15,-1-3-1-15,-5 5 0 16,1-1 0-16,-8 2-1 16,-2-3 1-16,5 3-1 15,-12-2 1-15,3-1-1 16,-8 1 1-16,-1-1 0 31,-6 1-1-31,3 2 1 0,-5 4-1 16,-2-1 0-16,-2 10 1 15,-3 1-1-15,-3 9 1 16,2 3-1-16,4 5 0 16,-3 3 1-16,5 3-2 15,7-2-3-15,16 19-11 16,-2-4-22-16,2-3-1 16,14 12-3-16,-1-6 1 0</inkml:trace>
  <inkml:trace contextRef="#ctx0" brushRef="#br0" timeOffset="74965.3144">30553 12011 23 0,'-11'-23'33'16,"11"23"-13"-16,0 0-3 31,-18 31-4-31,11 3-4 16,-3 3-2-16,1 13-5 15,-3-2 2-15,6 9-2 16,4-12 1-16,4 1-1 16,10-8 1-16,5-5-1 15,2-16 0-15,10-2 1 16,1-15 1-16,7-5 0 15,-5-13 0-15,7-7-1 16,-5-15-2-16,2 5 3 0,-13-7-3 16,2 6 1-16,-15 5-3 0,1 8 2 15,-11 23-1-15,0 0 3 16,-25 23-2-16,14 8-1 0,1 7 1 16,8 6-2-16,8 0 3 15,11-1-2 1,18-5 0-16,9-11-1 0,9-8 1 15,5-9 1-15,1-8 0 16,2-10 0-16,-13-9 0 31,-4-10 0-31,-19-12-1 0,-8-9 1 16,-19-11-1-16,-9-4 1 16,-12-7-1-16,-12 5 0 15,-5 0-1-15,-8 11 1 16,8 14-1-16,0 7-2 15,21 29-6-15,-8-7-12 16,27 11-17-16,0 27-3 16,15-4 1-16</inkml:trace>
  <inkml:trace contextRef="#ctx0" brushRef="#br0" timeOffset="75176.5613">31419 12288 10 0,'2'25'35'16,"15"17"1"-16,-5 0-10 0,3-7-9 16,16 18-2-16,-16-14-7 15,12 7-3-15,-12-8-1 16,-1 3-1-16,-20-5-1 16,-8-5-3-16,-10 7-9 0,-13-9-22 15,-20-16-5-15,13 3 0 16,-8-16 0-16</inkml:trace>
  <inkml:trace contextRef="#ctx0" brushRef="#br0" timeOffset="75352.9203">31339 12178 30 0,'61'2'33'16,"-3"-17"3"-16,26-6-24 15,15 11-4-15,-5-9-6 16,7-2-10-16,-11-4-22 16,2 23-4-16,-37-15 1 15</inkml:trace>
  <inkml:trace contextRef="#ctx0" brushRef="#br0" timeOffset="75591.1602">32014 12259 10 0,'27'0'36'15,"-10"-19"-1"-15,23 13 2 16,10 2-25 0,-2-15-4-1,17 15 1-15,-8-11-7 16,4 11 2-16,-11 0-3 15,-6 6-1-15,-8 15-7 16,-36-17-14-16,-7 23-14 0,-1 8-2 16,-34-6 1-16</inkml:trace>
  <inkml:trace contextRef="#ctx0" brushRef="#br0" timeOffset="75777.8785">31905 12658 5 0,'50'6'38'0,"13"-18"-1"16,23 3 2-16,6 3-18 16,-12-19-6-16,12 19-6 15,-31-9-3-15,-2 9-5 16,-11 10-8-16,-48-4-22 0,0 0-9 16,0 0-1-16,0 0 1 15</inkml:trace>
  <inkml:trace contextRef="#ctx0" brushRef="#br0" timeOffset="77647.9871">32333 12032 11 0,'0'0'22'16,"2"-19"-4"-1,-2 19-1-15,0 0-4 16,0 0 1-16,-15-27-3 15,15 27-1-15,0 0-2 0,0 0 0 16,6-19-1-16,-6 19-2 0,0 0 0 16,0 0-2-16,0 0 0 15,0 0-1-15,0 0 0 16,0 0-1-16,0 0 0 0,0 0 0 16,0 0-1-16,0 0 1 15,0 29-1-15,-6-10 0 16,-2 6 0-16,-5 4 1 15,5 7 1-15,1 8-2 16,-3 4 2-16,-3 2 0 16,5 4 0-16,2 4-2 15,-1 7 2-15,3 2-2 16,-2 0 0-16,-7-1 0 16,7-5 0-16,2-5 1 15,0-1-2-15,-3-10 2 16,3-7-1-1,0-9 0-15,-2-8 0 0,6-21 1 16,-9 27-1-16,9-27 1 16,0 0 1-16,0 0-1 15,0 0-1-15,0 0-1 0,-6-19-5 16,-2-6-20-16,8 2-12 16,6 5-2-16,0-12 0 15</inkml:trace>
  <inkml:trace contextRef="#ctx0" brushRef="#br0" timeOffset="78087.3007">32806 12322 30 0,'21'-11'36'0,"-21"11"-12"16,15-27-4-16,-15 27-1 15,0 0-8-15,10 34-3 0,-18-9-2 16,6 21-2 0,-9-1-2-16,9 16 0 15,-4-3-1 1,10 7 1-16,0-6-2 15,11-7 1-15,6-8 0 16,13-7 0-16,5-16 1 16,3-4 0-16,-4-11 0 15,10-8 0-15,-10-13 0 16,2-8 0-16,-13-14 1 16,0-11-1-16,-16-9 0 15,-3-5-1-15,-10-5 1 0,-6 2-1 16,-13 1-2-16,-9 5 1 15,-7 15-2-15,-12 3-4 0,18 18-28 16,-11 8-7-16,-4-2-1 0,8 19 2 16</inkml:trace>
  <inkml:trace contextRef="#ctx0" brushRef="#br0" timeOffset="78824.5738">31261 9101 28 0,'0'0'37'0,"-25"4"3"0,25-4-16 15,0 0-4-15,-10-29-4 0,10 29-4 0,0 0-6 16,12-23-1-16,-12 23-2 16,-2-23-1-16,2 23-2 31,0-21-3-31,0 21-10 15,23 9-25-15,-23-9-2 0,32-13-2 16,-13-1 2-16</inkml:trace>
  <inkml:trace contextRef="#ctx0" brushRef="#br0" timeOffset="79282.2422">29874 7292 35 0,'0'0'37'0,"23"0"1"16,-23 0-20-1,0 0-2-15,0 0-4 16,0 0-6-16,0 0-3 0,0 0-6 0,-2 23-27 16,2-23-6-16,27 21-2 15,-27-21-1-15</inkml:trace>
  <inkml:trace contextRef="#ctx0" brushRef="#br0" timeOffset="83360.7404">31758 8029 33 0,'0'0'23'0,"0"0"-3"0,15-19-1 15,-15 19-6-15,0 0-2 16,0-25-2-16,0 25-2 16,0 0 0-16,6-23-2 15,-6 23-1-15,4-23 0 0,-4 23-1 16,0 0-1-16,-4-23 0 16,4 23-1 15,0 0 0-31,0 0 0 0,0 0 0 15,0 0-1-15,0 0 1 16,0 0-1-16,-6 21 1 0,6 8 1 0,-9 8-2 16,-5 16 1-1,3 5 0-15,-5 7 0 0,-1 2 1 16,2-1-2-16,5-9 2 16,-1-9-2-16,17-13 1 15,11-10 0-15,2-16-1 16,10-7 0-16,3-17 1 15,8-8 1-15,0-12-2 16,-1-7 1-16,-5-4-2 31,-1 2 2-31,-7 7-1 16,-8 3 0-16,-7 15-1 0,-11 19 1 16,0 0 1-16,-8 46-1 15,8-8 1-15,0 8-1 16,14 0 1-16,7 2-1 0,17-7 2 15,12-9-2-15,9-13 0 0,12-11 0 16,-4-10 1-16,0-13-1 16,-8-10 1-16,-4-12 1 15,-20-16-2 1,-16-3 1-16,-13-13-1 0,-16-2 1 16,-17-4-1-16,-11 4 1 15,-10 2-2 1,-3 13 1-16,3 12 0 15,0 7-1-15,10 18-2 16,0 2-2-16,38 17-8 0,-29 15-19 16,29-15-7-16,19 37-3 15,2-12 3-15</inkml:trace>
  <inkml:trace contextRef="#ctx0" brushRef="#br0" timeOffset="83818.8736">32632 8204 22 0,'0'0'31'0,"0"0"-6"0,-21-11-4 16,21 11-3-16,15-18-6 16,14 13-3-16,-8-15-2 15,21 13-1 1,-6-7-1-16,12 14-1 0,-8-4 0 16,-7 16-1-1,-12 9 1-15,-8 14-3 0,-17 3 2 16,-5 10-3-16,-1 2 2 15,-1 2-2 1,7 0 2-16,8-4-3 0,15-8 1 16,6-2-1-16,9-3 1 15,-3-4 0-15,-3 1 1 16,-16-1-1-16,-16 0 1 0,-13 1-1 16,-20-11 1-1,-12 6 0-15,-7-13 0 16,-3 1-4-16,19 2-24 0,0-7-10 0,15-16-2 15,25 6 0-15</inkml:trace>
  <inkml:trace contextRef="#ctx0" brushRef="#br0" timeOffset="85367.2211">30400 6167 30 0,'0'-27'24'15,"0"27"-4"1,0-30-1-1,-4 10-3-15,4 20-4 0,0-23-3 16,0 23-1-16,0 0-2 16,0 0-2-16,4-25-1 0,-4 25 0 15,0 0-1-15,0 0-1 16,0 0 0 0,0 0 0-1,0 0-1-15,0 0 0 0,0 0 0 16,0 0 0-16,0 0 0 0,0 0 0 15,0 0 0-15,0 0 0 16,13 23 0-16,-13-23 0 16,8 27 0-16,-6-4 1 0,-2 12-1 15,2 11 1-15,-4 6-1 16,-2 9 1-16,0 1-1 16,4 3 1-16,-2-7-1 15,2-1 1-15,2-15-1 16,8-11 0-16,3-12 1 31,6-9 0-31,4-14 0 0,4-4 2 16,-2-13-1-1,4-4-1-15,-3-11 1 0,-1 3 0 16,-4-5-1-16,-3 9 0 16,-7 4-1-16,-11 25 1 15,0 0-1-15,23 10 0 0,-19 24-1 16,7 8 1-16,3 8 0 15,12 0 0-15,7-2 0 16,13-9 0-16,13-11 0 16,4-14 1-16,2-14-1 0,8-10 2 15,-14-15-1 1,-1-9 0-16,-18-12 1 0,-15-8 0 16,-25-17 0-16,-14 0-1 15,-16-12 1-15,-14 3-2 16,-14 3 2-16,1 6-2 15,-2 9 0-15,7 9-2 16,16 28-1-16,5 0-8 0,31 25-24 16,17 38-5-16,10-5-2 15,23 17 1-15</inkml:trace>
  <inkml:trace contextRef="#ctx0" brushRef="#br0" timeOffset="85570.3468">31813 6461 21 0,'31'44'36'0,"-29"-13"2"16,9 23-2-16,-7 9-25 16,-12-7-1-16,12 9-3 15,-2 0-10-15,-8-7-27 0,3-20-5 0,14 8-3 16,-13-23 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42:38.4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14891 7653 33 0,'-33'0'23'16,"10"-2"-1"0,2 4-2-16,-9-15-6 15,30 13-1-15,-44-6-3 0,44 6-2 16,-29-6-1-16,29 6-2 16,0-21-1-16,0 21-1 0,38-27-1 15,1 14 0-15,5-3-1 16,9 9-1-16,-1 9 1 31,7 19 1-31,-5 17-1 16,-10 22 0-16,-25 16 0 0,-12 11 1 15,-28 9 0-15,-5 4-1 16,-18-10 0-16,-4-8-1 16,-2-18 2-16,6-18-2 15,8-15 1-15,9-18 0 16,27-13-2-16,-17-29 2 15,30-7-2-15,8-12 2 16,14-16-2-16,5-18 2 16,8-18-2-16,5-2 0 15,3-5 2-15,-3 3-1 16,-11 10 2-16,-4 13-2 16,-13 14 2-16,-9 19-2 15,-11 19 2-15,-5 29-2 0,0 0 1 16,0 0 0-16,-26 29-1 15,12 15 0 1,-5 18 0-16,2 13 0 0,-2 15-1 16,0 6 2-16,5 2-2 15,3-8 1-15,11-2-2 16,7-17 1-16,11-3-3 16,1-28-7-16,21-4-26 15,-2-3-2-15,-7-14 0 16,11 0 0-16</inkml:trace>
  <inkml:trace contextRef="#ctx0" brushRef="#br0" timeOffset="187.5003">15683 8173 16 0,'5'48'37'0,"-12"-21"0"16,12 14 0-16,-12 3-22 15,1-6-5-15,8 12-4 16,-2-13-6-16,4-1-8 16,7 4-12-16,-3-7-14 15,-8-33-3-15,15 31 2 16</inkml:trace>
  <inkml:trace contextRef="#ctx0" brushRef="#br0" timeOffset="355.2238">15616 7928 28 0,'-10'-18'35'0,"-15"-7"3"15,25 25-4-15,0 0-24 16,-15-21-8-16,15 21-17 0,6-25-18 16,22 27-4-16,-28-2 1 15</inkml:trace>
  <inkml:trace contextRef="#ctx0" brushRef="#br0" timeOffset="2183.3515">16457 7903 9 0,'-23'23'19'15,"23"-23"0"-15,-2 21 0 16,2-21-3-16,0 0-1 16,0 0-2-16,0 0-1 15,0 0-3-15,0 0-1 16,0 0-1-16,-13-21-1 15,3-2-2-15,5 7 0 16,-9-12-2-16,8 3 0 16,-3-4-1-16,9 0 0 0,0 0 0 15,13-5-1 1,3 7 0-16,8 0 0 16,5 6 0-16,13 7 0 15,2 12 0-15,2 16 0 0,0 13 0 16,0 17 0-16,-4 8 0 15,-2 9 1-15,-4 1-1 16,-7-3 0-16,4-13 0 16,1-9 0-16,0-18 2 15,3-13-2-15,1-20 1 16,6-11 0-16,0-21 1 16,0-6-1-16,-8-11 1 15,-7-2 0-15,-8 1-1 0,-8 7 0 16,-7 7 0-1,-10 8-1-15,4 19-4 16,-9 5-4-16,9 18-20 0,15 33-11 16,-15-33-1-16,23 46 0 15</inkml:trace>
  <inkml:trace contextRef="#ctx0" brushRef="#br0" timeOffset="3009.4998">18337 7459 5 0,'-19'-36'36'16,"15"11"1"-16,-9 6-8 15,-3-14-7-15,16 33-5 16,-15-21-5-16,19 44-5 16,-8 13-1-16,8 28-3 15,2 16-2-15,3 16 0 16,1 6 0-16,5 6 0 15,0-7-2-15,1-12 2 0,-3-20-2 16,4-15 2-16,-9-22-1 16,5-13 1-16,-13-19 0 15,0 0 0-15,10-36 0 16,-12-6 0-16,-10-20 1 0,3-22-1 16,-12-16 0-16,4-13-1 15,-4-6 2-15,5 7-2 16,3 9 0-16,7 14 0 15,10 22 0-15,11 31 0 16,16 34 0-16,13 29 0 16,15 26-1-16,6 22 1 15,0 15 0-15,6 12 1 0,-2 2-2 16,-4-2 2-16,-2-8-2 16,-10-19 1-16,-14-14 0 15,-5-17 0-15,-5-19 1 16,-6-15-1-16,-2-20 1 15,-4-15 0-15,-11-23 0 16,3-21 0-16,-9-15 0 16,-2-12 0-16,-13-8 0 15,-6-2 0-15,-8 3 0 16,-7 12-1-16,5 15 0 16,-5 18-3-16,15 27-4 0,-8-3-8 15,29 34-26-15,0 0 1 16,23 2-3-16,12 17 2 15</inkml:trace>
  <inkml:trace contextRef="#ctx0" brushRef="#br0" timeOffset="3290.7252">19829 7060 25 0,'21'-42'38'0,"-6"1"2"16,-7 13-2-16,-8 28-27 16,0 0 0-16,-31 44-1 15,-19 15-4-15,10 26-3 0,-10 20-1 16,1 20-2 0,10 11 1-16,5 5-2 15,24-9-3-15,18-17 0 0,28 2-2 16,-11-36-6-16,40-6-14 15,-13-27-12-15,3-29-1 16,3-13 1-16</inkml:trace>
  <inkml:trace contextRef="#ctx0" brushRef="#br0" timeOffset="3592.6439">20588 7250 44 0,'-35'46'36'15,"1"17"2"1,-16 16-9-16,6 0-25 16,19 17 0-16,8-8-1 15,29-3 0-15,14-16-2 0,22-12 0 16,6-22 1-16,20-14 0 16,-9-25 2-16,4-17-2 15,-17-25 1-15,-6-14-1 16,-18-24 1-16,-16-6-2 15,-22-8 1-15,-16 2-1 16,-18 4 0-16,-12 13-2 31,-1 19-1-31,-10 9-4 0,23 41-8 0,-12 10-23 0,26 10-2 32,26 15-1-32,8 3 0 15</inkml:trace>
  <inkml:trace contextRef="#ctx0" brushRef="#br0" timeOffset="3813.081">21326 7757 27 0,'29'32'38'0,"-1"18"1"15,-26 2-1-15,-32-4-28 0,16 27-1 16,-30-12 0-16,0 7-6 15,-7-7-3-15,-1-13-6 16,14 2-8-16,-6-10-22 16,13-23-1-16,31-19 0 15,-30 10-2-15</inkml:trace>
  <inkml:trace contextRef="#ctx0" brushRef="#br0" timeOffset="4489.9029">22494 7206 44 0,'33'-19'38'15,"-10"11"2"-15,-23 8-14 0,0 0-16 16,0 0-2-16,0 0 0 15,0 0-4-15,0 0-2 16,-27 4-1-16,2 13 0 16,-15 10-1-16,-12 6 0 0,-16 9 0 15,-13 6 0-15,-7 0 0 0,4 0-1 16,4-8 1-16,17-3-1 31,13-5 1-31,23-7-1 16,27-25 0-16,12 25 1 0,20-15-1 15,10-1 1-15,4 1 0 0,-2 0 0 16,4 5 0-16,-10 2 0 16,-9 4 1-16,-16 6-1 31,-18 6 1-31,-11 1-1 0,-18 3 0 16,-10 1 0-16,-10-1-1 15,-1 1 0-15,3-5 0 16,8 1 0-16,12-7-1 15,22-2 1-15,10-25 0 16,29 27 0-16,7-23 1 0,12-4 0 16,7-4 0-16,14-4 0 15,0-5 0-15,2 3 0 16,0-1 1-16,-1 3 0 16,-1 2-1-16,-2 1 1 15,-6 5 0-15,-7-2 1 16,-8 4-1-16,-14-6 1 0,-3 0 0 15,-29 4 0-15,27-23-1 16,-29 2 1-16,-8-2-1 16,-7-6 1-16,-4-4-1 15,-4-5-1-15,-2-4 1 16,3 3-2-16,-3-9-2 16,13 16-7-16,-10-5-30 15,12-7 0-15,12 6 0 0,0-1-1 16</inkml:trace>
  <inkml:trace contextRef="#ctx0" brushRef="#br0" timeOffset="4727.1041">22668 7064 11 0,'27'-33'39'0,"27"22"1"16,5 11-1-16,14 15-15 15,15 50-13-15,-23 10 1 16,7 56-4-16,-35 18-3 16,-14 32-2-16,-33 3 0 15,-24 2-2-15,-18-1-2 16,-21-28-6-16,14-19-30 0,-23-30-3 16,0-33-1-16,7-23 0 15</inkml:trace>
  <inkml:trace contextRef="#ctx0" brushRef="#br0" timeOffset="5849.7596">25202 1857 36 0,'-9'-29'29'0,"3"-9"-1"16,6 7-3 0,-10-15-6-16,14 21-5 0,-13-17-5 15,16 21-1-15,-14 2-3 16,7 19-2-16,0 0-1 15,19 48-1-15,-8 15 0 32,1 35-1-32,3 40 1 15,6 31 0-15,-2 35-1 0,2 32 1 16,2 31-1-16,-2 11 1 16,0 4 0-16,2-13-1 15,2-21 1-15,-2-14-1 16,0-29 0-16,-6-26 1 15,0-31 0-15,-5-24-1 16,-1-28-1-16,-3-19 1 0,-6-17-1 16,-2-20 0-16,0-11-4 15,0-29-3-15,8-25-22 16,-1-12-9-16,-7-34-1 16,19-11 1-16</inkml:trace>
  <inkml:trace contextRef="#ctx0" brushRef="#br0" timeOffset="7197.2431">25068 1623 18 0,'-36'-8'31'16,"36"8"-3"-16,0 0-12 16,38-2-2-16,20 10-3 0,16-16-1 15,49 10-1-15,18-13-1 16,52 9-2-16,23-19-2 16,43 11 0-1,24-11-1-15,21 6-1 0,11-5-1 16,16 7 1-16,-6-8-2 15,4 9 1-15,-19-1 1 0,-29 1-2 16,-19 1 1-16,-31 3-1 16,-34 2 1-16,-49-1 0 15,-34 3 0-15,-31 4 1 16,-30 0 0-16,-20 2-1 0,-33-2 1 16,0 0 0-1,0 0-1-15,0 0 0 0,0 0 0 16,0 0-1-16,0 0 0 15,0 0 0-15,0 0-1 16,17 17 1-16,-17-17 0 16,15 37-2-16,-5 1 3 15,1 14-2-15,1 19 2 16,-1 27-1-16,-5 25 0 16,7 28 0-16,-3 14 1 15,5 16 0-15,0 11 0 16,-1 15-1-16,7 8 0 15,2 6 0-15,-2-8 1 0,-2-6-1 16,-8-3 2-16,-7-4-1 31,-4-8 0-31,-4-14 0 0,-1-20 1 16,-1-16-1 0,2-18 0-16,2-12 0 0,0-24-2 15,2-17 2 1,2-11-2-16,-4-14 2 15,-3-14-1-15,3-9 0 0,2-23 0 16,-10 25 0-16,10-25 0 16,0 0 1-16,-23 18-1 15,23-18 0-15,-21 9 0 0,4-1 0 16,-6 0 0-16,-10 5 0 16,-1-3 0-16,-8-1 0 15,-8 1 0 1,-9-4-1-16,-8 1 1 15,-11-7-1-15,-10 0 0 0,-16-4 0 16,-24 1 0 0,-21-1 1-16,-23 2-1 0,-19 2 1 15,-12 6 0-15,-17 5 0 16,-13 1-1-16,-8 1 1 16,4 4 0-16,5 1 0 15,7-1-1-15,3 2 1 0,4 4 0 16,13 0-1-1,10-4 1-15,25 1 0 16,23-3 0-16,19-4-1 16,26-3 2-16,26-4-1 0,20-4 0 15,18-6 0-15,11 4 1 16,27 0-1-16,-25-12 0 16,25 12 1-16,-21-9-1 15,21 9 0-15,-19-8 0 0,19 8 0 16,0 0 0-1,-19-8 0-15,19 8-1 0,0 0-1 16,0 0-5-16,0 0-30 16,0 0-2-16,19-7-2 15,-5-20 1-15</inkml:trace>
  <inkml:trace contextRef="#ctx0" brushRef="#br0" timeOffset="8166.8855">25673 1978 16 0,'0'0'29'16,"-10"-29"-3"-16,1 4 1 15,9 25-6-15,-14-38-3 16,14 38-3-16,-9-23-4 15,9 23-2-15,0 0-3 0,0 0-1 16,-6 29-3-16,10 13 0 16,-2 8-1-16,0 15 0 15,5 4 0-15,1 6-1 16,-2-4 1-16,3-2-1 0,-3-13 0 16,0-12 0-16,3-9 0 15,-5-16-2-15,6 0-2 16,-10-19-4-16,19 8-24 15,-19-8-7-15,0 0-1 16,30-14-1-16</inkml:trace>
  <inkml:trace contextRef="#ctx0" brushRef="#br0" timeOffset="8715.9644">26981 2817 11 0,'17'-27'37'16,"-17"27"2"0,0 0-2-16,-10-32-17 0,10 32-2 15,0 0-6-15,0 0-4 0,0 0-3 16,-13 32-1-16,7 5-1 16,4 20-3-16,-5 7 1 15,1 12 0-15,4 5-1 16,-2 5 0-16,4-7 1 15,0-14-1-15,0-9-1 0,0-14 0 32,6-13-1-32,-6-29-3 0,19 35-18 0,-19-35-17 31,6-25 0-31,-4 2-1 16,-8-23 0-16</inkml:trace>
  <inkml:trace contextRef="#ctx0" brushRef="#br0" timeOffset="9202.7206">26220 1874 15 0,'0'0'36'15,"17"-26"0"1,-17 26-8-16,21 7-10 16,-21-7-2-16,2 39-6 15,-4-3-3-15,13 27-1 0,-11 5-3 0,6 16 1 16,-2 1-3-1,0 1 1-15,0-5-3 0,-4-12-1 16,7-6-2-16,-7-26-4 0,14 5-5 16,-14-42-16-16,0 0-9 15,26 13-1-15,-26-13 2 32</inkml:trace>
  <inkml:trace contextRef="#ctx0" brushRef="#br0" timeOffset="9409.6444">26539 2193 30 0,'21'-8'38'0,"17"8"1"0,-3 8-11 16,1-29-11-1,23 21-4-15,-22-19-5 0,9 9-4 16,-8 1-4-16,-6-5-6 15,5 16-21 1,-37-2-11-16,19 0-1 0,-19 0 0 0</inkml:trace>
  <inkml:trace contextRef="#ctx0" brushRef="#br0" timeOffset="9725.7908">27595 1932 35 0,'23'-19'39'16,"-8"-6"1"-16,4 0-8 15,0 21-16-15,-32-25-2 16,13 29-6-16,-21-4-3 16,2 16-2-16,-18 13-1 15,1 17-1-15,-8 14-1 16,2 17 0-1,2 9 0-15,7 7 0 0,14 3-1 16,8-4 1-16,22-9-1 16,8-14 1-16,10-15 0 15,7-15-1-15,4-12 0 16,-7-14-2-16,15-3-4 16,-27-29-21-16,4-8-11 0,-4-7-2 0,-14-12 2 15</inkml:trace>
  <inkml:trace contextRef="#ctx0" brushRef="#br0" timeOffset="9890.1477">27432 2210 6 0,'-27'4'33'16,"27"-4"1"0,27 2 0-16,4-17-21 15,22 13-3-15,-9-10-2 0,8 5-6 16,-4 7-10-16,-10 7-24 0,-38-7-2 15,38 2 0-15</inkml:trace>
  <inkml:trace contextRef="#ctx0" brushRef="#br0" timeOffset="10393.9814">25566 2967 23 0,'0'0'36'16,"0"0"2"-16,21 32-15 0,-12 20-7 15,-24-11-1-15,19 35-6 32,-14-10-4-32,8 16-2 0,0-7-1 15,2-8-4 1,4 2-2-16,-4-24-4 0,25 8-13 0,-6-16-16 15,-19-37-1-15,25 23 0 16</inkml:trace>
  <inkml:trace contextRef="#ctx0" brushRef="#br0" timeOffset="10647.847">25935 3349 16 0,'0'0'37'15,"30"-23"1"-15,-30 23-2 0,29-39-23 16,9 34-3 0,-15-13-2-16,15 9-3 15,-9 1-5-15,0-5-4 0,7 18-19 16,-7-5-13-16,-29 0-1 15,30-9 0-15</inkml:trace>
  <inkml:trace contextRef="#ctx0" brushRef="#br0" timeOffset="10937.1065">26529 3003 21 0,'20'-9'38'16,"-20"9"1"-16,0 0-2 15,-20 46-21-15,-14-23-3 16,17 34-3-16,-18-3-6 16,14 13-2-16,-2 6-1 15,12 2 1-15,9-4-3 16,8-9 1-16,13-5-1 15,2-16 0-15,4-7 0 16,2-22-2-16,5 1-5 0,-32-13-24 16,19-33-6-16,-15 7-1 15,-19-13 0-15</inkml:trace>
  <inkml:trace contextRef="#ctx0" brushRef="#br0" timeOffset="11071.1542">26348 3414 3 0,'48'2'30'0,"-18"-29"0"16,24 2-8-16,-12 10-30 15,-19-22-13-15,21 28-6 0</inkml:trace>
  <inkml:trace contextRef="#ctx0" brushRef="#br0" timeOffset="11823.0125">27457 3731 3 0,'27'-8'35'0,"-27"8"2"15,17-7 0-15,-2 30-18 16,-15-23-5-16,-2 55-3 15,-11-18-6-15,7 20-2 16,-3-1-3-16,-1-2-4 0,12 19-10 0,-10-14-21 16,10-22-3-16,12 3 0 15</inkml:trace>
  <inkml:trace contextRef="#ctx0" brushRef="#br0" timeOffset="12021.6354">28057 4178 12 0,'37'29'37'15,"-20"-8"2"-15,8 12-2 16,-19 13-19-16,-12-21-8 16,19 15-3-16,-17-11-4 15,1-2-5-15,6 9-8 16,-8-15-14-16,5-21-13 0,11 39 0 0,-11-39 0 15</inkml:trace>
  <inkml:trace contextRef="#ctx0" brushRef="#br0" timeOffset="12209.6345">28757 4604 29 0,'33'22'37'0,"-33"-22"1"0,4 46-6 15,3-6-22 1,-16-13 0-16,11 15-5 16,-4-2-6-16,-4-9-6 0,14 6-12 15,7-11-17-15,-15-26-1 16,34 14 0-16</inkml:trace>
  <inkml:trace contextRef="#ctx0" brushRef="#br0" timeOffset="12392.9436">29509 4985 39 0,'9'19'36'0,"7"13"1"16,-18 5-11 0,2-37-18-16,-2 46-1 0,0-27-6 15,2-19-6-15,8 29-8 0,-8-29-13 16,0 0-11-16,0 0 1 15,0 0 0 1</inkml:trace>
  <inkml:trace contextRef="#ctx0" brushRef="#br0" timeOffset="12986.3987">26334 4714 6 0,'-15'-35'35'16,"15"35"2"-16,-36-27 0 0,-1 14-18 16,11 34-4 15,-20-11-5-31,15 26-5 0,-7 10-2 16,17 14-2-16,9 7-1 15,16 0 2-15,19-5-2 16,19-5 0-16,10-9 0 15,9-13 1-15,-2-18 0 16,6-13 0-16,-7-21 1 0,-3-14 0 16,-22-13 0-16,-8-14-1 15,-18-13 1-15,-9-4-1 16,-13 0-1-16,-16-7-5 16,10 24-20-16,-9 4-13 15,1-1-2-15,14 22 2 16</inkml:trace>
  <inkml:trace contextRef="#ctx0" brushRef="#br0" timeOffset="13583.0056">28736 3510 38 0,'0'-23'39'15,"-9"-4"1"-15,-12 2-18 16,21 25-6-1,-35 10-5-15,18 24-4 16,-6 5-5-16,4 18-1 0,11 5-1 16,8 9 0-1,8 4 0-15,13-6 0 16,8-4 0-16,15-13 1 0,5-14-1 16,5-11 1-16,5-19 0 31,6-14 0-31,-9-23 0 0,-5-15 0 15,-12-15 1-15,-7-12-1 16,-20-12 0-16,-12-3 0 16,-23 5-1-16,-8 2-2 15,-5 24-6-15,-22 1-21 0,7 21-10 0,9 20-1 16,-2 9-1-16</inkml:trace>
  <inkml:trace contextRef="#ctx0" brushRef="#br0" timeOffset="14333.0265">28721 2101 18 0,'8'-23'27'0,"-8"23"-2"0,7-19-3 15,-7 19-5-15,0 0-4 16,0 0-3-16,-21 11-3 16,-2 20-3-16,6 17-2 15,-4 8-1-15,0 9-1 16,6 0 0-16,9 4 0 16,10-11 0-16,11-10 0 15,8-17 1-15,15-10 2 16,-1-19-1-16,9-8 1 15,-6-17 0-15,2-6 0 0,-17-15 1 16,1-8-3-16,-16-7-1 16,-18-7-7-16,-1-1-28 15,-14 21-2-15,-25-2-1 16,8 29 0-16</inkml:trace>
  <inkml:trace contextRef="#ctx0" brushRef="#br0" timeOffset="15562.2676">27250 4921 19 0,'-21'-15'23'15,"21"15"0"1,0 0-1-16,-23-27-3 15,23 27-4-15,0 0-4 16,-19 17-2-16,4 2-4 16,7 16-1-16,-1 3-3 0,5 7-1 15,4 1 1-15,8 2-1 16,7-8 1-16,6-7 0 16,8-14 1-16,7-6 1 15,-2-17 0-15,5-7 1 16,-11-18 1-16,-3-7-1 15,-15-14 0-15,-10-4-3 16,-19 2-2-16,-18-9-5 0,5 11-27 16,-18 15-5-16,-13-1-1 15,11 24-1-15</inkml:trace>
  <inkml:trace contextRef="#ctx0" brushRef="#br0" timeOffset="18196.8411">25304 3942 12 0,'0'0'10'0,"0"0"-2"16,0 0-1-16,0 0 0 15,0 0-1-15,0 0 1 0,21-6 1 16,-21 6 0 0,30-2 0-16,-1 2 1 0,0-9-3 15,9 9 1-15,6-8-2 16,17 6 0-16,-7-4-1 15,14 3 1 1,-10-3-2-16,11 6 1 0,-8-4-1 16,6 4-1-16,-10-4 1 15,6 2-1-15,-3-5 0 16,5 3 0-16,-4-2 0 16,13 2 0-16,-9-4 0 15,8 1 0-15,5-3 0 16,3 1 0-16,7-1 0 15,11-3-1-15,-1-3 0 16,11 1 1-16,-2-2-1 0,-2 1-1 16,-2-1 1-16,-5 2-1 15,-16 1 0-15,-13 3 0 16,-8 3 1-16,-13 0-1 16,-12 4 0-16,-7-1 1 15,-29 5 0-15,38-2-1 16,-38 2 1-16,19-4 0 15,-19 4 1-15,0 0-1 16,21-8-1-16,-21 8 0 16,0 0 0-16,25-6 0 15,-25 6 0-15,23-3 0 16,-23 3 0-16,27-2 0 16,-27 2 0-16,29 0 1 0,-29 0-1 15,28 0 1-15,-28 0-1 16,17 0 2-1,-17 0-1-15,0 0 1 0,0 0 0 32,0 0-1-32,0 0 1 15,20-25 0-15,-17 4-1 16,3 1 1-16,-2-12-1 16,7-7 0-16,-3-7-1 0,7-9 1 15,1-7 0-15,3-3-1 16,0-10 0-16,6-4 0 15,-4-7 0-15,2 1 0 0,2-9 0 16,-2 0 0 0,-2-4-1-16,-4-3 2 15,0 10-1-15,-7-1 0 16,1 2 1-16,-7 6-1 0,-4 7 0 16,-4 8 0-16,2 7 0 15,0 5 0-15,-2 5 0 16,-3 8 0-16,3 9 1 15,0 6-1-15,-2 6 0 16,6 23 0-16,-7-29 0 16,7 29 0-16,0 0 0 15,0 0 0-15,-4-21 0 0,4 21 0 16,0 0 0 0,0 0 0-16,-10-23 0 0,10 23 0 15,0 0 0 1,-9-19 0-16,9 19 0 15,0 0 0-15,0 0 0 0,-6-25 0 16,6 25 0-16,-2-23 1 16,2 23-2-16,-2-31 2 15,2 31-1-15,-4-30 1 16,4 30-2-16,-7-23 2 16,7 23-1-16,0 0 0 15,0 0 0-15,0 0 0 16,0 0-1-16,0 0 1 0,0 0-1 15,0 0-1-15,0 0-2 16,0 0-5-16,7 36-18 16,-3-9-12-16,-11 2-2 15,3 13 1-15</inkml:trace>
  <inkml:trace contextRef="#ctx0" brushRef="#br0" timeOffset="23413.692">27495 7715 7 0,'0'-50'32'0,"0"50"0"16,21 30-10-16,-21 5-9 15,14 40-2-15,-7 5-1 16,7 32-4-16,-12 5 1 0,11 25-2 16,-13-13-1-16,2-3-2 15,-2-18 1-15,-2-14-4 16,4-17-2-16,-2-31-4 15,15-6-13-15,10-21-14 0,-25-19-2 16,40-23 1-16</inkml:trace>
  <inkml:trace contextRef="#ctx0" brushRef="#br0" timeOffset="23615.6476">27868 8342 3 0,'36'-15'32'0,"35"19"0"16,0-10-10-16,11-9-8 15,14 7 1 1,-8-17-7-16,7 8-5 0,-12 5-9 16,-13 8-24-16,-26-19-4 15,4 25 1-15</inkml:trace>
  <inkml:trace contextRef="#ctx0" brushRef="#br0" timeOffset="23975.5516">29480 7924 28 0,'50'-37'35'0,"-31"-20"2"15,-11 9-20-15,9 21-5 16,-34-2-1-16,17 29-3 16,-56 2-3-16,12 27-1 15,-15 11-2-15,2 20 0 0,-8 9-1 16,7 23 0-16,3 2 1 16,18 10-1-16,11-6 1 15,20-2 0-15,17-10 0 16,14-9-2-16,19-16 3 0,12-15-2 15,9-19 0 17,0-13 0-32,0-14 0 0,-6-14-2 15,0-7-3-15,-28-25-16 0,-10-4-18 16,2 4 0-16,-23-8-1 16,0 8 1-16</inkml:trace>
  <inkml:trace contextRef="#ctx0" brushRef="#br0" timeOffset="24136.7182">29119 8296 17 0,'48'4'33'0,"3"-12"-7"16,28-11-9-16,16 8 0 16,-7-10-7-16,4 11-5 0,-23-3-6 15,-19 7-14-15,-50 6-18 16,34 11 1-16,-59-3 1 15</inkml:trace>
  <inkml:trace contextRef="#ctx0" brushRef="#br0" timeOffset="24555.676">30312 9208 4 0,'0'0'30'16,"0"0"-1"-16,-29 4-15 15,-7-6 0-15,-8 6-1 16,-32-2-7-16,-24 6-3 15,-24-1-2-15,-23 5 1 0,-27 1-1 0,-23 6 0 32,-29-3 0-32,-15 7 1 0,-11-6 0 0,1 4 2 15,2-11 0-15,22 5 1 16,20-15 0-16,41 8 1 16,28-14-1-16,48 6 0 15,27-15-1-15,40 7-1 0,23 8-2 31,14-19-2-31,18 25-10 0,1 1-25 16,-16-7 0-16,10 16-2 16,-27-16 2-16</inkml:trace>
  <inkml:trace contextRef="#ctx0" brushRef="#br0" timeOffset="42727.7716">26137 11543 10 0,'-44'-14'31'15,"14"1"-9"1,9 5-6-16,2-15 0 0,13 4-2 16,-7-16-5-1,20 5-3-15,-1-11-1 16,11 3-2-16,6-10-1 0,13 2 0 15,12-4 0-15,13 8-1 16,10 11 0-16,2 16 0 16,1 17 0-16,-1 28 0 15,-10 26 0-15,-5 30 1 16,-20 20-2-16,-13 19 2 16,-18 3-2-16,-3-1 1 15,-10-12-1-15,-7-15 1 16,5-25-1-16,-5-19 2 15,5-28-1-15,8-28 0 16,0 0 1-16,0-38 0 16,4-18 0-16,6-24-1 0,3-26 1 15,4-17-1-15,6-7 0 16,2-3-1-16,6 14 1 16,-1 12-2-16,7 30 2 15,3 35-1-15,4 40 0 16,-4 36 0-16,2 32 0 15,0 28 0-15,-4 15 0 16,1 14 1-16,-5 2-1 16,-3-4-1-16,-3-6 0 15,-7-21-4-15,14-2-5 16,-18-34-13-16,10-20-14 0,13-3-2 16,-2-30 2-16</inkml:trace>
  <inkml:trace contextRef="#ctx0" brushRef="#br0" timeOffset="43163.3736">27736 11721 20 0,'29'0'32'15,"15"-23"3"-15,34 0-22 16,41 8-3-16,5-22 2 15,39 14-3-15,-5-15-3 16,3 15-1-16,-18-6-1 16,-16 14-1-16,-28-4 0 15,-24 13-1-15,-31 0 0 16,-18 2 0-16,-26 4 0 16,-21-17 0-16,-13-4-1 15,-2 0 0-15,-3-10 0 0,-3 2-1 16,2-2 0-16,4 3 0 15,9 3 0-15,10 7-1 16,17 18 1-16,0 0 0 16,32 18 0-16,1 20 0 15,1 14 0 1,8 17 1-16,-11 10-1 0,-2 13 2 16,-16 2-1-16,-15 2 1 0,-23-10-2 15,-9-9 0-15,-12-12-2 16,-8-17 0-16,3-9-3 15,-5-24-5-15,31-5-19 16,4-12-11-16,8-23 3 16,19-4-1-16</inkml:trace>
  <inkml:trace contextRef="#ctx0" brushRef="#br0" timeOffset="43621.0107">29809 11155 6 0,'77'19'37'0,"-16"29"1"16,-34 4 1-16,-39 4-25 15,6 24-2-15,-43-16-3 16,1 9-2-16,-23-16-3 16,2-5-2-16,-3-19 1 15,7-12-2-15,15-21-1 16,19-19 1-16,24-22-1 15,22-14 0-15,23-5 0 0,10-1-1 16,9 11 0-16,-3 13 1 16,5 24-1-16,-11 19-1 15,-8 34 2-15,-7 19-1 16,-7 12 1-16,3 4 0 0,0-4-1 16,7-11 1-1,8-16 0-15,6-15 1 0,9-25 0 16,0-12 1-1,-9-21-1-15,0-13 1 16,-18-21 0-16,-20-7-1 0,-20-8 1 0,-13 3-1 16,-23 2 0-16,-9 8-1 15,-3 15-1-15,-9 11-2 16,19 30-6-16,-7 7-19 16,24 17-11-16,19 18-2 15,7 3 1-15</inkml:trace>
  <inkml:trace contextRef="#ctx0" brushRef="#br0" timeOffset="44019.9746">31226 12382 21 0,'-23'50'35'16,"-23"-35"1"-16,-21 2-20 16,-3 8-2-16,-32-15 0 31,-9 11-5-31,-42-13-3 16,-17 5-3-16,-34-5-1 15,-20 5 0-15,-19-3-1 0,-19 3 0 16,-31 3 0-16,-18 7 0 15,-24 5 0-15,-13 7 0 16,-8-2 1-16,1 7-1 0,26-7 2 16,38-1-2-1,50-7 0-15,50-6 0 16,59-11 0-16,67-6-1 0,65-2 1 16,0 0-2-16,59-10 0 15,-15 1-6-15,19 3-28 16,-11 12-3-16,-10-10-1 15,4 17 1-15</inkml:trace>
  <inkml:trace contextRef="#ctx0" brushRef="#br0" timeOffset="100044.7628">20672 8897 5 0,'-25'2'12'0,"25"-2"-1"15,0 0 1-15,-23-2-3 0,23 2 0 16,0 0 0-16,0 0-1 16,38-19 0-16,31 11-2 15,23-11-1-15,38 2-2 0,42-8 1 16,33 4 0 0,24-8-1-16,18 8 0 31,-4-2-1-31,-6 9-1 0,-21-1 1 15,-34 11 0-15,-43-5 0 16,-24 12 1-16,-42-6 0 16,-20 8 0-16,-26-7 0 15,-27 2 0-15,0 0-1 16,0 0 0-16,0 0-1 0,0 0-1 16,0 0 0-1,0 0 0-15,0 0 0 0,0 0 0 16,0 0 1-16,0 0-1 15,0 0 1-15,0 0-1 0,0 0 1 16,0 0-1-16,0 0 0 16,0 0 1-16,0 0-1 15,0 0 0-15,0 0 0 16,0 0 0-16,0 0 0 16,0 0 0-16,0 0 1 0,0 0 0 31,0 0-1-31,0 0-1 0,0 0-3 0,0 0-4 31,0 0-18-31,31 12-9 16,-12-35 0-16,32 4 1 15</inkml:trace>
  <inkml:trace contextRef="#ctx0" brushRef="#br0" timeOffset="104889.8161">20125 13311 24 0,'0'0'21'0,"-19"11"-2"31,19-11-5-31,0 0 0 0,0 0-4 16,0 0-3-16,0 0-3 16,0 0-1-16,0 0-2 15,0 0-2-15,0 0-12 0,0 0-19 16,0 0 2-16,0 0-2 15</inkml:trace>
  <inkml:trace contextRef="#ctx0" brushRef="#br0" timeOffset="108394.8261">19129 10606 3 0,'-23'-39'9'0,"23"39"-2"16,-37-42 1-16,14 23-2 15,-5-4 0-15,-3 2-1 16,-5 2 0-16,-6 1-1 16,9 1 0-16,-7 6-1 15,4 1-1-15,-1 4-1 16,-1 2 0-16,0 4 0 15,2 2 0-15,-5 2-1 16,5 4 0-16,-4 1 1 0,2 1-1 16,-1 2 0-16,-5 7 0 15,8-4 0-15,-2 4 1 16,3-1-2-16,3 3 1 16,3 0 0-16,1 4 0 15,-1 2 0-15,6 5 0 16,0 1 0-16,-4 7 0 15,4 8 0-15,-5 4 1 0,3 4-1 16,0 7 0 0,6-1 2-16,5 3-2 15,1 6 2-15,7-2-2 0,10 0 2 16,4 2-1-16,3 0 1 31,10-4-1-31,0 4 0 16,6-5 1-16,4-5-1 0,7 2 0 15,2-9 1-15,6-2-1 16,-2-8 1-16,9 0-1 16,-3-15 0-16,6 2 1 15,1-10-1-15,4-4 1 16,0-9 0-16,1-4-1 16,8-10 2-16,1-7-1 15,2-7 1-15,1-10 0 16,-3-11 0-16,0-9 1 0,-12-17-1 15,0-4 1 1,-20-15-1-16,-3-4 0 0,-13-10 0 16,-10-6-1-16,-15-7 0 15,-11 7 1-15,-14-3-2 16,-11 7 1-16,-17 8-1 16,-14 8 0-16,-10 13-1 0,-9 15-1 15,4 22-4-15,-8 5-13 16,6 16-14-1,27 28-4-15,4-3 2 0</inkml:trace>
  <inkml:trace contextRef="#ctx0" brushRef="#br0" timeOffset="116387.0015">5027 14647 13 0,'0'0'12'0,"0"0"-1"31,-25-6-3-31,25 6 0 16,0 0-3-16,-21-7 0 0,21 7-1 15,0 0-1 1,0 0 0 0,0 0-1-16,0 0 0 15,0 0 0-15,0 0-1 16,0 0 1-16,0 0-1 0,0 0 0 16,0 0 1-16,0 0-2 15,0 0 1 1,0 0-1-16,0 0 0 15,0 0 0-15,0 0 0 16,0 0 0-16,0 0 0 0,0 0 1 16,0 0-1-16,0 0 1 15,0 0 0-15,0 0 0 16,0 0 1-16,0 0-1 0,0 0 1 16,0 0-1-16,0 0 0 15,0 0-1-15,0 0 1 16,0 0-1-16,0 0 0 15,0 0 0-15,0 0 0 16,0 0 0-16,0 0 1 16,0 0 0-16,0 0-1 0,0 0 1 15,0 0 0-15,0 0-1 16,0 0 1-16,0 0-1 0,0 0-1 16,0 0-1-16,0 0-6 0,10 30-13 15,-10-30-6-15,-4 20-1 16</inkml:trace>
  <inkml:trace contextRef="#ctx0" brushRef="#br0" timeOffset="119157.9301">4834 14745 8 0,'0'0'13'15,"0"0"-1"1,0 0-2-16,0 0-1 0,0 0-2 16,0 0-1-1,0 0-3-15,0 0 1 0,0 0-1 16,0 0 0-16,0 0 0 15,0 0 1-15,23 4-2 16,-23-4 1-16,19-2 0 16,-19 2-1-16,0 0 0 15,17 0-1-15,-17 0 0 16,0 0 1 0,0 0-1-16,0 0 0 15,0 0 1-15,0 0 0 16,0 0 0-16,0 0-1 0,0 0 1 15,0 0 0-15,0 0-1 16,0 0 1-16,0 0 0 16,0 0 0-16,-9-21 0 0,9 21 0 15,0 0 0 1,0 0 1-16,0 0-1 0,0 0 0 16,0 0-1-16,0 0 0 15,0 0 0-15,30-21-2 16,-9 17 2-16,10 0-1 15,13-2 0-15,11-1 0 0,10-1 1 16,4 2-1-16,15 0 1 16,0-1 0-16,4 1 0 31,0 2 0-31,-2 0-1 0,-5 0 1 16,-3 1 0-16,-3 1-1 15,-5 2 1-15,-8 0-1 0,3 0 0 16,0 2 0-16,-2-2 0 15,0 3 0 1,2-1 0-16,0-2 0 0,2 2 0 16,-2-4 0-16,-2 2 1 15,-8-2-1-15,1 2 0 16,-8 0 0-16,-4-3 1 16,-10 3-1-16,-1 0 0 0,-10 0 0 15,-2 3 1 1,-4-3-1-16,-17 0 1 15,34 4-1-15,-34-4 1 0,35 4 1 16,-16-4-1-16,2 2 1 31,2-4 0-31,2 4-1 0,-25-2 1 16,34-2 0-16,-34 2 0 16,25-2 0-16,-25 2 0 0,0 0 1 15,0 0-2-15,0 0 1 16,0 0 0-16,0 0-1 15,0 0 1-15,0 0-1 16,0 0 0 0,0 0-1-16,0 0 1 0,0 0-1 15,0 0 0-15,0 0 1 16,0 0-1-16,0 0 0 16,0 0 0-16,0 0 0 15,0 0 0 1,0 0 0-16,0 0 0 0,0 0 0 15,-19-15 0-15,19 15 0 16,0 0 0-16,0 0 0 16,0 0 0-16,0 0 0 15,0 0 1-15,0 0-1 0,0 0 0 16,0 0 0 0,0 0 1-16,0 0-1 0,0 0 0 15,0 0 1-15,0 0 0 16,0 0-1-16,0 0 1 0,0 0-1 15,0 0 1-15,0 0-1 16,0 0 1-16,-21-12-1 31,21 12 0-31,0 0 0 0,0 0 1 16,0 0-1-16,0 0 0 16,0 0 0-16,0 0 0 15,0 0 0-15,0 0 0 16,0 0 0-16,0 0 0 15,0 0 0-15,0 0 0 16,0 0 0-16,0 0 0 16,0 0 0-16,0 0 0 15,-17-7 0-15,17 7 0 0,0 0 0 16,0 0 0-16,0 0 0 16,0 0 0-16,0 0 0 0,0 0 0 15,0 0 0-15,0 0 0 16,0 0-1-16,0 0 1 15,0 0 0-15,0 0 0 16,0 0 1-16,0 0-2 0,0 0 2 16,0 0-1-16,0 0-1 31,0 0 1-31,0 0 0 0,0 0 0 0,0 0 0 16,0 0 1-16,0 0-1 15,21-2 0-15,-21 2 0 31,24-6 1-31,-24 6-1 0,37-10 1 0,-14 5-1 16,5-1 0-16,1 0 0 16,9 2 1-16,1-3-1 15,10 3 0 1,7-2 0-16,3 2 0 16,8 0 0-16,11 0 0 15,1-1 0-15,5 1 0 0,8 0 0 16,-2-2 0-16,5-1 0 15,3 3 0-15,-3-4 0 0,-3 2 0 16,-4-3-1 0,-9 5 1-16,-5-2 0 15,-9 2 0-15,-6 0 0 16,-3-1 0-16,-6 3-1 16,1-2 1-16,-3 0 0 0,0 0 0 15,2-2 0-15,5-1 0 16,-1 1-1-16,1 0 1 15,4 2 0-15,4-3 0 16,4 3 0-16,4-2 0 16,2 2 0-16,1-1-1 15,1 1 1-15,-2 0 0 16,3 0 0-16,-9 0 0 16,-2 0 0-16,-6-1 0 0,-5 3 0 15,5 2 0-15,-3-2 0 16,-3 0 0-16,-3 2 0 15,2 0 0-15,5-2 0 16,-5 2 0-16,5-2 0 16,-7 2 0-16,1-2 0 31,-5 0 0-31,-4 0 0 0,2 2 0 0,-4-2 0 31,4 0 0-31,-5 2 0 16,1-3 0-16,2 3 0 15,-4 0-1-15,2 0 1 0,-11-2 0 16,-4 4 0-16,-4-2 0 16,-21 0 0-16,21 0 0 15,-21 0 0-15,0 0 0 16,0 0 1-16,0 0-1 0,0 0 0 16,0 0 0-1,0 0-1-15,0 0-1 0,-33-4-2 16,33 4-3-16,-34 0-7 15,34 0-18-15,-36 11-5 16,1-11-2-16,8 12 2 16</inkml:trace>
  <inkml:trace contextRef="#ctx0" brushRef="#br0" timeOffset="122641.6645">18354 11892 12 0,'12'-25'8'15,"-12"25"-1"-15,0 0-1 16,21-19-4-16,-21 19-4 15,0 0-10-15</inkml:trace>
  <inkml:trace contextRef="#ctx0" brushRef="#br0" timeOffset="140809.6746">21967 12706 0 0,'-16'-25'31'16,"-24"-9"0"-16,40 34-4 16,0 0-13-16,-9 65-3 15,37 21-2-15,-5 12-3 16,25 25-1-16,-8 10 1 15,19 22-1-15,-9-3-2 16,9-8-2-16,-11-23 2 0,-4-16-2 16,-11-22 1-16,-5-14-1 15,-8-21-1-15,-7-23-1 16,-13-25-1-16,0 0-1 0,-25-40-3 31,-7-20-5-31,5-9-3 16,-19-27-2-16,2-6-1 15,-19-32 1-15,5 3 1 0,-16-17 3 16,9 12 4-16,-12 9 9 16,1 16 6-16,9 21 4 15,0 15 1 1,17 40 1-16,-3 22 3 16,24 49-2-16,-7 16-1 15,24 33-4-15,-7 5-3 0,15 14-1 16,-7-1-2-16,7-7-1 15,-2-19 0-15,6-12 0 0,-9-34 1 16,9-31-1-16,0 0 1 16,15-54-1-16,-2-22 0 0,12-5 0 15,4-9 0-15,13 3-2 16,4 5 0-16,11 22 0 31,6 24 0-31,6 34 0 16,10 31 0-16,3 26 0 0,6 9 0 0,13 12 1 15,8 1-3-15,2-17-11 16,19-3-22-16,10-3-3 0,-1-25 1 16,9 0-1-16</inkml:trace>
  <inkml:trace contextRef="#ctx0" brushRef="#br0" timeOffset="165792.8341">16526 13415 3 0,'29'5'3'16,"11"-1"2"-16,17 4 0 16,14-2 0-16,13 1 0 15,10-1 1-15,24 0-1 16,12-4-1-16,14 0-1 0,11-2 0 16,7-2-1-16,3-2 1 15,9-2-1-15,4 2 0 16,3-1-1-16,1 3 1 0,-6 0-1 15,-2 4 0-15,-6 0-1 16,-7 5 1-16,1-1-1 16,-7 0 1-16,-4 1 1 15,-5-1-2-15,3 2 2 16,0 1-2 0,-6-1 2-16,3 2-2 15,-1 5 1-15,-3-3 1 16,-3 1-1-16,3-3 0 15,-3-1 1-15,5-1 0 0,3-4 0 16,4 0 0-16,-9-10 1 16,1 2-2-16,-3-2 0 15,-3 2 0-15,-18-3 0 16,-8 3 0-16,-10-2 0 16,-11 2-1-16,-12 2 2 15,-7 0-1-15,-19 2 0 16,-8 0 1-16,-12-3 0 0,-3 6 1 31,-29-3 1-31,21 0-1 0,-21 0 1 16,0 0 0-16,0 0-1 15,0 0 1-15,0 0-1 16,0 0-1-16,0 0-1 0,0 0 1 16,0 0-1-16,0 0 0 15,0 0 0-15,0 0 0 16,0 0-1-16,0 0 0 15,0 0-2-15,0 0-9 16,-17-21-21-16,17 21-3 0,-27-7 2 16</inkml:trace>
  <inkml:trace contextRef="#ctx0" brushRef="#br0" timeOffset="170290.3528">14855 16181 24 0,'-23'-21'31'0,"-10"-31"3"16,27-7-14-16,37-12-6 15,11-22-5-15,38-3-2 16,20-13-2-16,24 11-1 15,2 6-1-15,6 25 0 16,-9 21-1-16,-9 44 0 16,-24 38 0-16,-17 39 0 15,-29 23 0-15,-10 21 0 16,-20 2-1-16,-7 0 0 0,-10-8 1 31,-5-17-2-31,2-29 2 16,2-22-1-16,-3-26 1 0,7-19 0 15,2-25 0-15,11-14 1 16,2-34-2-16,20-21 1 16,11-34-1-16,26-9-1 15,3 3 0-15,11 9-1 0,-4 20 1 0,-3 28 0 16,-5 42 0-16,-15 49 0 16,-20 47 0-1,-13 33 1-15,-3 18-1 0,-2 14 0 16,12 7-2-16,-8-12-5 15,38 2-5-15,-8-33-12 0,24-19-14 16,9-12-1-16,0-32 1 16</inkml:trace>
  <inkml:trace contextRef="#ctx0" brushRef="#br0" timeOffset="170619.3889">17392 15453 21 0,'-46'2'34'0,"-5"4"4"0,51 23-2 16,23 2-21-16,28-16-5 15,56 12-2-15,18-21 0 16,37 7-2-16,14-19-3 16,12 1-1-16,-5-5 0 15,-22 6-1-15,-31 6 0 0,-29 17 0 16,-49 16 0-1,-43 22 0-15,-41 11-1 16,-35 14 1-16,-31 6 0 16,-11 1-1-16,-9 3 0 0,3-11-1 15,12-5-1-15,11-18-3 16,31 3-5-16,2-26-15 16,30-6-14-16,25-4 0 15,4-25 1-15</inkml:trace>
  <inkml:trace contextRef="#ctx0" brushRef="#br0" timeOffset="170899.8075">19647 15275 33 0,'50'0'36'0,"-50"0"1"16,-29 52-1-16,-7 3-27 15,-1 9-4-15,16 18 0 0,17 3-3 16,20 11 0-16,16-8-1 16,8 4 3-16,-11-11-2 15,-6-4 1-15,-29-16 0 16,-17-7-2-16,-28-8 0 16,-16-10-2-1,-4-1-4-15,-19-22-9 16,25-9-17-16,6-4-7 0,15-25 0 15,25-9 1-15</inkml:trace>
  <inkml:trace contextRef="#ctx0" brushRef="#br0" timeOffset="171134.9111">20259 14860 38 0,'38'27'40'0,"-13"40"0"0,-29 18 0 16,-25 18-30-16,22 32 1 16,-16 1-3-16,17 10-4 15,-3-10-3-15,16-17-1 16,10-11-4-16,4-31-4 16,16-8-14-16,5-31-17 0,-4-34 0 15,4-19-1-15,-4-35 2 16</inkml:trace>
  <inkml:trace contextRef="#ctx0" brushRef="#br0" timeOffset="171404.5793">21047 15484 32 0,'-25'73'37'16,"-17"-6"0"-16,19 14-1 15,13-6-26-15,8-14-2 16,33-1-1-16,0-24-1 15,30-9-3-15,4-19 0 16,11-12-1-16,-11-23 1 0,-7-13-1 16,-14-18 0-1,-10-5-1-15,-30-6-1 0,-19 3-1 16,-22 9 0 0,-14 1-3-16,7 22-3 0,-10-3-3 31,25 35-3-31,-1-13-6 15,30 15-10-15,38 9-2 0,14-14-5 16,34 20 2 0</inkml:trace>
  <inkml:trace contextRef="#ctx0" brushRef="#br0" timeOffset="171734.4947">21837 15515 36 0,'-23'2'33'15,"-14"-4"0"-15,5-4-11 16,7 12-9-16,-6-16-4 0,31 10-3 15,-28 2-2-15,28-2-2 16,0 0 0-16,30 27-1 16,-16-6 0-16,5 12 2 15,-8 15-1-15,-1 21 3 16,-14 10-2-16,-2 22 0 16,-19 7 0-16,-9 19-1 15,-16-3 0-15,-11 1-1 16,-12-17 0-16,-1-18-2 15,3-21 1-15,6-23 0 16,15-29 0-16,12-26-1 16,30-22 0-16,14-28 0 15,25-16 1-15,18-12-1 16,11-1-2-16,-1-2-1 16,19 19-5-16,-26-4-14 15,0 19-13-15,15 24-2 0,-10 3 1 16</inkml:trace>
  <inkml:trace contextRef="#ctx0" brushRef="#br0" timeOffset="172108.0727">22812 15661 44 0,'-35'-8'37'15,"-28"6"1"1,-4 25-1-16,-13 16-27 15,0-5-4-15,19 16-2 16,11-4-2-16,21 4-1 16,20-13 0-16,18-5 1 15,12-20 0-15,21-10 0 16,4-22 0-16,13-20 0 16,-7-29 1-16,7-19-2 0,-1-22 1 0,3-18-2 15,-6-9 0-15,-11-1-1 16,-11 11 1-16,-14 14-2 0,-6 29 2 15,-11 32-1-15,-2 52 2 16,-23 15-1-16,8 45 1 16,9 30 1-16,-3 23-1 15,9 14-1-15,7 15-4 16,-5-17-4-16,19-10-31 0,-3-9 0 16,-7-24-1-16,8-17 0 31</inkml:trace>
  <inkml:trace contextRef="#ctx0" brushRef="#br0" timeOffset="172690.4232">25009 14797 9 0,'-36'-29'35'0,"-27"8"0"16,-2 34-2 15,-18 39-12-31,-18 17-5 16,21 43-4-16,-8 20-3 0,34 26-5 0,20 12-3 15,28-6-1-15,33-1-3 16,23-27-4-16,34-7 0 16,9-41-3-16,18-15-10 0,-4-33-16 15,-11-42 2 1,0-7-1-16</inkml:trace>
  <inkml:trace contextRef="#ctx0" brushRef="#br0" timeOffset="173116.2179">25558 15006 35 0,'0'0'35'15,"13"65"2"-15,-28 22-5 16,-12 5-23-16,18 33 0 16,-24 3-2-16,16 5 0 15,-12-10-5-15,6-10 1 16,-3-25-2-16,8-19 2 15,-1-30 0-15,12-20-1 16,7-19 1-16,26-40-1 0,3-22 1 16,15-22-2-16,10-20 1 15,18-11-1-15,1-10 0 16,-2 8-1-16,-10 11 1 16,-8 20 0-16,-18 25-1 15,-22 32 1-15,-32 29 0 16,-21 29 0-16,-8 22-1 0,-7 11 1 15,7 11-1-15,2 4 0 16,23 5-1-16,23-11 2 16,31-4-2-1,22-24 0-15,14-7-3 0,-2-24-3 16,23 5-12-16,-11-23-20 16,-12-15 0-16,-4-4-1 15,-17-8 1-15</inkml:trace>
  <inkml:trace contextRef="#ctx0" brushRef="#br0" timeOffset="173384.0394">26652 14743 30 0,'6'-27'34'15,"-6"27"4"-15,40 6-8 16,19 50-14-16,0 3-3 15,20 43-1-15,-16 7-2 16,4 35-2-16,-31 2-2 16,-19 12-1-16,-40-7-4 15,-23-12 0-15,-19-15-4 16,-13-28-2-16,17-11-12 16,-2-35-23-16,11-33 1 0,25-19-1 15,12-34 1-15</inkml:trace>
  <inkml:trace contextRef="#ctx0" brushRef="#br0" timeOffset="173791.0293">27962 14198 5 0,'-58'-44'29'16,"11"15"1"-16,-9-13-16 15,-11-18 3-15,16 3-2 16,-1-18-2-16,25 13-4 16,10-13-1-16,28 18-2 15,9 1-2 1,24 20-1-16,13 11-1 15,8 23 0-15,-6 21 1 16,-3 29-1-16,-26 27 1 0,-22 27 0 16,-31 24 0-16,-31 28 0 0,-41 9 0 15,-16 2-1-15,-13-9 0 32,13-12 0-32,19-23-1 15,38-22 1-15,39-35 0 16,53-28-1-16,48-28-1 0,33-16 0 0,28-5-2 15,-9-14-5-15,9 15-18 16,-30 1-12-16,-45 3-2 0,-28 20 1 16</inkml:trace>
  <inkml:trace contextRef="#ctx0" brushRef="#br0" timeOffset="174287.7345">27983 16617 0 0,'0'0'34'0,"23"-8"1"15,-23 8 1-15,0 0-16 16,-37-6-8 0,-18 3 0-16,-18 18-3 0,-47-2-5 15,-33 10-1-15,-44 4 0 16,-29 12 1-16,-38-1-1 15,-21 12 1-15,-24-6 1 16,10 8-1-16,5-14-1 16,34 1 1-16,26-12-2 0,45-4 0 15,36-10 0-15,44-5-2 16,42-6 1-16,29-2-1 31,38 0 0-31,0 0 0 0,0 0 0 16,19-12 0-16,6 12-2 15,-2-9-5-15,23 7-32 0,-10 19 0 16,-9 2-2-16,3 18 0 16</inkml:trace>
  <inkml:trace contextRef="#ctx0" brushRef="#br0" timeOffset="179212.1065">23485 14158 24 0,'0'0'32'16,"-21"-48"2"-16,4 23-17 15,17 25-5-15,-12-20-4 0,12 20-3 16,0 0-1-16,0 0 0 0,4 23-1 15,0 14-1-15,-4 17 1 16,6 24 0-16,1 18-2 16,1 23 1-16,0 20 0 15,7 24 1-15,0 17-1 16,4 5 0-16,4 1-1 16,-2 0 2-1,0-7 0-15,-3-3-2 16,-5-13 0-16,-5-15 0 0,-8-25-1 15,0-17 1 1,-6-20 0-16,-2-21-1 16,-1-15 1-16,1-19-2 15,8-12-4-15,0-19-9 0,-13-36-22 0,20 9-1 16,-9-27 1-16,16 2-1 16</inkml:trace>
  <inkml:trace contextRef="#ctx0" brushRef="#br0" timeOffset="180583.9702">23282 13902 24 0,'29'-4'24'16,"-29"4"-2"-16,23-15-2 16,-23 15-6-16,0 0-1 0,0 0-3 15,0 0-2-15,0 0-2 16,-31-4-2-16,-5 6 0 15,-25-2-2-15,-27 2-1 16,-29 4-1 0,-34 3 1-16,-38 7-1 15,-43 3 0-15,-41 8-1 0,-39 2 1 16,-38 3 0-16,-23-3 0 16,-24-4 0-16,-18-2 0 0,-8-4 0 15,2-9 1-15,-3-1-1 31,7-5 0-31,6 0 1 16,5 2-1-16,3 5 0 16,13 1 0-16,15 5 0 15,25-3 1-15,25 1-1 0,30 0 0 16,39-3 1-16,44-6 0 16,47-1 0-16,37-8-1 0,38 3-1 15,21-2 1-15,31 4-1 16,21 5 0-16,17-7 0 15,8 35 0 1,1-1 0-16,3 14 0 0,3 14 1 16,0 24 1-16,-1 24 0 15,-3 28 0-15,-11 29 0 16,0 27 1-16,-8 15-1 16,-7 16 0-16,-6 11 0 15,-8 2 0-15,-5-8 0 0,0-11 0 16,3-27-1-1,6-17 1-15,0-20 0 16,12-20 0 0,7-22 0-16,12-17 0 0,9-17 1 15,14-12-2 1,15-19 0-16,15-8 0 0,25-15 1 16,18-15-1-16,26-12 1 15,25-10-1-15,28-15 0 16,32-9 1-16,28-6-2 0,26-6 2 15,24-4-2-15,28 2 1 16,16-4 0-16,15-3 0 16,19 1-1-16,-4-7 1 15,1 3 0-15,1-1 0 0,-2 3 0 16,-9 2 0 0,-12 8 0-16,-11 6 0 0,-18 8 1 15,-13 9-1-15,-19 2 0 16,-19 9 0-16,-30 3 0 15,-28 5 1-15,-24-2-1 16,-23 2 0-16,-20-3 0 16,-32 3 1-16,-26-2-1 15,-16 1 1 1,-21-1 0-16,-12 0-1 16,-5-1 1-16,-10 3-1 0,-17 6 1 15,38-15-1-15,-17 11 0 0,6 0-1 16,4 0 1-1,5 4 0-15,8 2 0 16,0 2 0-16,0 5 0 0,10-1 0 16,1 2 0-16,4 1 0 15,4-1 0-15,2-1 0 32,-3-1 0-32,1-2 0 0,-2-4 0 15,-11 0 1-15,-12-2-1 16,-9 0 1-16,-10-4 0 15,-19 4-1-15,0 0 1 0,0 0 0 16,-16-25-1 0,16 25-4-16,-17-23-15 0,17 23-18 15,-30-44-2-15,20 23 1 16,-17-8-2-16</inkml:trace>
  <inkml:trace contextRef="#ctx0" brushRef="#br0" timeOffset="181016.5732">18622 17417 9 0,'-27'33'30'0,"-17"-6"1"16,29 31 0 0,15 9-23-16,4 4-2 0,28 13-1 15,6-7 1-15,14 6-1 0,-8-18 0 16,-2 4 1-16,-23-8-1 16,-19-1 0-16,-36-10-1 15,-16 0-1-15,-24-6-3 16,-14-8-4-16,10 1-20 0,5-14-11 15,6-29-2-15,40-5 0 16</inkml:trace>
  <inkml:trace contextRef="#ctx0" brushRef="#br0" timeOffset="182207.9593">19435 17446 42 0,'5'-36'38'15,"-12"5"1"-15,9 6-17 16,5 48-9-16,-16 12-2 0,16 40-3 16,-12 7-4-1,12 24-2-15,-7 11 0 16,8 17 0-16,3-3-1 15,3-8-2-15,5-18 0 16,0-24-1-16,10-14 0 16,-8-34-3-16,4-16-1 0,-14-38-2 15,4-8-2-15,-34-40-4 16,-2 6-2-16,-32-24 0 16,1 12 4-16,-19-5 1 15,6 16 5-15,6 7 3 0,15 9 5 16,29 21 4-16,22 0 6 15,30 21-1-15,22-7 0 32,29 13-3-32,0-10 1 0,21 10-3 15,-15-6 0-15,5 6-1 16,-30-7 0-16,2 11 1 16,-31-10-1-16,-13 8-1 0,-27-2 0 15,0 0 0-15,-21-14-2 16,-8 12 0-16,-7-7 0 0,5 7-2 15,-7 2 0-15,5 11 0 16,1 9-1-16,5 10 1 16,8 9-1-1,2 7 1-15,3 4 0 16,10 0 0-16,-1-2 0 16,14-10 0-16,3-13 0 15,11-12 1-15,7-18-1 16,5-11 1-16,9-16-1 15,-2-5 1-15,-4-7 0 0,-4 2-1 16,-11 3 1-16,-9 11-1 16,-14 28 0-16,0 0 0 15,-33-2 0 1,14 27-1-16,0 11 1 16,6 1-1-16,18 1 1 0,5-11 0 15,22-10 0 1,14-13 0-16,12-14 0 0,9-13 0 15,7-7 1-15,-3-1-1 16,-10 0 0-16,-7 6 0 16,-10 8 0-1,-8 11 0-15,-17 12 0 16,-19-6 0-16,15 36 0 0,-24-9 0 0,-1 2 0 16,-9 0 0-1,-6 2 0-15,-3-6-1 16,5 3 0-16,2-8 1 0,13-1-1 15,8-19 0-15,25 4 1 16,15-18 0-16,15-15 1 16,18-13 0-16,13-14 0 0,8-9 1 15,-4-19-1-15,-2 1 1 16,-10-11 0-16,-9 0-1 16,-21 2 0-16,-16 9 1 15,-18 10-2-15,-9 18 1 0,-14 26 0 16,9 29-1-1,-29 27 0 1,10 32 0-16,4 26 0 16,1 18-1-16,3 18-1 15,-10 0-4-15,17 10-22 0,-2-20-11 16,-17-26 0-16,2-22-1 16</inkml:trace>
  <inkml:trace contextRef="#ctx0" brushRef="#br0" timeOffset="182461.4301">20618 17613 7 0,'88'-46'34'0,"6"4"2"0,19 9-8 16,-2 33-5-16,-35 0-4 16,8 37-6-16,-45 5-2 15,1 27-5 1,-36-4-2-16,1 5-3 0,-10-1-2 15,5-12-3-15,13-7-1 16,-5-29-2-16,22-7 0 16,-30-14-4-16,52-31-7 15,-37-11-12-15,-3-18-6 16,5-1 2-16</inkml:trace>
  <inkml:trace contextRef="#ctx0" brushRef="#br0" timeOffset="183076.4403">21689 17679 48 0,'-28'36'34'15,"-3"-1"-6"-15,-17-16-6 0,18 21-6 16,-16-17-7-16,23 10-1 16,-10-8-2-1,18 9-3-15,0-5-1 0,13-2-1 16,4 0-1 0,7-2 1-16,1-6 0 15,9-4-1-15,2-7 1 0,8-6 0 16,7-8 0-16,8-5-1 0,6-3 1 0,3-3-1 15,-3-2 1 1,0 0-1-16,-12 3 1 16,-4 3-1-16,-11 7-1 0,-23 6 0 15,0 0-1-15,6 23 0 16,-6-2 0-16,0-21-1 16,15 42 0-1,-15-42 0-15,44 29 2 16,-13-27 0-1,11-15 1-15,2-8 2 16,-2-14 1-16,2-7-1 16,-4-14 1-16,-7-5-1 15,-14-12 0-15,-4 2 1 0,-15-6-2 16,-11 6 0-16,-12 6-1 16,-6 11 0-16,-7 19-1 15,3 20 2 1,4 28-2-16,8 26 1 0,4 32 0 0,10 23-1 15,7 19 1-15,9 16 0 32,6 9 0-32,1-2-1 15,7-7-3-15,-6-29-6 16,25-6-17-16,-6-29-11 0,-7-30 0 0,5-18 0 16</inkml:trace>
  <inkml:trace contextRef="#ctx0" brushRef="#br0" timeOffset="184481.0851">23041 17947 44 0,'-23'12'34'0,"-7"-6"1"16,30-6-13-16,15 28-12 16,6-20-2-16,33 4-2 0,5-18 0 15,21 4 1-15,-7-23-2 16,11 2-1-16,-23-19 0 15,-3 1-1-15,-28-7-1 16,-18 8-1-16,-26 9 0 16,-28 12-1-16,-17 19-1 15,-21 19 1-15,1 18-1 16,-1 20 1-16,19 11-2 16,19 5 2-16,28 1-1 15,24-10 1-15,24-16 0 16,22-16 0-16,11-24 0 0,7-19 0 15,-3-22 1 1,0-17-1-16,-10-19 1 16,-4-14-1-16,-11-11 0 0,-2-2 2 15,-11 4-2-15,-8 13 1 16,-10 18-1-16,-9 26 1 16,-6 35 0-16,-21 41-1 15,5 36 0-15,-7 34 0 16,-11 21 0-16,3 14 0 15,-11 8 0-15,-2-6-2 0,0-18 1 16,0-24 1 0,0-29-1-16,2-29 0 0,8-33-1 15,9-34 1 1,21-33 0-16,14-31 0 0,24-24-1 16,18-24 0-16,24-15 0 15,12-13 0-15,21 7 0 16,4-1 1-16,6 22-1 0,-5 22 3 15,-18 28 0-15,-20 35 2 16,-22 33-1 0,-20 36 1-16,-24 25 0 15,-14 30-2-15,-17 13 2 16,-8 16-2-16,-1 3 0 0,7-5-2 0,0-18 1 16,4-9 0-16,5-26-1 15,3-19 1-15,11-33 0 16,0 0 0-16,-4-19-1 31,14-8 1-31,5 2-1 16,4 2 1-16,10 9-1 0,1 7 0 15,5 14 0-15,-8 5 1 16,1 3 0-16,-3 2 0 16,-2-3 0-16,2-6 0 15,-6-5 1-15,2-10-2 0,4-1-2 16,-25 8 0-16,40-27-3 15,-25 4-1-15,8 12-1 16,-17-12 0-16,15 15 0 16,-19-11 0-16,-2 19 3 15,21-33 0-15,-6 12 3 0,-1-4 1 16,9-6 1-16,-2 6 3 16,2-7 0-16,2 14 2 15,-25 18 0 1,26-11 1-1,-26 11-1-15,-5 40 0 16,-9-5-1-16,3 9 0 0,-3 0-2 16,7 2 0-16,3-9-1 15,10-7 1-15,-6-30-1 16,32 27 0-16,-11-27 1 0,0 0-1 16,-21 0 0-16,31 0-1 15,-31 0 0-15,15 19 0 16,-15-19 0-16,-2 37-1 15,-2-16 1-15,8 0 0 16,-4-21 0-16,25 23 0 16,11-21 0-16,10-4 0 15,4 0 0-15,9-5 0 16,-9 3 0-16,0 0 0 16,-12 2 1-16,-9 6 0 0,-29-4-1 15,0 0 1-15,0 0-1 0,13 21 0 16,-13-21 1-1,0 0-1-15,0 0 0 0,0 0 0 16,23 13-1-16,-23-13 1 16,21 6 0-16,-21-6 0 15,0 0-1-15,6 19-4 16,-6-19-24-16,-4 27-7 16,4-27-2-16,0 0 2 15</inkml:trace>
  <inkml:trace contextRef="#ctx0" brushRef="#br0" timeOffset="184699.836">25778 18385 30 0,'-25'-10'22'0,"25"10"-22"16,-25-13 0-16,2-10-28 15</inkml:trace>
  <inkml:trace contextRef="#ctx0" brushRef="#br0" timeOffset="204135.4313">22967 16087 35 0,'17'-19'25'16,"10"11"-3"-16,-4 12-1 16,-23-4-8-16,55 36-2 0,-40 1-3 31,16 26-2-31,-14-1-1 0,10 22-1 16,-14-1-1-1,-3 9-1-15,-6-6-1 16,-2-3 0-16,-2-12-1 0,5-8 1 15,-1-7-1-15,8-12 0 16,5-9 0-16,12-7 0 0,7-8 0 16,12-5 1-16,13-9-1 15,12-8 0-15,15-8 1 16,19-5-1-16,17-8 0 16,16-2 0-16,13-2 1 15,7-4-1-15,3 2 0 16,5-1 0-16,4-1 1 0,0 0-1 15,8-3 0-15,0 1 0 16,5-3 1-16,-1 5-1 16,3-2 0-16,-5 6 0 15,-4 2 0-15,-10 4 0 0,-13 4 0 16,-6 7 0 0,-11-1-1-16,-4 5 1 15,-12 0 0 1,-5 3 0-16,-4-1 0 15,-10 4 0-15,-17-2 0 16,-13 2 0-16,-16 0 1 16,-15 0 0-16,-13-2 0 15,-10 0 0-15,-19 2 0 0,0 0 0 16,-23-33 1-16,8 8-1 16,-1-9 0-16,-3-10 0 15,0-10-1-15,2-11 1 16,0-8-1-16,9-8 1 15,-5-3-1-15,11 1 1 0,-2 6 0 32,8 6-1-32,-4 10 0 0,2 11 0 15,-2 11 1-15,0 16-1 16,0 4 1-16,0 19-1 0,0 0-1 0,0 0-1 16,-14 19-11-16,-1 10-22 15,-6 0-1-15,4 21-2 16,-14-2 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50:52.4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4673 10191 0 0,'-25'-13'14'16,"25"13"-2"-16,0 0-4 16,-21-12-3-16,21 12 0 15,-30-4 0-15,11 4 0 16,-2 2 0-16,21-2 0 0,-37 4 2 15,37-4 0-15,-32 4 1 16,32-4-1-16,-21 2-1 16,21-2-1-16,0 0-1 15,0 0 0-15,0 0-1 16,0 0-1-16,23 11 0 16,5-7 0-16,9-6 0 15,14 4 2 1,7-6-2-16,18 6 0 15,1-7 0-15,14 8 0 0,7-3-1 16,5 4 1-16,-7 2-1 16,1 4 0-16,-9-1 0 15,-2 1 1-15,-15-4-1 16,-6 1 1-16,-15-5 0 16,-8 2 0-16,-17-6 0 0,-2 2 1 15,-23 0-1-15,21-6 0 16,-21 6 0-16,0 0 0 15,0 0-1-15,0 0 1 16,-27-27-2-16,27 27 1 16,-21-11-3-16,21 11-7 15,-23-27-27-15,23 27-2 0,-21-8 1 16,21 8-1-16</inkml:trace>
  <inkml:trace contextRef="#ctx0" brushRef="#br0" timeOffset="62470.8848">11892 8310 6 0,'0'0'25'0,"-28"0"-5"16,28 0-4-16,-29 2-2 15,12-6-2-15,17 4-2 16,-33-4-1-16,33 4-1 15,-30-8-2-15,30 8 0 32,-31-7-2-32,31 7 0 15,-31-4-2-15,31 4 1 0,-34-2-1 16,13 4 0 0,0-4 0-16,2 6 0 0,-8-4 0 15,0 7 0-15,-3-7 0 16,1 8 0-16,-5-6 1 15,3 4-1-15,-9 1 0 16,5 3 0-16,-3-2 0 0,2 7-1 16,1-3 0-1,3 11 0-15,-1-2 0 16,7 11-1-16,1-1 0 0,6 6 1 16,1 7-1-16,3 2 1 15,7 6-1-15,-1 1 1 16,5 1-1-16,8 0 1 0,-2-2-1 31,11-4 0-31,1-2 0 16,7-2 1-16,2-8-1 0,7-3 1 15,1-6-1-15,7-4 1 16,4-8 0-16,6-5 0 16,7-8 1-16,3-4-1 15,5-8 0-15,4-3 0 0,-2-6 0 16,0-2 0-1,-6-4 0-15,0 0-1 0,-9-4 1 16,-4 0-1-16,-8-4 1 16,2-1 0-16,-11-1 0 15,-4-1 0-15,-6-3 0 16,-4-1 0-16,-9-6 0 16,-8 2 0-16,-11 0 0 0,-8 0 0 0,-12-1 0 31,-3 3-1-31,-8 4 1 0,0-1-1 0,0 16-4 15,-8-9-12-15,1 22-24 16,14 16 1-16,-14 5-3 31,9 16 1-31</inkml:trace>
  <inkml:trace contextRef="#ctx0" brushRef="#br0" timeOffset="69458.8122">4476 11422 16 0,'-21'-4'19'0,"21"4"-1"16,0 0-3-16,0 0-4 15,0 0-2-15,0 0-3 16,29-12-3-1,13 9-2-15,17 3-1 0,14-2-1 0,24-2 1 0,26 2 0 32,20 0 0-17,12-2 0-15,4 0 0 0,-4 2 1 16,-8-1-1-16,-11 1 1 16,-21 2 0-16,-31 0 1 15,-12 2 0-15,-33-4 1 16,-11 4 0-16,-28-2 0 15,0 0 0-15,0 0 0 16,0 0-2-16,-21 7-7 0,21-7-23 16,-46 10-3-16,33 13 0 15</inkml:trace>
  <inkml:trace contextRef="#ctx0" brushRef="#br0" timeOffset="82116.5083">17893 13501 3 0,'-7'-21'25'0,"7"21"-2"16,7 21-18-1,-9 4-3-15,-3 15 0 0,5 8 1 16,0 8 0-16,-6 9 0 16,6-1-1-16,-2 1 0 15,4-6 1-15,-4-9-1 16,4-15 1-1,2-3 2-15,7-14-1 0,10-7-1 16,12-9 1-16,11-13-1 16,21 1-1-16,13-13 1 15,16 4-1-15,19-10-1 16,13 4 0-16,15-2 0 16,5 8-1-16,7-4 1 15,0 11 0 1,9-1 0-16,5 7 0 0,9 2 0 15,5 4 0-15,1-3-1 16,7 3 1 0,1 3 0-16,10-3-1 0,-8-3 1 15,1 1 0-15,-2-2 0 16,-2 2-1-16,-13 0 1 0,-9 0 0 16,-1 2-1-16,-5 4 0 15,-10 0 1-15,-8 3-1 16,-7-1 0-16,-6-2 1 15,-2 2-1-15,-2-2 0 0,-11 1 1 16,-2-3-1 0,-6-2 1-16,0 2-1 0,-2-4 1 15,4 0-1-15,-11 0 1 16,1-1-1-16,3 1 1 16,-3 2-1-16,-9-4 1 15,-2 4 0-15,-19 0 0 16,-6 2 1-16,-19-4 1 15,-8 6 0 1,-11-10 1-16,-6 8 1 0,-19-2-1 16,21-8 0-16,-21 8-1 15,0 0 1-15,21-34-1 16,-21 34 0-16,23-41-1 16,-15 9 0-16,-1-7-2 15,1-3 2-15,-2-8-3 16,-6 2 2-16,0-4-1 15,-6 4 1-15,2 0-2 16,-3 6 1-16,-5 6 1 16,-3 3-3-16,9 14-6 15,-13-2-25-15,-2 1-5 0,21 20-2 16,-15-21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31:54.4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13302 7515 9 0,'-35'2'10'16,"35"-2"-1"0,-32 2-2-16,32-2-2 0,-27 9-1 15,27-9-1-15,-23 14 0 16,23-14-2-16,-27 32 1 15,8-12 0-15,0 5 0 16,-2 7 0 0,6 5 0-16,-4 3-1 15,7 8 1-15,-1 0 0 16,11 8-1-16,0-3 0 16,6 7 1-16,7-2 1 0,3 7 0 15,1-2 0-15,2 2 0 16,0-3 1-16,-3 1-1 15,1-1 0-15,0 5 0 0,-3 2 0 16,-3 8-1-16,-3 7 0 16,2 8 0-16,-10 1 0 15,2 6 1-15,-8-6-2 16,-1 4 1-16,-7-16 0 16,-1-4 0-16,-6-12 0 15,2-7 1-15,-6-12-1 16,4-6 1-16,0-9-1 15,2-4 0-15,4-8 0 16,17-19-3-16,-19 15-11 0,19-15-20 16,-15-44-1-16,28 13-1 15</inkml:trace>
  <inkml:trace contextRef="#ctx0" brushRef="#br0" timeOffset="803.5108">12791 7544 14 0,'4'-23'15'16,"-10"0"-2"-16,6 23-3 15,-15-27-1-15,15 27-4 16,-25-4-1-16,6 10-1 15,19-6-1-15,-40 36-1 16,15-9-1-16,-2 11 0 16,-3 10 0-16,-1 6 0 15,-7 8 0-15,5 3 0 16,-3 6 0-16,5 2 1 16,1 6 0-16,9 1 0 15,7 1 0-15,7-4 0 0,7 1 0 16,9-3 2-1,6 0-2 1,5-4 0-16,8 0 0 0,1 0 1 16,7-2-1-16,-3 0 1 0,3-3 0 15,-1 1-1 1,3 2 1-16,-11-4 0 0,1 1 0 16,-12-3 1-16,-1 6 0 15,-13-6 1-15,-4 1 0 31,-13-7 0-31,1 3 1 16,-13-14 0-16,1 0 0 16,-7-17 0-16,8 3-1 0,-3-24 0 15,8 6-1-15,3-14-2 16,17 0-6-16,-27-29-28 0,27 29-3 16,-24-27 1-16,24 27-2 0</inkml:trace>
  <inkml:trace contextRef="#ctx0" brushRef="#br0" timeOffset="7806.0659">12782 8440 1 0,'-31'16'3'0,"10"-3"0"15,21-13-1-15,-19 6-1 16,19-6-1-16,34-17 0 15,-5 1-1 1,7 3 1-16,1-1 0 16,3 1 0-16,-4 1-1 15,0 3 0-15,-9 11 1 0,-27-2 0 16,17 19 0-16,-24 0 1 16,-7 2 0-16,-5 4 1 15,-9 2 1-15,1 2 0 16,-8-6 0-16,9 2 0 15,-1-8-2-15,10-3 0 16,17-14 0-16,-18 17 0 16,18-17-1-16,0 0 0 15,29-2-1-15,-4-2 1 16,-2 2 0-16,0 2 1 16,-2 2-1-16,-21-2 1 15,25 23-1-15,-29 0 1 0,-8 4 0 16,-16 8 1-1,-1 3 0-15,-3 0 0 16,1-1 0-16,2-3 0 16,4-5-1-1,8-4 0-15,4-6 0 0,13-19 0 0,0 25 0 16,0-25 0-16,30 10 0 16,-9-8 0-16,-3 0 0 15,1-2-1 1,2 2 1-16,-21-2 0 15,30-2 1-15,-30 2 0 0,0 0 0 0,-15 34 0 32,-6-11 0-32,-8 0 1 15,-1 4-1-15,1-2-1 16,4 6-1-16,0-8 0 16,8-2 0-16,17-21 0 15,12 19 1-15,20-17-2 0,6-2 2 16,10 2-1-16,2 0 1 15,-4-4-1-15,0 2 1 0,-12 2-1 16,-11 2 1-16,-23-4 0 16,0 0 0-16,-29 25 0 15,-1-16 0-15,1-3-1 16,-7 0-6-16,-2-16-18 16,22 30-2-16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35:15.8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12988 7999 0 0,'-38'-60'17'0,"3"12"-2"16,-24-17-2-16,-8 5-3 15,-19-7-1-15,-17-2-2 0,-14 0-1 16,-20-2-1-16,-16 11 0 15,-10-5-2-15,-17 11-1 16,-7-5-1-16,-16 11-1 16,-9-2 1-16,-4 6-1 15,-4 2 0-15,-2 5 0 16,-4 3-1-16,-5 3 1 16,-4 8 0-16,5 4 0 15,3 11-1-15,1 4 1 16,6 4 0-16,6 6 0 15,9 7 0-15,12 8 0 16,17-1 1-16,16 10 0 16,14-1 0-16,20 8 0 15,6 5-1-15,20 6 1 16,6 6-1-16,8 3 1 0,6 14-1 16,4 2 0-16,3 10-1 15,0 7 2-15,10 8-2 16,-2 2 1-16,4 11 1 15,2 6-1-15,3 2 0 16,6 8 0-16,1 9 1 0,7 2-1 16,11 10 0-16,10 6 0 15,17-1-1-15,18-1 0 16,26-2 1-16,19-2 0 0,23-8 0 16,20-2 1-16,22-9 0 15,21-1 1-15,18-9 1 31,24-5-1-31,14-11 1 16,30-5 0-16,12-19 0 16,33-4 0-16,18-20-1 15,20-7 0-15,20-17 0 0,7-8 0 16,5-15-1-16,4-6 0 16,-2-10 0-16,-8-11 0 15,-20-14 0-15,-7-11-1 16,-20-15 1-1,-16-9-1-15,-28-14 1 0,-12-6-1 16,-29-8 1-16,-26-2 0 16,-27-4 0-16,-27 0 0 15,-30-7 0-15,-22 5 0 16,-30-9 0-16,-19-4 0 0,-27-8 0 16,-19-6-1-16,-25-5 1 15,-14-2-2-15,-28 3 2 0,-21-9 0 16,-21 2-2-16,-17 6 1 15,-22 0-1-15,-24 5 2 32,-21 3-1-32,-18 5 0 15,-28 9 1-15,-29 9-1 16,-28 18 1-16,-26 16 0 0,-33 18-1 16,-15 18-4-16,-1 16-27 15,-4 40-4-15,-19-8 0 16,38 37-1-16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35:51.56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0">
        <inkml:traceFormat>
          <inkml:channel name="X" type="integer" max="1023" units="cm"/>
          <inkml:channel name="Y" type="integer" max="1023" units="cm"/>
          <inkml:channel name="T" type="integer" max="2.14748E9" units="dev"/>
        </inkml:traceFormat>
        <inkml:channelProperties>
          <inkml:channelProperty channel="X" name="resolution" value="38.88255" units="1/cm"/>
          <inkml:channelProperty channel="Y" name="resolution" value="61.96245" units="1/cm"/>
          <inkml:channelProperty channel="T" name="resolution" value="1" units="1/dev"/>
        </inkml:channelProperties>
      </inkml:inkSource>
      <inkml:timestamp xml:id="ts1" timeString="2015-06-11T02:38:41.992"/>
    </inkml:context>
  </inkml:definitions>
  <inkml:trace contextRef="#ctx0" brushRef="#br0">5759 9431 36 0,'-28'-2'34'0,"28"2"1"15,-21-2-14-15,0-19-4 16,21 21-5-16,-14-44-4 16,20 13-1-16,9-17-4 0,14-8-1 15,7-9 0-15,16-2-2 32,9 4 1-32,2 9-2 0,2 12 1 15,2 24 0 1,-9 30 0-16,-7 32 0 0,-11 25-1 0,-15 21 2 15,-6 14-1-15,-15 11 0 16,-6-5 1 0,-7-5-1-16,-3-24 0 0,1-14 1 15,1-21 1-15,1-15 0 16,9-31 0-16,0 0 1 31,-21-35 0-31,26-11 0 0,-3-25-1 16,10-15 0-16,-1-16-1 15,10-7-1-15,2 3-1 16,10 8 1-16,5 19-1 16,6 20 0-16,-2 34 1 15,2 38-1-15,-2 28 1 0,-9 26 0 0,3 19-1 16,-7 12 1-16,-14 6 1 16,-2-2-1-16,-13-12 0 15,-4-15 0-15,-5-18 2 16,7-13-1-16,-11-26 1 15,13-18-1-15,-6-21 1 32,10-24 0-32,5-22-1 0,5-21 1 15,3-12-2-15,4-9 0 16,8 7 0-16,-1 8 0 16,-1 23-1-16,-2 23 0 15,-2 38 1-15,-4 31-1 16,-4 29 0-16,-5 19 0 0,5 14 0 15,0 9 1-15,-1 2-1 16,11-7 1-16,1-11-1 16,7-14 1-16,7-14 0 15,4-21-1-15,10-16 1 16,1-28 1-16,8-25-1 16,4-20 1-1,-2-20-1-15,-4-14 1 0,-5-4 0 16,-10 4 0-16,-12 6-1 15,-13 19 0-15,-17 23 1 16,-19 25-2-16,-10 32 1 16,-2 22 0-16,-2 17-1 15,3 13 1-15,8 10-1 16,3 2 1-16,13-2-1 16,8-5 1-16,11-7-1 0,6-13 1 15,4-13-1-15,3-16 1 16,5-17 0-16,-1-15 0 15,-1-14 1-15,-1-17-1 16,-3-6 0-16,0-6 0 16,-8 3 1-16,2 7-2 15,-4 11 1-15,2 14 0 16,-2 19 0-16,2 16 0 0,-6 15 0 16,6 13 0-16,-9 4 0 15,3 6 1-15,-7-4-1 16,-6-5 1-16,3-7-1 15,-3-7 0-15,-2-27 1 16,0 0 0-16,29-21-1 16,0-23 1-16,13-10 0 15,4-4-1-15,5 1 0 0,-3 5 0 16,0 12 0-16,-12 24 0 16,-9 26 0-16,-12 28 0 15,-15 18-1 1,-7 17 0-16,1 4 1 0,2 1-2 15,6-5 1-15,0-17-2 16,13-8 0-16,-9-27-4 16,28 2-15-16,-16-36-16 15,-3-16 0-15,-2-6-1 0,-20-22 1 16</inkml:trace>
  <inkml:trace contextRef="#ctx0" brushRef="#br0" timeOffset="187.5064">7505 8484 60 0,'-42'-11'38'16,"10"-20"-3"-16,32 31-6 15,9-32-60-15,5 5-3 0,24 25-2 16,-38 2 0-16</inkml:trace>
  <inkml:trace contextRef="#ctx0" brushRef="#br0" timeOffset="3288.4583">6813 10393 4 0,'-67'-23'34'16,"25"19"0"-16,-4-21 0 16,25 2-17-16,21 23-6 0,-2-23-3 15,33 23-3-15,13 4-2 16,15 17-2-16,6 6 0 16,2 17 2-16,-4 6 0 0,-5 21 0 31,-26-2 0-31,-7 15 0 15,-29-11 0-15,-2 2-1 16,-13-17-1-16,-2-8 0 16,2-14 0-16,4-15 0 15,15-21 0-15,0 0 0 16,25-61 1-16,9 3 0 0,6-22-1 16,10-9 1-1,-4-9-1-15,0 8 1 16,-4 6 0-16,-10 15-1 15,-11 17 0-15,-9 23 0 0,-12 29 0 16,-12 25 0-16,1 15 0 16,-1 16-1-16,5 7 0 15,7 6-1-15,19 6-2 0,6-13 0 16,42 5-13-16,9-23-23 16,18-21 1-16,26-11-3 15,10-28 3-15</inkml:trace>
  <inkml:trace contextRef="#ctx0" brushRef="#br0" timeOffset="4022.1282">11386 8769 11 0,'24'-37'33'0,"13"18"2"15,-24-8 0-15,2-2-19 16,8 23-3-16,-21-20 0 16,-2 26-6-16,0 0 0 15,0 0-3-15,-25 11-1 16,-24 18 0-16,-30 5-1 15,-16 9-1-15,-30 14 0 0,-10 5 0 16,-7-1-1-16,10-7-1 16,21-4 0-16,23-6 1 15,31-6-1-15,42-9 0 16,39-12 0-16,26-7 0 16,27 0 0-16,5 5 0 15,6-2 1-15,-6 1 0 16,-13 5 0-16,-21 6 1 15,-27 6-1-15,-27 9 1 0,-32 0 0 32,-20 1 0-32,-16 3 0 0,-8-2 0 0,-4 0-1 15,7-7 0-15,12-6 0 16,14-4 0-16,20-4-1 16,33-21 1-16,0 23-1 15,33-19 1 1,22-8-2-16,25-4 2 15,18-3-1-15,15-3 0 16,19 1 0-16,11-1 1 16,-1 3-1-16,-3 5 1 15,-9 2 0-15,-19 4 0 16,-17 2 0-16,-21 2 2 16,-22-2 0-16,-14 0 1 15,-37-2 0-15,21-23 0 16,-27 0 1-16,-2-2-1 0,-13-10 0 15,4-1-1-15,-6-3-1 16,4 5 0-16,0 5-1 16,0 2-2-16,19 27-3 15,-23-23-12-15,23 23-22 16,-12 35-1-16,3-3 0 16,3 18 0-16</inkml:trace>
  <inkml:trace contextRef="#ctx0" brushRef="#br0" timeOffset="4261.9729">11127 10297 27 0,'14'-19'37'15,"-14"-10"0"-15,0 29-1 0,9 23-20 16,-24-4-6-1,15 29-1-15,-15 0-5 16,5 17-2-16,-3 4-4 31,3-3-6-31,14 1-24 0,2 0-5 0,-12-21 0 0,19 0 0 16</inkml:trace>
  <inkml:trace contextRef="#ctx0" brushRef="#br0" timeOffset="4443.3875">11106 10070 37 0,'-11'-32'34'0,"11"32"2"0,0-33-3 15,-4 14-29-15,4 19-23 16,0-31-11-16,21 35-3 15,-21-4-2 1</inkml:trace>
  <inkml:trace contextRef="#ctx0" brushRef="#br0" timeOffset="5142.8755">13491 8444 24 0,'-21'-36'33'15,"4"16"-4"-15,-6 13-5 16,-19-1-2-16,11 33-6 16,-32 0-4-16,19 40-5 0,-15 1-1 0,13 33-3 15,-2 9-1 1,16 9-1-16,11 0-1 0,24-2 1 15,20-13-2-15,19-12 1 16,18-15-2-16,16-27-2 16,22-6-18-16,5-19-15 15,-11-28 0-15,3-5-1 16,-20-26 1-16</inkml:trace>
  <inkml:trace contextRef="#ctx0" brushRef="#br0" timeOffset="5533.4708">13967 8713 32 0,'42'11'34'16,"-11"-5"1"-16,24 8-17 16,3 34-6-16,-20-4 1 15,8 29-2-15,-25-6-4 16,-6 19-2-16,-24-13 0 15,-3 0-2-15,-9-17-1 16,-2-6 0-16,2-21-1 16,4-10 0-16,17-19 0 0,-6-25 0 15,25-17 0-15,10-22 0 16,7-18 0 0,3-12-1-16,5-12 2 15,0 4-2-15,-6 4 2 16,-4 10-2-16,-13 21 1 15,-7 25 0-15,-12 19 0 16,-2 23-1-16,-14 32 1 0,-1 14-1 16,5 12 0-1,-1 15 0-15,5 17-2 0,-2-5-4 16,18 18-20-16,-2-11-13 16,-1-15 0-16,3-8-1 15</inkml:trace>
  <inkml:trace contextRef="#ctx0" brushRef="#br0" timeOffset="5730.1365">14843 9170 32 0,'19'42'37'0,"-23"0"2"16,10 10-3-16,-15 19-21 0,-3-27-9 15,18 8 0-15,-6-10-5 0,4-13-9 16,19 0-21-16,-2-6-7 0,-21-23-1 16,32 10-1-16</inkml:trace>
  <inkml:trace contextRef="#ctx0" brushRef="#br0" timeOffset="5917.8826">14893 8761 41 0,'-25'-25'36'15,"25"25"2"-15,-27-6-3 16,27 6-30-16,0-23-14 0,0 23-24 16,0 0-2-16,25-25-1 0,2 31 0 15</inkml:trace>
  <inkml:trace contextRef="#ctx0" brushRef="#br0" timeOffset="6203.099">15442 9039 39 0,'0'0'39'0,"-23"-15"1"16,23 15-2-16,-10-31-24 0,29 33-7 16,10-17-1-1,26 9-4-15,10-7 0 0,12 3-2 16,17-2 1-16,1 3 0 0,1-1 0 16,-10 6 0-16,-19 1-1 15,-21-1-2-15,-8 19-6 16,-38-15-29-16,0 0-2 15,0 0-1-15,0 0 0 0</inkml:trace>
  <inkml:trace contextRef="#ctx0" brushRef="#br0" timeOffset="6568.7301">16631 8646 35 0,'4'-21'37'16,"-8"-10"0"-16,19 10 0 15,14 5-27-15,-2-14-2 16,19 20-2-16,2-7-3 16,11 15-1-16,-4 6 0 15,1 17-1-15,-14 13 1 16,-13 20 0-16,-26 11-1 15,-14 16 1-15,-22 5-1 16,-9 1 1-16,-11-1-2 16,1-9 0-16,4-10 0 15,10-13 0-15,19-14-1 0,17-17 1 16,27-13 0-16,15-12-1 16,19-8 2-16,6-15-2 15,14 2-5-15,-12-11-32 16,5-18 0-16,1 6-2 15,-21-2 1-15</inkml:trace>
  <inkml:trace contextRef="#ctx0" brushRef="#br0" timeOffset="6767.7479">17616 8993 48 0,'2'37'40'0,"-10"-1"-1"16,6 12 0-16,4 6-30 0,-13-8-2 15,13 10-3-15,-4-6-3 0,6-2-1 16,9-2-3-16,-9-16-3 16,19 7-10-16,-12-18-23 15,-11-19 1-15,21-10-2 0,-21-26 2 16</inkml:trace>
  <inkml:trace contextRef="#ctx0" brushRef="#br0" timeOffset="6925.4388">17639 8663 44 0,'-17'-23'37'0,"17"23"1"15,-16-19-3-15,16 19-30 32,0 0-15-32,-19-31-23 15,40 31-4-15,-21 0 0 0,31-13 0 16</inkml:trace>
  <inkml:trace contextRef="#ctx0" brushRef="#br0" timeOffset="7153.0775">17949 8352 26 0,'40'19'38'0,"15"23"3"15,-7 12-2-15,-8 2-23 0,12 46-3 16,-27-10-4-16,2 21-1 16,-22-9-5-16,-3 3-1 15,-15-5-4-15,-8-16-1 0,7 1-11 0,-18-26-26 16,5-24 1-16,12-12-3 16,15-25 2-16</inkml:trace>
  <inkml:trace contextRef="#ctx0" brushRef="#br0" timeOffset="7759.8067">19041 8068 35 0,'-46'-29'37'16,"19"19"-1"-16,-13-7-9 0,-8-12-17 31,12 10-2-31,-10-12-4 16,4-3-3-16,5 3-1 0,5-7 0 16,7 1 1-16,6-5-2 15,9 2 1-15,8 1-1 16,10 7 0-16,7 5-1 15,8 8 1-15,4 7 0 16,9 10 0-16,-5 14 2 16,5 11-1-16,-3 15 2 15,-10 6 0-15,0 12 0 16,-14 2 1-16,-5 16 0 0,-17-8-1 16,-4 14 2-1,-22-7-1-15,1 2 0 16,-12-10 0-16,1-3-1 15,-5-10 1-15,10-6-2 0,-2-10 2 16,12-9-3-16,11-10 1 16,23-17-1-16,-27 18 0 15,27-18 0-15,0 0 0 16,46 4 1-16,0-10-1 0,21-2 1 0,13-3 0 16,14 3 0-16,3-4-1 15,1 1 1-15,-10 3-1 31,-12 2 0-31,-18 1 0 16,-14 5 1-16,-21 0-1 0,-23 0 0 16,21 7-1-1,-21-7-3-15,0 0-33 0,0 0-2 16,-8 20-2-16,-19 1 0 16</inkml:trace>
  <inkml:trace contextRef="#ctx0" brushRef="#br0" timeOffset="9854.7543">7563 12535 20 0,'-21'-9'37'0,"-16"-1"0"16,-5 18-1-16,4 17-22 15,-19 2-5 1,20 26-1-16,-3 5-3 0,21 13-1 16,19 8-4-16,15 5 0 15,22-1 0-15,7-5 0 16,2-14 0-16,-6-7 1 16,-17-7-1-16,-16-9 1 15,-22-7-1-15,-23-7 1 16,-23-10-1-16,-14-5 0 0,8-1-3 15,-9-18-9-15,28-7-23 16,19 5-1-16,14-18-1 0,36 11 0 16</inkml:trace>
  <inkml:trace contextRef="#ctx0" brushRef="#br0" timeOffset="10015.9787">7827 13386 42 0,'0'0'36'16,"19"27"0"-16,-19-27-2 16,0 0-30-1,0 0-4-15,0 0-6 0,0-33-17 0,7-7-10 16,11 3-4-16,-11-36 2 16</inkml:trace>
  <inkml:trace contextRef="#ctx0" brushRef="#br0" timeOffset="10236.1655">7897 12073 24 0,'0'0'39'0,"16"55"2"0,1 5-1 16,-2 30-17 0,-3-9-12-16,20 28-1 15,-15-3-2-15,14 11-5 0,-8-4-2 0,6-7-3 16,1-1-2-16,-7-28-3 15,12 2-10-15,-20-33-24 16,-15-46 1-16,19-4-1 16,-38-48 3-16</inkml:trace>
  <inkml:trace contextRef="#ctx0" brushRef="#br0" timeOffset="10361.6908">7813 12522 24 0,'44'-8'32'0,"35"10"1"16,-7-21-21-16,7-10-37 16,39 27-3-16,-28-19-2 15</inkml:trace>
  <inkml:trace contextRef="#ctx0" brushRef="#br0" timeOffset="10527.7206">8930 13071 56 0,'0'0'40'0,"-4"31"-1"16,4-31 0-16,-4-20-33 15,16-1-13 1,3-11-30-16,10 7-1 16,-13-10-1-16,12 10 0 15</inkml:trace>
  <inkml:trace contextRef="#ctx0" brushRef="#br0" timeOffset="12703.8442">13172 12217 29 0,'0'0'24'16,"7"-29"-3"-1,-7 29 1-15,4-29-8 0,-4 29-2 0,-4-29-3 16,4 29 1-16,-9-27-3 16,9 27 0-16,-29-21-2 15,8 21-1 1,-11 0-1-16,-5 14 1 0,-11 11-1 16,4 11-1-16,-3 8 0 15,6 4-2-15,5 4 1 16,13 4-1-16,17-4 1 15,18-4-2-15,20-10 1 16,12-5 0-16,10-1 0 16,7-1 1-16,0-2 0 15,-3 5 0-15,-16 1 0 0,-8 7 1 16,-24 6-1 0,-6 2 0-16,-22 0 0 0,-3-2 0 15,-15-6 0-15,-2-7-1 16,3-8 0-16,3-8 0 15,3-13 0-15,8-12-1 16,10-15 1-16,7-14-1 0,19-9 1 16,4-14-1-16,10-5 0 31,9-4 1-31,6 2-1 16,2 5 1-16,4 12-1 0,-6 8 0 15,-6 11 1 1,-7 12 0-16,-5 9 0 15,-26 8 0-15,23 2 1 16,-23-2 0-16,0 21 0 0,-2-2 0 0,-11 0 0 16,9 8 0-16,-7 0-1 15,11 0 0-15,0 2 0 16,7-2-1-16,7-6 1 0,-14-21-1 16,44 27 1-16,-14-25 0 15,-1-6 0-15,5-6 1 31,-9-9-1-31,2-4 1 16,-15-8 0-16,1 2 0 0,-11-1 0 16,-2 5-1-16,-6 2 1 15,6 23-1-15,-13-21 0 16,13 21-1-16,-2 25 1 16,11 3-1-16,5 5 0 0,7 2 1 15,9 3-1-15,7-5 1 16,7-5 0-16,7-14 0 15,1-12 1-15,5-14-1 16,-5-13 1-16,-4-13 0 16,-8-16 0-16,-11-9 0 15,-8-14-1-15,-12-4 2 0,-16-5-2 16,-1 7 0 0,-7 6 0-16,-1 12 0 15,-3 17-1-15,10 23 2 0,9 21 0 16,-8 57-1-16,10 12 2 15,-2 23-2-15,0 14 2 16,0 23-1-16,-6 13 0 16,-3 2-1-16,-5-12 0 15,-1-15 0-15,0-19 0 16,5-21 0-16,-1-21 0 16,3-33 0-16,8-23 0 15,0-54 0-15,8-21 1 0,13-25-1 16,9-15 1-1,3-6-1-15,5 0 0 16,4 10-1-16,-4 19 1 0,-3 19-1 16,-5 32 1-16,-9 32-1 15,-21 9 0-15,8 46 1 16,-14-2-1-16,-3 8 0 16,3 7 0-1,-2-3-1-15,8-2 1 0,2-14-1 16,15-11 1-16,8-23-1 15,10-14 1-15,9-21 1 16,2-17 0-16,3-15 0 0,-3-18 0 16,0-11 0-1,-6-8 0-15,-9 2 1 0,-8 2-1 16,-8 13 0 0,-5 12-1-16,-5 21 2 15,-5 48-1-15,0 0 0 0,-9 52 2 16,1 34-2-16,-1 26 1 15,-3 26-1-15,-1 21 1 32,5 12 0-32,-3-6 0 0,7-13-1 15,-2-24 0 1,2-24 0-16,-1-29 0 16,10-31 1-16,-5-44-1 0,8-42 0 15,3-35 1-15,7-25-1 16,8-19 1-16,7-9-2 15,5 3 1-15,4 6 0 0,4 16 0 16,6 26-1-16,-6 29 1 16,-2 29-1-1,-4 25 1-15,-13 21 0 16,-6 17 1-16,-16 12-1 16,-20 7 1-16,-10 4 0 0,-17 1-2 15,-11-7 0 1,-3-5-2-16,-3-23-7 15,15-12-30-15,19-15 0 0,12-22-1 0,22-10 0 0</inkml:trace>
  <inkml:trace contextRef="#ctx0" brushRef="#br0" timeOffset="12965.4859">15725 12023 45 0,'0'0'41'16,"0"0"0"-16,-37 7-1 0,7 34-26 15,-22-1-6 1,10 23-1-16,-10 8-3 0,3 10-3 16,12 11 0-16,9-2-2 15,28-3 0-15,13-16-3 16,31 2-2-16,4-27-6 0,36 2-19 15,-4-23-9-15,-1-25-1 16,1-12 1-16</inkml:trace>
  <inkml:trace contextRef="#ctx0" brushRef="#br0" timeOffset="13350.5604">16147 12278 28 0,'31'-6'37'0,"-2"10"2"16,7 4-11-16,2 38-11 15,-30-8-3-15,19 26-2 16,-33-9-4 0,12 18-3-16,-27-17-1 0,5-2-1 15,-12-12-2-15,5-9 0 16,2-16 0-16,21-17-1 16,0 0 0-16,15-44 0 15,23 1 0-15,6-10-1 0,4-5 1 16,4-9 0-16,-3 2 0 15,-5 11 0-15,-15 6 1 16,-8 13 0-16,-17 14 0 31,-4 21 1-31,-19 6-1 16,0 21 0-16,-1 11 0 0,3 8 0 16,8 6 0-16,5 2-2 15,19 2-1-15,8-8 0 16,25 3-2-16,-4-22-4 15,27 13-14-15,-12-28-19 16,-9-14 0-16,-10-12 0 16,-10-22 0-16</inkml:trace>
  <inkml:trace contextRef="#ctx0" brushRef="#br0" timeOffset="13530.4515">16878 11979 17 0,'23'-25'37'0,"-4"19"3"15,6 31-1-15,5 32-20 0,-16-9-6 16,22 33 0-16,-24-2-3 16,12 19-3-16,-22-2-3 15,-7-4-4-15,-5 6-21 0,-19-27-20 16,-9-12 0-16,-8-15-1 16,-9-21 0-16</inkml:trace>
  <inkml:trace contextRef="#ctx0" brushRef="#br0" timeOffset="14539.1402">17748 11541 35 0,'-25'-58'39'0,"10"16"0"16,-4 21-17-16,-6-8-7 15,29 54-1-15,-18 17-3 0,24 47-5 16,-14 26-1-16,19 29-1 16,-11 15-1-16,6 22-1 15,3 7-2-15,-3-10-1 16,11-15-1-16,0-32-5 0,17-14-25 16,-13-29-8-16,-6-32-1 15,0-16 1-15</inkml:trace>
  <inkml:trace contextRef="#ctx0" brushRef="#br0" timeOffset="15172.7574">11686 11765 9 0,'11'-51'37'16,"10"24"-1"-16,-17 4 3 15,-4 23-19-15,10 44-4 0,-16 8-2 0,25 51-4 16,-17 11-4-16,13 37-2 15,-7 14 1-15,13 24-2 16,-2-7-2-16,6-11 0 16,4-16 0-16,-1-24-1 15,3-20-2-15,-6-32 0 16,7-16-3-16,-20-42-14 16,-12-21-21-16,30 2 0 0,-35-32-2 15,5-5 1-15</inkml:trace>
  <inkml:trace contextRef="#ctx0" brushRef="#br0" timeOffset="15972.5924">19716 11877 32 0,'0'0'29'0,"30"-12"-1"0,-9 22-3 16,-21-10-8-16,0 31-5 15,-28-12-3-15,1 19-2 16,-23-9-1-16,-3 13 0 0,-12-7-4 15,-4 1-1-15,-2-7 0 16,8-8-1-16,11-4-1 0,14-5 1 16,17 1 0-16,21-13-1 15,19 20 3-15,14-5-2 16,18 2 2-16,12 6-1 16,4 2 2-16,6 6-1 0,-6 0 1 15,-2 7-2 1,-8-5-1-16,-13-1-3 15,2 9-7-15,-27-16-19 0,-3-4-10 16,3 2-1-16,-19-23 0 31</inkml:trace>
  <inkml:trace contextRef="#ctx0" brushRef="#br0" timeOffset="16168.8896">19245 12608 22 0,'-2'23'37'0,"27"14"1"16,2-12-1-16,0-4-24 15,28 15-4-15,-1-20-4 32,9 1-8-32,13-2-25 15,-7 6-8-15,-11-19-2 0,5 12 1 0</inkml:trace>
  <inkml:trace contextRef="#ctx0" brushRef="#br0" timeOffset="16465.7901">20894 12119 17 0,'21'-37'36'0,"-33"3"2"16,12 34-3-16,-51 13-22 15,7 8-5-15,15 23-3 16,0 4 0-16,20 20-3 16,18 6-1-16,20 7 0 15,7-2 1-15,8 1 0 16,-5-12 0-16,-7 1 2 16,-26-17-1-16,-18-4 0 15,-28-10 0-15,-15-9-1 0,-10-8-1 16,-4-13-5-16,17-1-26 15,1-9-8-15,12-13-2 16,16 3 1-16</inkml:trace>
  <inkml:trace contextRef="#ctx0" brushRef="#br0" timeOffset="25772.7832">26399 7254 35 0,'14'-25'23'16,"-1"-2"0"-16,-3 8-2 16,-12-12-5-16,2 31-4 15,-12-48-2-15,12 48-2 16,-44-38-3-16,10 34 0 15,-29 2-2-15,-10 17 0 16,-19 10-2-16,-5 12 1 0,-3 15-1 16,9 9 1-16,20 10-2 15,31 6 1-15,32 5 0 16,31-1-1 0,27 2 0-16,19-1 0 15,13-7 0-15,-2 0 1 0,-9-12 0 16,-14-3 0-16,-28-8 0 31,-18-4 0-31,-26-8 0 16,-17-6 1-16,-16-5-1 0,-10-6 0 15,-5-2-3-15,-15-21-4 16,19-7-31-16,-8-1-2 16,-4-17 0-16,6 0-1 15</inkml:trace>
  <inkml:trace contextRef="#ctx0" brushRef="#br0" timeOffset="26344.0562">26719 6536 27 0,'-6'-33'31'0,"10"4"-6"15,0 10-1-15,-12-2-5 16,8 21-4-16,-2 23-5 16,4 27-1-16,-17 2-4 15,13 30-2-15,-10 3 0 16,1 15-1-16,-4-2 1 16,5 1-3-16,0-16 0 15,1-14-3-15,5-9 1 0,-2-26-4 16,18-1-8-16,-12-33-21 15,0 0-4-15,0 0 2 16,-12-58-1-16</inkml:trace>
  <inkml:trace contextRef="#ctx0" brushRef="#br0" timeOffset="26792.6583">26382 6636 23 0,'0'0'34'15,"38"53"1"-15,3-10-18 16,-11-7-2-16,18 12-1 16,-12-11-5-16,8 7-4 0,0-12-1 15,0-1-2-15,-2-10 1 16,-5 0-2-16,-1-17 0 16,2-4 1-16,-9-17-1 15,0-4 1-15,-8-8 0 16,-2-2 1-16,-10-1-3 15,-14 3 1-15,-11 4-1 16,-16 17 0-16,-16 10 1 16,-11 10-1-16,-6 13 0 15,5 7-1 1,1 1 2-16,6 1-3 16,14-3 2-16,16-8-1 15,23-23 2-15,0 0-2 16,31-13 0-16,5-14 2 15,8-4-2-15,-2-3 2 16,2 1-2-16,-7 4 2 0,-3 10-2 16,-5 15 2-1,-8 12-1-15,-2 9 0 0,2 12 1 16,2 5-2-16,6 5-1 0,1-7-19 16,1-3-16-16,17 8-1 15,-4-16 0-15</inkml:trace>
  <inkml:trace contextRef="#ctx0" brushRef="#br0" timeOffset="27152.7404">27120 7599 25 0,'54'8'32'16,"-14"-16"-11"0,10-15-5-16,26 12-1 15,-11-16-3-15,16 17-4 16,-24-9-2-16,-7 10-18 16,-50 9-19-16,34 5-3 0,-57 3 0 0</inkml:trace>
  <inkml:trace contextRef="#ctx0" brushRef="#br0" timeOffset="27324.5997">27377 8062 41 0,'78'-27'35'15,"12"12"-1"-15,-19-6-17 0,1 3-20 16,5 13-26-16,-33-22-3 15,13 25-2-15</inkml:trace>
  <inkml:trace contextRef="#ctx0" brushRef="#br0" timeOffset="28825.8798">28520 7231 45 0,'0'0'36'0,"19"-27"-11"16,-42 15-3-16,2 30-5 15,-25 1-6-15,12 27-5 16,-4 2-2-16,15 15 0 16,9 6-3-16,16 6 0 0,19-6-1 15,8-7 1-15,7-8 0 16,-5-6 0-16,-16-8-1 15,-17-6 1-15,-19-9 0 16,-17-9-1-16,-12-5 0 16,-3-7-1-16,5 0 0 15,8-8 0-15,40 4 0 16,-12-23 0-16,47 2 0 16,18-8 0-16,18-2 1 15,9-9 0-15,5-4 0 16,-1 0 0-16,-4-2 1 0,-13 2 0 15,-17 5 0 1,-6 5 0-16,-16 7 1 16,-12 13 0-16,-16 14-1 0,0 0 1 15,0 0 0-15,-10 39-1 16,-9-7 0-16,9 5-1 16,-1 1 0-16,3-1 0 15,12-5 0-15,6-9 0 16,18-9-1-16,7-10 1 15,5-12 0-15,4-4 0 16,-4-5 0-16,-2-2 0 16,-11 2 1-16,-8 5-1 0,-19 12 0 15,0 0 0 1,0 0 0-16,0 0 0 16,-15 23-1-1,15-23 1-15,0 0-1 16,40 0 1-16,-7-19 0 15,9-4-1-15,4-12 1 16,1-11 1-16,-6-9-1 0,-5-5 0 16,-9-9 1-16,-10 2-1 15,-17 5 1-15,-8 3-1 0,-3 13 0 16,-8 17 0-16,3 23 0 16,-3 29 0-16,2 31-1 15,2 32 2-15,3 28-2 16,-3 22 2-16,-6 14-2 15,-2 13 2-15,-6-6 1 16,-1-9-2 0,-1-27 2-16,2-23-1 15,3-31 1-15,1-32-2 16,6-33 1-16,11-33-2 0,6-32 0 16,8-26 1-16,9-30-2 15,10-17 1-15,19-2 0 16,11 0 0-16,7 17 1 15,1 19-1-15,4 25 1 16,-8 31-1-16,-9 42 1 16,-12 25-1-16,-23 25 1 0,-19 14-1 15,-11 11 0-15,-10 0-1 16,2-2 1-16,-5-11-1 16,18-10 0-16,4-16 1 15,6-32-1-15,35 10 2 16,11-31 0-16,11-16 0 15,4-13 1-15,2-11 0 16,-7-10 0-16,-7-6 0 16,-5-7 0-16,-17 1-1 15,-15-3 1-15,-10 15 0 0,-8 7 0 16,-4 20-2 0,-1 17 1-16,11 27 0 15,-14 29 1-15,5 38 0 16,-1 31-1-16,-3 25 1 0,-10 17 0 15,-2 14 1-15,-13 9 1 16,3-4-1-16,-3-17 0 16,8-21-1-16,-1-32 1 0,8-20-1 15,8-31 1-15,15-38-2 16,0 0-1 0,-4-61 1-16,19-14 0 15,-1-21 0-15,16-27-2 0,5-19 2 31,16 2-1-31,3 5 0 16,7 18 1-16,2 19-1 16,6 31 1-16,-8 33 0 0,-2 43 0 15,-9 33 0-15,-27 22 0 16,-8 13 0-16,-22 5 0 16,-12 1 0-16,-20-8 0 0,-14-12-1 15,-1-11-2-15,-9-27-7 16,21-14-29-16,10-5-1 15,9-19 0-15,23 13-1 16</inkml:trace>
  <inkml:trace contextRef="#ctx0" brushRef="#br0" timeOffset="29179.2231">30960 7125 19 0,'0'0'36'15,"-30"-36"2"-15,9 34-4 0,-6 27-16 16,-32-2-3-16,15 40-5 15,-21 4-4-15,17 22-2 16,-6 7-2-16,22 11 0 31,9-3-1-31,23-4 0 16,19-10-2-16,21-17 1 16,14-10-2-16,3-26-3 0,18 3-15 15,-3-23-19-15,-20-19 0 16,-2-9-1-16,-20-18 2 15</inkml:trace>
  <inkml:trace contextRef="#ctx0" brushRef="#br0" timeOffset="29676.26">31167 7455 20 0,'0'0'35'16,"0"0"1"-16,11-25-5 16,7 8-16-16,37 19-3 15,-15-15-3-15,25 20-3 16,-9 1 0-16,1 25-2 0,-19 11 0 16,-13 21-1-16,-21 4-1 15,-10 12 0-15,-22-1-1 16,-5 1 0-1,-7-16 0-15,0-13-1 16,7-17 1-16,12-16-1 16,21-19 0-16,0 0 0 0,14-50 0 15,22-2 0 1,2-15 1-16,16-21-1 16,-1-16 1-16,3 0-1 0,-7 1 1 15,-1 7-1-15,-11 17 0 16,-13 16 0-16,-6 26 1 15,-18 37 0-15,0 0-1 16,-35 54 1-16,12 5 0 16,-2 16 0-16,-1 6-1 15,5 5 0-15,5-3-1 16,5-14-2-16,17-4-2 16,-8-30-3-16,28 5-17 0,-6-30-15 15,1-20-1 1,9-11 1-16</inkml:trace>
  <inkml:trace contextRef="#ctx0" brushRef="#br0" timeOffset="30152.6292">32079 6818 23 0,'0'-46'39'15,"0"46"0"-15,-32-8 0 0,9 18-19 16,11 40-8-16,-15-6-2 15,27 21-5-15,-15-5-1 16,19 7-2-16,-2-11 0 16,13-3-1-16,4-16-1 31,6-12 1-31,13-14 0 0,-7-11-1 0,-4-13 1 0,1-12 0 16,-14-10 0-16,-14-9 0 15,-17-2-2-15,-18 2 2 16,-22 9-2-16,-4 3 1 15,5 16-1-15,1 11 0 16,16 14 0-16,18 16 0 16,27 10 1-16,17 5-1 15,21 6 1-15,13 4-1 0,-7-4 1 16,0 2 0-16,-10-4 1 16,-13 0-1-16,-14-3 0 0,-17-5 0 15,-7-5 1-15,-8-6-1 16,2-6 0-16,17-19 0 15,-12 29 0-15,12-29 0 32,38 6-1-32,-3-10-1 15,20 4 0-15,-3-10-2 0,19 16-10 16,-18-19-26-16,-13-9 0 0,-7 1-1 16,-18-13 1-16</inkml:trace>
  <inkml:trace contextRef="#ctx0" brushRef="#br0" timeOffset="30595.777">32462 6735 23 0,'0'0'35'16,"0"0"-2"0,26 0-7-1,16 45-2-15,-26 3-5 0,35 51-4 16,-28 9-4-16,17 46-2 0,-30 7-2 16,-2 19-3-16,-37-1 1 15,-11-3-2-15,-23-22-2 16,-6-18-3-1,0-22-4-15,-11-36-33 0,13-30-2 0,17-19-1 16,6-25-3-16</inkml:trace>
  <inkml:trace contextRef="#ctx0" brushRef="#br0" timeOffset="32616.3813">19406 9101 40 0,'0'0'23'0,"0"0"-3"15,0 0-3-15,0 0-5 16,0 0-2-16,0 0-4 16,29-8-2-16,15 4-1 15,26 6 0-15,24-4-1 16,34 4 0-16,25-4 0 16,23 4 0-16,6-4 0 0,7 6-1 15,-13-4 1-15,-15 6-1 16,-31-4 0-16,-27 5 0 15,-32-5 0-15,-18 4 1 16,-24-6 0-16,-29 0 0 16,19 4 0-16,-19-4-1 15,0 0 1-15,0 0-1 16,-27-4 0-16,27 4 1 16,-28-8-2-16,28 8 1 15,-25-11-1-15,25 11 0 0,-23-14 0 16,23 14 1-1,0 0-1-15,-25-26 0 16,25 26 0-16,-17-22 0 0,17 22 0 0,-19-34 0 16,5 13 1-16,-3-2-1 15,-4 2 0-15,4-2 0 32,-4 1 0-32,0 5 0 0,0 2 0 0,21 15 0 15,-31-16-1-15,31 16 1 16,0 0-1-1,-21-9 1-15,21 9-1 16,0 0 1-16,29 17 0 0,-1-7 0 16,3 7 0-16,11 2 0 15,-2 4 1-15,2 8 0 16,-7 5 0-16,-5 9 0 0,-22 3 0 16,-10 9 0-16,-17-3 0 15,-10 5 1 1,-11-5-2-16,-2-2 1 0,-4-8-2 31,4-13-1-31,10 2-4 0,-3-26-10 16,12-1-21-16,23-6-2 15,0 0 2-15,0 0-2 16</inkml:trace>
  <inkml:trace contextRef="#ctx0" brushRef="#br0" timeOffset="33535.3451">20142 8943 23 0,'-57'-9'16'16,"9"3"-1"-16,19-4 2 15,24-11-5-15,33 4-1 16,24-14-3-16,38 8-1 15,11-11-1 1,29 16 0-16,4-5 1 0,11 25-1 16,-28 0 1-16,-4 29 0 15,-54 9-1-15,-28 22 0 16,-52 5-3-16,-31 8 1 16,-51-6 0-16,-27 2-2 15,-16-10-1-15,-10-9 0 16,10-21 0-16,18-14-1 15,38-21-1-15,41-25 1 16,62-19 0-16,52-21-1 0,52-4 1 16,39-9-1-16,24 9 0 15,11 6-1-15,3 30-5 16,-36 20-23 0,-30 19-7-16,-32 36-1 0,-58 6 1 15</inkml:trace>
  <inkml:trace contextRef="#ctx0" brushRef="#br0" timeOffset="34384.9788">2088 9481 27 0,'0'0'33'0,"-42"-37"3"15,61 14-4-15,2-9-22 16,19-11-4-16,23 9 0 15,4-3 0-15,13 18-2 16,1 8 0-16,3 28-1 16,-21 19 1-16,-4 30-1 15,-30 9 0-15,-12 21 0 0,-28-2 0 16,-3 4-1-16,-18-16 0 16,5-11-1-16,-9-25 2 15,20-13-1-15,16-33 0 0,-28-2 1 16,28-38 0-16,13-16-1 15,2-25 1 17,1-20-1-32,5-20-1 0,2-14 0 15,3 1 0-15,-1 13-1 16,-6 15 0-16,0 22 0 16,-9 22 1-16,0 39-1 15,-10 41 0-15,5 39 1 0,-3 22-1 16,2 15 0-16,11 21 1 15,-5 12-1 1,11 11-1-16,2-13-1 0,15-10-1 16,2-30 0-16,18-5-5 15,-18-47-14-15,19-20-18 16,6-22 1-16,-9-30 1 0,-3-22-1 16</inkml:trace>
  <inkml:trace contextRef="#ctx0" brushRef="#br0" timeOffset="34857.5409">3403 8085 41 0,'-38'-65'36'16,"11"34"1"-16,-3 16 0 0,-5 17-23 16,26 38-1-16,-5 6-5 15,18 21-3 1,0 4-2-16,11 8-1 0,6-4 0 15,8-6-1-15,11-13 0 16,6-10-1 0,0-19 0-16,2-10 1 15,-8-13 0-15,-4-10 0 16,-22-15 0-16,-14-4 0 0,-33-4 1 16,-18 4 0-16,-26 2-1 15,-5 2-1-15,-10 11-1 16,4 3 0-16,21 16 0 15,21 9-1-15,33 10 1 16,26-1-1-16,33 8 1 0,13-4 1 16,14 9-2-1,-6-2 3-15,-4-1 0 16,-13 5 0-16,-21 2-1 0,-18 4 1 16,-15 2 0-16,-11 0-1 15,-10 0 1-15,6-4-2 16,4-2 0-16,9-15-2 15,27 4-6-15,-2-28-17 16,25-5-12-16,15-2 0 16,1-13-1-16,18 5 0 15</inkml:trace>
  <inkml:trace contextRef="#ctx0" brushRef="#br0" timeOffset="35060.3209">4331 9325 27 0,'36'0'34'16,"-9"-15"2"-16,25 13-3 0,-8-4-19 16,-2-11-5-16,17 13-1 15,-21 2-10-15,-9 14-30 16,-29-12 0-16,8 32-4 0,-37-7 2 15</inkml:trace>
  <inkml:trace contextRef="#ctx0" brushRef="#br0" timeOffset="35216.7403">4321 9976 21 0,'75'8'35'0,"-10"-20"1"15,23 1-3-15,0-10-23 16,-31-18-32-16,24 28-6 15,-39-18-6-15,11 27-1 16</inkml:trace>
  <inkml:trace contextRef="#ctx0" brushRef="#br0" timeOffset="49741.9053">26216 9721 24 0,'-29'-12'32'16,"29"12"-8"-16,-25-11-1 0,25 11-5 16,-21-12-4-1,21 12-4-15,0 0-3 16,-21-34-2-16,21 34-1 0,17-29-1 15,8 17-1-15,4-7-2 16,11 6 1-16,2-1-1 16,8 7 0-16,0 16 3 15,3 12-2-15,-9 14 1 16,-4 19-1-16,-19 19 1 16,-13 17-1-16,-10 15 1 15,-19 5-1-15,-8-1-1 16,-7-7 0-16,-8-10 0 15,0-17 0-15,6-17-1 16,3-16 2-16,9-23 0 16,26-19 0-16,-27-4 0 0,25-21 0 15,4-21 1-15,13-15-1 16,8-16 0-16,15-13 0 16,6-12 0-16,10-2 0 15,7-9-1-15,10 9 0 16,0 8 1-16,-3 12-1 15,-14 13 0-15,-6 15 1 16,-12 10-1-16,-11 12 0 16,-12 14 0-16,-13 20 0 15,0 0 1-15,-42 29-1 16,8 17 1-16,-6 14-1 16,-4 15 1-16,0 17 0 15,0 10-1-15,9 7 1 16,12-3-1-16,20-3 1 0,22-18-2 15,21-12 2 1,21-18-1-16,12-20-1 16,13-8-3-16,-14-27-30 0,-3-12-5 15,-2-7-2-15,-21-12 0 16</inkml:trace>
  <inkml:trace contextRef="#ctx0" brushRef="#br0" timeOffset="53874.9241">29111 9917 50 0,'-25'-10'25'0,"25"10"-1"16,0 0-3-16,-23-29-5 16,44 29-5-16,-21 0-2 15,60-21-3-15,-3 6-2 16,18 7 0-16,11-5-2 0,15 5 0 15,-2 2 0-15,-7 6-1 16,-17 6-1-16,-24 0-6 16,-7 19-23-16,-32 2-8 0,-39-1-2 15,-5 13 1-15</inkml:trace>
  <inkml:trace contextRef="#ctx0" brushRef="#br0" timeOffset="54062.4261">29054 10470 31 0,'40'-25'38'0,"31"0"1"15,11-16-2-15,10-9-25 16,28 18-1-16,-17-14-4 16,1 13-5-16,-5 10-8 15,-30-4-20-15,-8 4-12 16,0 8-1-16,-13-10 0 0</inkml:trace>
  <inkml:trace contextRef="#ctx0" brushRef="#br0" timeOffset="54385.818">30773 9753 37 0,'-46'8'38'16,"0"17"3"-1,0 2-2-15,2 6-28 16,33 30-1-16,-8-7-4 0,34 15-3 16,6-2-1-16,23-2-1 15,15-9 0-15,20-12 0 16,5-18 0-16,6-14-1 16,5-18 1-16,-5-17 0 0,-11-21 0 15,-14-14 0-15,-21-15 0 31,-21-6 0-31,-33-7 0 0,-34 3 0 16,-25 2-2 0,-19 3-2-16,6 33-19 0,-6 1-18 15,-6 9 0-15,14 22-2 0,15-1 1 16</inkml:trace>
  <inkml:trace contextRef="#ctx1" brushRef="#br0">27152 10427 0,'-162'169'16,"1"-136"-16,-1-33 16,54 0-1,54-67-15,54-34 16,54 0-1,-54 0-15,0 101 16,108-68 0,-108 68-1,0 0 1,0 0-16,0 135 16,-108 0-1,54 33-15,-54-67 16,54 1-1,54-102-15,0 0 16,0 0 0,0 0-16,0-169 15,54 0 1,-54 35-16</inkml:trace>
  <inkml:trace contextRef="#ctx0" brushRef="#br0" timeOffset="61164.4548">27998 10387 45 0,'0'0'36'16,"8"-21"-10"-16,-8 21-3 15,0 0-5 1,0 0-4-16,-2-25-3 0,2 25-3 15,0 0-3-15,0-27-1 16,-12 6 0-16,12 21-1 16,-15-33-1-16,15 33 1 15,-38-30-2-15,9 22 1 0,-13 2-1 16,-11 12 0 0,-7 11 0-16,-5 10-1 15,-2 4 0-15,4 11 1 0,10 6-2 16,11 8 1-16,17 3 0 15,19-5 0-15,19-2-1 16,16-4 1-16,11-4 0 16,10-6 0-16,2-3-1 0,7-1 1 15,4-3 0-15,-4 6-2 16,-7 1 1-16,-8 4 0 16,-2 2 1-1,-10 1-1-15,-9-1 0 0,-9 2 1 16,-10-4 0-16,-16-9 1 15,-9-6-1-15,-13-6 1 32,-14-6-1-32,-8-7 1 0,-12-6 0 0,3-6-1 0,5-6-1 31,-3-7 0-31,10 7-5 16,-5-17-22-16,20 6-14 15,11 2 1-15,10 2-3 0</inkml:trace>
  <inkml:trace contextRef="#ctx0" brushRef="#br0" timeOffset="62306.0273">27560 9953 50 0,'-23'-6'36'0,"2"-7"-8"16,21 13-4-16,-36-17-7 15,36 17-4-15,-33-6-2 16,33 6-4-16,-26-4-2 16,26 4-1-16,0 0-1 15,0 0-1-15,0 0-1 16,51-21 1-16,1 11-2 16,13-1 1-16,15 1-1 15,6-1 1-15,4 1-1 16,-2 4 1-16,-8-1-1 0,-13 7 0 15,-17 0 1-15,-6 2-1 16,-15 3 0-16,-8-1 0 0,-21-4 0 16,30 4 0-16,-30-4 1 31,0 0-1-31,0 0 1 0,0 0-2 16,0 0-1-16,0 0-4 15,14 19-19-15,-14-19-16 0,0 0-1 16,-21 35-1-16,7-14 1 15</inkml:trace>
  <inkml:trace contextRef="#ctx0" brushRef="#br0" timeOffset="63120.6632">28384 11005 8 0,'2'-34'38'16,"12"16"2"-16,-14-7-1 15,-16-3-20-15,16 28-5 16,0-18-1-16,0 18-7 16,-15 35-2-16,2 9-2 15,-12 8 0-15,6 15-2 16,-4 12 0-16,0 7 0 16,0 4-1-16,4-3 2 0,11-7-1 15,2-14 0-15,10-9 0 0,0-13 0 16,9-19 0-1,10-9 0-15,6-20 1 16,7-15 0-16,1-16 0 0,5-13 0 16,-4-15 1-16,-9-10-1 15,-6-6 1-15,-18 4-1 16,-22 4 0-16,-17 16-1 16,-22 14 0-1,-11 16 0-15,-7 16 0 0,3 16-1 16,4 11 1-16,10 5-1 15,24 0 1-15,20-2-1 16,13-21 1-16,53 17-1 16,-3-15 1-16,13-2 0 15,0 2 0-15,2 4 1 16,-15 9-1-16,-6 12 0 0,-21 13 0 16,-8 6 1-16,-15 4-1 15,0 6 0-15,0-4 0 16,6-8-1-16,17-6 0 15,8-15 0-15,13-7 0 16,5-12-2-16,7 7-1 16,-12-26-13-16,-6 11-22 0,-2 8-2 15,-36-4 0-15,27 7 1 16</inkml:trace>
  <inkml:trace contextRef="#ctx0" brushRef="#br0" timeOffset="68361.4719">26258 12829 18 0,'0'0'19'0,"2"-23"0"16,-2 23 0-16,0 0-1 15,0 0-2-15,-23-15-4 0,23 15-2 16,0 0-1-16,0 0-3 16,-27-16-1-16,27 16 0 0,0 0-2 15,0 0 0-15,0 0-1 16,0 0 0-16,-8-19 0 16,8 19 0-1,0 0-1 1,0 0 0-16,0 0 0 0,0 0 0 0,14-19-1 15,-14 19 1-15,19-14-1 16,-19 14 1-16,40-19 0 16,-13 8-1-16,5-3 1 15,3 3 0-15,-1 1 0 16,3 4-1 0,-5-1 1-16,4 7-1 15,-9 4 0-15,-2 9 1 16,0 8-1-16,-6 8 0 15,-4 11 0-15,-3 8 0 16,-10 8 0-16,-2 7 1 16,-4 4-1-16,-8-1 1 0,-3-3-1 0,-2-7 0 15,-8-1 1-15,4-10-1 16,-2-7 0-16,2-7 1 16,-2-6-1-16,6-4 0 31,-2-4 0-31,19-17 1 0,-29 21 0 15,29-21-1 1,0 0 1-16,-25 6 0 16,25-6-1-16,0 0 1 0,-4-29-1 15,4 29 0-15,12-38 0 16,-3 11 0-16,5-6 0 16,9-5 0-16,7-1 0 15,-3-5 0-15,4-4 0 0,5-4 0 16,4 1 0-16,0-1 0 15,-3 0 1-15,-1 2-2 16,2 0 2-16,-3 6-2 16,-5 4 2-16,-1 5-2 0,-4 4 2 15,-6 3-2-15,-4 10 2 16,-15 18-1-16,21-30 0 16,-21 30 0-16,0 0 0 15,19-25 0-15,-19 25 1 16,0 0-1-1,-5-20 0-15,5 20 0 16,0 0 1-16,0 0-1 16,-14-21 0-16,14 21 0 15,0 0 0-15,0 0 0 0,-23-2 0 16,23 2 0-16,-28 23-1 16,5-5 1-16,2 7 0 15,-4 9 0-15,-4 8 0 16,-5 6 0-16,5 6 0 15,6 8 0-15,2 3 0 0,6 2 0 16,1 0-1-16,7-3 2 16,7-3-2-16,5-5 2 15,5-8-1-15,11-6 0 16,8-9 0-16,9-8 1 0,17-6-1 16,5-8 1-1,7-7 0-15,-2-4-1 16,-2-2 1-16,-8-2-1 0,-11-1-2 15,-11-9-5-15,-1 3-30 16,-32 11-3-16,0 0-1 16,10-23 0-16</inkml:trace>
  <inkml:trace contextRef="#ctx0" brushRef="#br0" timeOffset="70268.8422">27841 13175 21 0,'25'-16'36'16,"-17"-13"1"-16,-8-1-13 15,0 30-6 1,-14-37-4-16,-7 37-6 16,-28-2-2-16,1 23-2 15,-11 1-2-15,7 14-1 0,2 12-1 16,12 6 1-16,25 5-2 16,32 1 2-16,15 7 1 15,16-2-2-15,9-5 2 0,0-3-1 16,-9-9 1-16,-8 0-1 15,-28-9 1-15,-18-5-2 16,-21-9 1-16,-17-7-1 16,-8-3 0-16,-9-9-3 15,11 5-7-15,-15-18-21 0,13-9-6 16,14 3-1-16,-4-12 0 31</inkml:trace>
  <inkml:trace contextRef="#ctx0" brushRef="#br0" timeOffset="70819.6672">28027 13555 40 0,'30'-8'36'0,"-30"8"1"15,29-31-10-15,-29 31-16 0,0 0-1 16,21 39-1-16,-36-3-3 16,5 14-3-16,-9 4 1 15,4 11-2-15,-2 2 1 16,7 4-2-16,2-5-1 16,12-7 0-16,6-13 0 15,9-11 0 1,4-8 1-16,6-14 0 15,-1-17 0-15,3-13 0 16,-8-16 1-16,-4-11-1 0,-15-8 0 16,-12-1 0-16,-21 5-1 15,-7 5 0-15,-14 13 0 16,-9 12-1-16,0 15 0 16,7 12 0-16,16 12 0 15,17 6 0-15,24 4 0 16,30 0 1-16,18 1-1 15,12-1 1-15,8-2 0 16,-4-2 0-16,-8 1 1 16,-13 1-1-16,-21-2 1 0,-20 6-1 0,-22 1 1 15,-6-1-1 1,-8 0-2-16,-5-5-1 0,15 3-2 16,-2-16-3-16,32 7-3 15,-11-22-4-15,25-22-23 16,8 13-1-16,-7-14 2 15,11 9 1 1</inkml:trace>
  <inkml:trace contextRef="#ctx0" brushRef="#br0" timeOffset="71321.2769">28729 12988 20 0,'0'0'34'0,"-31"-15"1"16,31 15-10-16,0 0-11 15,0 0-4-15,33-13-2 16,7-1-3-16,27 12-1 16,5-15-1-16,9 13 0 15,-3-9 0-15,-3 5-2 0,-10 14-4 16,-29 3-25-16,-36-9-9 15,6 41-1-15,-39-9 1 16</inkml:trace>
  <inkml:trace contextRef="#ctx0" brushRef="#br0" timeOffset="71508.5264">28786 13453 15 0,'48'2'36'15,"5"-12"2"-15,22 5-2 0,-2 5-16 16,7-14-11 0,14 10-4-16,-12 4-13 0,-2 2-27 15,-26-8-2-15,-6 14 0 16,-18-8 1-16</inkml:trace>
  <inkml:trace contextRef="#ctx0" brushRef="#br0" timeOffset="73181.7248">30436 12568 22 0,'0'0'20'0,"-36"2"0"16,15-6-1-16,21 4-1 15,-46 2-3-15,46-2-2 16,-32 2-2-16,32-2-3 0,-18 0-1 16,18 0-1-16,0 0-2 15,0 0-1-15,27-6-1 16,2 4 2-16,9-7-2 0,14 5 0 15,11-6 0 1,13 4 0-16,10-5 0 0,4 7 0 16,4-4-1-16,0 3 0 15,-1 1 0-15,-10 4 0 16,-5-2-1-16,-9 2 1 16,-14 2-1-16,-11-2 0 15,-13 2 1-15,-8-2-1 16,-23 0 0-16,21 5 0 15,-21-5 1-15,0 0-1 0,0 0 0 16,-25 20 1-16,25-20-1 16,-40 28 1-16,11-8-1 15,-7 8 0-15,-4 5 0 0,-8 9 0 16,2 6 0 0,-11 6 0-16,3 6 0 0,-3 3 0 31,-8 4 0-16,7-2 1-15,-7-3-2 0,6-3 2 16,0-5-2-16,5-4 2 16,-1-4-1-16,5-6 0 15,10-9 0-15,-2-2 0 16,7-6 0-16,9-4 1 0,26-19-1 16,-33 23 0-16,33-23 0 15,-21 8 0-15,21-8 0 16,0 0 0-16,0 0 0 15,25 0 0-15,-25 0 0 16,32-2 0-16,-1 0 0 16,9-2 0-16,10-2 1 15,13-1 0-15,17 1-1 16,8-2 1-16,12-1 0 16,1 3-1-16,-5 2 1 0,-3 0-1 0,-12 2 1 15,-12 2-1-15,-18 0 0 16,-7 4 1-16,-15-2-1 31,-8 0 0-31,-21-2 0 16,21 6 1-16,-21-6-1 15,0 0 0-15,0 0 1 0,0 0 0 16,0 0-1-16,0 0 0 16,0 0-2-16,0 0-3 15,0 0-21-15,0 0-17 0,-27 9 3 16,27-9-3-16</inkml:trace>
  <inkml:trace contextRef="#ctx0" brushRef="#br0" timeOffset="73737.3513">31878 13330 2 0,'23'-29'37'16,"2"12"-1"-16,-6-8 2 0,-23-2-18 16,4 27-6-16,-3-27-3 15,3 27-5-15,-48-5-2 16,11 10-1-16,-14 3-2 0,7 9-1 15,0 4 0 1,11 10 0-16,14 4 0 0,12 9 1 16,18 4 1-16,14 6-1 15,7 5 0-15,1-1 0 16,-1-3 1-16,-3-3-1 16,-10-8 2-16,-13-5-2 15,-10-10-1-15,-11-1 1 16,-14-14 0-16,-7-3 0 0,-4-5-1 0,-8-6 0 15,4-2-3-15,-6-15-5 16,16-6-30-16,-6 4 1 16,11-12-3-16,8 8 2 0</inkml:trace>
  <inkml:trace contextRef="#ctx0" brushRef="#br0" timeOffset="74370.0489">32167 13534 2 0,'13'-20'33'0,"7"13"3"16,-20 7 2-16,11-23-19 15,-11 23 0-15,6 19-6 16,-6 10-3-16,-17 3-3 0,5 11-3 31,-5 1 0-15,2 11-2-16,-6-1 1 0,9 2-2 16,4-6 0-16,8-4-2 15,8-10 2-15,7-5 0 16,3-8-1-16,3-6 1 15,-2-13 1-15,9-4-1 0,-5-13 0 16,4-3 1 0,-10-14-1-16,8-3 0 15,-8-11 1-15,-5-4-2 0,-12-2 1 16,-10 2 0-16,-9 6 0 16,-21 5-1-16,-4 8 0 15,-6 12 0-15,-1 8 0 0,3 14 0 16,12 9-1-16,9 3 0 15,21 2 1-15,21 0-1 16,18-1 0-16,9 3 1 16,6 0-1-16,0 6 1 15,-1 0 0-15,-10 7 0 0,-16 1 0 16,-12 9 1-16,-14 2-1 16,-5-2 0-16,-5 0 0 15,5-9-1-15,6-2 1 16,8-10-1-16,19-6 0 15,4-9-1-15,13 3-1 16,-11-19-7 0,11 8-30-16,-11 4 1 0,-29-4-2 15,26 14 1-15</inkml:trace>
  <inkml:trace contextRef="#ctx0" brushRef="#br0" timeOffset="77448.3216">13543 9932 15 0,'-44'-8'25'0,"21"6"-5"16,-4-1-3 0,-11-1 0-16,15 8-4 15,-10-8-2-15,33 4-3 0,-38 0-1 16,38 0-1-16,0 0-1 15,0 0-2-15,42 11 0 16,19-9-1-16,25-8 0 16,31 1 1-16,28-5-1 15,39 0 0-15,36-7-1 16,28 2 0-16,18-4-1 16,12 5 1-16,10 1-1 0,16 5 0 15,-9 0 0-15,-4 1 0 16,-14 1 0-16,-9 2-1 15,-16 0 2-15,-11 2-1 16,-33 0 0-16,-26-1 0 16,-29 3 0-1,-25 3 0 1,-30-3 0-16,-20 2 1 16,-30 0-1-16,-17 0 1 0,-10-2 0 15,-21 0 0-15,0 0 1 16,21 2-1-16,-21-2 0 15,0 0 0 1,0 0 1-16,0 0-1 0,0 0 0 16,0 0-1-16,0 0 1 15,0 0-1-15,0 0 0 16,0 0 1-16,0 0-1 16,0 0 0-16,0 0 0 15,0 0 0-15,0 0 0 16,0 0 0-16,0 0 0 15,23 2 0-15,-23-2 0 16,34 0 0-16,-15 0 1 0,6 0-1 16,-4 0 1-16,-2 0-1 15,-19 0 1-15,27 0 0 16,-27 0 1-16,0 0-1 16,0 0 0-16,0 0 0 15,-23 0-3-15,0-2-3 16,23 2-12-16,-40 17-20 0,5-17-2 15,-3 6-1-15,-13-6 1 16</inkml:trace>
  <inkml:trace contextRef="#ctx0" brushRef="#br0" timeOffset="80758.8821">12642 16521 27 0,'-19'2'34'0,"42"0"3"16,21-10-2-16,17-13-18 16,31 11-5-16,-8-15 0 15,19 6-5-15,-19-2-2 0,-5 8-3 16,-20 5-3-16,-15-11-14 31,-13 7-23-31,-3 6 1 0,-28 6-2 16,14-19 1-16</inkml:trace>
  <inkml:trace contextRef="#ctx0" brushRef="#br0" timeOffset="84745.8903">14040 9807 37 0,'-44'-6'29'15,"13"3"-3"-15,1 8-6 16,-3-10-4 0,33 5-6-16,-38 5-2 15,38-5-2-15,0 0-1 0,0 0-2 16,29 6 0-1,15-8 0-15,11-7-1 16,12 7 1-16,2-6-1 16,9 4-1-16,-11 0 0 15,0 2 0-15,-13-1 0 0,-10 8-1 16,-14-1 1-16,-14 0-1 16,-16-4 0-16,0 0 1 15,21 10 0-15,-21-10 0 16,0 0 0-16,0 0 1 15,0 0 0-15,0 0-1 0,0 0-2 16,-21-8-4-16,21 8-16 16,0 0-16-16,0 0-3 15,0 0 2-15,21-25-2 0</inkml:trace>
  <inkml:trace contextRef="#ctx0" brushRef="#br0" timeOffset="86130.3109">13116 9462 26 0,'-13'-37'25'0,"1"16"-3"16,12 21 1-16,-15-29-5 0,15 29-4 15,0 0-5 1,0 21-2-16,0 10-2 0,15 21-2 0,-7 7-2 15,5 12 1-15,-5 4 1 16,5 6-1-16,-5-8 0 16,0-4 0-16,-4-17-2 15,1-12 1-15,1-9-1 16,0-10 1-16,-6-21 0 31,19 19-1-31,0-23 1 16,17-9 1-16,8-2-1 0,19-3-1 15,12-7 1-15,19 0 0 0,13-5 0 16,11 3-1-16,9-2 1 16,5 6-1-16,5 0 1 15,3 4-1-15,13-2 1 0,6 5-1 16,1 1 1-16,3 5-1 16,1-1 0-16,-3 5 0 15,-4 2 0-15,-12 4 0 16,-13 0-1-16,-10 2 1 15,-7-2 0-15,-2 2 0 16,-4-2 0-16,-2 0 0 16,0-2 0-1,-6 2 0-15,5-2 0 16,5 0 0-16,-6 0 0 16,4-3 0-16,0 3 0 15,0-6 0-15,7 4-1 16,3-4 1-16,1 3-1 0,-7-3 1 15,2 2 0-15,-10-1 0 16,-11 5-1-16,-2 2 1 16,-16 2 1-16,-7-2-1 15,-15 3 1-15,-10 1-2 16,-10-2 2-16,-9 4-1 16,-4-4 0-16,-21-2 0 0,27 9 0 15,-27-9 0-15,0 0 1 16,21 8-1-16,-21-8 0 31,0 0 0-31,19 2 0 16,-19-2 0-16,0 0 1 0,0 0 0 15,19-2-1-15,-19 2 1 16,0 0-1-16,23-2 1 16,-23 2-1-16,17-2 1 15,-17 2 0-15,21-7 1 16,-21 7 0-16,19-20 0 15,-19 20 1-15,16-36-1 16,-13 7 1-16,3 0-1 0,0-11 0 16,0 4-1-16,-3-3 0 15,1-1 0-15,-4 3-1 16,0 3 0-16,0 3 1 16,0 6-1-16,0 4 0 0,0 21 0 15,-4-27 0 1,4 27 0-16,0 0 0 15,0 0 1-15,0 0-1 0,0 0 0 16,0 0-1-16,0 0-1 16,0 0-1-1,0 0-3-15,0 0-24 0,0 0-11 16,-7 23-1-16,7-23 0 16</inkml:trace>
  <inkml:trace contextRef="#ctx0" brushRef="#br0" timeOffset="97274.4913">27011 6282 34 0,'-13'-30'22'0,"-4"3"-1"0,-4 4-1 16,-14-10-8-16,5 10-3 15,-16-13-2-15,8 13-2 16,-22-10 0-16,7 12-2 15,-12 0-1-15,-4 9 0 16,-15-1-1-16,3 15 0 16,-14 3 0-16,-1 9 0 15,-7 5 0-15,-4 16 0 0,-4 11 0 16,2 11 0-16,0 12-1 16,6 12 1-16,-1 11-1 15,9 10 1-15,3 17-1 16,4 6 0-16,8 9 1 0,7 10-1 15,4 6 0 1,10 5 0-16,9-1 1 16,10 0-2-16,6-7 2 0,16-8 0 15,16-13 0-15,10-9 0 16,9-17 0-16,10-8 0 16,11-13 1-16,10-6-2 15,6-10 1-15,9-9 0 16,6-4 0-16,9-6 0 15,8-9 0-15,8-6 0 16,3-8 0-16,14-8 2 16,0-11-1-16,4-6-1 0,7-13 1 15,-3-4 0 1,-4-10-1-16,1-9 1 0,-11-6 0 16,-3-2-1-16,-3-6 1 15,-7-7 0-15,-6-5-2 16,-4-3 1-16,-3-6-2 15,-1-5 2-15,-9-7-1 16,0-7 0-16,-8-8-1 16,-9-1 0-16,-8-7 2 0,-8-3-1 15,-7-2 1 1,-6 0 0-16,-8 1-1 0,-9 5 1 16,-6 3-1-16,-6 5 1 31,-9 5-1-31,-8 5 1 15,-8-3-2-15,-17 2 1 16,-13 2 1-16,-19 2-2 0,-16 1 2 16,-11-1-2-1,-19 7 1-15,-12 6 0 16,-13 16-1-16,-10 9-8 0,-7 29-30 0,0 34-1 16,-16 18-1-16,3 42 0 15</inkml:trace>
  <inkml:trace contextRef="#ctx1" brushRef="#br0" timeOffset="-6.3922E7">13297 16730 0,'161'-68'31,"-161"68"-15,0 0-16,0 0 15,0 0 1,0 0 0</inkml:trace>
  <inkml:trace contextRef="#ctx0" brushRef="#br0" timeOffset="110828.193">13193 16813 255 0,'0'0'0'0</inkml:trace>
  <inkml:trace contextRef="#ctx0" brushRef="#br0" timeOffset="110953.1925">13036 16872 255 0,'0'0'0'0</inkml:trace>
  <inkml:trace contextRef="#ctx0" brushRef="#br0" timeOffset="111062.5669">13128 16959 255 0,'-44'-16'0'16,"42"256"0"-16,-19-251 0 15,21 11 0-15,-21-8 0 0,21 8 0 16,0 0 0-16,15-31 0 16,12 14 0-16,-54-252-6 15,63 254-49 1,6-10-1-16,18-19 0 16</inkml:trace>
  <inkml:trace contextRef="#ctx0" brushRef="#br0" timeOffset="116092.1467">7119 15453 18 0,'0'0'33'0,"-50"-11"1"16,27-4-10-16,23 15-2 15,-44-35-4-15,44 35-5 0,-26-48-2 16,28 23-3-16,-4-19-3 16,21 4-1-16,6-8-1 15,15-4-2-15,4 0-1 16,11 6 0-16,-1 15 0 15,5 14 0-15,0 23-1 16,-1 22 1-16,-7 22 0 0,-7 27 0 16,-9 19 1-16,-3 14 0 15,-5 1-2-15,-8-4 2 16,-11-7-1 0,-6-15 0-16,-8-16 1 0,-4-19 0 15,-9-23 0-15,2-20 0 31,-4-24 0-31,0-21 1 16,4-22 0-16,3-17-1 16,1-21 0-16,13-11-1 0,13-6 1 15,3-2-2-15,7 13 0 16,7 14 0-16,10 30 1 16,4 24-1-16,2 32 0 15,6 27 1-15,-2 25 0 16,5 25 0-16,-3 17 0 15,1 12 1-15,-9 2-1 16,-7-3 0-16,-11-10 0 16,-8-5 1-16,-11-19-1 0,-3-15 0 15,-15-19 1 1,11-33 0-16,-31 11 0 16,12-34 0-16,2-21 0 15,3-21 0-15,5-16 0 0,5-13-1 16,15-8 0-16,7 2 0 15,10 6 0-15,5 14 0 16,7 20-1-16,2 24 1 16,4 24-1-16,-2 24 1 15,-4 24-1-15,-7 16 1 16,-5 13 0-16,1 14 0 16,-6 5 0-16,6-1 0 0,1-4 0 15,-1-10 0 1,7-12 0-16,8-18 0 0,8-20 1 15,9-25-1-15,6-24 1 16,9-20 0-16,-3-23 0 16,0-8-1-16,-8-13 1 15,-6 0-1-15,-17 2 0 16,-19 9 0-16,-15 20 0 16,-16 17-1-16,-13 25 1 15,-11 23 0-15,-5 21 0 16,-5 17-1-16,6 21 2 15,7 10-1-15,12 4-1 0,9 4 1 16,10-4 0-16,10-8 0 16,7-11-1-16,17-14 2 15,0-19-1-15,-1-19 0 16,3-16 1-16,0-22-1 16,1-14 1-16,1-12-1 15,-4-7 1-15,0 0-1 16,-5 5 0-16,-4 9-1 15,0 16 1-15,-8 16-1 16,2 21 1-16,2 21 0 16,-8 16-1-16,0 13 1 15,-1 5 0-15,-1 5 1 16,-5-3-2-16,-1-7 2 16,-3-13-1-16,0-14 1 0,-4-23-1 15,29-14 1-15,5-24 0 16,6-20-1-16,10-11 1 15,7-2 0-15,-5-2-1 16,5 10 0-16,-7 15 0 16,-10 23 0-16,-11 29 0 15,-4 28 0-15,-10 22 0 0,-5 10 0 16,3 14 0-16,2 5 0 16,1-3-1-16,7-14-1 15,3-7 0-15,-3-24-1 16,6-6-4-16,-29-29-17 15,21-29-17-15,-15-8 1 16,-16-22 0-16,-5-5 0 16</inkml:trace>
  <inkml:trace contextRef="#ctx0" brushRef="#br0" timeOffset="116310.8219">9037 14407 55 0,'-71'-4'37'16,"41"16"-2"-16,5-16-1 0,25 4-37 15,0 0-27-15,25 19-4 16,11 8-2-16,-19-4 1 16</inkml:trace>
  <inkml:trace contextRef="#ctx0" brushRef="#br0" timeOffset="116818.4777">9125 16504 10 0,'17'-37'35'0,"12"12"2"16,-16-9-1-16,-11-7-11 16,8 18-5-16,-35-13-5 0,25 36-5 15,-61-29-4-15,13 39-2 16,-25 3-1-16,6 14-2 16,-3 9 0-16,10 10-1 15,13 8 0-15,20 2 0 16,33 7-1-16,24-1 2 15,22 7-2-15,13 2 1 16,6 4 0-16,-3-2 1 16,-10-2-1-16,-10-2 1 15,-27-6 0-15,-21-5 0 16,-18-10 0-16,-18-8 0 16,-14-11 0-16,-9-6-1 0,-6-12 0 15,-8-11-2-15,10 4-9 16,-9-19-29-16,1-12 1 15,6 6-3-15,-4-8 2 16</inkml:trace>
  <inkml:trace contextRef="#ctx0" brushRef="#br0" timeOffset="118060.2235">13891 14194 33 0,'23'-4'37'16,"-23"4"2"-16,15-36-12 16,-15 36-9 15,0 0-1-31,0 0-6 0,-21-27-5 0,0 25-2 0,-23-2-1 0,-8 12-2 16,-28 3 1-16,-23 14-1 15,-20 10-1-15,-20 13 1 16,-10 2-1-16,4 7 1 15,11-3-2-15,18-4 1 16,26-2-1-16,29-10 1 16,34-9-1-16,31-29 0 0,31 29 1 15,22-23-1-15,12-2 1 16,8 1 0-16,4 1 0 0,-1 0 0 16,-5 7 0-16,-10 8 0 15,-15 8 0 1,-19 19 1-16,-22 4 0 15,-22 11 0-15,-25 5 0 0,-21 10 0 16,-25 9 1-16,-29 9-1 16,-28-6-1-16,-6-4 1 15,-2-7-1-15,10-10 1 16,20-11-2-16,20-12 1 16,34-19-1-16,42-16 1 15,50-15 0-15,44-19-1 16,40-7 1-16,27-9 0 15,29-5 0-15,22-2 0 0,20 2 0 16,13 5 0-16,-4 7 0 16,-6 11 0-1,-16 11 0-15,-18 10 0 16,-19 4 0-16,-23 7 1 16,-27-1-1-16,-23 0 1 0,-23-3 0 15,-15 1 0-15,-19-10 1 16,-25 2 0-16,25-15 0 15,-25 15 0 1,11-46 0-16,-11 11 0 16,-3-9 0-16,-3-6-2 0,-2-8 1 15,-5 1-1-15,-4 1 0 16,-4 4-1-16,0 8 0 16,1 4 0-16,5 17-4 0,-10-12-8 15,25 35-28-15,-19-11-1 16,19 11 0-16,-15 23 0 15</inkml:trace>
  <inkml:trace contextRef="#ctx0" brushRef="#br0" timeOffset="118710.3319">12426 16006 57 0,'-17'-32'38'0,"17"32"-1"15,0 0-5-15,-33 30-20 16,37 15-3-16,-17 3-4 31,13 17-2-31,-6 4-1 0,6 8 0 16,-4-6 0 0,4 0-1-16,2-10-1 15,0-13-1-15,4-7-2 0,3-18-1 16,6 7-6-16,-15-30-11 15,0 0-17-15,20-25 0 16,-20-7-2-16,5-3 3 0</inkml:trace>
  <inkml:trace contextRef="#ctx0" brushRef="#br0" timeOffset="118945.9354">12126 15749 56 0,'0'-31'40'0,"9"10"0"16,-3-2 0-16,-14-6-28 15,8 29-4-15,14-26-2 16,-14 26-4-16,0 0-3 16,0 0-4-16,23 7-9 0,-23-7-25 15,13 27 0-15,4-6-2 16,6-7 1-16</inkml:trace>
  <inkml:trace contextRef="#ctx0" brushRef="#br0" timeOffset="119289.6852">13346 15868 34 0,'44'-15'39'0,"-14"-6"1"16,-9 7-1-16,-21 14-15 0,0 0-13 16,0 0-1-1,-21-25-5-15,-9 35-1 0,-9 9-2 16,-12 14 0 0,-12 15 0-16,5 15-1 15,-5 16-1-15,2 11 0 0,17 2 1 16,15 2-1-16,24-11 0 15,20-6 0-15,19-16 0 16,16-11-1-16,9-21 1 16,14-12-1-16,0-13 0 15,-8-16-1-15,7 1-8 16,-26-20-30-16,-6-15 0 16,-11 0-1-16,-14-6 1 15</inkml:trace>
  <inkml:trace contextRef="#ctx0" brushRef="#br0" timeOffset="119524.0602">12992 16344 38 0,'0'0'38'0,"34"-7"1"16,14-9-1-16,19 5-23 15,-15-24-3-15,26 16-4 16,-17-4-12-16,-5-8-20 15,-5 10-13-15,7 6-1 16,-12-1-1-16</inkml:trace>
  <inkml:trace contextRef="#ctx0" brushRef="#br0" timeOffset="119771.7301">14512 15824 70 0,'-19'-19'40'0,"-25"9"-1"0,-4 14 0 16,-3 23-32 0,-7 4-3-16,9 20-2 0,18 7-1 15,18 11-2-15,22 8 1 16,14 2 0-16,12-1 0 16,5-5 0-16,-2-4 1 15,-9-5 0-15,-18-7 0 16,-15-3 0-16,-26-12 0 15,-9-7 0-15,-14-4-3 16,-8-22-7-16,5-5-30 0,-3-4 0 16,-2-15-2-16,13 1 1 15</inkml:trace>
  <inkml:trace contextRef="#ctx0" brushRef="#br0" timeOffset="121888.8675">16031 14019 37 0,'2'-23'29'15,"-2"4"0"-15,-14-10-4 0,14 29-6 16,-38-32-4 0,17 41-4-16,-33 5-1 15,5 36-4-15,-20 17-2 16,4 31-1-16,-4 17-1 15,6 17 0-15,9 14 0 0,14 0 0 16,21-8-1-16,34-13 1 0,20-19-2 16,28-20 0-16,25-15-2 15,2-27-9-15,21-19-28 16,5-7 0-16,-20-22-1 0,-10-2 1 16</inkml:trace>
  <inkml:trace contextRef="#ctx0" brushRef="#br0" timeOffset="122574.8851">16669 14505 5 0,'-49'-21'35'0,"49"21"0"15,-44-17 2 1,25 1-18-16,19 16-4 15,-20-17-1-15,20 17-4 16,8-19-5-16,13 7-1 16,4-9-1-16,15 4-1 15,12 0 0-15,13 9-2 16,0 10 1-16,2 19 0 16,-2 14 0-16,-6 20 1 0,-23 9-1 15,-7 16 0-15,-25 5 1 16,-14 3-1-1,-13-9 0-15,-7-8-1 0,-5-14 1 16,3-14-1-16,5-11 0 16,6-13 0-16,21-19 0 0,0 0 1 15,-8-36-2-15,29-4 1 16,2-12 0-16,10-17 0 31,1-16 0-31,1-15 0 16,5-7-1-16,-6 3 1 15,-5 10 1-15,-8 10-1 0,-6 16 1 16,-9 15-1-16,-6 26 1 0,0 27-1 16,-21 32 1-1,4 18 0-15,-2 16-1 0,5 12 0 16,-1 11 0-16,7 9 1 16,6 9-1-16,4-9-1 15,21-6-2-15,-2-21-2 16,27 2-8-16,-19-21-26 0,9-19 0 15,6-5-2-15,-8-26 2 16</inkml:trace>
  <inkml:trace contextRef="#ctx0" brushRef="#br0" timeOffset="122804.4106">17589 14862 41 0,'-2'35'38'0,"-15"5"2"16,13 14-3-16,-3 11-26 0,3-11-3 15,15 9-2-15,-3-13-6 16,7-15-5-16,16 7-7 16,-31-42-8-16,44 21-13 15,-12-15-5-15,-32-6 1 16,37-31 1-16</inkml:trace>
  <inkml:trace contextRef="#ctx0" brushRef="#br0" timeOffset="123048.2429">17515 14509 42 0,'-23'-17'38'15,"-6"-3"1"-15,29 20-4 0,0 0-22 16,0 0-22-16,29-9-26 15,-1-7-1-15,11 11-3 16,-3-7 2-16</inkml:trace>
  <inkml:trace contextRef="#ctx0" brushRef="#br0" timeOffset="123173.2518">17805 14841 58 0,'42'0'37'0,"6"-15"2"16,21-1-9-16,13 7-22 16,-11-16-3-16,7 13-3 15,-13 1-4-15,-9-12-17 16,-10 2-17-16,5 11-4 16,-14-13 3-16,9 8-2 15</inkml:trace>
  <inkml:trace contextRef="#ctx0" brushRef="#br0" timeOffset="123501.8171">18643 14428 41 0,'25'-19'37'0,"13"-12"1"16,19 3-2-16,8 14-28 15,-13-9 0-15,13 27 0 16,-23 2-3-16,-2 28-1 16,-21 7 0-16,-17 24 0 15,-32 4-2-15,-5 19 1 16,-14-3-1-16,-7 1-1 16,-1-9 0-16,5-8-1 15,10-13 0-15,21-12 0 16,23-8 0-16,17-13 0 15,23-11 0-15,14-8 0 0,9-6 1 16,5-4 0-16,3-7-2 16,-8-14-5-16,8-2-32 15,-20 8-1-15,-13-6-2 0,-5 8 1 16</inkml:trace>
  <inkml:trace contextRef="#ctx0" brushRef="#br0" timeOffset="123720.5653">19406 14972 47 0,'-10'32'41'15,"3"10"-2"-15,1-3 0 16,6-8-26-16,13 22-6 0,-13-18-2 16,10 7-3-16,3-2-3 15,-7-15-2-15,9 10-7 16,-15-35-8-16,0 0-20 15,0 0-2-15,21-8 1 16,-11-13 1-16</inkml:trace>
  <inkml:trace contextRef="#ctx0" brushRef="#br0" timeOffset="123915.0889">19299 14576 42 0,'0'0'37'0,"-25"-31"1"15,25 31-3 1,0 0-27-16,27-19-22 0,-2 13-21 16,-10-15-1-1,12 8-1-15,-8-12 0 16</inkml:trace>
  <inkml:trace contextRef="#ctx0" brushRef="#br0" timeOffset="124145.8177">19616 14328 50 0,'56'66'43'15,"5"22"-1"1,-2 16 1-16,-22-1-28 0,18 30-4 16,-36-18-3-16,0 4-3 0,-24-19-3 31,-5-10-1-31,-11-15-2 0,-8-23-1 15,1-6-5-15,-16-35-14 16,15-3-22-16,4-10 2 16,0-13-2-16,6-8 1 15</inkml:trace>
  <inkml:trace contextRef="#ctx0" brushRef="#br0" timeOffset="124669.3653">20509 13944 41 0,'-34'-13'37'16,"-14"7"0"-1,2-3-8-15,2 9-20 0,-19-21 0 16,25 11 0-16,-10-17-5 15,19 2 0-15,-1-15-1 16,20 1 0-16,-3-9-3 16,13 4 1-16,0 0-2 15,9 0 1-15,5 7-2 16,7 3 1-16,4 15-1 16,3 5 1-16,-1 12 1 15,2 8 0-15,5 11 1 0,-9 8 0 16,-4 12 2-16,-9 15-1 15,-12 3 1-15,-10 14-2 16,-13 6 2-16,-9 8-1 16,-12 5-2-16,-8 4 1 15,-5-9 0-15,1-1-1 16,10-9 0-16,6-9 1 16,11-9-1-16,5-12 1 15,18-11-1-15,12-9 1 0,20-13 0 16,13-2 0-1,20-12 0-15,14 0 0 16,11-6 0-16,0 1 0 0,2-3-1 16,-6 1 0-16,-13 5-1 15,-21-4-3-15,-10 20-5 16,-36-10-30-16,0 0-1 16,0 21-2-16,0-21 1 15</inkml:trace>
  <inkml:trace contextRef="#ctx0" brushRef="#br0" timeOffset="125198.6752">20779 15123 35 0,'-17'8'37'0,"-6"-14"0"16,23 6-3-16,25-6-21 15,11-13-2-15,37 10-3 16,7-9-5-16,23 3-1 0,-1-2 0 16,7 3-2-16,0 7-5 15,-31-11-13-15,-24 9-20 0,-12 16 0 16,-42-7 0-16,0 0 1 15</inkml:trace>
  <inkml:trace contextRef="#ctx0" brushRef="#br0" timeOffset="125439.9817">21007 14914 45 0,'-16'19'40'0,"1"6"-2"15,19 23-1-15,17 17-24 0,-19-7-9 0,21 21 2 16,-8-1-4-16,12 1-3 16,0 2-3-1,-8-24-6-15,17 7-12 0,0-18-15 16,-9-19-1-16,11-4 0 16</inkml:trace>
  <inkml:trace contextRef="#ctx0" brushRef="#br0" timeOffset="126137.706">23433 14647 40 0,'50'-13'38'16,"-27"-1"2"-16,-23 14-2 0,21-2-26 15,-21 2-3-15,0 0 0 16,-40-19-4-16,2 21-2 16,-27 4-1-16,-23 13 0 15,-29 6-2-15,-28 13 1 16,-24 14-1-16,-20 8 1 16,0 3-1-16,13-3 0 0,36-3 0 15,31-5 0 1,44-10 0-16,40-13 0 15,50-14 0-15,42-11-1 0,27-4 1 16,15-2 0 0,9 0 0-16,-3-1 0 0,-19 3 1 15,-8 11-1-15,-27 8 1 16,-23 10-1-16,-28 6 1 16,-20 9 0-16,-26 0-1 15,-16 4 1-15,-11-2-1 16,-17-2 0-16,-14-5-1 15,-2-5 1-15,-5-3 0 16,-2-4 0-16,7-2-1 0,10-8 0 16,19-2 1-1,23-5-1-15,44-10 1 16,0 0-1-16,56 4 1 16,32-16-1-16,32-1 1 0,18-1 1 15,30-1-1-15,12 0 1 16,-2 5-1-16,0 6 1 15,-20 0-1-15,-12 4 1 16,-18 0 0-16,-23 2-1 16,-23-2 2-16,-19 0-1 15,-19-4 0-15,-13-3 1 32,-6-7 0-32,-25 14 0 0,19-44 0 15,-15 13-1-15,-8-13 0 16,-6-4 0-16,-3-9 0 15,-10 1 0-15,-4 4-1 0,-3 2 1 16,5 8-1-16,-2 6-2 16,6 16-2-16,-8-5-7 15,29 25-30-15,-21-5 0 0,21 5-2 16,-23 28 2-16</inkml:trace>
  <inkml:trace contextRef="#ctx0" brushRef="#br0" timeOffset="126516.0249">21582 16148 56 0,'0'0'38'15,"-23"-17"2"-15,23 17-1 16,0 44-30 0,-15-9-2-16,19 21-3 0,-14 3-3 0,10 4-3 0,10 16-7 15,-16-10-28-15,12-9-2 16,9-1-1-16,-5-24 1 16</inkml:trace>
  <inkml:trace contextRef="#ctx0" brushRef="#br0" timeOffset="126784.381">21448 15711 59 0,'-7'-31'37'0,"7"31"-3"16,0 0-4-16,32 17-36 15,-13-13-8-15,25 8-16 16,8 18-6-16,0-12 1 16,20 24 0-16</inkml:trace>
  <inkml:trace contextRef="#ctx0" brushRef="#br0" timeOffset="127092.7061">22500 16118 58 0,'33'-23'41'16,"-33"23"0"-1,0 0-1-15,0 0-28 0,-12 21-5 16,-22 17-1-16,-18 6-3 16,-1 14-1-16,-3 3-1 15,3 7-2-15,9 6 1 0,15-8-1 16,27-1 0-16,21-9 0 15,14-12 0-15,11-10 0 16,9-9-1-16,-1-13 0 16,5-1-5-16,-22-24-25 15,3-10-7-15,-8-2-2 0,-12-10 2 16</inkml:trace>
  <inkml:trace contextRef="#ctx0" brushRef="#br0" timeOffset="127233.3306">22238 16429 49 0,'-21'-6'37'16,"21"6"-1"-16,40 2-12 15,0-25-14-15,29 11-2 16,-6-13 0-16,12 4-7 16,3 12-12-16,-16-1-22 15,-11-7-4-15,3 17 0 16,-20-4 0-16</inkml:trace>
  <inkml:trace contextRef="#ctx0" brushRef="#br0" timeOffset="128004.0355">23361 16114 16 0,'9'-21'33'15,"14"13"1"-15,-23 8-10 0,21-27-2 16,-21 27-4-16,6-25-4 16,-6 25-1-16,-6-23-4 15,6 23-2-15,-44-4-2 16,8 14-1-16,-10 3-2 15,2 10 0-15,-2 4-2 32,6 8 0-32,15 5 0 0,19 10-1 15,18 2 1-15,15 0-1 16,15 5 1-16,7-1-1 16,-1 0 1-16,-2-1 1 15,-8-3-1-15,-13-6 0 16,-13-5 1-16,-12-5-1 15,-12-7 0-15,-9-6 1 16,-9-6-1-16,-7-9-1 0,-7-2-1 16,-11-18-7-16,13-1-30 15,-14-3 0 1,-3-5-2-16,4 0 1 16</inkml:trace>
  <inkml:trace contextRef="#ctx0" brushRef="#br0" timeOffset="128458.5247">23055 15885 33 0,'-29'0'37'16,"29"0"0"-16,0 0 1 15,0 0-23-15,65 6-3 16,-29-17-2-16,31 13-4 16,-9-10-1-16,16 6-1 15,-11-8-1-15,2 5 0 16,-11-3-1-16,1 4 0 16,-18 2 0-16,-5 2-1 0,-9 0 0 15,-4 2-1-15,-19-2 0 16,29 2-1-16,-29-2-6 15,0 0-30-15,0 0-3 16,-4 23 0-16,-15-21-2 16</inkml:trace>
  <inkml:trace contextRef="#ctx0" brushRef="#br0" timeOffset="132226.8671">24902 14622 39 0,'-2'-34'37'0,"-2"16"1"0,4 18-13 15,-59-19-8-15,30 42-2 16,-36 2-6 0,6 33-3-1,-16 9 0-15,3 25-1 16,-7 10-2-16,14 21 0 16,4 5-1-16,19 3 0 15,25-4-1-15,26-5-1 16,28-12-1-16,28-18 0 0,23-17-2 15,7-33-3-15,32-5-14 16,-1-32-20-16,-15-26 2 16,-8-15-3-16,-17-18 3 15</inkml:trace>
  <inkml:trace contextRef="#ctx0" brushRef="#br0" timeOffset="132669.3905">25158 15106 41 0,'0'0'35'15,"-7"-33"2"-15,47 28-1 16,21 10-24-16,4-3-3 16,21 25-2-16,-13 4 0 15,3 26-1-15,-24 5-3 16,-16 15 1-16,-30 1-2 0,-12 5 0 15,-26-10-1 1,-3-8 1-16,-3-15-2 16,4-15 1-16,11-18 0 15,23-17-1-15,-16-25 1 16,26-21-1-16,13-19 1 16,13-12-1-16,6-13 0 15,4-14-1-15,4-2 0 0,-6 8 0 16,-6 10 0-16,-7 19 0 15,-12 17 0-15,-8 18 1 16,-11 34 0-16,-26 15 2 16,3 27 0-16,-2 12-1 15,0 13 1-15,6 12 0 0,3 7-1 16,5-1-1-16,13 5-5 16,-8-21-6-16,27 0-28 15,-7-7-1-15,-3-16-1 0,4-6 1 16</inkml:trace>
  <inkml:trace contextRef="#ctx0" brushRef="#br0" timeOffset="133010.7179">26174 15480 58 0,'-8'35'40'15,"4"21"-1"-15,-11 3 0 16,-10-7-28-16,25 19-3 15,-15-15-5-15,9-1-3 16,10-7-5-16,-10-21-3 0,18 2-2 16,-12-29-8-16,0 0-14 15,19-8-6-15,-12-22 0 16,7-5 2-16</inkml:trace>
  <inkml:trace contextRef="#ctx0" brushRef="#br0" timeOffset="133182.5931">26151 15083 62 0,'-23'-31'39'15,"23"31"-2"-15,-31-23 0 0,12 10-29 16,19 13-7-16,0 0-10 16,0 0-24-16,23-12-5 0,4 16 0 15,-27-4 1-15</inkml:trace>
  <inkml:trace contextRef="#ctx0" brushRef="#br0" timeOffset="133338.8427">26539 15469 69 0,'36'2'39'0,"-11"-10"-2"15,15 0-6-15,12 6-24 16,7-13 1-16,25 9-4 16,-1-5-3-16,10-3-2 0,3 14-11 15,-16-9-26-15,-17-5 0 16,-9 9-1-16,-20-7 0 16</inkml:trace>
  <inkml:trace contextRef="#ctx0" brushRef="#br0" timeOffset="133766.3531">27746 15104 34 0,'-27'-13'28'16,"0"9"2"-16,6-2-4 0,2 12-8 15,-15-14-1-15,34 8-5 16,-31-2-1-16,31 2-4 16,0 0-1-16,21-11-1 15,4-1-3-15,19 6 1 16,0-3-2-16,6 5 0 15,1 4 1-15,1 11 0 16,-16 9-1-16,-7 18 1 16,-20 10 0-16,-12 15-1 15,-18 1 1-15,-8 13-1 16,-13 1 0-16,-4 1 0 0,-4-8-1 16,6-8 0-16,6-13 0 15,11-9 0-15,18-11-1 16,14-12 1-16,-5-18 0 0,44 5 0 15,-11-16 0 1,11-6 0-16,0-3-2 16,-2-20-6-16,11 4-31 0,-18 1-1 15,-5-5 0-15,-1 7-1 16</inkml:trace>
  <inkml:trace contextRef="#ctx0" brushRef="#br0" timeOffset="134063.0293">28096 15463 55 0,'-14'40'40'16,"1"12"0"-16,-2 8 1 15,-12-8-26 1,27 24-3-16,-14-18-5 0,14 5-4 0,4-11-2 16,0-10-1-16,6-9-2 15,-5-12-2 1,13 0-2-16,-18-21-6 0,28-15-26 15,-12-6-3-15,-3-18 1 16,6-11 1-16</inkml:trace>
  <inkml:trace contextRef="#ctx0" brushRef="#br0" timeOffset="134234.9123">28086 15217 61 0,'-11'-19'39'16,"-10"0"-2"-16,21 19 0 15,0-19-32-15,0 19-9 0,13-27-14 16,-5 6-18-16,18 7-2 16,-5-7 1-1,2 6 0-15</inkml:trace>
  <inkml:trace contextRef="#ctx0" brushRef="#br0" timeOffset="134406.788">28478 15033 60 0,'50'56'42'16,"-12"15"-2"-16,-7 9-6 0,5 34-16 15,-36-15-7-15,8 15-3 16,-22-5-6-16,-9-7-1 16,-7-14-3-16,-5-19-1 15,5-11-4-15,-14-35-6 0,44-23-27 16,-35 19-1-16,35-19 0 15,-23-38 1 1</inkml:trace>
  <inkml:trace contextRef="#ctx0" brushRef="#br0" timeOffset="134766.2042">29469 14803 40 0,'-33'-18'38'0,"12"1"-1"15,-9-14 1-15,-1-7-30 0,25 5 1 16,-15-17-2-16,21 2-4 16,-2-5 0-16,8 5-2 15,4 0 1 1,9 9-2-16,6 9 0 0,5 14 0 15,-1 16 1-15,0 14-1 16,-1 18 1-16,-5 16 0 16,-13 10 1-16,-10 15 0 15,-19 11 1-15,-10 8 0 16,-13-3-1-16,-2 3 0 16,0-13 0-16,4-3 0 15,11-14-1-15,23-10 0 16,20-16 0-16,18-13-1 15,24-11 1-15,5-3-1 16,13-3-1-16,-10-14-7 0,-1 5-32 16,-12 8 0-16,-32-3-2 15,-19-2 1-15</inkml:trace>
  <inkml:trace contextRef="#ctx0" brushRef="#br0" timeOffset="135650.3278">16069 17930 4 0,'-10'-42'33'0,"10"42"1"16,-63-31 1-16,2 25-16 0,-10 33-7 15,-19 4-1-15,20 23-4 16,10 7-4-16,32 12 1 16,28 4-3-16,38 7 1 15,27-1-2-15,21 1 2 16,2-9 1-16,-2 2 0 15,-25-10 0 1,-13 0 1-16,-44-15-1 0,-14-4 0 16,-39-15 0-16,-3-6-2 15,-15-8-1-15,-11-21-7 16,20-6-26-16,-3-11-6 16,4-15 1-16,22-3-2 15</inkml:trace>
  <inkml:trace contextRef="#ctx0" brushRef="#br0" timeOffset="136003.7072">14946 17652 53 0,'12'-29'40'16,"-10"10"-2"-16,-2 19-4 15,11 27-22-15,-24 11-2 16,15 41-4-16,-6 13-2 0,4 27-3 15,-4 11 1 1,4 9-2-16,8 5-4 0,-1-16-2 16,22 3-4-16,-14-41-18 15,14-15-11 1,19-23-2-16,-2-25 3 0</inkml:trace>
  <inkml:trace contextRef="#ctx0" brushRef="#br0" timeOffset="136338.7965">16734 17492 42 0,'37'-36'39'0,"-18"9"2"0,-19 27-2 15,30 42-23-15,-47 2-6 16,21 35-2-16,-10 9-3 16,6 28-2-16,-9 14-1 15,9 16-1-15,-6-2 0 16,2-8 0-16,0-13-2 16,4-17-1-16,0-12-1 0,-3-31-4 15,20-3-8-15,-13-30-27 16,-4-30 2-16,17 8-2 15,-4-29 2-15</inkml:trace>
  <inkml:trace contextRef="#ctx0" brushRef="#br0" timeOffset="136700.5472">18151 17880 43 0,'0'0'38'0,"0"0"2"16,-15 23-3-16,-29-11-28 16,8 15-1-16,-25-10-2 15,5 10-3-15,-5-8-2 16,4 0 0-16,13-2 0 15,13 1 0-15,16 3 0 16,17 4-1-16,21 2 0 0,17 9 1 16,6 6-2-1,5 4 2-15,1 4-1 0,-2-2 1 16,-8-5-1 0,-4-1 0-16,-11-6 0 0,-8-9-2 15,11 4-5-15,-30-31-23 16,0 0-8-16,14 21-2 15,-14-21 1-15</inkml:trace>
  <inkml:trace contextRef="#ctx0" brushRef="#br0" timeOffset="137003.3629">17756 18443 36 0,'-33'15'37'0,"20"12"1"16,7 0 0-1,10-6-27-15,34 17-1 16,-9-17-3 0,17 10-2-16,-4-10-3 15,4 0-1-15,-6-3-2 16,-10-9-5-16,7 12-13 0,-7-13-19 16,-30-8-1-16,37-4 0 15,-37 4 1-15</inkml:trace>
  <inkml:trace contextRef="#ctx0" brushRef="#br0" timeOffset="137332.4512">18989 17679 43 0,'13'-35'39'0,"-13"35"2"15,-5-23-3-15,-26 25-27 16,14 29-5-16,-12-1-1 16,16 24-2-16,5 6-3 15,8 16 1-15,8 7-1 16,5 5 0-16,4 1 1 16,-5 3 0-16,-8-6 0 15,-6-5 1-15,-25-10-1 16,-7-8 1-16,-16-15 0 15,-4-11-1-15,-1-14-2 0,-1-18-3 16,18-3-26-16,-4-17-9 16,6-14-2-16,13-2 0 15</inkml:trace>
  <inkml:trace contextRef="#ctx0" brushRef="#br0" timeOffset="141645.5158">18800 17834 22 0,'0'0'33'15,"0"0"1"-15,0 0-12 16,0 0-6-16,-23-25-3 15,23 25-5-15,0 0-1 16,9-19-2-16,-9 19-1 0,12-27-1 16,1 8 1-16,12 2-2 15,4-3 0-15,9-1 0 16,2 0 1-16,6 10-1 16,2-1 0-16,2 12 0 15,-6 4 0-15,0 11-1 16,-10 1 0-16,2 12 0 15,-7-6 0-15,-4 1-1 16,-6 0 1-16,0-4-1 0,-19-19 0 16,19 23 1-16,-19-23 0 15,0 0 0-15,0 0 0 16,0 0 0-16,0 0 0 16,0 0 0-1,0 0 0-15,-23-4-1 16,23 4 1-16,-17-19-1 15,17 19 0-15,-21-27 0 0,21 27 0 16,-21-25 0 0,21 25 0-16,-15-25 0 0,15 25 0 15,-21-19 0-15,21 19 0 16,-25-10 0-16,25 10 0 16,-35-2 0-16,14 4 0 15,-7 6-1-15,1 5 1 0,-6-1 0 16,1 7 0-16,-1 2 0 0,3 2 0 15,1 4 0-15,6 0 0 16,4-2 0-16,4 0 0 16,5 2 0-1,4-2-1-15,-1 0 1 0,7 2 0 16,0-4 0-16,0 2 0 31,4-2 0-31,3 0 0 16,1 2 0-16,7-4 0 15,2-2-1-15,-17-19 1 0,33 31 0 16,-14-16 0-16,2 2 0 16,0-5 0-16,-21-12 0 15,31 29 0-15,-31-29 0 16,30 38 0-16,-14-15 0 16,1 2 0-16,0 2 0 15,-2 0 0-15,-1 3 0 0,1-1 1 16,-5 0-1-16,-5 0 0 15,-7-4 1-15,-11 0-1 16,-2-2 1-16,-8-2-1 16,-6-2 1-16,-7-5-1 15,-4 1 0 1,-1-7 1-16,-1-1-1 16,-2-5 0-16,0-2 1 0,0-6-1 15,4-1 0 1,0-3 1-16,8-3-1 0,-1 3 0 15,4-1 0-15,6 1 0 16,23 10 0-16,-30-15 0 16,30 15 0-16,0 0 0 15,-21-10 0-15,21 10 0 0,0 0 0 16,0 0-1 0,0 0 1-16,0 0 0 15,0 0-1-15,27 17 1 0,-27-17 0 16,28 14 0-1,-9-7-1-15,8 1 1 0,2-4 0 16,1-2 0-16,-1-2 0 16,7 0 0-16,-5-4 0 15,-2 0 0-15,1-2 1 16,-9-1-1-16,4-1-1 16,-2 0 1-16,0 1 0 15,0-1 0-15,0 2 0 0,4-1 0 16,-4 1 0-16,2 0 0 15,-6 0 1-15,2 1-1 0,-21 5 0 16,28-12 0-16,-28 12 0 16,0 0 0-1,20-17 0-15,-20 17 1 0,0 0-1 16,0 0 0-16,0 0 1 16,11-25-1-16,-11 25 1 31,0 0-1-31,-8-29 1 0,8 29-1 15,-15-35 0-15,2 9 1 16,3-3-1-16,-9-2 0 16,2-5 0-16,-6-3 1 15,-2-3-1-15,0-2 0 16,-2 0 0-16,-3 1 0 16,7 1 0-16,-4 2 0 15,10 5 0-15,5 3 0 0,3 1-1 16,9 4 1-16,4 2-1 15,13 2 1-15,0 2-1 16,12 0 1-16,1 0-1 0,3 3 1 31,-1-1 0-31,3 2 0 16,-5 2 0-16,-7 3 0 16,-2 4 0-16,-21 8-1 0,23-9 1 15,-23 9 0 1,0 0 0-16,21 25-1 15,-21-25 1-15,14 32 0 0,-14-32 0 16,21 31 0-16,-21-31 1 16,17 23-1-16,-17-23-2 15,0 0-5-15,0 0-33 16,0 0 0-16,0 0-2 16,0 0 0-16</inkml:trace>
  <inkml:trace contextRef="#ctx0" brushRef="#br0" timeOffset="146361.7612">2214 13714 10 0,'-38'69'23'0,"-20"-30"3"16,51 3-19-16,7 10-3 15,21-4 1-15,32-2-1 16,33-2 2-16,23 4-2 0,23 4 2 15,25 0-2 1,21 1-1-16,25 3-1 0,24 0 0 16,16 3 0-16,2-9 1 15,17 2-1-15,2-10 1 16,17 2 0-16,4-15 1 16,7 2 0-16,-7-12 0 15,16-4 0-15,-1-18-1 16,10-3 1-16,-4-17-1 0,5-2 0 0,-7-10 0 15,10-7-1-15,-16-4-1 16,-5 0 0-16,-12-6 0 31,4 0-1-31,-8-7 1 16,-7-3-1-16,-10-5 1 0,-6 4-1 16,1-6 0-16,1 9 0 15,-9-1 1-15,-18 9-2 16,-11 6 2-16,-8 7-2 15,-13 7 2-15,-19 1-2 0,-11 6 1 0,-9 2 1 16,-10 2-1 0,-5 0 1-16,-11 7-1 0,-4 3 1 15,-9 1-1 1,3 4 1 0,-13 1-1-16,0 3 0 15,-6 2 0-15,4 0 0 16,2-2 0-16,2 0 0 15,0 0 1-15,6 0-1 16,-2 0 0-16,9 2 0 16,8 0 0-16,0 2 0 15,6 0 0-15,1-2 0 16,12 0 0-16,2-2 0 0,6-4 0 16,2-1 0-16,3-3-2 15,10-3 2-15,-4 1-2 16,12-1 1-16,0 1-1 0,1 1 2 15,-1 3-2-15,0 2 2 16,1 0 0-16,-7 1 0 16,0-1 0-16,-10 0 0 0,-7 0 0 15,-10-3 0 1,-3-1 0-16,-7 1 0 0,-5 3 0 31,-6 0 0-31,-11 0 0 16,-4-1 0-16,-8 3 0 15,-2 2 0-15,0-2 0 0,-1 0 0 16,7 0 0-16,4-1 0 16,5-1 0-16,1 2 0 15,11 0 0-15,4 0 0 16,5 0 0-16,3-1 0 0,7 1 0 16,8 0 0-1,7 0 0-15,3 2 0 0,10 0 0 16,3 2 0-16,4 2 0 15,5 0 0-15,2 2 0 16,-1 0 0-16,-1-2 0 0,6 0 1 16,-2-2-1-16,8-2 0 15,0-2 0-15,3 0 0 16,-3 0 0-16,-4 0 0 16,-4 1 0-16,-3 1 0 15,-7 2 0-15,-9 2 0 16,-2-2 0-1,-11 3 0-15,-4-1-1 0,-4-2 2 16,-2 0-1-16,-2 0 0 16,-4 0 0-16,-3-2 0 0,-6 4 0 15,-6-2 0 1,2 4 0-16,-4 0 0 0,-4 4 0 16,-5 1 0-16,-8-1 0 15,3 5 1-15,-5-3-2 16,2 3 2-16,-6-1-1 31,1 3 0-31,6-1 0 0,-3 1 0 16,6 2 1-16,0-1-1 15,-4 7 2 1,0-2-2-16,-2 4 2 0,-8 2-2 16,-3 0 1-16,-3 3-1 15,-7-3-1-15,-2 2 1 0,-5-2 0 16,-1 2 0-16,4-2 0 15,0 3 0-15,4-1-1 16,0 0 2-16,10 0-1 16,1-1 0-16,8-8 0 0,2-1 0 15,2-6 0 1,6-7 0-16,5-2 1 0,-3-4-1 16,7-4 0-16,8-2 0 15,9-3 0-15,4-1 1 16,6-3-1-16,6 1 0 31,2-3 1-31,1 3-1 0,3 1 0 0,-5 3 1 16,-3 2-1-1,-4 4 0-15,-9 6 0 16,-3 4 0-16,-13 5 0 16,-11 5 0-16,-12 7 0 0,-5 5 0 0,-20 7-1 15,-13 9 1 1,-12 15 0-16,-11 8 0 0,-11 12 0 15,-3 7 0-15,-9 8 1 16,-7 8 0-16,-3 7 0 16,-1 5 0-16,-1 1 1 15,9 7 0-15,3 3-1 16,5 8 0-16,11 1-1 16,7 2 2-16,4 4-2 15,9-6 0-15,4-1 1 16,10-5-1-16,-2-11 0 15,9-7 1-15,-3-7-1 16,3-11 0 0,-9-7 0-16,4-10 2 15,-1-12-2-15,-1-11 1 16,-6-8-1-16,2-12 1 16,-6-11 0-16,12-11 0 15,-4-10-1-15,-2-6 1 16,-6-2-2-16,-11-7 0 0,-6 3-3 0,-18-11-1 15,-7 17-6-15,-19 4-17 16,-15-25-10-16,15 25-1 16,0 0 1-16</inkml:trace>
  <inkml:trace contextRef="#ctx0" brushRef="#br0" timeOffset="151830.9933">25661 16120 18 0,'0'0'27'16,"0"0"-4"-16,0 0-2 15,0 0-4-15,-7-23-4 16,7 23-2-16,0 0 0 16,0 0-2-16,-14-20 0 15,14 20-2-15,0 0 0 16,0 0-2-16,-17-32 0 15,17 32-2-15,-19-19 0 16,19 19-1-16,-15-18 0 16,15 18 0-16,0 0-1 15,-18-21 0-15,18 21-1 0,0 0 0 16,0 0 0-16,0 0 0 16,-11 29 0-16,17 4-2 15,1 20 2-15,-5 11-1 16,4 14 1-16,2 7 0 15,-1 3 0-15,-3-3 0 16,0-10 0-16,-4-8 1 16,6-19-2-16,-6-10 2 15,7-15 0-15,-7-23 0 16,2 21 0-16,-2-21 0 0,-4-19 1 16,-7 0-1-1,3-8 1-15,-3-4-1 16,-10-7 0-16,-2-4-1 15,-2 1 0-15,0 3 0 0,4 9 1 16,2 4-2-16,0 6 1 16,19 19-1-16,-25-17 0 15,25 17 0-15,-2 19 0 16,4 0 0-16,9 6 0 16,-3 0 0-16,2 8 1 15,5 1 0-15,6-3 0 16,-6-4 0-16,12-8 0 15,4-7 1-15,5-7-1 16,14-12 1-16,7-7 0 16,4-9 0-16,2-4 0 15,4-5 0-15,-6-1 0 16,-7 2-1-16,-10-1 1 0,-10 5-1 16,-9 8 0-16,-15 1-3 15,-10 18-6-15,0 0-18 16,0 0-12-16,0 0 0 15,0 0-2-15</inkml:trace>
  <inkml:trace contextRef="#ctx0" brushRef="#br0" timeOffset="152346.6377">25814 17089 34 0,'-7'-44'36'0,"7"44"0"16,-8-19-1-16,-15 17-21 15,4 36-7-15,-12-5 1 16,3 25-3-16,-11-2-4 0,5 15 1 16,3 0-1-16,8 4 0 15,4-2 0 1,23-7-2-16,15-10 2 0,10-6-1 15,15-12 2-15,15-9-1 16,-3-19 2-16,12-4-1 16,-6-19 1-16,3-6 1 15,-19-14-2-15,3-9 2 16,-24-12-3-16,-10-7 2 16,-18-4-2-16,-15-2-1 15,-14 0 0-15,-18 6 0 16,-7 13-2-16,-16 8-2 0,14 38-13 15,-6 6-23-15,-2 13 1 16,17 14-1-16,10 4 0 16</inkml:trace>
  <inkml:trace contextRef="#ctx0" brushRef="#br0" timeOffset="157998.4668">11481 17552 1 0,'-69'0'24'15,"39"27"2"1,1-10-10-16,29-17-3 15,0 46-1 1,21-25-3-16,17 16 1 0,-1-12 0 16,20 17 0-16,-7-17-1 0,15 9-2 0,-8-22-1 15,16 3-1-15,-4-22-1 16,24-3 0-16,5-15 0 16,11-11-2-1,13-9-1-15,3-8 0 16,8-5 0-16,-4-3 0 15,-5-3-1-15,-13-1 1 0,-8 2-1 16,-15 3 0-16,-8 1 1 16,-7 3-1-1,-2 2 0-15,-4 2 0 0,5 8 0 16,1 6 0-16,2 7 0 16,5 8-1-16,0 10 1 15,-1 9 0 1,3 6 0-16,-4 9 0 0,1 1-1 15,-3-1 1-15,-3-1 0 16,7-4 0-16,2-8 0 16,10-6 0-16,4-9 0 15,13-1 0-15,2-10 0 16,9-1 0-16,1-6 0 0,-1-1 0 16,-1-1 0-1,-3 3-1-15,-12 1 1 16,-9-1 0-16,-3 5 0 15,-8 2 0-15,0 2 0 0,-3 0-1 16,-1 4 1-16,0 0 0 16,3 3 0-16,6 3 0 15,-1 2 0-15,-3 3-1 16,1 8 1-16,-4 0 0 16,-8 6 0-16,-1 0 0 15,-6 2 0-15,-2-1 0 16,-6-3 0-16,1-7 0 15,1-5 0-15,4-2 0 16,4-5 0-16,3-8 0 0,7-2 0 16,-1-5 1-1,4 3-1-15,-1 0 1 16,-1 2-1-16,-5 2 0 0,-1 2 0 16,3 6 1-16,-5 2-2 15,1 5 1-15,-4 2 0 16,2 3 0-16,1 5-1 15,1 0 1-15,-4 5 0 16,2-1 0-16,-6 2 0 16,0-2 0-16,0-2 0 15,-6-2 0-15,2-2 0 16,-2-4 0-16,-1-7 0 16,1-3 0-16,0-3 0 15,4-4 0-15,-3 0 0 16,3-2 0-16,-2-2 0 0,-2 2 0 15,-1 0 0-15,-3 0 0 16,-1 0 0-16,-1 0 0 16,-3 2 0-1,0-4 0-15,-1 2 0 0,-1-5 0 16,0 3 1-16,-2-4-1 16,2 0 0-16,-4 1 0 0,2-5 0 15,-4-1 0-15,-4-1 1 16,6 1-1-16,-8-3 0 15,1-1 0-15,-1-2 1 16,2-2-1-16,2 3 0 16,0-3 0-16,4 2 0 15,-5 0 0-15,1 3 0 16,-2-1 0-16,-9 0 1 16,1-1-1-16,-5-1 0 0,-6-2-1 31,-5 0 1-31,1-4 0 15,-2-2-1-15,-5-4 1 16,7-2-1-16,-5-1 0 0,-2-1 2 16,3-5-2-16,-5 1 1 15,3-1 0-15,-3 2 0 16,2-1 0-16,-4-1 0 16,-4 3 0-16,0-3 0 15,-4 5 0-15,-4-1 0 16,2 3 0-16,-9-1 1 0,0 1-1 15,1 2-2-15,-7 4 3 16,-2 0-3-16,-7 4 3 16,1 0-2-16,-3 0 1 0,-3 2-1 15,-7 4 1-15,-2-1 0 16,0 1 0-16,-6 0 0 16,-9 1 0-16,-6-1 0 15,-8 0-1-15,-7 3 1 16,-10-1 0-16,-11 5 0 15,-4 4-2 1,-4 4 2-16,-2 4 0 16,-2 6-1-16,0 5 1 15,-2 6 0-15,-1 1-1 0,5 8 1 16,-6 3 0-16,2 0 0 16,-9 3 0-16,0-1-1 15,1 3 1-15,-1-3 0 0,0 3 0 16,-8-1 0-16,0 3 0 15,4 1 0 1,-2 1 0-16,2 2-1 0,-4 2 1 16,0 0 0-16,2 2 0 15,-2 0 0 1,-2 2 0-16,-4-4 0 16,6-1 0-16,0 1 0 15,8 0 0-15,2 0 0 0,3 0 1 16,2 0-1-16,8 2 0 15,0 0 0-15,-7 2 0 16,-7 2 2 0,-9 0-1-16,-7 6 1 15,1 3-2-15,4-1 2 0,-9 3-2 16,9-1 1-16,-2 5-1 16,8 4 0-16,-4 2 0 0,-6 2 0 15,-5 0 0-15,-6 7 0 16,3-1 0-16,-3 7 0 15,2 1 0-15,7 5 0 16,3 0 0-16,16 6-1 16,1 0 1-16,3 5 0 31,-1 1 0-31,1 3 1 0,2-3-1 16,6-4 0-16,10-4 0 15,11 0 0-15,11-2-1 16,18 4 1-16,9 5-1 15,6 7 0-15,8 7 1 16,3 11-2-16,-3 12 4 0,-4 4-4 16,2 4 2-16,3 8 2 15,1 5-2-15,7 2 1 0,4 8 0 16,4 2 0 0,17 5-1-16,0-1 1 15,6 1 1-15,11-11-2 16,6-9 1-16,8-18 0 0,13-14 0 15,4-22 0-15,17-14-1 16,6-15 0-16,11-17-4 16,22-3-20-16,5-18-12 15,-4-22-2-15,14-13 0 16</inkml:trace>
  <inkml:trace contextRef="#ctx0" brushRef="#br0" timeOffset="159060.9704">19316 13359 21 0,'0'0'14'0,"0"0"-1"16,31 25 1-16,-1-27-1 16,26 6 1-16,9-16-1 15,40 3-1-15,19-24-2 16,43 4-1-16,22-23-1 0,31 1-3 15,11-15 0-15,18 7-2 16,9-8 0 0,-4 9-1-16,-22-3 0 0,-12 11 0 15,-29 4 0-15,-15 11-1 16,-33 6 0-16,-30 8 2 16,-40 2-1-16,-14 9 0 15,-28-3-1-15,-31 13 1 16,0 0-1-16,-21-27 0 15,-18 12 0-15,-5-3-1 16,-9-3 0-16,-3-2 0 16,-3 0 0-16,0 0 0 15,5 0 0-15,6 2-1 16,12 6 1-16,13 1-1 16,23 14 0-16,0 0 1 15,50-19-1-15,3 19 1 16,16 6-1-16,4 5 2 0,3 3-1 15,3 11 1-15,-12 5-1 16,-16 11 1-16,-24 12-1 16,-19 5 2-16,-29 7-2 15,-17 4 1-15,-24-1 0 16,-5 1 0-16,-13-4-1 16,0-11-1-16,11-4-3 0,0-16-4 15,29 8-10-15,2-11-20 16,19-19-1-16,19-12 0 15</inkml:trace>
  <inkml:trace contextRef="#ctx0" brushRef="#br0" timeOffset="159498.4706">23187 12119 11 0,'44'-29'35'0,"-25"-4"1"15,-19 33-1-15,0 0-26 16,0 0-3-16,-21 39 2 0,-12 5-3 16,6 19-3-1,-3 8-1-15,5 14 0 16,10 9 2-16,13 4-2 0,19-8 2 15,25-6-1-15,15-20 0 16,18-9 1-16,7-20 0 16,16-10 1-16,-8-23-1 15,3-10 0-15,-16-21 0 16,-8-13-1-16,-16-17 0 16,-11-7 0-16,-23-16-3 15,-19-10 2-15,-15-4-2 16,-15 0 0-16,-18 11-1 15,-15 8 1-15,-10 24-4 16,-19 10-5-16,8 30-27 0,-8 28-3 16,-3 10 1-16,20 21 0 15</inkml:trace>
  <inkml:trace contextRef="#ctx0" brushRef="#br0" timeOffset="161014.0974">21121 17366 12 0,'-38'-48'31'15,"38"48"-3"1,-27-27-8-16,27 27-7 15,0 0-2-15,0 0-5 0,-7 52-1 16,14-1-2-16,7 15-2 16,1 3 1-16,0 15 0 15,-1-3 1-15,-1 0-2 16,0-7 0-16,-3-8 0 16,5-16 1-16,8-8 1 15,6-13 0-15,15-10 0 16,13-15-1-16,29-8 1 15,16-13-1-15,22-1 0 0,21-14-1 16,18 1 0 0,19-4 0-16,13 1-1 15,9 3 1-15,1 6-1 0,1 2 1 16,3 6 0 0,-8 7-1-16,9 3 1 0,-2 5-1 15,3 2 1-15,-7 2-1 16,5-2 2-16,-1-2-2 15,8-2 0-15,4-4 1 16,4-7-1-16,-4 1 1 16,-2-5-1-16,-2-2 0 15,2-2 2-15,6 2-3 16,-4 0 3-16,-8 3-3 16,-7 3 2-16,-1-4-1 15,-7 7 0-15,-7-1 0 0,-7 1-1 16,-7 1 1-16,-13-1 0 15,-5-3 0-15,-8 0-1 16,-5 1 1 0,-4-5 0-16,-9 2 0 0,-7 1 0 15,-7-1 0-15,-9-2-1 16,-7 2 1-16,-3-1 0 16,-5 1 0-16,-10 0 0 15,0 3 0-15,-6-1 0 16,-7-2 0-16,-6 5 1 15,-7-3-1-15,-5 5 2 16,-13-3 0-16,-7 3-1 16,-6-7 2-16,-3 5-1 15,-12-11 1-15,-1 4-1 0,-5-12 1 16,0-5-1 0,-6-8 0-16,6-6-1 15,-10-8 0-15,4-3 0 16,-2-6 0-16,-4 3-1 0,0-1 1 15,-3 7-1-15,1 1 1 16,-9 11-2-16,4 13-2 16,-14-9-14-16,2 23-23 15,4 15 1-15,-12 0-3 16,14 19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38:38.74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1">
        <inkml:traceFormat>
          <inkml:channel name="X" type="integer" max="1023" units="cm"/>
          <inkml:channel name="Y" type="integer" max="1023" units="cm"/>
          <inkml:channel name="T" type="integer" max="2.14748E9" units="dev"/>
        </inkml:traceFormat>
        <inkml:channelProperties>
          <inkml:channelProperty channel="X" name="resolution" value="38.88255" units="1/cm"/>
          <inkml:channelProperty channel="Y" name="resolution" value="61.96245" units="1/cm"/>
          <inkml:channelProperty channel="T" name="resolution" value="1" units="1/dev"/>
        </inkml:channelProperties>
      </inkml:inkSource>
      <inkml:timestamp xml:id="ts1" timeString="2015-06-10T10:40:19.035"/>
    </inkml:context>
  </inkml:definitions>
  <inkml:trace contextRef="#ctx0" brushRef="#br0">9871 5637 46 0,'-29'-7'35'16,"-7"-3"-1"-16,36 10 0 16,11 31-32-16,-1-6-11 15,-2 15-22-15,-3-15-3 16,11 29 0-16,-22-8 0 15</inkml:trace>
  <inkml:trace contextRef="#ctx0" brushRef="#br0" timeOffset="2116.0216">14308 7081 34 0,'-6'-36'39'16,"0"1"0"-16,6 35 0 15,0 0-24-15,-9-29-7 16,9 29-3-16,0 0-8 0,0 0-22 16,30-15-13-16,-3 24-1 0,2-22 0 15</inkml:trace>
  <inkml:trace contextRef="#ctx0" brushRef="#br0" timeOffset="5297.8079">15776 7012 56 0,'2'-21'41'0,"-2"21"-3"15,27-16-5 1,4-10-26-16,39 14-2 0,11-15-1 16,28 4-1-16,17-6-3 15,10 6 1-15,-1 2 0 16,-14 6 0-16,-22 3 1 16,-22 8-1-16,-24-1 0 15,-24 5 0-15,-29 0-1 16,0 0 0-16,0 0-2 15,0 0-4-15,-6 23-16 0,6-23-18 16,-23 19 1-16,23-19-3 16,-40 31 1-16</inkml:trace>
  <inkml:trace contextRef="#ctx0" brushRef="#br0" timeOffset="34120.9062">15243 15599 39 0,'0'0'34'16,"48"12"0"-16,-24-12-12 0,22-27-39 15,33 17-8-15,-5-32-6 16,49 17-2-16</inkml:trace>
  <inkml:trace contextRef="#ctx0" brushRef="#br0" timeOffset="37796.0492">7788 17465 38 0,'60'-19'34'0,"37"6"1"0,-7-1-10 16,13-18-13-16,16 9-4 31,5 2-18-31,12 9-21 0,-29-9-3 16,8 27 0-16,-44-1 0 15</inkml:trace>
  <inkml:trace contextRef="#ctx0" brushRef="#br0" timeOffset="42418.4595">20689 16515 47 0,'23'-17'38'15,"36"3"-1"1,8-11-2-16,19-1-30 0,23 6-1 15,8-8-2-15,11 1-4 16,8 21-21-16,-14 6-12 16,-36 2-2-16,-5 25 1 15</inkml:trace>
  <inkml:trace contextRef="#ctx0" brushRef="#br0" timeOffset="42777.8333">22150 17717 50 0,'59'-31'35'15,"14"6"-1"-15,-8-11-14 16,23-8-29-16,12 3-19 15,-14-24-5-15,26 11-1 16,-16-26-1-16</inkml:trace>
  <inkml:trace contextRef="#ctx0" brushRef="#br0" timeOffset="44438.8756">28247 17569 11 0,'0'0'34'16,"0"0"-1"-16,25 6 2 15,9-14-19-15,-9-1-25 0,-2-16-16 16,34 19-7-16,-17-15 0 16</inkml:trace>
  <inkml:trace contextRef="#ctx0" brushRef="#br0" timeOffset="44595.1484">28828 17606 36 0,'15'21'33'15,"-15"-21"1"-15,25-14-13 16,4 3-14-16,5-20-30 16,24 23-7-16,-5-30-2 15,28 17-2-15</inkml:trace>
  <inkml:trace contextRef="#ctx0" brushRef="#br0" timeOffset="48453.2149">16916 15304 31 0,'63'-8'34'0,"-11"-17"0"16,24 14 0-16,3 1-27 16,-14-9-2-16,2 9-2 15,-16 8-7-15,-14-2-18 0,-37 4-11 16,30-7-1-16,-30 7 0 16</inkml:trace>
  <inkml:trace contextRef="#ctx0" brushRef="#br0" timeOffset="48671.962">17249 15112 1 0,'-27'13'29'0,"21"33"1"15,-24-7-5-15,16 14-11 16,3 5-4 0,-4 5-4-16,11-9-9 0,4-2-15 15,23 7-11-15,-21-37 0 0,30 18-1 16</inkml:trace>
  <inkml:trace contextRef="#ctx1" brushRef="#br0">10332 7933 0,'0'0'16,"0"0"-16,0 0 15,0 0 1,0 0 0</inkml:trace>
  <inkml:trace contextRef="#ctx0" brushRef="#br0" timeOffset="111608.1051">6857 5618 18 0,'0'0'26'15,"0"0"-4"-15,0 0-2 16,-23-19-2-16,23 19-2 0,-21-6-4 0,21 6-1 15,-29-4-3-15,29 4 0 16,-21-7-2-16,21 7 1 16,-19-10-3-16,19 10 0 15,0 0-1-15,-5-23 0 16,5 23-2-16,15-33 1 31,0 10-1-31,14 0-1 16,11-4 1-16,6-1-2 15,11 3 2-15,12 0-1 0,2 13 1 16,7 16-1-16,-11 21 1 16,-6 21 0-16,-17 21 0 15,-7 22 0-15,-24 18 0 16,-15 14-1-16,-17 4 1 0,-10-4-1 16,-11-12 0-16,-4-15 0 31,0-17 0-31,0-14 0 0,8-22 0 15,3-14 0-15,9-14 1 16,24-13 0-16,-23-19-1 0,26-14 1 16,15-17 0-16,8-15 0 15,7-10-1-15,7-11 1 16,10-10-1-16,3-4 1 16,12-2-2-16,0 6 2 15,-3 6-2-15,-1 9 1 16,-8 6 0-16,1 10 0 15,-10 8 0-15,-6 14 0 0,-13 7 0 16,-10 11 1-16,-5 6-1 16,-10 19 0-16,0 0 1 0,-33 2-1 15,3 17 0-15,-1 13 0 16,-7 7 1-16,-4 15-2 16,0 19 2-16,7 11-2 31,5 14 2-31,7 9-1 15,13 1 0-15,6 1-1 16,16-7 1-16,5-8-1 16,6-15 1-16,6-10-1 15,11-19 1-15,4-12 0 0,0-13-1 16,2-17-1-16,3 0-4 16,-16-33-24-16,9-10-9 15,6-7 0-15,-2-21-1 0</inkml:trace>
  <inkml:trace contextRef="#ctx0" brushRef="#br0" timeOffset="111865.525">8383 5866 19 0,'33'-33'33'15,"20"18"2"1,-5-12-2-16,15-4-22 0,31 12 1 16,-14-10-1-16,12 14-4 15,-19-4-2 1,-6 9-4-16,-8 10-12 0,-15 8-22 16,-44-8-2-16,9 25-2 15,-39-4 1-15</inkml:trace>
  <inkml:trace contextRef="#ctx0" brushRef="#br0" timeOffset="112039.9161">8498 6438 38 0,'82'-8'38'15,"6"-13"2"-15,10-4-1 16,-10 10-20-16,-12-24-8 15,10 14-5-15,-21-3-9 0,-21-7-23 16,-13 2-12-16,-3 7 0 16,-16-3-2-16</inkml:trace>
  <inkml:trace contextRef="#ctx0" brushRef="#br0" timeOffset="112577.2471">10148 5664 42 0,'19'-27'37'0,"4"27"2"16,-23 0-2-16,6 35-28 16,-2 30-2-16,-12 6-1 15,12 21 0-15,-4 4-4 0,4 6 0 16,2-8-2-1,3-9 1-15,1-12-1 0,-1-12 1 16,-3-21 0-16,2-9 1 16,-8-31 0-16,2 23 0 15,-2-23 1-15,0 0-1 0,-25-48 0 16,11 10 0-16,-5-22-1 16,-2-15 0-16,2-19 0 31,2-15-1-31,7-14 1 15,3-6-1-15,14-5 0 0,9-8 0 16,18 4 0 0,12 7 0-16,17 18-1 0,6 17 0 15,17 25 1-15,2 25 0 16,6 36 0-16,-3 33 0 16,-14 31 0-16,-16 21 1 15,-17 15 0-15,-23 10 0 16,-21 5 0-16,-29-5-1 15,-24-8 0-15,-20-15 0 0,-13-13-1 16,-11-13 0 0,5-8-1-16,2-22-4 0,25 6-10 15,4-20-24-15,21-16-1 16,40 9 1-16,-8-27 0 16</inkml:trace>
  <inkml:trace contextRef="#ctx0" brushRef="#br0" timeOffset="112888.78">11177 5996 39 0,'21'-5'37'0,"-21"5"2"15,-34 28-9-15,-18-22-13 16,8 25-2-16,-13-6-9 15,13 15-5-15,21 10-2 16,15 6 1-16,29 9-2 16,19-2 2-16,14 1-1 15,7 1 1-15,-9-7 0 16,-12 1 2-16,-29-15-1 16,-20 0 0-16,-35-15 0 0,-14-4 0 15,-16-4-3-15,-12-13-4 16,19-2-25-16,-4-6-7 0,12-14 0 15,21-3 0-15</inkml:trace>
  <inkml:trace contextRef="#ctx0" brushRef="#br0" timeOffset="113534.9315">12252 5307 3 0,'-2'-29'35'16,"-21"-13"0"-1,4 15 2-15,19 27-16 0,-54-40-3 16,31 57-4-16,-28 2-4 16,16 41-3-16,-18 15-2 15,9 30-2-15,0 16-1 0,9 16 0 16,5 10-1 0,20-6 0-16,27-7-1 0,16-19 0 15,24-17-1-15,16-19 2 16,15-22-3-16,0-24-3 15,21-20-31-15,-15-7-2 16,-18-25-1-16,4-6-1 0</inkml:trace>
  <inkml:trace contextRef="#ctx0" brushRef="#br0" timeOffset="114042.6841">12858 5672 20 0,'-2'-25'35'16,"2"25"2"-1,0 0-3-15,6-23-21 16,-6 23-1-16,0 0-1 31,44-23-5-31,-15 4-2 16,22 5-2-16,3-5-1 15,18 9 1-15,-5-1-1 16,6 17 2-16,-10 1 0 16,-9 20-1-16,-20 4 1 0,-19 15-1 15,-28 6 1-15,-10 9-2 16,-21-3 1-16,-8 7-1 15,-13-5-1-15,2-5 0 0,0-5 0 16,12-11 0-16,10-3-1 16,11-11 0-16,30-25 0 15,-10 27 1-15,10-27 0 16,48 2 0-16,-6-8 0 0,10-5 0 16,15-3 0-16,5-3 1 15,1 5-1-15,0-3 1 0,-8 0 0 16,-8 3-2-16,-5 10-4 15,-24-11-25-15,-3 1-9 16,2 5-1-16,-27 7 0 16</inkml:trace>
  <inkml:trace contextRef="#ctx0" brushRef="#br0" timeOffset="114315.7971">13847 5048 25 0,'-4'-42'36'0,"33"44"3"0,7 26 0 16,2 17-26-16,39 56-1 0,-24-1 1 15,20 54-2-15,-35 1-4 16,-3 24-2-16,-30-6-2 15,-16-3-2-15,-29-14-1 16,-16-22-2-16,3-9-10 16,-14-33-29-16,2-30 1 0,15-16-2 15,4-25 2-15</inkml:trace>
  <inkml:trace contextRef="#ctx0" brushRef="#br0" timeOffset="125280.2927">5842 8828 20 0,'0'0'24'0,"-23"-4"-2"16,23 4-1 0,-29 2-4-16,8-11-4 15,21 9-1-15,-34 0-3 16,34 0-1-16,-25 5-1 16,25-5-1-16,0 0-1 0,0 0 1 15,-23 8-3-15,23-8 0 16,0 0 0-16,0 0-1 15,23-2 0-15,13 0 0 16,16-9-1-16,28 1 0 16,19-7 0-16,28 1 1 15,20-5-1-15,21 0 0 16,-1 0-1-16,-7 6 1 0,-20 1-1 16,-20 7 0-1,-28 1 0-15,-21 4 1 0,-33 2-1 16,-13 2 1-1,-25-2 0-15,0 0 0 0,0 0-1 16,-25 9-1-16,6-1-1 16,-17-8-2-16,9 15-4 0,-25-20-2 15,18 26-5-15,-27-25-2 16,26 23-2-16,-22-23 0 16,19 20 2-16,-8-18 1 15,13 13 3-15,-1-9 4 16,7 2 4-16,4-2 5 15,-2-2 4-15,8 0 2 16,-4-6 3-16,21 6 2 16,-31-15 3-16,31 15 0 15,-34-17 0-15,34 17 0 16,-23-14-2-16,23 14-2 16,0 0-1-16,0 0-2 15,-23-11-1-15,23 11-3 0,0 0 0 16,0 0-1-16,0 0 0 15,0 0-1-15,0 0 0 16,0 0-1-16,0 0 1 16,0 0-1-16,0 0 1 15,0 0 0-15,0 0-1 16,0 0 1-16,0 0 1 16,0 0-1-16,-13 19 0 0,13-19 1 15,0 44-1-15,0-2 0 16,5 12 0-16,1 17 0 15,-2 15 0 1,5 10 0-16,-3 6-1 0,4 6 0 16,-6-5 0-16,1-12 1 15,-3-11-1-15,-2-13 0 16,-2-17 1-16,-3-13-1 16,3-10 1-16,-2-8-1 15,4-19 1-15,-19 15-1 16,19-15-1-16,-40-6 1 15,17-5-1-15,-8-4 0 16,-5 1-1-16,-8-5 0 0,-2 4 1 16,-8-1 0-16,3 7-1 31,-7 5 1-31,5 6 0 16,1 5 1-16,8 5-1 15,10 3 0-15,34-15 0 0,-4 33 1 16,38-18 0-1,22-5 0-15,22-8 1 16,20 0 0-16,16-8 1 0,13 0-1 16,1-7 1-16,-2 3 0 15,-21-3 0-15,-11 7-1 16,-20 0 0-16,-16 2 0 0,-18 4-1 16,-15 0 1-16,-25 0-1 15,0 0-1 1,21 6-2-16,-21-6-12 0,-8-19-25 15,8 19 2-15,8-23-1 16,-8 23-1-16</inkml:trace>
  <inkml:trace contextRef="#ctx0" brushRef="#br0" timeOffset="126796.3913">8276 8920 17 0,'0'0'29'16,"-25"14"-5"-16,25-14-1 15,0 0-5-15,-30-10-3 16,30 10-3-16,-21-6-2 16,21 6-1-16,0 0-1 15,0 0-1-15,0-21-2 0,32 15-1 16,1-17-1-16,26 8 0 16,6-10-1-1,19 8 0-15,0 1-1 0,12 9-1 16,-6 9 1-16,-8 21 0 15,-17 19-1-15,-10 16 1 16,-26 13 0-16,-10 11 0 16,-26 1 0-16,-20 3 0 15,-21-7 0-15,-17-8 0 16,-15-12 0-16,-12-13 0 16,-6-13 0-16,-5-10-1 15,9-6 1-15,8-9-1 16,10-4 0-16,7-4 0 15,23-2-2-15,2-8-3 0,44 10-6 16,-36 6-29-16,36-6 2 16,0 0-3-16,44-11 2 15</inkml:trace>
  <inkml:trace contextRef="#ctx0" brushRef="#br0" timeOffset="127077.6414">9339 9738 32 0,'18'8'37'0,"-18"-8"3"0,11 21-3 16,-51-21-22 0,13 19-3-16,-34-17-2 0,-8 17-4 15,-21-7-3 1,-7 5-2-16,-12 0 0 15,-4-1-1-15,4-1 1 0,7-2-1 16,11-3 0-16,20-6 0 16,17 7-3-16,-1-20-8 15,36 5-27-15,19 4 0 16,0 0-2-16,0 0 1 16</inkml:trace>
  <inkml:trace contextRef="#ctx0" brushRef="#br0" timeOffset="128947.9459">11338 8728 15 0,'23'-15'33'0,"-18"-14"1"0,-10-2-12 15,5 31-5-15,-14-42 0 16,-5 36-6-16,-29-7-3 16,-5 19-3-16,-18 3-2 15,-2 16-1-15,1 6 1 16,9 13-3-16,15 12 0 16,31 3 0-16,32 5 0 15,31 1 0-15,23 0 0 16,15-3 0-16,2-3 0 0,-4-3 2 15,-15-8-1-15,-17 2 1 16,-35-10-1 0,-26 0 1-16,-30-11-1 15,-16 0 1-15,-12-6-1 0,0-4 0 16,6-9 0-16,6-8 0 16,22-10-1-16,35 8 1 15,0-46 0-15,37 4-1 16,18-12 1-16,14-13-1 15,13-12 1-15,4-3 0 16,-7 3 0-16,-5 6-1 16,-16 11 1-16,-9 9-1 15,-16 16 1-15,-12 20 0 16,-21 17 0-16,6 31-1 0,-22 11 1 16,-5 10 0-1,0 9-1-15,0 8 0 16,4 0 0-16,4-1 1 15,11-9-2-15,9-13 1 0,11-15 0 16,12-14 1-16,5-21 0 16,14-15-1-16,-3-21 2 15,-2-8-1-15,-7-8 1 16,-3 4-1-16,-11-3 0 16,-10 14 0-16,-13 14-1 15,0 27-1-15,-23 8 1 16,6 23-1-16,8 11-1 0,9 4 1 15,15 4 0 1,10-6 1-16,13-9-1 0,14-14 1 16,9-17 0-1,8-14 1-15,-4-17-1 16,-4-15 1-16,-11-16 0 0,-10-11 0 16,-19-17 1-16,-8-4-2 15,-20-1 2-15,-3 5-2 16,-11 13 1-16,0 10-2 15,2 26 0-15,-4 30 0 16,13 37 0-16,-1 36 1 16,3 33-2-16,-3 20 1 15,1 18 0-15,-1 22 1 16,-3 8 0-16,-5-9 1 16,2-16-1-16,2-25 0 15,1-27 1-15,7-25 0 16,-3-34 1-16,10-31-1 0,-2-44-1 15,8-29 0-15,13-29 1 16,4-23-1-16,6-19 0 16,7-5-1-16,10 5 1 15,7 13-1-15,1 20 0 16,1 26 0-16,1 33 0 16,-8 33-1-16,-4 33 2 15,-14 26-1-15,-14 16 0 16,-18 13 1-16,-17 4 0 15,-6 0-1-15,-4-6 0 16,-5-10 0-16,11-12 0 16,9-17 0-16,14-28 0 15,31 2-1-15,22-23 1 16,12-17 1-16,14-12 0 0,3-8 0 16,-2-15 1-1,-1-9-1-15,-14-5 1 16,-12-5 0-16,-18-6 0 0,-14 8 1 15,-19 9-2-15,-4 12 1 16,-10 23-1-16,-3 25 1 16,-2 33-1-16,0 43 0 15,3 41-1-15,1 35 0 16,1 30 1-16,-3 14 1 16,4 7-1-16,-3-13 0 15,1-19 1-15,1-25 1 16,-3-39 0-16,4-28 0 0,11-58-1 15,-18 2 1 1,9-52 0-16,16-19-1 0,1-29 0 16,4-21-2-1,12-12 1-15,5-3-1 0,9 11 1 16,6 13-1-16,6 22 0 16,2 25 0-16,3 36 0 15,-5 38 0-15,-6 26 1 16,-15 24 0-1,-12 12-1-15,-17 6 2 16,-21 5-1-16,-8-7 0 16,-15-4-3-16,-8-25-8 0,8-13-28 15,2-10-2-15,6-20 0 16,19-10 0-16</inkml:trace>
  <inkml:trace contextRef="#ctx0" brushRef="#br0" timeOffset="129338.5721">14478 8277 50 0,'-8'-19'39'0,"-13"2"-1"16,-13 17-4-16,-1 28-21 15,-28-1-4-15,12 31-5 16,-7 13 0-16,12 21-2 15,8 12 0-15,19 7-2 16,25 2-2-16,17-15 0 16,26-4-2-16,3-23 0 0,15-5-4 15,-8-38-11-15,8-12-20 16,-4-14 0-16,-17-23 1 16,-2-4 1-16</inkml:trace>
  <inkml:trace contextRef="#ctx0" brushRef="#br0" timeOffset="129760.4484">14767 8694 27 0,'3'-31'36'0,"-3"31"2"16,6-23-3-16,11-6-20 16,12 29-8-16,-4-6-1 0,15 18 0 15,2 5-3 1,4 18 0-16,-4 7 0 0,-4 23 1 15,-24-3-1 1,1 11 0-16,-23-6-1 16,-3-4 1-16,-10-13-2 0,2-10 0 15,-2-15 0-15,21-25 0 16,0 0 0-16,0-19 0 16,25-25 0-16,13-12 0 15,4-15 1-15,6-7-1 16,3-5 0-16,-1 2 0 15,-12 5 0-15,-5 16 0 16,-12 16-1-16,-12 19 1 16,-9 25-1-16,-28 19 0 15,3 20 0-15,4 12 0 16,2 11-1-16,5 11 0 16,12 2 0-16,4-8-1 0,12-2-2 15,5-23-2-15,19 1-7 16,-21-26-28-16,16-27 1 15,-1-11-2-15,-3-21 2 16</inkml:trace>
  <inkml:trace contextRef="#ctx0" brushRef="#br0" timeOffset="129979.1972">15776 8114 18 0,'27'-8'39'0,"13"27"0"16,12 14 0-16,13 13-16 16,13 35-13-16,-24 7 2 0,5 35-3 15,-34 0-2-15,-15 19-2 16,-33-4-3-16,-21-17-8 16,-16-4-34-16,-18-11-1 15,-18-22-1-15,-5-11 0 16</inkml:trace>
  <inkml:trace contextRef="#ctx0" brushRef="#br0" timeOffset="134940.1653">8018 11921 45 0,'0'0'24'0,"-29"-8"-1"15,6-3-3 1,23 11-4-16,-30-10-6 15,30 10-2-15,5-23-2 0,20 8-1 16,10-10-2-16,22 2-1 16,4 0 0-16,20 11 0 15,-1 6 0-15,8 22 1 16,-12 16-1-16,-7 24 1 16,-27 15 0-16,-17 21-1 15,-19 2 1-15,-21 10-2 16,-16-10 1-16,-13-9-1 15,-6-16 0-15,-3-12-1 16,3-20 1-16,2-14 0 0,12-14 0 16,9-14 0-16,12-13 0 15,13-16-1-15,15-16 0 16,10-13 1-16,12-14-2 16,9-15 2-16,9-16-2 15,8-5 2-15,-3-4-2 16,-3 5 2-16,-5 11 0 15,-8 12-1-15,-11 16 1 16,-7 16-1-16,-10 18 2 16,-3 18-1-16,-11 21 0 15,0 0 1-15,-28 19-1 16,1 22 1-16,-8 16-1 0,-9 20 0 16,0 13-1-16,-3 10 1 15,10 12 0-15,12-3-2 16,22-7 2-16,22-12-1 15,21-19 0-15,27-21-1 16,19-12-2-16,-6-28-25 16,2-6-13-16,-9-8 0 15,-14-13-1-15</inkml:trace>
  <inkml:trace contextRef="#ctx0" brushRef="#br0" timeOffset="136175.3982">9186 12199 10 0,'0'0'27'16,"-19"4"-3"-1,19-4-2-15,-25-11-2 0,25 11-4 16,-26-6-5-1,26 6 0-15,-23-4-3 0,23 4-1 16,-21 0-2-16,21 0-1 16,0 0 1-16,0 0-2 15,0 0-1-15,0 0 0 16,0 0-1-16,30-13 1 16,7 3-2-16,16 0 1 15,14-3 0-15,13 1 0 16,8-3 0-16,6 2 0 15,-8 1-1-15,-11 1 1 16,-10 3-1-16,-14 6 1 0,-16-2 0 16,-14 4 0-1,-21 0 0-15,0 0 0 16,0 0 0-16,-19 2-1 16,-10-2 1-16,-2 2-1 0,-11-2 0 15,-2 2 0-15,0-2 0 16,-2 4 0-16,4 0-1 15,6 7 1-15,11 6-1 16,0 8 1-16,14 10 1 16,3 9-2-16,2 8 2 15,1 4-1-15,-3 3 1 16,2 1-1-16,-3-3 1 16,-7-5-1-16,-5-10 1 15,-7-5-1-15,-3-8 0 16,-1-6 1-16,-1-6-1 15,1-2 0-15,3-7 0 16,4-2 0-16,8-1 0 0,17-5 0 16,-21-3-1-16,21 3 1 15,0 0 0-15,27-10-1 16,5 4 1-16,12-1-1 16,10 1 1-16,9 2 0 15,6-2 0-15,1 4 0 16,-5 0 0-16,-13-3-2 15,5 10-4-15,-30-18-19 16,-4 5-14-16,2 1 0 16,-25 7-1-16</inkml:trace>
  <inkml:trace contextRef="#ctx0" brushRef="#br0" timeOffset="136925.3993">10701 11752 41 0,'-38'6'24'0,"3"1"0"15,5 3-4-15,-7-10-5 16,37 0-4-16,-42 10-3 15,42-10-2-15,0 0-1 16,0 0-2-16,31 0-1 0,13-6-1 16,15 0 1-1,14-2-1-15,11-1 0 16,0 1 0-16,-7-1-1 16,-5 3 1-16,-18 2-1 0,-10 2 1 15,-14 2-1-15,-30 0 0 16,21 6-2-16,-21-6-2 15,0 0-5-15,-21 17-13 16,0-15-13-16,21-2-3 16,-34 23 2-16</inkml:trace>
  <inkml:trace contextRef="#ctx0" brushRef="#br0" timeOffset="137206.6494">10481 12222 12 0,'-21'2'33'0,"21"-2"0"16,25 12 2-16,15-24-22 15,35 12-1-15,11-15-5 16,23 13 0-16,0-13-4 15,9 13 1-15,-13-8-1 16,-11 8-1-16,-27 0 0 16,-13 4-1-16,-22 0-2 15,-32-2-3-15,23 8-18 0,-23-8-16 16,0 0 2-16,0 0-1 16</inkml:trace>
  <inkml:trace contextRef="#ctx0" brushRef="#br0" timeOffset="139279.2341">12906 11698 27 0,'6'-23'24'15,"-6"23"-2"-15,0-27-1 16,-8 4-4-16,8 23-2 16,-6-27-4-16,6 27-1 15,-11-21-3-15,11 21 0 16,0 0-2-16,0 0 0 16,-16-19-1-16,16 19-1 15,0 0-1-15,0 0 0 16,0 0-1-16,0 0 0 0,0 0 0 15,-9 37 1 1,9-1-2-16,2 12 1 16,-2 12 0-16,4 11 0 15,-4 7 0-15,3 1 0 0,-1 0 0 16,-2-8 0-16,0-10 0 16,0-9-1-16,0-12 1 15,0-11-1-15,4-6 1 16,-4-23-1-16,0 25 0 15,0-25 1-15,0 0 0 16,0 0 0-16,0 0 1 16,0 0-2-16,0-29 0 15,-4 8 2-15,2-11-2 16,-1-3 1-16,-3-11-2 0,0-2 1 16,0-6-1-1,-1 0 2-15,-1-7-1 16,2-2 0-16,1-6 0 0,1-4 0 15,2-2 0-15,-2 0 0 16,4-2 1-16,0 2-2 16,4 4 2-16,-2 4-1 15,-2 9 0-15,6 3 0 16,-3 7 0-16,3 7-1 16,6-3 1-16,3 6 0 15,6 3 0-15,2 3 0 16,4 3-1-16,3 4 1 15,3 6-1-15,3 5 2 16,8 16-2-16,-4 8 1 16,-7 15 0-16,3 13 0 0,-13 12 1 15,-8 13-1-15,-15 10 1 16,-17 8-1-16,-19-4 1 16,-14-2 0-16,-9-8 0 15,-2-10-1-15,-1-9 0 16,11-21-3-16,18 6-10 15,-1-27-28-15,34-6 0 16,0 0-2-16,27-18 1 16</inkml:trace>
  <inkml:trace contextRef="#ctx0" brushRef="#br0" timeOffset="140576.0873">13690 12009 31 0,'27'-7'32'15,"-27"7"-3"-15,17-25-6 16,-17 25-5-16,-15-18-7 15,-1 20-2-15,-30-9-4 16,-3 14-1-16,-5-3-2 16,-3 10-1-16,5 7-2 15,12 9 1-15,17 7 1 16,25 7-1-16,25 4 0 0,22 6 0 16,5 1 1-16,11-1-1 15,-13-4 2 1,-3 0-2-16,-24-10 2 0,-21-1 0 15,-31-7-1-15,-17-5 0 16,-17-6 0-16,-8-7 1 16,-7-3-3-16,-1-18-10 15,3-5-25-15,22-3 0 16,0-16-3-16,18 6 2 16</inkml:trace>
  <inkml:trace contextRef="#ctx0" brushRef="#br0" timeOffset="141165.1604">15055 10951 26 0,'12'-23'35'15,"-31"-11"1"-15,-12 11-15 16,4 21-3-16,-28 6-7 0,5 32-4 16,-17 16-3-16,4 29-2 15,-10 22 1-15,18 24-1 16,-2 11 0-16,20 10-1 16,7-10 1-16,26-5 0 15,13-14-2-15,24-14 1 16,13-26 1-16,21-19-3 15,13-12-1-15,-7-27-22 16,11-12-12-16,6-3-3 16,-10-25 2-16</inkml:trace>
  <inkml:trace contextRef="#ctx0" brushRef="#br0" timeOffset="141977.6849">15738 11211 25 0,'-52'0'35'0,"33"7"2"0,19-7-17 15,-42-2-3-15,42 2-4 16,-23-2-6 0,23 2-2-16,0 0-1 0,33-9-1 15,-1-3-1-15,16 3 0 16,11-7 0-16,16 3 0 15,7-4-1-15,6 5 0 16,2-1 0-16,-8 7 0 16,-13 0-1-16,-10 4 1 15,-18 2-1-15,-11 2 0 16,-30-2 1-16,27 10-1 16,-27-10 1-16,-13 25 0 15,-7-8 0-15,-4 8 0 0,-11 6 0 16,-9 9 0-16,-9 8 0 15,-7 6-1 1,-5 7 1-16,0 1-1 0,0 5 0 16,4-4 1-16,4-3-1 15,7-3 0-15,0-9 0 16,10-4 1-16,4-9-1 16,7-8 1-16,4-6-1 15,2-2 0-15,23-19 0 16,-30 25 1-16,30-25-1 15,0 0 0-15,0 0 0 16,-14 19-1-16,14-19 2 0,0 0-2 16,27 0 2-1,-2-2-1-15,19-3 0 16,11 1 1-16,14-2-1 16,10 2 1-16,16-3 0 0,-1 1-1 15,-2 2 1-15,-8 0-1 16,-13 2 0-16,-14 2 1 15,-17 0-1-15,-11 2 1 16,-29-2-1-16,23 0 1 16,-23 0 0-16,0 0 0 15,0 0 0-15,0 0 0 16,0 0-4-16,-14-19-7 16,14 19-30-16,-9-23-1 0,9 23-1 15,-6-31-1-15</inkml:trace>
  <inkml:trace contextRef="#ctx0" brushRef="#br0" timeOffset="142946.8389">16784 11754 9 0,'0'0'31'0,"-23"-23"0"15,23 23-9-15,0 0-4 16,-36-25-5-16,36 25-3 16,-21-6-3-16,21 6-1 15,0 0-2-15,0 0-1 16,0 0-1-16,0 0 1 15,34 0-2-15,10 2 1 16,6-2-1-16,13 2 1 0,8-6 0 16,3 6 1-16,-1-4-2 15,-4 2 1-15,-14-2-1 16,-11 4 0-16,-15-2 0 16,-6 4 0-16,-23-4 0 15,21 2 0-15,-21-2 0 16,0 0 0-16,0 0 1 0,0 0-1 15,0 0 0-15,-25-4 0 16,6 2-1-16,-4 0 0 16,-4 2 0-1,2 0 0-15,-1 2-1 16,-1 0 1-16,2 4-1 0,4 5 0 16,2 3 1-16,0 7-1 15,5 6 1-15,3 11-1 16,-1 6 1-16,-1 6 0 15,2 6 0-15,3 3 0 16,-2-1 1-16,5 0-1 16,-5-5 1-16,-1-10 0 15,-7-7 0-15,-1-7-1 16,-6-6 1-16,2-4-1 0,-5-9 0 16,-1-3 0-16,4-3-1 15,2-2 1-15,23-2 0 16,-30 0 0-16,30 0-1 15,0 0 1-15,0 0 0 16,0 0-1-16,26-19 1 16,7 13 0-16,11-3 0 15,11-3 0-15,3 1 0 16,11 5 0-16,-1 0 1 0,-1 0-1 16,-11 4 1-16,-5-1 0 15,-12 3 0-15,-9 5 0 16,-7-5-1-16,-23 0 1 0,21 0 0 31,-21 0-1-15,0 0-2-16,0 0-6 0,21-23-29 15,-21 23-2-15,6-27-2 16,-6 27 0-16</inkml:trace>
  <inkml:trace contextRef="#ctx0" brushRef="#br0" timeOffset="143712.0477">17857 10790 13 0,'2'-29'33'0,"-2"29"0"16,0 0-7-16,0 0-6 15,0 0-5-15,-19-19-5 16,19 19-2-16,0 0-1 16,0 0 0-16,-23-9-1 0,23 9-2 15,0 0 0-15,0 0-1 16,0 0-1-16,0 0 0 16,0 0-1-16,0 0-1 15,0 0 0-15,32 30 1 0,-3-5-1 16,9 12-1-1,12 13 2-15,9 19-1 16,4 15 1-16,0 22-1 0,-5 19 1 16,-7 17-1-16,-12 9 1 15,-14 3 1-15,-10-2 0 16,-17-1-1-16,-19-16 1 0,-6-11-1 16,-13-26 1-1,0-17-1-15,-4-18 0 0,0-11 0 16,6-17-1-16,7-10 0 15,8-8 0-15,23-17 1 16,-27 13-1-16,27-13 0 16,0 0 0-1,0 0-2-15,0 0-6 16,-15-28-30-16,15 28-4 16,-13-29-1-16,13 29 0 15</inkml:trace>
  <inkml:trace contextRef="#ctx0" brushRef="#br0" timeOffset="174604.6168">7473 13388 13 0,'0'0'13'0,"0"0"-3"16,0 0-3-16,-19 15 0 16,19-15-1-16,0 0-2 0,38 15-1 0,6-11 0 15,17 0-1-15,23 2 0 16,29-4 1-16,19 0 0 16,17-2-1-16,16-4 0 15,13 0-1-15,5 0 1 16,14-2 0-16,4-1-1 15,0 3 0-15,3 0-1 0,14 2 1 16,2 0-1 0,6 4 1-16,9 0-1 15,-5 2 0 1,-3 2 1-16,1-1-1 16,-1 1 0-16,7-2 1 15,-1 0-1-15,-7-4 1 0,5-2-1 16,4-4 0-16,8-3 1 15,4 1-1-15,7-2 0 16,-7 1 0-16,3-1 0 0,-1 2 0 16,-2-1 0-16,3-1 0 15,-9 1 0-15,-4-1-1 16,-3-3 1 0,-3 1 0-16,0-1 0 0,-3 1 0 15,-4-1 0-15,-10 5 0 31,-4 2 1-31,-13-1-1 16,-13 5 1-16,-1 0 0 16,-16 2 0-16,-5-4 0 0,1 4 1 15,-6-4-1-15,1 2 0 16,-3-2 0-16,4 0 0 16,-10-3 0-16,8 3 0 15,-10 0 1-15,-3 2-1 0,-12-4 1 16,-6 3 0-16,-15-1 0 15,-12 4 1-15,-22-6 1 0,-12 8 0 16,-23-8 1-16,-6 8 0 16,-36-2-1-16,23-4 1 31,-23 4-2-31,0 0-4 0,-31-29-28 16,5 24-6-16,-18-18 1 15,13 15-3-15</inkml:trace>
  <inkml:trace contextRef="#ctx0" brushRef="#br0" timeOffset="185028.9815">9397 15592 40 0,'-19'-35'34'0,"19"35"1"15,-25-34-7-15,6 16-17 0,19 18-3 16,-4 25-1 0,13 16-2-16,-3 14-1 0,6 24-1 15,-5 9 0-15,3 16-1 16,-1 11 1-16,5 4-2 15,-7-9 1-15,1-7-2 16,2-16 1-16,-5-14-1 16,1-18 0-16,2-11 1 15,-8-19 0-15,7-7 1 0,-7-18 0 16,0 0 0-16,-26-4 0 0,6-13 0 16,-10-14 0-1,-3-13 0-15,-5-16-2 16,-4-11 1-16,2-17-1 0,7-12 1 15,3-11-1-15,7-10 0 32,9-6 0-32,3 2 0 15,7-3 0-15,2 7-1 0,6 5 2 16,0 5-2-16,2 9 1 16,3 10-1-16,3 8 0 15,3 9 1-15,4 6 0 16,2 5-1-16,8 7 1 15,7 13 0-15,10 13 0 16,8 14 0-16,7 20 0 16,6 19 1-16,-6 24 0 0,-6 21 0 15,-13 15 1-15,-26 14 0 16,-24 4 0-16,-28 4 0 16,-22-8-1-1,-14-6 0-15,-9-15-1 0,-5-14-2 16,16-1-9-16,8-27-29 15,22-18 0-15,40-15-1 0,0 0 0 16</inkml:trace>
  <inkml:trace contextRef="#ctx0" brushRef="#br0" timeOffset="185785.5656">10441 16145 19 0,'11'-29'34'0,"8"13"2"0,-13-7-2 16,-6-9-15 0,0 32-3-16,-6-44-6 15,6 44-2-15,-26-35-3 0,-3 29-1 16,-19-1-1-16,-3 16-1 16,-7 5 0-16,-1 11-1 15,7 11-1-15,6 6 1 16,18 6-1-16,22 8 0 15,29 2 0-15,25 3 0 16,13-3 1-16,10 3-2 16,-4-1 2-16,3-1-1 0,-18-3 1 15,-16-1 0-15,-26-7-1 16,-20-3 1-16,-24-5 0 16,-12-2 0-16,-17-9 0 15,-2-6-1 1,-2-2-2-16,-2-19-5 0,14-6-31 15,5-3 0-15,2-9-2 16,16-1 0-16</inkml:trace>
  <inkml:trace contextRef="#ctx0" brushRef="#br0" timeOffset="186488.6909">11565 14833 22 0,'12'-38'37'16,"5"5"1"0,-13-11 0-1,-18-10-17-15,18 24-5 0,-34-9-5 16,14 22-4-16,-28 13-2 16,-5 31-1-16,-18 25-1 15,2 30 0-15,-10 26-2 16,-3 30 1-16,9 27-1 0,4 12 0 15,19 1 0 1,25-3 1-16,23-21-3 0,25-10 2 16,26-18-1-16,18-24 1 15,13-27 0-15,17-21-2 16,1-12 0-16,-7-19-4 0,9 4-12 16,-11-31-22-16,-14-15-1 15,3-4-2-15,-2-14 2 16</inkml:trace>
  <inkml:trace contextRef="#ctx0" brushRef="#br0" timeOffset="187213.4572">12646 15221 12 0,'-40'-27'33'16,"40"27"2"-16,-48-21 0 16,23 2-15-16,25 19-6 15,-42-12-1-15,42 12-4 16,-27-7-3-16,27 7-1 16,0 0-1-16,25-12 0 15,9-3-1-15,16 7 0 16,9-9-1-16,16 7 1 0,-2-5-1 15,5 5-1-15,-13-1 0 16,-2 9 0-16,-17 0-1 16,-10 8 0-16,-16 5 0 15,-9 7 1-15,-11 8 0 16,-11 7 0-16,-16 7-1 16,-4 10 1-16,-13 2 0 15,-11 6 0-15,-12 3 0 16,-6 8 0-16,-7-3-1 15,1-1 0-15,5-2 0 16,7-9 0-16,11-2 0 16,12-6 0-16,18-6-1 0,14-11 1 15,20-6 0 1,19-8 0-16,15-7 0 0,13-2 1 31,10-8-1-31,6 0 1 0,2-8 0 0,-1 3-1 31,-9-3 1-31,-7 4-1 16,-14-1 1-16,-10 3-1 16,-9 0 1-16,-23 4-1 0,21-2 0 15,-21 2-3-15,0 0-6 16,0 0-32-16,33-38 1 16,-14 13-1-16,8-10-2 15</inkml:trace>
  <inkml:trace contextRef="#ctx0" brushRef="#br0" timeOffset="188445.9689">13602 14718 16 0,'0'0'14'16,"0"0"0"-16,0 0 3 15,0 0 0 1,0 0 1-16,-17-17-2 16,17 17-2-16,0 0-3 15,0 0-2-15,-19-14-2 0,19 14 0 16,0 0-2-16,0 0 1 16,0 0-2-16,0 0 0 15,-23-23 1-15,23 23-2 16,0 0 0-16,0 0 0 15,0 0 0-15,0 0-1 16,0 0-1-16,0 0 1 16,0 0-1-16,0 0 0 15,0 0-1-15,0 0 1 0,0 0 0 16,0 0 0-16,0 0 0 16,0 0-1-16,0 0 1 15,0 0 0-15,0 0 0 16,0 0-1-16,0 0 1 15,0 0-1-15,0 0 1 32,0 0 0-32,-21-11-1 0,21 11 0 0,0 0 0 15,0 0 0-15,0 0-1 16,0 0 1-16,30 13 0 31,-30-13-1-31,25 16 1 16,-25-16 0-16,36 34 0 15,-11-5 0-15,4 13 1 0,0 12 0 16,5 13 0-16,-1 10 0 16,-3 13 1-16,-5 12-1 15,-10 9 0-15,-9 6 0 16,-17-3 0-16,-5-3 0 16,-14 0-1-16,-12-13 1 15,-2-11-1-15,-6-9 1 16,6-18-1-16,-4-14 0 15,2-11 0-15,6-10 0 16,4-8-1-16,1-11-1 16,14 1-2-16,-9-18-4 0,30 11-28 15,-6-23-6-15,6 5 2 16,13-8-3-16</inkml:trace>
  <inkml:trace contextRef="#ctx0" brushRef="#br0" timeOffset="189029.2737">14793 14655 53 0,'-17'-50'40'0,"2"6"-1"15,-2 11-12 1,-16-13-12-16,33 46-5 15,-29-13-3-15,22 51-2 16,-3 25-2-16,3 31 0 16,-5 22-2-16,-3 28 1 15,1 23 0-15,-3 13 0 0,2-5-1 16,3-12 1-16,5-15-3 16,3-16 2-16,4-22-2 15,4-24-1-15,9-23-2 16,-7-28-2-16,17-2-9 0,-23-33-25 15,21-4 1-15,2-23-3 16,-2-27 4-16</inkml:trace>
  <inkml:trace contextRef="#ctx0" brushRef="#br0" timeOffset="189279.3221">15252 14357 47 0,'4'-27'39'0,"-4"27"0"16,-19 41 0-16,-25 3-26 16,29 48-5-16,-14 8 0 15,12 38-1-15,-10 21-3 16,10 33 1-16,-6 0-3 16,8 4 2-16,-1-10-3 15,1-15 0-15,7-17-1 0,-7-22-1 16,0-26-2-1,-6-41-6-15,25-17-32 0,-16-17 1 16,12-31-2-16,-25 4 1 16</inkml:trace>
  <inkml:trace contextRef="#ctx0" brushRef="#br0" timeOffset="189980.4823">6966 14428 27 0,'-21'-40'37'0,"-11"-6"0"16,20 15-1-16,12 31-20 16,0 0-3-16,40 60-2 15,-21 7-4-15,20 44-2 16,-13 20 0-16,9 47 0 15,-20 32-2-15,0 28-1 16,-15-2 0-16,-7-6-1 0,-1-15 0 16,-1-21-1-16,3-23-3 15,6-46-2-15,21-35-2 16,-12-57-8-16,18-22-25 16,11-19 1-16,-7-38-1 15,5-15 1-15</inkml:trace>
  <inkml:trace contextRef="#ctx0" brushRef="#br0" timeOffset="190278.3403">7243 14288 39 0,'14'-100'38'15,"-7"14"2"-15,5 44-2 16,-12 42-19-16,-6 63-9 0,8 43-2 15,-17 32-1-15,9 46-3 16,-11 35-1 0,5 36 1-16,3 10-2 15,9-2-1-15,9-23 0 16,5-21 0-16,7-29-1 16,9-25 0-16,-1-36-2 15,0-37-1-15,7-11-4 16,-21-45-10-16,3-9-24 15,8-21 0-15,-12-25-1 0,9-14 1 0</inkml:trace>
  <inkml:trace contextRef="#ctx0" brushRef="#br0" timeOffset="190874.8905">15631 16118 20 0,'-8'-50'35'16,"-9"27"2"-16,-23-10-1 15,-6-5-18-15,23 20-5 16,-17-18-1-16,23 13-4 16,-4-17-2-16,30 7-2 15,12-7-2-15,21 5 0 16,4 6-1-16,17 10 0 16,-3 15 0-16,-1 25 0 15,-17 24 0-15,-15 26 1 16,-27 15 0-16,-27 20-1 15,-30 5 1-15,-18 8-1 16,-17-12 0-16,-3-11-1 16,12-15 0-16,13-8 0 15,26-15-1-15,30-18 1 16,33-19 0-16,33-17 0 16,28-16 0-16,14-11-1 0,15-9 0 15,2-18-5-15,21-4-30 0,-15-11-4 16,-3-12 0-16,-3 0 0 15</inkml:trace>
  <inkml:trace contextRef="#ctx0" brushRef="#br0" timeOffset="191313.9659">18324 14966 28 0,'30'-8'39'16,"-30"8"0"-16,29-15 0 15,-29 34-23-15,-21-21-6 16,-4 27 1-16,-42-10-3 16,-19 20-3-16,-40-2-2 15,-16 9-1-15,-18 0-1 16,-1 4 1-16,6-6-1 15,23-5 0-15,21-4-1 16,33-6 0-16,36 0 0 0,38-2 0 16,23 2 0-1,25 0 0-15,15 11-1 0,18 8 2 16,13 10-1 0,19 4 0-16,0 9 0 15,9 2 1-15,-5 0-1 0,-2-2 1 16,-10-7-1-16,-18-7-1 15,-11-8-3-15,-26-20-3 16,2 9-13-16,-25-20-21 16,-23-14 2-16,-21 9-3 15,-14-20 3-15</inkml:trace>
  <inkml:trace contextRef="#ctx0" brushRef="#br0" timeOffset="191501.4491">17241 16060 59 0,'-90'44'37'0,"23"-3"-1"16,56 5-13-16,51 21-13 0,23-17-1 16,42 9-3-16,16-18-1 15,22 7-2-15,-13-14 0 16,-5-5-1-16,-24-6-3 16,-23-10-4-16,-9-1-34 15,-34 5 1-15,-35-17-2 16,23 12 1-16</inkml:trace>
  <inkml:trace contextRef="#ctx0" brushRef="#br0" timeOffset="192095.5708">20509 14580 43 0,'-23'-67'38'16,"14"19"0"-16,-8 15-16 15,-8 8-7-15,25 48-4 16,-17 16-2-16,20 47-3 15,-12 20-3-15,7 36 0 16,-2 25-1-16,0 27 1 0,-3 3-2 16,1-7 0-16,2-11-2 15,-4-27-1-15,20-8-3 0,-12-41-4 16,32-18-22-16,-5-35-7 16,2-31-1-16,9-15 1 15</inkml:trace>
  <inkml:trace contextRef="#ctx0" brushRef="#br0" timeOffset="192376.7802">20697 14555 27 0,'0'-42'37'0,"0"42"1"15,4 34 0-15,1 20-24 16,5 48-5-16,-14 5 0 15,19 39 0-15,-11 10-3 16,6 22-2-16,-3-9-2 16,-1-4 0-16,-4-13-2 15,6-18 0-15,-3-18-2 16,-5-28-1-16,6-19-4 0,-6-44-9 16,25-17-20-16,4-14-3 15,5-29 0-15,12-13 0 16</inkml:trace>
  <inkml:trace contextRef="#ctx0" brushRef="#br0" timeOffset="192784.3545">21548 14981 41 0,'-33'-15'35'15,"33"15"3"-15,8-33-2 16,47-5-26-16,22 22-4 16,9-14 0-16,23 16-2 0,2-3-2 15,4 15 1 1,-18 12 0-16,-24 22 1 16,-33 9-1-16,-25 20 0 15,-36 8 0-15,-21 10-1 0,-23 3 0 16,-8 1 0-16,-3-10-2 15,5-6-1-15,14-9 0 16,11-8 1-16,25-10-1 16,19-15 0-16,25-12 1 15,15-11 0-15,20-6 0 16,7-7 0-16,9-6 1 16,-1-3-1-16,-2-1 1 15,-8 2-2-15,-2 13-5 16,-23-13-18-16,6 6-16 0,-2 7 1 15,-7-11-1-15,9 5 1 16</inkml:trace>
  <inkml:trace contextRef="#ctx0" brushRef="#br0" timeOffset="193065.0922">23326 14607 35 0,'-11'-58'36'15,"15"24"0"-15,-8 14 1 16,4 20-26-16,4 50-1 0,-12 10-1 16,14 34-3-16,-12 8-3 15,6 26 2-15,-6-1-2 16,6 11 0-16,0-9-3 15,0-14-1-15,10-7-7 16,-10-32-9-16,15-10-20 16,-5-11-1-16,3-26-1 15,4-10 1-15</inkml:trace>
  <inkml:trace contextRef="#ctx0" brushRef="#br0" timeOffset="193298.3693">23728 14486 38 0,'0'0'37'0,"0"0"0"16,-23 63 1-16,2 12-28 16,6 36-3-16,-10 1 1 15,6 26 0-15,-6-9-4 0,6 3-1 16,1-5-4-16,-1-25-7 15,12-16-30-15,5-2 1 16,-4-28-2-16,8-8 1 16</inkml:trace>
  <inkml:trace contextRef="#ctx0" brushRef="#br0" timeOffset="193862.1923">24013 15834 62 0,'-14'-25'39'0,"5"5"-3"15,1-12 2-15,-7-7-33 16,13 3-2 0,-8-12 0-16,14 0-2 0,2 0-1 15,9 2 0-15,6 4 0 16,4 9-1-16,8 10 0 15,1 6 0-15,10 24 0 16,-8 11 1-16,1 24 0 16,-12 17 1-16,-16 12 0 15,-11 12 0-15,-19 3 0 16,-13 5 1-16,-20-5-1 16,-11 0 1-16,-13-15-1 15,-6-9 0-15,-2-14 0 16,7-8 0-16,7-11 0 0,14-6-1 15,14-8 0-15,12-3 0 16,32-12 1-16,0 0 0 16,0 0 1-16,59 4-1 15,0-12 0-15,20-5 2 16,11-3-2-16,19-1 1 16,7-2-1-16,-5 3 0 31,-8 1 0-31,-9 2 0 15,-12 7-1-15,-17 4 1 16,-17 2-1-16,-17 0 1 0,-8 2-1 0,-2-2 1 16,-21 0 0-16,0 0 0 15,19 2-1-15,-19-2-1 16,0 0-3-16,0 0-22 16,-21-12-14-16,21 12-1 0,-33-11-1 15,33 11 0-15</inkml:trace>
  <inkml:trace contextRef="#ctx0" brushRef="#br0" timeOffset="215942.65">21267 2366 21 0,'-6'-44'34'16,"10"19"0"-16,-2 2-9 16,-10 0-6-16,8 23-4 0,6 38-6 15,9 27-2-15,-13 12-3 16,9 36 1-16,-16 14-1 16,14 29-1-16,-9 1 0 15,0-1-1 1,-9-7-1-16,7-1-9 15,-21-40-3-15,23-1-5 16,147-78-22 15,-172-29-1-31,-9-35 0 16</inkml:trace>
  <inkml:trace contextRef="#ctx0" brushRef="#br0" timeOffset="216302.0266">20465 2571 25 0,'21'-65'35'16,"20"2"2"0,-1-22-1-16,4-15-22 15,42 8-2-15,-4-21-1 16,37 15-4-16,20-167-10 15,31 215-1-15,-17 12-2 16,8 53 1-16,-25 22 0 16,-14 51 0-16,-34 18 0 15,-25 36-1-15,-57 165 8 16,-44-177-1-16,-31-5 1 0,-27-10-1 16,-26-15-2-1,-4-21 0-15,-12-31-4 16,29 2-13-16,44 134-15 15,25-184 0 1,40 0-1-16</inkml:trace>
  <inkml:trace contextRef="#ctx0" brushRef="#br0" timeOffset="216723.9018">22085 3368 57 0,'0'0'39'0,"29"-29"-13"16,-39-1-2-1,10 30-6-15,-40-22-6 16,2 36-5-16,-27 5-2 0,-2 33-3 16,-19 21 0-16,4 25-1 0,-1 11 0 15,28 20-9 1,17-10 1-1,47-4-1-15,24-19-1 0,36-17 1 16,19-33 0 0,34-8-2-16,-17-36-13 0,-11-29-10 31,-20-17 0-15,-18-12 1-16</inkml:trace>
  <inkml:trace contextRef="#ctx0" brushRef="#br0" timeOffset="217276.7934">23064 2141 34 0,'4'-42'35'16,"-2"0"-4"-16,6 15-5 15,-24-17-7-15,16 44 54 0,-51-10-70 16,20 77-3-16,-34 4-2 16,12 45-1-1,-18 8-2-15,15 32 0 0,-3 3-2 16,23 18-58-16,22-27 64 16,26-20 2-16,18-20-2 15,22-16 0-15,13-21-4 16,23-6-13-16,4-29-17 0,-16-32-1 15,22-41 4 17</inkml:trace>
  <inkml:trace contextRef="#ctx0" brushRef="#br0" timeOffset="217828.6682">23414 2723 12 0,'-46'-44'36'0,"37"25"-2"16,-3-12 3-1,16-6-23-15,15 20-2 16,4-12-2-16,19 20-3 0,-145 28-9 31,168 19-2-31,-6 20 1 16,-7 15-1-16,-14 17 0 15,-24 8-1-15,-18 10 0 16,-17-5-2-16,141-34 9 16,-164-13-2-16,0-21 1 0,8-16-1 15,36-19 1 1,-15-25 0-16,45-17 0 0,16-18 1 15,8-21-2-15,13-15 1 16,9-128 27-16,-3 114-27 31,-33 7 0-15,-6 41-1-16,-39 14 1 16,5 48-2-16,-44 23 2 0,9 46-1 15,-9 123-27 1,14-86 26-16,24-6-1 0,25-8 1 0,12-15-2 15,28-6-1-15,-4-29-5 16,22-2-6-16,-26-26-17 16,-1 103-1 15,-8-184 1-31</inkml:trace>
  <inkml:trace contextRef="#ctx0" brushRef="#br0" timeOffset="218047.445">24315 2182 15 0,'40'11'32'0,"16"41"-1"16,-1 23 4-1,2 50-23-15,-16-14-4 16,27 48 0-16,-41-15-5 16,4 25-4-16,-37-25 3 15,-23-15 0-15,-15-12-2 0,0-13-5 16,-21-33-8-16,10-16-23 15,13-9-3-15,0-32 0 16</inkml:trace>
  <inkml:trace contextRef="#ctx0" brushRef="#br0" timeOffset="218344.3196">25181 3088 30 0,'33'-10'39'0,"24"-13"0"16,35-2-1-16,61-151-32 15,-21 135-2 1,34 28-3-16,-30-20-2 16,7 24-4-16,-41-9 0 15,-14 22 31-15,120 8-63 16,-206 160 5 0,-2-154-1-16,-21-22 2 15</inkml:trace>
  <inkml:trace contextRef="#ctx0" brushRef="#br0" timeOffset="219688.048">26925 2512 15 0,'-15'-19'36'0,"15"19"2"16,0 0-10-16,-25-23-6 15,29 42-6-15,-4-19-6 16,-8 61-1-16,8-1-5 0,4 28-1 15,-2 12-1-15,0 15-1 16,2 6 1 0,-4-2-1-16,-4-11 0 0,4-16-1 15,-4-23 0-15,0-17 1 16,-3-22 0-16,7-30 1 16,0 0-1-16,-23-15 1 15,9-33 0-15,-1-10-1 16,-6-30 0-16,4-21 1 15,-6-26-2-15,4-20 1 16,11-12-1-16,8 2 0 16,12 11 0-16,14 16-1 0,18 30 2 15,19 30-1 1,12 45 0-16,7 35-1 16,-3 38 1-16,-1 22 1 15,-19 18-1-15,-17 12 1 16,-32 1-1-16,-27 1 1 0,-31-12-2 15,-19-9 0-15,-13-4-4 16,-10-34-11-16,6-1-25 16,15-9 0-16,15-17-1 15,22-4 1-15</inkml:trace>
  <inkml:trace contextRef="#ctx0" brushRef="#br0" timeOffset="220094.2987">27589 3157 15 0,'15'-31'38'16,"-15"31"2"-16,-2-25-1 0,-26 4-18 16,28 21-3-1,-54 10-6-15,14 26-6 16,-21 14-3-16,-2 19 0 0,1 10-2 15,1 17 0-15,8 6-2 16,22-4 1-16,25-4-1 16,22-18 0-16,33-18 0 15,16-20-2-15,25-7-4 16,-9-31-28-16,12-17-4 16,-3-6-1-16,-25-25 0 15</inkml:trace>
  <inkml:trace contextRef="#ctx0" brushRef="#br0" timeOffset="220516.1739">28277 2137 10 0,'12'-36'38'0,"-14"-6"2"16,-2 15-1-16,4 27-17 15,-46-12-5-15,19 51-1 16,-28 9-8-16,11 38-4 16,-15 14-1-16,9 25-1 15,2 11-1-15,8 6 0 0,15-6-1 16,25-11-1-16,27-19 0 16,15-18-3-16,25-9-2 15,-8-45-11-15,23-7-24 16,-3-15 1-16,-8-18-2 15,-3-11 3-15</inkml:trace>
  <inkml:trace contextRef="#ctx0" brushRef="#br0" timeOffset="220984.9233">28901 2406 41 0,'0'0'40'0,"-48"8"1"15,17 17-2-15,-11 17-25 16,-9-2-7-16,28 18-1 16,0-6-3-16,17 2-2 15,19-12 0-15,14-6-1 16,13-15 0-16,12-11 1 16,7-16-1-16,-3-15 1 15,-5-15 1-15,-9-7-1 16,-13-10 0-16,-6 1 0 0,-15 4 1 15,-10 9-1 1,-8 13 0-16,10 26-1 16,-15 36 0-16,15 27 1 0,0 22-1 15,4 17 0-15,-2 19 0 16,3 15 0-16,-12 0 0 16,-7-5 0-16,-7-12 0 15,-9-14 0-15,-7-18-1 16,-5-16 1-16,-2-25 0 15,0-21 0-15,8-21 0 16,5-25 0-16,12-29 0 16,14-18 0-16,10-18 0 15,16-10 0-15,8-4-2 16,9-9 0-16,16 22-10 0,-14-3-29 16,2 13 1-16,-6 18-2 15,-11 7 0-15</inkml:trace>
  <inkml:trace contextRef="#ctx0" brushRef="#br0" timeOffset="221281.799">29341 2126 44 0,'0'0'39'0,"28"-6"2"15,1 39-1-15,28 44-28 0,-24 3-3 16,28 41-2-16,-21 8-2 16,4 24-1-16,-15 1-1 15,-14-2-1-15,-21-12-1 16,-18-19-3-16,-7-10-4 15,-23-42-27-15,10-19-8 16,10-19-2-16,0-27 1 16</inkml:trace>
  <inkml:trace contextRef="#ctx0" brushRef="#br0" timeOffset="221609.9249">30230 2066 41 0,'2'-40'39'16,"5"15"2"-16,-7 25-2 15,-21-8-26-15,25 66-2 16,-25 15-4-16,15 40-3 16,-7 18-2-16,2 24-1 15,-3 20 0-15,-1 7-1 16,3-5-1-16,3-23-4 0,18-3-5 16,-20-45-21-16,19-22-9 15,7-16-2-15,2-42 1 16</inkml:trace>
  <inkml:trace contextRef="#ctx0" brushRef="#br0" timeOffset="221859.926">30763 1907 48 0,'-5'23'42'15,"-3"33"-1"-15,0 36 1 16,10 40-33-16,-19 12 1 16,17 37-2-16,-17 11-4 15,5 11-2-15,-1-5-1 16,5-17-3-16,6-16-1 0,-13-37-9 16,17-22-30-16,-8-20 0 15,1-32-1-15,3-21 1 16</inkml:trace>
  <inkml:trace contextRef="#ctx0" brushRef="#br0" timeOffset="222577.0843">19186 2103 20 0,'-6'-52'37'0,"12"21"1"31,-8 6-2-31,-17-3-18 16,19 28-4-16,0 34-2 0,10 37-5 15,-14 23-4-15,13 39-1 0,-9 34 0 16,12 32-1-1,-3 20 0-15,5 14-1 16,5-15 0-16,4-22-1 16,2-25-2-16,1-40-3 0,11-18-9 15,-16-48-23-15,4-46-1 16,5-28-1-16,-16-39 2 16</inkml:trace>
  <inkml:trace contextRef="#ctx0" brushRef="#br0" timeOffset="222859.5674">19507 1905 54 0,'0'0'41'0,"-7"58"-2"15,14 20 1-15,-5 22-31 0,25 40-1 16,-6 14-2-16,10 30-2 15,-1 10-2-15,-1 8-1 16,0-10-1-16,-3-14 0 16,-8-18 0-16,1-20-2 15,-4-23-2-15,-7-38-5 16,20-24-30-16,-12-30-1 0,-16-25-1 16,36-32 0-16</inkml:trace>
  <inkml:trace contextRef="#ctx0" brushRef="#br0" timeOffset="223632.0751">31138 3687 12 0,'0'0'37'0,"0"0"1"16,4 19-7-16,-33-34-10 15,29 15-4-15,-59-31-5 16,36 12-4-16,-17-22-5 16,15-1-1-16,0-14 0 15,25-1-1-15,12-3 0 16,20 7-1-16,18 3 1 0,7 11-1 15,3 14 0-15,3 14 0 16,-6 24 1 0,-9 22 0-16,-27 24-1 0,-15 22 1 15,-27 15-1-15,-18 13 2 16,-24 3-2-16,-9 3 1 16,-7-6-1-16,1-13 0 15,9-15 0-15,15-16 0 16,14-19 0-16,21-15 0 15,19-31 0-15,29 21 0 16,17-25 0-16,13-9 0 16,14-8 0-16,7 0 1 15,2 5-1-15,4 1 0 16,-13 7 0-16,0 4 0 0,-14 4 0 16,-15 2-1-1,-8 19-6-15,-36-21-14 0,29 2-18 0,-29-2-1 16,21 6-1-16,-21-6 0 15</inkml:trace>
  <inkml:trace contextRef="#ctx0" brushRef="#br0" timeOffset="224386.9233">22395 5603 8 0,'19'-44'37'15,"6"17"0"-15,-17 2 3 16,-8 25-18-16,-4 21-5 0,-27 2-3 16,1 31-7-16,-26 1-2 15,-3 11-2-15,-20 3-1 16,-9 2-1 0,-7-12 0-16,-3-7 0 0,5-10-1 15,12-9 1-15,9-10-2 16,14-4 1-16,18-9-1 15,19-4 1-15,21-6-1 16,36 23 0-16,12-2 0 16,15 11 1-16,12 9-1 15,11 7 1-15,8 9 0 16,7 1 0-16,-7-2 0 16,-6-1 1-16,-10-9-1 0,-13-13-2 15,0 5-9-15,-29-15-27 16,-9-13 0-16,-27-10-2 15,0 0 0-15</inkml:trace>
  <inkml:trace contextRef="#ctx0" brushRef="#br0" timeOffset="224606.2139">21565 6599 30 0,'-27'14'37'16,"54"20"1"-16,25-5 0 15,18 2-26-15,41 22-4 16,0-12 2-16,21 14-4 0,-15-12-1 16,1 1-4-16,-18 0-3 15,-26-17-20-15,-16-2-16 16,-7-2 0-16,-22-19-3 16,0-2 1-16</inkml:trace>
  <inkml:trace contextRef="#ctx0" brushRef="#br0" timeOffset="225013.5122">24856 5516 49 0,'0'0'40'0,"0"0"-1"16,0 0-6-16,-6 87-21 0,-7-3-3 16,26 35-2-16,-16 8-3 15,8 25-1-15,-1 3-2 16,4-5 0-16,3-10-3 16,-5-19-1-16,23-6-6 15,-22-44-14-15,16-9-17 16,6-20-1-16,-2-29 2 15,3-15-2-15</inkml:trace>
  <inkml:trace contextRef="#ctx0" brushRef="#br0" timeOffset="225230.9081">25137 5511 43 0,'-15'-52'39'0,"15"52"2"15,-21 50-9-15,4 11-16 16,34 47-5-16,-17 11-4 0,19 30-3 16,-6 1-1-16,10 8-1 15,-7-14-2-15,7-12-1 16,3-7-3-16,-12-37-6 16,24-13-23-16,-9-23-7 15,-4-29-1-15,7-12 0 16</inkml:trace>
  <inkml:trace contextRef="#ctx0" brushRef="#br0" timeOffset="225772.8228">25860 6144 34 0,'-29'-31'37'0,"20"5"3"16,3-9-3-16,21-15-25 16,24 27-4-16,5-19 0 15,26 19-3-15,3-2-3 16,11 21 0-16,-3 19 0 16,-5 24 0-16,-15 28-1 0,-21 19 1 15,-22 14-1-15,-22 13 1 16,-25-3-2-1,-11-5 1-15,-8-18-1 16,-2-18 1-16,6-23-1 0,8-15 0 16,13-22 0-16,23-9 1 15,6-42-1-15,21-6 1 16,13-27-1-16,10-15 1 16,3-25 0-16,12-14-1 0,-2-9 1 15,-5-2-1 1,-9 9 1-16,-14 16 0 0,-10 25-1 0,-14 32 1 15,-11 37-1 1,0 21 1-16,-36 65-1 16,7 16 0-16,8 23 0 0,-2 13 0 15,2 13 0-15,6-7 0 16,7-6-1-16,8-19-1 16,12-11-4-16,-9-39-10 15,15-6-24-15,6-19-1 16,-4-23-1-16,4-12 1 15</inkml:trace>
  <inkml:trace contextRef="#ctx0" brushRef="#br0" timeOffset="226007.2021">27063 6229 51 0,'0'0'39'15,"38"0"-1"-15,2 0-11 16,-1-27-17-16,35 17 1 16,-18-24-4-16,16 11-5 15,-3 5-5-15,-21-12-20 16,-10 8-15-16,-7 13-1 0,-31 9 0 16,19-10-1-16</inkml:trace>
  <inkml:trace contextRef="#ctx0" brushRef="#br0" timeOffset="226509.0719">28107 5912 61 0,'-2'-21'40'15,"2"21"0"-15,-23-4-11 16,-9 10-20-16,18 34 0 15,-16 0-4-15,16 18-3 16,-1 9-1-16,19 2 0 16,7-7-1-16,22-7 0 15,17-20 0-15,15-16 0 16,5-21 1-16,3-19-1 16,-2-19 1-16,-12-12 0 15,-15-10 0-15,-15-3 0 0,-16 2 0 16,-11 11 0-16,-13 19-1 15,11 33 1-15,-25 8-1 16,17 46 0-16,2 36-1 16,6 25 2-16,4 25-1 15,-4 18-1-15,-4 5 1 32,-11 2 0-32,-14-11 0 15,-9-16-1-15,-8-27 1 16,-11-19-2-16,-8-24 2 15,0-22-1-15,4-27 1 16,7-25-1-16,14-25 1 16,13-28 0-16,25-20 0 0,23-26 1 15,19-16-1-15,27-4 1 16,12 2-1-16,9 8 0 16,5 15-2-16,-5 10-2 15,4 44-10-15,-29 11-27 16,2 6 1-16,-11 16-2 15,-10-3 1-15</inkml:trace>
  <inkml:trace contextRef="#ctx0" brushRef="#br0" timeOffset="226790.3463">29224 5618 44 0,'0'0'41'15,"-29"-2"0"-15,12 33 0 16,2 19-26-16,15 50-5 0,-8 7-2 16,12 31-4-16,-4 6-1 15,8 6-1-15,3 0-2 16,-1-12 0-16,11-15-2 15,-6-27-2-15,8-8-5 16,-19-42-20-16,7-15-12 0,10-14-2 16,-21-17 2-16</inkml:trace>
  <inkml:trace contextRef="#ctx0" brushRef="#br0" timeOffset="227055.9713">29578 5743 29 0,'0'0'40'0,"-2"23"1"16,-2 38 0-16,-2 41-22 15,-13-4-8-15,29 36-1 16,-16-7-3-16,8 6-3 16,-2-7-2-16,9-9-2 15,-3-17 0-15,-2-25-6 16,21 0-15-16,-10-29-21 0,6-19 1 15,2-12-2-15,10-22 2 16</inkml:trace>
  <inkml:trace contextRef="#ctx0" brushRef="#br0" timeOffset="227493.4722">30123 6958 40 0,'0'0'37'16,"-29"-48"2"-16,14 17-1 16,11 1-29-16,-15-22-1 0,19 10-3 15,0-10-2 1,19 8-2-16,6 5 0 16,11 5 0-16,6 11 0 15,8 11-1-15,-4 14 1 16,-2 17 0-16,-12 14 0 0,-11 13 0 15,-13 15 1-15,-12 12-1 16,-21 2 1-16,-13 6-1 16,-8-6 0-16,-7 0-1 15,-7-8 1-15,1-4-1 16,4-13-1-16,7-8 2 16,15-7-1-16,8-10 0 15,10-2 0-15,15-23 1 16,23 19 0-16,10-21 0 0,9-4 0 15,11-5-1 1,8-6 1-16,8 1 0 16,0-5 0-16,-4 4 0 15,-2 3-1-15,-9-1 1 16,-10 7-1-16,-6 1 1 0,-13 5-2 16,-25 2-1-16,25 4-7 15,-25-4-29-15,-21-6-3 16,21 6-2-16,-33-17 1 15</inkml:trace>
  <inkml:trace contextRef="#ctx0" brushRef="#br0" timeOffset="229434.4278">18151 1677 21 0,'0'0'30'16,"-40"-21"0"-16,21 11-19 0,19 10-2 16,0 0 0-1,0 0-2-15,59-12-2 16,18 7 0-16,34-9-1 0,51 1 0 16,41-16 0-16,53 6 1 15,48-15-2-15,50 9 0 16,29-8-1-16,43 7 0 15,16-5 0-15,34 6 0 16,16-3-1-16,26 3 0 16,15-6 0-16,18 3-1 15,15-1 0-15,2 2 1 16,10 2 0-16,-3 8 0 16,-18 6 0-16,1 9 0 15,-22 2 0-15,-14 8 0 0,-29 2 1 16,-17 0-2-16,-28-2 1 15,-16 3 0-15,-23-5-1 16,-42-4 1-16,-28-2-1 16,-35-1 0-16,-42-1 1 15,-31 0-1-15,-45 0 0 16,-37-1 0-16,-36 1 0 16,-27 2 0-16,-29 2 0 15,-17 2 1-15,-15 8-1 16,-25-8 1-16,4 40-1 0,-6-7 1 15,-11 15-1 1,7 17 0 0,-4 20 2-16,5 22-1 0,-5 18 0 15,6 25-1-15,4 26 1 16,6 16 0-16,2 23 0 0,7 16 1 16,6 16-3-16,8 16 2 15,1 14 0-15,12 7 0 16,-7 13 0-16,3 9 0 15,0-1 0-15,-3 2 0 16,-7-7 0-16,-5-3 0 31,0-13-2-31,-2-13 2 0,-5-21 0 0,5-18-2 0,-2-23 1 16,0-13 0-16,2-21 0 16,-2-18 0-16,-2-21 0 31,-3-20 0-31,-5-18 0 15,-3-16 1-15,-12-17-1 16,-5-15 1-16,-16-17-1 16,-13-12 1-16,-25-17-1 15,-19-2 1-15,-18-10-1 0,-28-3 0 16,-25-1 0 0,-34 1-1-16,-33-1 1 0,-32 4 0 15,-27 8-1-15,-39 2 1 16,-30 6-1-16,-26 5 1 15,-26 5-1-15,-17 5 1 16,-11 7-1-16,-17 7 1 16,-9 3-1-16,-3 4 1 15,-9 6 0-15,-8 6-1 16,0 2 2-16,-6 5-1 16,-8-4 1-16,4-1-2 15,4-2 2-15,2-1-1 16,16-5 1-16,3-4-1 0,8-5 0 15,17 1 0 1,0-2-1-16,19-5 1 16,23-1 0-16,15-7 1 15,25-2-1-15,29-11 0 0,31-5 0 16,39-11 0-16,43-7 1 16,40-3 0-16,38-13-1 15,29 0 1-15,34-5-1 16,23-5 0-16,18-5 1 15,16-8-1-15,14-8-2 16,6-13 2-16,8-12-1 16,10-15 1-16,9-17-1 0,7-16 1 15,6-20-1-15,2-15 1 16,3-20 0-16,-3-19 0 16,-8-24 1-1,-5-19-1-15,-8-26 0 0,-10-20 1 16,2-27 0-16,-4-30 0 15,-5-20-1-15,3-15 0 16,1 2 1-16,1 2-1 16,-4 10 1-16,1 14-1 15,-5 22 0-15,-12 31 1 16,-3 30 0-16,0 30 0 16,-7 26-1-16,0 30 1 15,-2 30 0-15,3 36 0 0,1 31-1 16,1 23 0-16,3 22 0 15,7 24 0-15,2 21-1 16,-6 18-1-16,14 33-4 16,-10 1-28-16,13 19-6 15,16 18-2-15,4 10 1 16</inkml:trace>
  <inkml:trace contextRef="#ctx0" brushRef="#br0" timeOffset="230053.4262">25814 9154 29 0,'6'-30'39'15,"-6"30"1"-15,8 36-1 16,-8-9-23-16,0 50-7 0,-14 0-3 16,7 24 0-16,-1-5-2 31,2 4-2-31,4-11-2 0,2-20-2 15,10-6-4-15,-10-34-9 16,21-16-24-16,2-9 1 0,-23-4-2 0,19-40 1 16</inkml:trace>
  <inkml:trace contextRef="#ctx0" brushRef="#br0" timeOffset="230287.8281">25564 8567 35 0,'-12'-38'35'16,"12"38"1"-16,0 0-3 16,0 0-28-16,23 3-6 15,-4 17-10-15,6 5-21 16,-25-25-2-16,50 44 0 16</inkml:trace>
  <inkml:trace contextRef="#ctx0" brushRef="#br0" timeOffset="230556.4454">26864 9020 10 0,'69'-56'35'0,"4"5"2"15,-24-7 1-15,-18-9-23 16,-6 28-2-16,-46-22 0 15,2 34-1-15,-43 0-4 32,5 27-3-32,-16 19-2 15,8 31-1-15,2 29-1 0,17 23 0 16,16 21-1-16,18 21 0 16,18 13 0-16,9 2 0 15,-3-7 1-15,-1-10-1 16,-16-11 0-16,-15-22-3 15,-8 2-8-15,-24-34-28 16,-11-36 0-16,2-13-2 16,-6-35 1-16</inkml:trace>
  <inkml:trace contextRef="#ctx0" brushRef="#br0" timeOffset="230815.3419">26359 9333 48 0,'77'-21'40'0,"26"4"-2"0,2-14 0 16,-7 0-32-16,24-3-6 15,-3 7-20-15,-10 4-16 16,-29-8-2-16,-7 21 0 16,-20-7 0-16</inkml:trace>
  <inkml:trace contextRef="#ctx0" brushRef="#br0" timeOffset="231164.2117">28771 8736 36 0,'0'-31'39'0,"-14"-7"2"15,-9-1-12 1,-5 30-10-16,-37-14-2 0,11 46-7 15,-30 11-5-15,2 37-1 16,-6 27-3-16,2 21 1 16,5 20-1-16,16 14 0 15,16 3-1-15,24-5 0 16,25-9 0-16,23-17 1 16,23-23-1-16,24-18 0 15,18-24 0-15,6-22-1 16,9-15-2-16,-9-34-8 0,2-12-30 15,-12-10 1-15,-23-17-3 16,-9-5 2-16</inkml:trace>
  <inkml:trace contextRef="#ctx0" brushRef="#br0" timeOffset="231865.5212">29398 9926 50 0,'0'0'39'0,"-13"33"0"16,13-33-14-16,44-2-12 15,21-2 0-15,5-32-4 16,22 7-4-16,-2-23-1 15,15-2 0-15,-15-17-2 16,0-2 1-16,-23-9-2 0,-12 7 0 16,-24 2 0-16,-14 11 0 15,-21 16 0-15,-13 18-1 16,-12 26 0-16,-9 25 0 0,-4 32 0 16,10 18 0-16,7 14-1 15,11 9 1-15,18 2 0 16,13-4 0-16,16-12-1 15,11-18 1-15,17-26-1 16,6-19 1-16,-2-23 0 31,0-17 0-31,-2-19 0 0,-4-16 1 16,-5-11 0-16,5-4-1 16,-9 6 0-16,-6 9 0 15,-2 14 0-15,0 19 0 16,-4 25 0-16,-7 32-1 0,-2 22 1 15,-16 21 0 1,-15 15-1-16,-17 6 1 16,-10 0 0-16,-13-4 1 0,-13-17-1 15,-10-16 0-15,-14-19 0 16,-7-26-1-16,8-18-2 16,-2-35-11-16,22-15-27 0,10-13 0 15,12-21-2-15,15-10 1 0</inkml:trace>
  <inkml:trace contextRef="#ctx0" brushRef="#br0" timeOffset="232110.6635">30197 9007 65 0,'29'-12'42'0,"-2"10"-2"0,-4-4 0 16,-4 1-38-16,-19 5-7 0,38-12-32 15,-38 12-2-15,0 0-1 16,23 44 0-16</inkml:trace>
  <inkml:trace contextRef="#ctx0" brushRef="#br0" timeOffset="233990.7477">27732 11376 13 0,'19'-62'39'0,"6"12"2"15,-15 4-2-15,-4 16-23 16,-6 30-5-16,-50 38-2 15,6 33 1-15,-29 15-6 16,-1 22-1-16,-5 9-2 16,14 8 0-16,10-4-1 31,28-12 0-31,25-22 0 0,25-22 0 16,29-27-1-16,15-22 1 15,21-24 1-15,7-19-1 16,3-21 1-16,-3-15-1 15,-12-6 1-15,-5-2 0 16,-23 5 0-16,-14 9 0 16,-20 16 0-16,-14 18-1 15,-7 23 0-15,-36 25 0 16,9 12 0-16,0 11-1 16,4 7 0-16,8 3 0 15,15-4 1-15,8-6-1 16,22-12 1-16,5-15 0 15,16-13 0-15,7-12 0 0,1-11 1 16,-3-12-1-16,-14-15 1 0,-10-8 0 16,-20-10 0-16,-18-7-1 15,-21 2 0-15,-13 0 0 16,-10 5 0-16,-5 8-1 16,11 10 1-16,13 4-2 0,18 11 1 15,32 9 0 1,25 5 1-16,17 11-1 15,19 8 1-15,5 7 0 0,4 14 1 16,-8 19 0-16,-14 10 0 16,-16 17 1-16,-26 4-1 15,-15 7 0-15,-18-5 0 16,-7-2 0-16,-8-14 0 31,-2-9-1-31,2-18 1 16,2-13 0-16,21-23-1 15,-17-7 1-15,19-20 0 0,9-12-1 16,6-16 1-16,6-9-1 16,6-16 0-16,5-3 0 15,1-1 1-15,3 7-2 16,-2 13 1-16,-7 11 0 0,-4 24 0 16,2 25 0-1,-10 29 0-15,-2 19-1 0,-1 18 1 16,1 9-1-16,4 5 1 15,2-3 0-15,-2-7-1 16,6-11 1-16,-2-18 0 0,2-12 0 16,2-14 0-16,1-13 1 15,-3-15-1-15,8-12 1 16,-8-11-1-16,9-14 1 16,-3-11 0-16,-1-12-1 15,-1-2 1-15,-4-1-1 16,-8 7 0-16,-4 8 1 15,-3 11-1-15,-6 15 0 16,-2 13 0-16,-2 26 0 16,0 0 0-16,15 34 0 0,-2 8-1 15,5 8 1 1,3 12 0-16,9 5 0 0,-1 6 0 16,5-4 0-16,-5-11 0 15,-4-5 0-15,-6-16 0 16,-2-10 1-16,-17-27-1 31,14 19 1-31,-14-19 0 0,-2-42-1 16,2-4 1-16,0-12 0 15,2-11-1 1,7-4 0-16,1-2 0 0,5 2-1 16,2 10 1-16,0 19-1 15,8 28 1-15,-4 22-1 0,4 25 0 16,-2 19 0-16,10 13 1 15,3 4-1-15,2 4 1 16,4-6 0-16,6-11 0 16,11-17-1-16,3-18 1 0,6-19 0 15,-1-17 0 1,-4-14 1-16,-5-13-1 0,-5-10 0 16,-20-9 1-16,-22-3-1 15,-18 3 1-15,-22 7-1 16,-17 16 0-16,-13 21 0 15,-8 25-1-15,-2 28 1 16,8 26-1-16,11 20 0 16,18 12 0-16,22 1 1 0,20-1-1 15,13-12 1-15,17-14-1 16,11-22 1-16,11-19 0 31,6-21 0-31,5-14 0 0,9-17 0 16,10-19 0-1,4-21 0-15,-1-14 0 0,-3-19 1 16,-10-7-1-16,-17 3 0 16,-26 4 1-16,-24 14-1 0,-15 21 0 15,-21 30 0-15,-4 31 0 16,-4 35 1-16,6 23-2 16,12 21 2-16,15 11-2 15,13 4 2-15,6 2-2 16,13-5 1-16,1-7 0 15,3-12 0-15,-2-9 0 16,-2-11 0-16,1-8 0 0,-1-11 1 16,-5-8-1-16,5-13 0 15,0-12 1-15,-5-13-1 16,-1-12 1-16,-3-13-1 16,-8-14 1-16,-7-15-1 15,-6-4 0-15,-8 0-1 16,-10 6 1-1,-18 8 0-15,-7 21 0 16,-14 26 0-16,-7 33 0 16,-11 35 0-16,-7 25 0 0,-4 17 1 15,-1 15 0-15,1 8-1 16,7 0 0-16,6-15-5 16,25-4-28-16,-7-18-8 0,1-18 0 15,8-3-3-15</inkml:trace>
  <inkml:trace contextRef="#ctx0" brushRef="#br0" timeOffset="245604.6091">24734 13351 10 0,'0'0'22'16,"0"0"-2"-16,21-15-3 31,-21 15 1-31,23-2-4 15,5 25-1-15,-12 6 0 16,20 38-4-16,-13 17 0 0,6 47-1 16,-14 26-1-16,6 39-2 15,-17 27 2-15,-2 32-3 16,-19 22-2-16,7 18 1 16,-5 13-1-16,7 6 0 15,-3 3-1-15,11 2 1 16,9-6-3-16,1-6 1 15,9-19 0-15,-2-15 0 0,-2-24 0 16,-7-22 1-16,3-37-1 16,-7-31 1-16,-4-36-1 0,4-29 1 15,-4-29-2-15,-6-42-6 16,6-23-31-16,29-65-1 16,-8-27 0-1,21-23-1-15</inkml:trace>
  <inkml:trace contextRef="#ctx0" brushRef="#br0" timeOffset="246274.0305">24600 13484 26 0,'-25'0'32'0,"-19"-25"0"16,27 21-1-16,-18-4-29 15,35 8-4-15,-32-21 2 16,32 21 0-16,0 0 1 0,36-31 1 31,22 18 1-31,33-10 1 16,47 0 0-16,42-12 1 15,57 3 0-15,54-16 1 0,62 5-1 16,41-12-1 0,50 7 0-16,32-10-1 15,27 4-2-15,15-7 3 0,14 3-3 16,-2-7 0-16,-4 2 0 16,-14-1 1-16,-22-1-1 15,-29 2 0-15,-33 5 0 0,-53 4 0 16,-31 1-1-16,-59 5-1 15,-46 9 2-15,-48 5-3 16,-47 9 3-16,-41 2-2 16,-27 9 1-16,-26 3-1 15,-15 7 3-15,-11 4-2 16,-24 0 1-16,0 0 0 0,0 0 0 16,0 0 0-16,-17 21-1 15,17-21 1-15,-36 15-9 31,36-15-29-31,-36 18-2 16,7-24-2-16,29 6 1 0</inkml:trace>
  <inkml:trace contextRef="#ctx0" brushRef="#br0" timeOffset="247312.6108">26287 13470 14 0,'-29'-34'35'0,"29"34"-2"0,-19-21 3 16,19 21-26-16,0 0-1 0,0 0 1 15,30 42-2-15,-16-2-1 16,5 25-2-16,-8 3 2 16,3 24-3-16,-18 0 2 15,0 10-4-15,-17-6 0 16,-2-8-1-16,-6-19-1 16,8-17 1-16,-2-19-1 15,23-33 1-15,0 0-1 0,0-35 0 16,33-28 1-1,15-18-1-15,15-19-1 16,13-9 0-16,3-6 0 0,5 5 1 16,-8 10-1-16,-9 16 2 15,-17 19-2-15,-14 22 1 16,-22 24 1 0,-14 19 0-16,-17 37 2 15,-3 18-2-15,-4 18 1 0,3 17-1 16,3 12 1-16,7 10-1 15,7-1 0-15,10-7-2 16,11-5-1-16,-7-31-3 16,16 8-14-16,-12-31-20 0,-5-15-1 15,-9-30-1-15,0 0 2 16</inkml:trace>
  <inkml:trace contextRef="#ctx0" brushRef="#br0" timeOffset="247866.9681">27260 13516 41 0,'0'-38'37'0,"0"38"2"16,0 0-2-1,0 0-24-15,8 36-1 0,-16 12-3 0,8 23-4 16,-8 6-1-16,1 15-1 16,-3-3 0-16,-1-5-1 15,5-15-2-15,4-13 1 16,4-14-1-16,11-21 0 16,8-28 1-16,10-22-1 15,5-19 1-15,6-4-1 16,2-4 1-16,0 1-1 15,0 5 0-15,0 15-1 16,-2 20 1-16,-5 21 0 16,-1 19-1-16,0 13 1 0,1 6 0 15,1 2 0 1,0-4 0-16,-3-3 0 16,-5-10 0-16,-1-12 0 0,-6-19 0 15,4-15 1-15,-10-22-1 16,-2-18 1-16,-9-20-1 15,0-13 1-15,-8-12-2 16,-8 2 2-16,-5 2-2 16,-2 10 2-16,-6 15-2 0,0 15 0 15,2 24-1-15,0 15-3 16,21 19-22-16,-14 40-15 31,-1-2 1-31,-4 18-2 16</inkml:trace>
  <inkml:trace contextRef="#ctx0" brushRef="#br0" timeOffset="248250.9938">26778 14772 52 0,'-32'-8'38'0,"-16"6"0"0,4 33 0 15,7 23-29-15,1 5-4 16,23 16 0-16,15 0-2 15,21 4-1-15,13-8-1 16,10-4 1-16,-4-15-1 16,-10-6 0-16,-26-8 0 0,-25-5 1 15,-27-8-1 1,-25-2 0-16,-11 0-2 0,-12-17-6 31,24 3-24-31,10-16-6 16,22-13-1-16,38-3-1 0</inkml:trace>
  <inkml:trace contextRef="#ctx0" brushRef="#br0" timeOffset="249272.1139">26960 14661 49 0,'30'11'41'0,"3"35"0"16,-8 16 2-16,-25 14-31 16,19 28-2-16,-25-6-2 15,6 13-2-15,-19-11-3 16,2-8 0-16,-4-21-3 0,5-15 0 16,5-21 0-16,11-16 0 15,0-19 0-15,29-41 1 0,3-16-1 16,1-14 0-1,9-4 1 1,-4 0-1-16,2 6 1 0,-7 9-2 0,-5 24 1 16,-12 28-1-16,-3 29 0 15,-5 18 1-15,-1 11-1 16,1 9 1-16,7-3-1 0,6 0 1 31,6-12-1-31,6-14 1 16,7-16 0-16,11-16 0 15,1-17 0-15,3-14 0 16,-5-11 1-16,-6-6-1 0,-2-4 1 16,-7 4 0-1,-12 4 0-15,-10 12-1 16,-13 15 1-16,0 19 0 0,-25 19-1 16,10 15 0-16,7 9 0 15,2 10 0-15,6 1-1 0,6 4 1 16,13-10 0-16,6-8 0 15,10-15 0-15,3-12 0 16,4-18 1-16,-4-9-1 16,-3-13 1-16,-7-13 1 0,-12-8-1 15,-9-8 0 1,-16-1 0-16,-9 5-1 0,-8 6 1 16,-3 7-1-16,4 7-1 15,0 11 1-15,25 21-1 16,0 0 0-16,0 0 0 15,25-10 0-15,19 6 0 16,4 2 0-16,2-5 1 16,1 3 0-1,-11 0 1-15,-5 8-1 16,-12 9 1-16,-8 14 0 16,-23 13-1-16,-7 5 2 15,-2 12-2-15,2 1 0 16,9 3 0-16,6-11-1 0,11-10 1 15,22-15-1-15,13-17 1 16,11-14-1-16,8-15 1 16,0-11 0-16,-2-1 0 15,-7-2 1-15,-5 1 0 0,-20 9-1 16,-6 8 1-16,-25 17 0 16,0 0-1-16,9 19 0 31,-14 2 0-31,7 4-1 0,3 0 1 15,9 0-1-15,9-4 0 16,9-8 1-16,6-5-1 0,-1-8 1 16,-5-10 1-16,-1-13-1 15,-8-11 1-15,-8-12-1 16,-15-14 1-16,-11-9-2 0,-12-8 1 16,-6-5-2-16,-2 9-1 15,-11-4-6-15,25 23-26 16,-10 8-8-16,18 10 0 15,18 18 0-15</inkml:trace>
  <inkml:trace contextRef="#ctx0" brushRef="#br0" timeOffset="250454.2181">31999 5593 35 0,'19'-25'36'0,"-23"-4"-6"0,-4-11-6 16,5 19-2-16,-26-19-7 16,8 24-4-16,-29-3-4 15,0 27-2-15,-26 15-1 16,-1 25-2-16,-12 13 0 16,8 22-2-16,5 11 1 15,11 15-1-15,21-5 0 16,25-8 0-16,34-17 0 15,21-16 0-15,22-19 0 16,18-19 0-16,1-23 1 0,5-21-1 16,-8-25 2-1,-1-14-1-15,-19-13 0 0,-14-2 0 16,-13 2 0 0,-14 6 0-16,-13 13 0 0,-6 21-1 15,-13 27 0-15,-2 27 0 16,2 20 0-16,6 20 0 15,11 12-1-15,13 6 0 16,16 5-1-16,9-19-3 16,29 8-9-16,-13-27-26 15,19-25 0-15,3-13-1 16,-11-22 0-16</inkml:trace>
  <inkml:trace contextRef="#ctx0" brushRef="#br0" timeOffset="250751.0943">32408 5482 47 0,'40'34'41'15,"0"34"0"-15,-3 28 0 16,9 32-30-16,-35-5-1 16,4 21-5-16,-36-15-2 15,-13-8-3-15,-14-8-6 16,-23-42-14-16,-9-15-21 15,-2-16 1-15,-12-36-2 16,0-16 1-16</inkml:trace>
  <inkml:trace contextRef="#ctx0" brushRef="#br0" timeOffset="250907.3429">30815 5399 50 0,'-13'67'42'0,"-1"31"0"16,-9 35-1-16,-7 30-31 16,-14 0-2-16,23 14-3 15,7-16-4-15,28-21-2 16,49-15-5-16,21-50-18 16,40-21-16-16,33-20-1 15,13-34-1-15,14-11 1 0</inkml:trace>
  <inkml:trace contextRef="#ctx0" brushRef="#br0" timeOffset="251844.8432">30725 14359 36 0,'8'-46'38'0,"3"6"1"16,-15 11-12-16,-22-27-10 0,24 31-1 15,-35-11-7-15,3 42-3 16,-31 19-2-16,-4 32-1 16,-23 18 0-16,4 21-1 15,-7 8-1-15,16 13 1 16,12-4-1-16,23-13 1 15,37-27-1-15,28-23-1 16,38-25 1-16,21-16 0 16,12-22-2-16,6-20 1 0,3-28 0 15,-5-14 0 1,-18-15 0-16,-17-2-1 16,-19 9 2-16,-17 12-1 15,-19 21 0-15,-6 50 0 0,-29 2 0 16,-1 50 0-16,9 32 1 15,2 14-1-15,13 10 0 16,8 1-2-16,28-9-1 16,7-25-2-16,35-10-3 15,-22-40-9-15,17-15-23 16,-8-12 0-16,-19-19-1 16,-15-10 3-16</inkml:trace>
  <inkml:trace contextRef="#ctx0" brushRef="#br0" timeOffset="252054.4876">30056 14127 50 0,'-100'59'40'0,"7"37"-1"16,7 14 0-16,21-3-29 15,24 35-4-15,22-7-2 16,33-3-3-16,45-9-6 0,21-35-2 15,54-9-8-15,-2-44-10 16,27-26-14 0,15-18 0-16,-25-41 1 15</inkml:trace>
  <inkml:trace contextRef="#ctx0" brushRef="#br0" timeOffset="252241.9873">31532 13925 57 0,'103'100'43'0,"-11"17"-2"16,-17 12 0-16,-10 15-32 15,-35-4-3-15,-16 0-2 16,-39-9-11-16,-25-16-31 16,-17-29-1-16,2-13-2 15,-13-25 1-15</inkml:trace>
  <inkml:trace contextRef="#ctx0" brushRef="#br0" timeOffset="254382.6173">26585 16279 29 0,'11'-25'37'0,"-24"4"0"16,-10 38 0-16,-29 33-17 15,-34 4-10-15,8 34-1 16,-20 6-5-16,3 14-3 16,7 5 0-16,15-4-1 15,23-22 1-15,35-22-1 16,30-34 1-16,33-31-1 16,25-33 1-16,15-24 0 0,2-26 1 15,5-21-1 1,-9-24 1-16,-11-7 0 15,-18-16-1-15,-13 1 0 16,-21 10 0-16,-13 17 0 16,-8 17 0-16,-4 30 0 0,-8 41 0 15,10 35 0-15,-23 61 0 16,12 30-1-16,-1 26 1 16,5 21-1-16,5 14 1 15,4 5-1-15,7-17 0 16,14-19 0-16,8-25 0 15,9-31 0-15,17-34 1 16,8-33-1-16,8-36 0 16,11-27 1-16,0-22-1 0,-3-9 0 15,-5 2 1 1,-11 10 0-16,-17 20-1 16,-17 26 0-16,-31 38 1 0,0 0-1 15,0 63 0-15,-14 6 0 16,3 8 0-16,5 8-1 15,8 3 1-15,13-13 0 16,14-12-1-16,0-15 1 16,13-21 0-16,-2-17 0 15,0-22 0-15,-9-17 1 16,-8-24 0-16,-10-11-1 16,-15-11 1-16,-9-7-1 15,-12 3 1-15,2 10-1 16,-8 11 0-16,4 18-1 15,4 23 1-15,21 17-1 16,0 0 1-16,17 44-1 16,27-11 0-16,19-3 1 0,12-1-1 15,19-14 1-15,9-11 0 16,6-8 0-16,-6-7 0 16,-9-4 1-16,-16-5-1 15,-24-12 1-15,-18-1 0 16,-28-5 1-16,-14 1-1 15,-19 1 0-15,-17 3 0 16,-8 8-1-16,-5 16 1 16,-8 26-1-16,5 21 0 15,3 18-1-15,7 15 1 16,10 10-1-16,11 7 0 16,16-4 1-16,13-7 0 0,13-19-1 15,8-16 1-15,13-21 0 16,2-21 0-1,6-21 0-15,4-19 0 0,-2-12 0 16,2-10 0-16,4-1 0 16,1 7 0-16,6 14-1 15,-1 17 1-15,1 21 0 16,0 20 0-16,-3 24 0 16,-12 14 0-16,-14 13 0 15,-12 6 1-15,-15 0-1 16,-18-4 1-16,-8-11-1 15,-15-12 0-15,-2-10 0 0,3-15-1 16,7-17 0 0,30-4 0-16,-17-29 0 0,34 2 0 15,6-7-1 1,13-1 1-16,2-7 0 16,12-2 1-16,2-2 0 15,-1-4 0-15,3-2-1 0,1-11 1 16,3-10 0-16,9-4 0 15,3 0 0-15,-1 6 1 16,0 12-1-16,-4 20 1 16,-6 26-1-16,-15 22 1 15,-9 32 0-15,-16 18 0 16,-8 14-1-16,-18 6 1 16,-3-4-1-16,-7-4 0 0,-4-17 1 15,6-16-1 1,1-17 1-16,14-21-1 0,0-25 0 15,14-17 0 1,16-20 0-16,3-9 0 16,3-2 1-16,8-3-1 0,-4 10 0 15,-2 11 0-15,-9 18 0 16,-8 22 0-16,-21 15 0 16,6 50 0-16,-12-2-1 15,-9 9 1-15,7 5-2 16,1 3 2-16,14-2 0 15,7-9 0-15,16-19 0 16,14-14 0-16,8-17 0 16,11-16 1-16,2-15-1 15,2-17 1-15,-2-13 0 16,-12-5 0-16,-9-1 2 16,-11 7-2-16,-10 10 1 0,-12 15-1 15,-11 31-1-15,0 0 1 16,-15 41-1-16,13 10 0 15,2 9-1-15,8 7 0 16,7 0 0-16,12-7 0 16,13-14 1-16,4-13-1 15,2-14 1-15,-6-13 0 16,2-14-1-16,-11-17 1 16,-12-15-1-16,-10-8 0 15,-22-12 0-15,-2 6-1 16,-6-3 0-16,-2 9 1 15,-2 9-1-15,6 9 0 16,19 30 1-16,-23-25 1 16,23 25-1-16,21 5 2 0,-4-10-1 15,12-7 1-15,1-5 2 16,-1-14-2-16,0-7 1 16,-8-12 0-16,-2-8 0 15,-15-11-1-15,-4-8 1 16,-4-1-2-16,-2 7 0 15,-3 11 0-15,-1 18-1 16,10 42 1-16,0 0 0 16,4 44 0-16,5 31-1 15,-3 30 1-15,4 9 0 16,3 12 0-16,4-3 0 16,2-4-2-16,1-19-2 0,14-15-4 15,-9-37 0-15,21-8-5 16,-46-40-13-16,34-29-14 15,-30-21-2-15,-14-25 4 16</inkml:trace>
  <inkml:trace contextRef="#ctx0" brushRef="#br0" timeOffset="254523.2446">30473 15939 37 0,'40'-38'35'16,"8"-3"2"-16,36 9-2 15,19 1-22-15,-5-7-7 16,3 1-5-16,-9 14-12 15,-18 0-24-15,-28-8-1 0,2 14 0 16,-38-2 0-16</inkml:trace>
  <inkml:trace contextRef="#ctx0" brushRef="#br0" timeOffset="255608.9125">31211 15601 53 0,'6'73'41'0,"-1"19"-1"16,-12 16 2-16,9 30-28 15,-33-17-1-15,16 15-6 16,-18-26-4-16,8-16-1 16,-3-27-1-16,7-21 0 15,21-46-1-15,0 0 0 16,44-44-1-16,0-25 2 16,15-12-2-16,4-5 1 15,2 5-1-15,-11 8 1 0,-3 21-1 16,-13 22 2-1,-18 30-2-15,-11 25-1 16,-9 19 2-16,-2 6-1 0,0 2 1 16,6-1-1-16,8-8 1 15,18-9-1-15,14-11 1 16,12-9 0-16,9-14 0 0,2-6 0 16,1-13 1-1,-6-2 0-15,-15-8 0 0,-14-2 1 16,-18 2-1-16,-11 4 1 15,-15 4-1 1,11 21 0-16,-37-4-1 0,16 24 0 16,2 12 0-16,13 7-1 15,6 5 0-15,6 2 0 16,21-2 0-16,9-9 2 16,4-9-2-16,8-16 2 15,-4-10-1-15,-9-8 0 16,-3-17 1-16,-17-11-1 15,-11-12 0-15,-17-4 1 0,-8-4-1 16,-2-1 0-16,2 9-1 16,-2 2 1-16,4 15-1 15,17 6 2 1,2 25-2-16,38-25 0 16,6 14 0-16,13-3 1 0,8-11 0 15,4-7 0-15,2-13 1 16,-4-10-1-16,-10-12 1 0,-13 3 0 15,-17-7 0-15,-12 6 0 16,-13 11 0 0,-4 12-1-16,2 42 0 0,-24-2 1 15,10 50-2-15,-5 21 2 16,4 27-2-16,-8 8 0 16,-4 13 1-16,4 4-1 15,2-6 0-15,10-21 0 16,7-19 0-16,17-23 0 0,10-18 0 15,13-22 1 1,22-22-1-16,-1-17 2 16,4-17-1-1,-3-11 1-15,-5-3-1 0,-9 4 1 16,-15 2 0-16,-8 12 0 16,-27 21-1-16,6 19 0 15,-34 17 0-15,5 20-2 16,2 14 2-16,-1-1-2 15,12 4 2-15,3-6-2 16,11-11 2-16,10-14-1 0,11-16 1 16,6-20 1-1,3-14-1-15,-3-13 2 0,0-16-1 16,4-13 0-16,7-25 0 16,-3-18 1-16,1-12-1 15,-5-3 0-15,-4 8 0 16,1 13-1-16,-10 18 0 15,-7 36 0-15,-9 52 1 16,-30 42-1-16,1 49 0 16,-2 33-1-16,-9 17 1 15,2 12-1-15,9 5-1 16,-1-11-4-16,24 1-21 0,-2-42-15 16,1-24 0-16,5-16-1 15,4-22 1-15</inkml:trace>
  <inkml:trace contextRef="#ctx0" brushRef="#br0" timeOffset="256353.1441">26371 17715 29 0,'7'-23'38'0,"-7"23"2"15,0 0-1-15,4 42-18 16,-27 10-6-16,23 42-5 0,-21 4-5 16,10 21-3-1,3 6-1-15,-3-6-4 0,16-4-5 16,-5-40-4-16,27-4-15 16,-6-29-12-16,0-28 0 15,2-18-1-15</inkml:trace>
  <inkml:trace contextRef="#ctx0" brushRef="#br0" timeOffset="256509.3942">26158 17414 44 0,'-13'-52'32'0,"-6"2"0"0,38 44-8 0,2 2-33 15,23 8-16 1,25 27-8-16,-4-6 1 0,25 25 0 15</inkml:trace>
  <inkml:trace contextRef="#ctx0" brushRef="#br0" timeOffset="256864.7837">27017 17648 34 0,'23'-4'40'0,"-23"4"0"16,-6-21 0-16,-5 42-18 15,-43-11-8 1,18 41-5-16,-18 7-4 0,5 30-2 15,-1 16-1-15,10 21-2 16,11 9 0-16,10-1 0 16,17 1-1-16,-4-9 0 15,6-6-3-15,-15-29-8 0,9-13-27 16,-17-21-1-16,-9-24-1 16,-1-22 0-16</inkml:trace>
  <inkml:trace contextRef="#ctx0" brushRef="#br0" timeOffset="257006.6769">26757 18139 31 0,'36'-5'31'0,"-20"-15"0"16,30 15-11-16,3-5-23 0,9-15-24 16,37 19-1-16,-3-28-3 15</inkml:trace>
  <inkml:trace contextRef="#ctx0" brushRef="#br0" timeOffset="257412.9287">29100 17508 19 0,'0'-46'39'16,"-6"13"0"-16,-9 2 1 15,-18 6-16-15,8 43-4 16,-36 1-6-16,4 44-6 15,-26 16-3-15,-1 30-2 0,-11 14-1 16,14 19-1 0,14 4 0-16,25-4-2 0,35-15 1 15,28-18-1 1,36-26 0-16,18-22 1 16,20-26-1-16,5-22-1 0,3-11-3 15,-21-34-26-15,-9-5-10 16,-10-7 0-16,-17-16-1 15</inkml:trace>
  <inkml:trace contextRef="#ctx0" brushRef="#br0" timeOffset="257756.6802">29987 17813 18 0,'-61'-2'36'16,"21"10"2"-16,-8-12-2 15,25-8-16-15,23 12-8 16,23-17-1-16,34 9-4 16,16-20-4-16,19 5 1 0,-4-6-1 15,9 6 0 1,-18 0-2-16,-14 5-3 16,-18 18-33-16,114 25-3 15,-192 23-2-15,-28 12 0 16</inkml:trace>
  <inkml:trace contextRef="#ctx0" brushRef="#br0" timeOffset="257912.9304">29922 18389 68 0,'55'-6'41'16,"10"-11"-2"-1,12-10-9-15,11 8-22 0,-8-14-5 16,-5-5-10-16,3 1-31 15,-15 10-1-15,-13-5-1 0,-12 13 1 16</inkml:trace>
  <inkml:trace contextRef="#ctx0" brushRef="#br0" timeOffset="258424.7822">31377 17435 26 0,'-28'-33'38'16,"12"8"1"0,-5 2-5-16,-9-10-13 0,30 33-3 0,-23-7-7 15,19 43-4-15,-19 18-2 16,8 34-2 0,-1 16-1-16,-3 23-1 0,0 17 0 15,0 9-1-15,9-5-1 16,3-19-3-16,18-16 0 15,1-34-2-15,20-6-6 0,-18-48-14 16,16-14-13-16,5-20-2 16,-5-26 2-16</inkml:trace>
  <inkml:trace contextRef="#ctx0" brushRef="#br0" timeOffset="258768.5409">31488 17266 51 0,'0'0'40'0,"-15"46"1"16,0 25 0-16,-1 33-29 15,-5 3-5-15,14 26 0 0,-14-3-3 16,13 8-2-16,0-11-2 16,1-10-2-16,14-17-2 15,-9-29-5-15,25-10-28 16,-9-16-3-16,1-24-2 15,2-10 1-15</inkml:trace>
  <inkml:trace contextRef="#ctx0" brushRef="#br0" timeOffset="259096.6817">31880 18009 52 0,'0'0'39'0,"14"-19"-1"16,-14 19-3-16,0 0-27 15,0 0-1-15,0 0-2 16,0 0-3-16,-12-20 0 0,12 20-1 15,0 0 1-15,0 0-1 16,-15-21-1-16,15 21 1 16,0 0-1-1,30-13 0-15,-9 13 0 0,-21 0 0 16,29 11 0-16,-29-11 1 16,19 25 0-16,-19-25-1 15,-15 29 1-15,15-29 0 16,-31 19 0-16,31-19-1 15,-30-2-2-15,30 2-2 16,-8-30-8-16,8 30-28 0,29-29 1 16,-29 29-3-16,27-17 3 15</inkml:trace>
  <inkml:trace contextRef="#ctx0" brushRef="#br0" timeOffset="259454.745">32442 17391 45 0,'-9'-29'38'0,"-6"-2"3"15,5 8-9-15,10 23-16 0,-19-8-4 16,19 41-4 0,-15 17-2-16,11 32-3 0,-4 16 0 15,2 25-1 1,-7 17 0-16,5 12 0 0,-11-4-2 15,2-6-1-15,7-17-1 16,-5-25-2-16,11-10-3 16,-11-42-8-16,30-12-26 15,-15-36 0-15,29 10 0 16,-4-31 0-16</inkml:trace>
  <inkml:trace contextRef="#ctx0" brushRef="#br0" timeOffset="259764.3893">32668 17316 35 0,'15'-29'38'16,"-15"29"3"-16,0 0-2 16,16 48-20-16,-32 0-7 15,16 38-3-15,-15-1-3 0,7 24-3 16,-11 6 0-1,4 1-2-15,0 1-2 0,-6-14-5 16,26 3-17-16,-14-22-18 16,3-18 0-16,2-11-1 15,10-18 1-15</inkml:trace>
  <inkml:trace contextRef="#ctx0" brushRef="#br0" timeOffset="260091.5369">33173 18208 59 0,'-17'43'42'15,"3"16"-2"-15,-12 10 0 0,8 0-33 16,7 14-2-16,3-12-2 16,12-2-1-16,6-17-2 15,13-12 1 1,5-15-1-16,7-11 1 15,3-16 0-15,4-10 0 16,2-17 0-16,0-15 0 16,-6-19 0-16,-5-10 0 15,-14-10 1-15,-13-1-2 16,-12 5 1-16,-17-1-2 16,-6 20-4-16,-17-3-25 0,6 26-11 0,8 22-1 15,1 13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43:35.5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20618 12224 30 0,'-38'16'40'0,"25"12"0"15,24-6 0-15,-11-22-26 0,69 51-3 16,-19-31-3-16,24 12-2 16,-7-11-4-16,2-1-3 15,-2 6-5-15,-21-12-28 0,-2-1-5 16,2-1-1-16,-12-12-1 0</inkml:trace>
  <inkml:trace contextRef="#ctx0" brushRef="#br0" timeOffset="103622.671">27568 2656 42 0,'-19'-12'35'0,"-23"-7"2"0,7 17-15 15,-1 23-15-15,0 6-3 16,22 19 0-16,14 12-2 16,14 15-2-16,12 4 1 15,7 7 0-15,1-3 0 16,-7 5 1-16,-23-9 0 15,-14 0 0-15,-39-12 0 0,-16-6 0 16,-25-11 0 0,-6-9-2-16,4-3-3 0,2-28-6 15,41-4-13-15,24-23-14 0,19-33-2 16,37-2 2-16</inkml:trace>
  <inkml:trace contextRef="#ctx0" brushRef="#br0" timeOffset="104133.1018">27855 1919 17 0,'0'0'36'16,"19"-27"2"-16,-19 27-2 15,-8 53-16-15,-13-5-12 16,17 25-1-16,-11 6-4 15,9 11-1-15,1 1-2 0,10-3 1 16,3-15-2-16,9-16 2 16,4-30 2-1,8-19-2-15,0-31 1 0,5-19 0 16,-11-24 1-16,-6-14-2 16,-19-10 1-16,-13 3-1 15,-18 10 0-15,-20 16-2 16,-14 26 1-16,-10 22-1 15,7 23 0-15,5 22 0 16,21 20 0-16,23 0 0 16,34-2 1-16,27-6-1 15,29-4 1-15,9-5 0 0,5-4 0 16,-7 3 1-16,-17-1 0 16,-22 7 0-16,-30 6-1 15,-22 8 1-15,-21-4-1 16,-8 4 1-16,0-6-2 15,6-6 0-15,17-10-1 32,21-32-1-32,30 27 1 0,14-32-3 15,21 1 0-15,-6-21-8 16,12 4-23-16,-4 11-2 0,-17-7 2 16,-12 19-1-16</inkml:trace>
  <inkml:trace contextRef="#ctx0" brushRef="#br0" timeOffset="104367.4777">28195 3163 17 0,'65'-8'36'16,"-13"-21"0"-16,26 8-2 15,-9-6-23-15,-4-4-8 16,-6 8-24-16,-30 0-13 15,5 29 1-15,-34-6-2 0</inkml:trace>
  <inkml:trace contextRef="#ctx0" brushRef="#br0" timeOffset="104476.828">28180 3654 10 0,'88'17'30'0,"-8"-45"-2"16,23 1-17-16,-1 2-24 15,-16-46-10-15,32 23-3 16</inkml:trace>
  <inkml:trace contextRef="#ctx0" brushRef="#br0" timeOffset="104751.8769">30551 2460 31 0,'6'-27'36'16,"-48"-6"2"-16,-8 26-3 16,0 20-28-16,-24 8-3 15,16 27 0-15,14 12-2 0,31 15-1 16,26 13-1 0,31 8 0-16,8-4 1 0,13 2 1 15,-15-11 1-15,-8 3-1 16,-36-15 3-16,-26 2-2 15,-39-19-1 1,-19-6-1-16,-10-8-2 0,-8-21-7 16,22-5-30-16,7-10 0 0,13-22-2 15,33-3 1-15</inkml:trace>
  <inkml:trace contextRef="#ctx0" brushRef="#br0" timeOffset="105033.3647">29207 4046 44 0,'36'-16'37'15,"81"-16"2"-15,53-5-11 0,54-36-21 0,61 6 0 16,9-21 3-1,35 17-3-15,-21-6-1 16,-19 23-2-16,-56 8-1 16,-42 23 0-16,-53 4-2 0,-39 13-1 15,-43 10 0-15,-35 0-2 16,-21-4-3-16,-21 19-5 16,21-19-29-16,-35 25-2 15,-1-15-1-15,-8 7 2 16</inkml:trace>
  <inkml:trace contextRef="#ctx0" brushRef="#br0" timeOffset="105486.6335">29933 4115 29 0,'0'-21'39'0,"-7"0"2"16,7 21-2 0,-4 40-25-16,-21 0-1 15,23 41-4-15,-19 7-3 0,15 22-3 16,-3 14-1-16,9 1-3 31,6 0-1-31,3-23-3 0,20-2-5 16,-14-43-2-16,29 5-5 15,-19-43-9-15,15-21-14 0,12-10 2 16,-4-36 2-16</inkml:trace>
  <inkml:trace contextRef="#ctx0" brushRef="#br0" timeOffset="105763.0144">30729 4194 34 0,'-8'28'39'0,"1"36"1"15,-7 18 0-15,9 5-29 0,24 28-3 16,2-15-1-16,32 3-1 16,12-30-3-16,23-13 0 15,4-31 0-15,4-16 0 16,-8-36 0-1,0-21 0-15,-29-29 0 0,-15-19-1 16,-29-10-3-16,-24 2 2 16,-28 4-3-16,-28 12 1 15,-7 20-4-15,-24 3-7 0,2 26-30 16,12 24 0-16,2 5-1 16,24 8 0-16</inkml:trace>
  <inkml:trace contextRef="#ctx0" brushRef="#br0" timeOffset="135488.0749">12956 7864 18 0,'-21'-53'34'16,"21"18"-5"-1,-2 12-9-15,-8-10-2 16,10 33 0-16,-6-44-4 0,6 44-5 15,0-23-3-15,0 23 0 0,0 0-3 32,0 0-1-32,4 48-1 15,-2 8 0-15,4 15-1 16,3 25 0-16,-1 27 1 16,5 38 0-16,-1 41 0 15,3 32 0-15,-5 42 1 16,-3 41 0-16,1 42-1 0,-2 25 1 0,-6 19-2 15,9-2 1-15,-3-15-1 16,2-11 1-16,5-24-1 16,4-23 0-16,1-32 1 31,-1-20 0-31,2-18 1 0,-4-3-1 16,-5-11 0-1,-3-6 0-15,-5-17 0 16,2-20 0-16,-2-24 1 15,-2-22-2-15,0-30 1 0,0-25-1 16,0-31 2-16,4-25-3 16,-2-21-1-16,-8-42-5 15,21-23-29-15,-9-35-4 16,2-44-2-16,20-25 1 16</inkml:trace>
  <inkml:trace contextRef="#ctx0" brushRef="#br0" timeOffset="136573.2737">12956 7736 23 0,'0'0'34'0,"-27"-23"-2"0,27 23-9 16,0 0-3 0,-27-31-7-16,27 31-5 15,0 0-2-15,50-6-3 16,1-11 0-16,30 5-1 0,26-13 1 16,23-1-2-16,4-1 0 15,9 0 0-15,-11 0 0 16,-15 6 0-16,-27 7 0 0,-23 5 0 15,-31 9 0 1,-15 13 0-16,-21 6 0 16,-6 10 0-16,-3 8 0 0,3 16-1 15,-2 7 0-15,1 15 1 16,7 9-2-16,5 10 1 16,1 14 1-16,4 15-1 0,11 17 1 15,0 23 0-15,2 19-1 16,0 18 1-1,7 21 0-15,-3 15 0 0,-4 23-1 16,-2 10 1-16,-4 9-1 16,-3-3 0-16,-7 5 0 15,-1 4 1 1,-12-7-2-16,-1-5 2 16,-3-20 0-16,-3-1-1 15,-3-9 0-15,-3-11 1 16,4-16-1-16,0-16 1 15,1-20 1-15,7-12-2 16,7-13 1-16,0-20-1 16,7-19 1-16,1-17-1 15,9-15 1-15,-4-12-1 16,-1-8 0-16,-6-13 0 0,-4-14 1 16,-2-5 0-1,-2-8 0-15,2-23 0 16,-27 27 0-16,27-27 0 15,-44 19 0-15,19-11 0 0,-9 0 0 16,-5-1 0-16,-8-1 0 16,-5 7 0-16,-9-1-1 15,-10 3 1-15,-2-3-1 16,-1 5 1-16,3-7-1 0,6 5 1 0,11-9-1 31,10-2 1-31,10-6-1 16,17-8 0-16,17 10-2 0,-21-44-6 15,30 11-32-15,-3 1-1 0,-4-12-2 16,9 1 1-16</inkml:trace>
  <inkml:trace contextRef="#ctx0" brushRef="#br0" timeOffset="137752.6589">13135 7930 24 0,'0'0'33'0,"-23"0"-3"0,23 0-11 16,0 0-2-16,0 0-5 16,0 0-3-16,37-33-4 0,14 25-1 15,1-9-1-15,11 4 0 16,-4 1-1-16,1 8 1 16,-16 10-1-16,-10 17 2 15,-32 8-2-15,-19 21 0 16,-25 7 1-16,-2 10-1 15,-6 0 0-15,6-3-2 0,8-9 1 16,20-13-2-16,22-13 1 16,25-21-1-16,28-8-2 15,0-22-8-15,20-12-26 16,-5 5 0-16,-16-19-2 16,1 9 1-16</inkml:trace>
  <inkml:trace contextRef="#ctx0" brushRef="#br0" timeOffset="137932.6365">13835 8160 38 0,'4'46'38'16,"0"10"1"-16,-12 1-3 16,-13-11-24-16,21 14-3 15,-15-18-5-15,0-3-10 16,20-7-28-16,-1 3-3 0,-8-16-1 15,14 6 0-15</inkml:trace>
  <inkml:trace contextRef="#ctx0" brushRef="#br0" timeOffset="138331.2793">12982 8782 22 0,'-36'6'33'0,"36"-6"1"16,36-4 0-16,18-13-24 15,40 9-4-15,11-15 1 16,27 11-1-16,-2-11-1 16,4 10 0-16,-16-6-2 15,-9 13 0-15,-32-2 0 16,-16 8-2-16,-32 0 0 0,-3 2 0 16,-26-2 0-16,0 0 0 15,0 0 0-15,0 0-2 16,0 0-4-16,4 19-28 15,-4-19-3-15,0 0-2 16,-25-9 0-16</inkml:trace>
  <inkml:trace contextRef="#ctx0" brushRef="#br0" timeOffset="138731.8468">13397 9105 29 0,'0'0'32'0,"21"-22"2"15,2 1-19 1,10 14-4-16,-8-11-2 16,17 20 0-16,-15-9-2 0,11 26-1 15,-21 0-1-15,-9 25 0 16,-22 0-2-16,-5 16 0 16,-21-3 0-16,2 5-1 15,-6-5-2-15,2-9 0 16,13-9-1-16,10-10 0 15,19-29 0-15,17 21-1 16,14-23 2-16,13-10 0 16,5-9-1-16,-3-17-6 0,10-12-26 0,-3 13-3 15,-16-18-1-15,10 20 0 16</inkml:trace>
  <inkml:trace contextRef="#ctx0" brushRef="#br0" timeOffset="139016.649">13847 9437 30 0,'-37'-12'34'15,"37"12"0"-15,-36-23-12 16,25-11-9-16,26 12-4 16,-2-8-5-16,14 12-1 15,-2 5-1-15,4 19-1 16,-8 15 1-16,-6 21 0 15,-15 10 1-15,-6 15-1 0,-13-2 1 16,0 1-2-16,-2-7 0 16,11-11 0-16,12-13-1 15,-2-35-2-15,50 25-5 16,-19-39-18-16,13-11-10 16,17 8-3-16,-21-14 3 0</inkml:trace>
  <inkml:trace contextRef="#ctx0" brushRef="#br0" timeOffset="139453.1429">13221 10101 26 0,'0'0'32'0,"0"0"0"15,0 0-11-15,0 0-12 16,21-17 0-16,18 15 0 16,12-17-3-16,28 11-1 15,7-15-1-15,25 11 1 16,5-13-1-16,14 10-1 0,-11-4 0 16,-4 9 0-16,-25-1-2 15,-16 3-1-15,-15 8-2 16,-24-6-5-16,-1 12-21 15,-34-6-8-15,0 27-2 16,-19 4 1-16</inkml:trace>
  <inkml:trace contextRef="#ctx0" brushRef="#br0" timeOffset="139626.7175">13768 10550 27 0,'0'0'30'0,"0"0"1"16,14 21-8-16,-3 0-21 16,-5-1-1-16,2 5-4 15,-1 7-10-15,3 16-17 16,-20-21 1-16,29 31-2 16</inkml:trace>
  <inkml:trace contextRef="#ctx0" brushRef="#br0" timeOffset="139986.0412">13803 11735 11 0,'-4'50'33'0,"-15"-25"0"16,21 7 1-16,-2-11-20 16,0-21-5-16,9 18-5 15,-9-18-5-15,19 17-4 16,-5 8-1-16,-10-4 1 15,15 14 0-15,-17 1-2 16,11 20 2-16,-11 3-1 0,6 18 3 16,-1 9 1-16,1 7 0 15,-2 12-1-15,3 12 1 0,-5 4 1 16,-2 2 1-16,-2 0 3 16,-6-10 3-16,2 4 2 15,-15-23 3-15,10-1 1 16,-12-28-1-1,15 0-1-15,-9-28-2 0,15-5-5 16,13-9-11-16,-13-23-24 16,23 2-4-16,11 2 0 15,-34-4 0-15</inkml:trace>
  <inkml:trace contextRef="#ctx0" brushRef="#br0" timeOffset="140129.1592">14011 13726 29 0,'12'38'36'15,"-12"-38"0"-15,7 44 0 16,3-19-23 0,-10-25-4-16,0 0-14 15,0-40-28-15,13 19-2 0,-20-27-1 32,22 15-1-32</inkml:trace>
  <inkml:trace contextRef="#ctx0" brushRef="#br0" timeOffset="143653.8699">11617 11418 35 0,'-25'-12'23'0,"-17"-1"-3"16,-2-8 0-16,0 13-5 0,-13-15-2 15,13 19-4-15,-8-11-1 16,16 15-2-1,1-8-2-15,12 12-2 0,23-4 0 16,0 0 0-16,0 0-1 16,39 23-1-16,14-23 2 15,22 0-1-15,28-9 1 0,35-3 0 16,30-13 1-16,35 0-1 16,26-6-1-16,33-1 0 15,23-3-1-15,19 1 1 16,19-3-1-16,14-1 1 0,11-1-1 15,10 1 1 1,1-2-1-16,12 3 1 0,-13-1-1 16,1 7 1-16,-24 2-1 15,-25 10 1-15,-29 2-1 16,-31 5 0-16,-34 1 0 16,-42 5 1-16,-42 2-1 15,-34 2 1-15,-27-2 1 16,-25 6-1-16,-25-4 1 15,-21 2 0-15,0 0 1 16,0 0-1-16,0 0 1 16,0 0-1-1,0 0 0-15,0 0 0 0,0 0-1 16,0 0-3-16,0 0-5 16,-37 14-30-16,9-5-2 0,-3 5-4 15,-19-1 2-15</inkml:trace>
  <inkml:trace contextRef="#ctx0" brushRef="#br0" timeOffset="145212.8439">11366 11610 41 0,'-7'-21'26'0,"5"-2"-2"16,2 23-3-16,-4-27-4 15,4 27-4-15,0 0-3 16,0 0-2-16,0 0-2 31,0 0 0-31,0 0-2 0,0 0-2 16,0 0 0-16,0 0 0 15,8 42-2-15,-1 14 1 0,1 26-1 16,7 24 1-16,-1 34 0 16,5 37-1-16,2 42 1 0,9 17 0 15,1 8 2-15,7 7-2 16,2 1 1-16,-1 5-2 16,3-8 1-16,-4-26 0 15,-2-29 1-15,-7-21-2 16,-12-22 1-16,-7-22 0 15,-6-31 1-15,-4-27-1 16,-2-27 2-16,-6-19-1 16,8-25-1-16,-34-11 1 0,16-22-1 15,-1-13 0 1,-11-12-1-16,-1-11 0 0,-5-6 0 16,1-5 0-16,-3 9 0 15,0 5-1-15,-2 11 1 16,9 14-1-16,4 18 1 15,4 21-1-15,10 24 0 16,5 18 0-16,16 17 0 16,7 5 0-16,18 9 0 15,5 2 1-15,10-2 0 16,5-12 0-16,5-14 0 16,1-13 0-16,0-16 0 0,1-11 1 15,1-16-1-15,-2-12 0 16,4-19 1-16,2-16-3 15,8-5-7 1,-14-22-29-16,-1-15-1 16,-1 2-3-16,-19-13 2 15</inkml:trace>
  <inkml:trace contextRef="#ctx0" brushRef="#br0" timeOffset="145883.2607">11374 11253 39 0,'-21'-25'36'16,"21"25"3"-16,-11-19-17 0,11 19-6 16,0 0-5-16,-27 42-3 15,21 12-4-15,-5 11-3 0,-1 14 1 16,-5 7-1-16,0 6 0 15,-6-11 0-15,7-8 0 16,-1-21 0-16,4-8 0 16,-2-21 1-16,15-23-1 0,0 0 1 15,0 0-1 1,-12-46 0-16,24 0 0 31,-1-8 0-31,10-2-1 0,2-1 0 16,4 5 0-16,3 8 1 15,5 19-1-15,3 25 1 16,0 27 0-16,8 17-1 16,2 13 2-16,2 7-2 0,3 3 0 15,12 8-5 1,-17-10-30-16,2-15-3 0,3-4-4 16,-18-15 2-16</inkml:trace>
  <inkml:trace contextRef="#ctx0" brushRef="#br0" timeOffset="146765.2428">8683 11598 34 0,'-15'-40'36'16,"0"6"-6"0,15 34-6-16,-52-39-5 15,22 49-6-15,-22 5-5 0,10 25-2 16,-2 3-3-16,8 18-2 16,22 4-1-16,14 3 0 15,21 3 0-15,19-8 0 16,6-13 1-16,4-2 0 0,-12-6 0 15,-15 0 1-15,-25-5 0 16,-32 3 0-16,-25-5 1 16,-14-1-2-16,-7-5 0 15,-1-12-8-15,24-3-25 16,5-10-7-16,22-22 0 16,37-7 0-16</inkml:trace>
  <inkml:trace contextRef="#ctx0" brushRef="#br0" timeOffset="146968.3742">8714 11931 36 0,'48'0'36'0,"0"-20"2"16,17-3-2-16,11-4-29 15,1-15 0-15,7 8 0 16,-10-3-2-16,-5 6-3 15,-15 8-4-15,-24-7-17 16,-12 12-16-16,-18 18-3 16,0 0 1-16,-37-5 0 0</inkml:trace>
  <inkml:trace contextRef="#ctx0" brushRef="#br0" timeOffset="147142.3079">9001 11581 32 0,'-6'25'36'0,"-9"0"1"16,15 25-1-16,4 11-25 16,-4-5-6-16,11 13-1 15,4-5-3-15,8-7-8 16,12-11-21-16,1 0-8 0,-13-25 0 16,13 2-1-16</inkml:trace>
  <inkml:trace contextRef="#ctx0" brushRef="#br0" timeOffset="147335.0629">9550 11395 41 0,'40'27'40'0,"-8"19"0"16,-1 25-1-16,-10 8-27 15,-2 1-7-15,14 16 1 31,-16-11-4-31,-2-12-9 0,4-6-30 16,-7-4-1-16,-10-19-1 16,5 4 0-16</inkml:trace>
  <inkml:trace contextRef="#ctx0" brushRef="#br0" timeOffset="148187.4029">9448 14687 38 0,'0'0'36'0,"-2"-34"2"15,-26 15-12-15,7 19-5 0,-33-4-8 16,10 31-7-16,-19 7-1 16,4 22-2-16,3 9-2 15,7 10 0-15,10 4 0 16,16 1-1-16,16-10 0 15,22-9 0-15,18-19-1 16,11-15 1-16,15-15 0 16,2-16 0-16,8-17 1 15,-4-20 0-15,-6-22-1 16,-5-18 1-16,-14-30 0 16,-11-18 0-16,-18-24 0 15,-13-5-1-15,-13 1 1 0,-4 17 0 16,-10 13 1-16,0 25-1 15,-1 26 1-15,7 54 0 16,0 42 0-16,15 49 0 16,4 36 0-16,12 28-1 15,7 24 0-15,12 14 1 16,9 6-1-16,10-6 0 16,8-14-2-16,1-28 0 15,8-14-5-15,-19-31-24 16,6-20-11-16,-2-11 0 15,-14-14-1-15</inkml:trace>
  <inkml:trace contextRef="#ctx0" brushRef="#br0" timeOffset="150791.7524">15011 8719 9 0,'-11'-25'33'0,"11"25"2"15,0 0 0-15,0 23-19 16,19 27-6-16,-13 5-3 16,15 22-1-16,-12 0-3 15,14 9 0-15,-13-9-1 0,1-4-1 16,-5-19 1-1,2-8 2-15,-10-27 0 16,2-19 0 0,0 0 0-16,0 0 1 15,-27-54-1-15,16 4 0 0,-14-21-1 16,2-17-1-16,-6-21 0 16,8-16-1-16,6-17-1 15,15-2-1-15,21-2 1 16,17 15-1-16,19 16 0 0,10 27 1 15,12 32-1-15,5 33 0 16,-8 35 2-16,-11 28 0 16,-26 29 1-16,-20 14-1 15,-27 11 1-15,-15 0-2 16,-17 0 1-16,-10-10-3 16,-3-3 0-16,-5-25-4 0,20 11-6 15,-12-35-18-15,22-10-10 16,28-22-1-16,0 0 1 15</inkml:trace>
  <inkml:trace contextRef="#ctx0" brushRef="#br0" timeOffset="151061.9602">15784 8233 29 0,'34'-37'36'0,"-34"37"0"15,0 0 0-15,-34 16-23 16,-2 34-5-16,-8 0-2 15,9 15-3-15,12 4-2 16,16 6-1-16,22-2 3 0,21 0-3 16,14-14 1-16,7 1 0 15,-7-8 1 1,-10 7 1-16,-26-9-1 0,-20 6 1 16,-25-10-1-16,-20 0-1 15,-14-6-2-15,-2-13-3 16,11 6-16-16,-3-24-18 0,15-18 0 15,15-5-2-15,6-16 2 16</inkml:trace>
  <inkml:trace contextRef="#ctx0" brushRef="#br0" timeOffset="151956.5537">15891 8573 33 0,'0'0'36'15,"8"-21"3"1,-8 21-15-16,-14-23-6 15,14 23-4-15,0 0-4 0,-21-18-4 16,0 7-2-16,0 9-2 16,-4 0 0-16,-3 6-1 15,-1-2 0-15,4 7-1 16,0 3 0-16,4 3 0 16,21-15-1-16,-23 31 1 15,23-31 0-15,-9 29 0 16,9-29 1-16,-2 23 0 0,2-23 0 15,0 0 0-15,0 0 1 16,0 0 0-16,0 0-1 16,0 0 1-1,0 0-1-15,0 0 0 0,0 0 0 16,0 0-2-16,0 0 0 16,0 0-2-16,0 0-1 31,0 0-2-31,0 0-1 15,0 0-3-15,32 15-6 0,-32-15-5 16,29 0-11-16,-8 10-6 16,-21-10 1-16</inkml:trace>
  <inkml:trace contextRef="#ctx0" brushRef="#br0" timeOffset="152509.8589">16461 8077 30 0,'2'-34'37'15,"2"13"1"1,-4 21-16-16,-25-39-6 16,25 39-2-16,-58 0-6 0,22 27-2 15,-17 14-2 1,9 26-2-16,-2 17 0 0,11 20-1 15,7 13 0-15,22 8 0 16,21 0-1-16,16-6 0 16,15-16-1-16,7-20 1 15,14-12-2-15,-4-27-2 16,8-2-7-16,-23-23-24 16,-4-28-2-16,-2-3-2 0,-19-26 1 15</inkml:trace>
  <inkml:trace contextRef="#ctx0" brushRef="#br0" timeOffset="153087.8939">16763 8223 19 0,'-15'-19'31'15,"15"19"-8"-15,0 0-2 16,-8-23-4-16,8 23-5 16,0 0-2-16,0 0-2 15,0 0-1-15,0 0-1 16,0 0-2-16,0 0-1 16,-27 0-1-16,27 0 0 15,0 0 0-15,0 0 1 0,0 0-1 16,0 0-1-1,0 0 1-15,0 0-1 16,0 0 1-16,0 0-1 0,0 0 0 16,0 0 1-16,39-17-1 15,-1 7 0-15,6-5 0 16,6 3 0-16,1-3 0 16,1 2-1-16,-6 5 0 15,-4 8 1-15,-12 6-1 0,-14 15 1 16,-16 15 1-1,-10 14-1-15,-17 6 2 16,-9 11-2-16,-8 4 1 0,-2 2-1 31,-4-4 0-31,6-9 0 0,8-14-2 16,11-6 1-16,18-13-1 16,7-27 1-16,36 19 0 15,2-25 0-15,8-7 0 16,8-1 1-16,1-9 0 15,4-2-2-15,-7 4-1 0,-8-9-6 16,6 12-27-16,-20 1-5 16,-9-2-2-16,0 5 2 15</inkml:trace>
  <inkml:trace contextRef="#ctx0" brushRef="#br0" timeOffset="153338.6788">17362 7751 41 0,'0'0'38'15,"34"-13"2"1,16 45-2-16,26 28-30 16,-13 5-1-16,12 37 0 15,-18 7 0-15,-5 26-2 16,-29-1-2-16,-23 4-1 15,-29-3-3-15,-22-14-5 16,3 7-16-16,-17-30-17 0,-12-23-2 16,10-12-1-16,0-22 1 0</inkml:trace>
  <inkml:trace contextRef="#ctx0" brushRef="#br0" timeOffset="154798.3754">15562 11143 38 0,'-11'-44'26'16,"-3"21"-1"-16,14 23-3 15,-25-38-5-15,25 38-4 0,-15-21-5 16,15 21-1-16,0 0-3 15,0 0-2-15,0 40-1 16,8 10 0-16,9 25-2 16,-2 38 2-16,4 27-2 15,-3 35 2-15,5 19 0 16,-4 30 0-16,-2 20-1 16,4 2 1-16,-11-6 0 0,0-12 1 15,1-16 0-15,-5-15-2 16,-2-18 1-16,-2-22-1 15,-2-32 1-15,-2-19-1 16,-5-24 1-16,3-20-1 16,-2-20 1-16,-1-13 0 15,9-29 0-15,-23 2 0 16,2-18 0-16,0-11 0 16,-8-7 0-16,0-3 0 15,-7 1-1-15,7 1 1 0,-1 3-1 16,7 14 0-1,2 15 0-15,21 3 0 0,-21 38 0 16,26-5-1-16,5 3 1 16,9 1 0-16,10-3 0 15,15-11 0-15,9-17 0 16,10-12 1-16,6-15-1 16,10-15-2-16,7 5-21 15,-2-17-14-15,-21-14-2 0,-4-1 1 16,-13-16-2-16</inkml:trace>
  <inkml:trace contextRef="#ctx0" brushRef="#br0" timeOffset="155363.3845">15463 10955 36 0,'0'0'33'15,"-2"-21"-8"-15,2 21-6 16,-14 29-3-16,-5 4-6 16,4 24-4-16,-8 3-3 15,0 7-2-15,-4 0 1 31,4-2-2-31,-3-19 2 16,12-9 1-16,14-37 0 0,0 0 0 16,-15-21 0-16,32-16 2 15,-2-24-2-15,12-1 0 16,-2-18 0 0,4 5-1-16,5 0-1 0,-1 12 1 15,3 13-1-15,8 23 2 16,0 19-2-16,6 29 0 15,3 16 0-15,3 15 0 16,1 11 0-16,2 10-2 16,-5 8-1-16,-14-8-6 15,12 9-26-15,-20-7-5 0,-11-10-2 16,6 1 0-16</inkml:trace>
  <inkml:trace contextRef="#ctx0" brushRef="#br0" timeOffset="160637.9149">23791 7734 21 0,'0'0'24'15,"-13"-21"-2"-15,13 21-2 0,0 0-5 16,-14-20-2-16,14 20-2 16,0 0-2-16,0 0-1 15,0 0-1-15,0 0-1 0,0 0-1 16,0 0-2-16,0 37-1 16,0 3 0-16,-6 10 0 15,6 19-1-15,-5 16 1 0,1 28-1 16,4 16 1-16,0 26-1 15,-2 18 0-15,2 15 0 16,-4 19 2-16,4 14-2 16,-9 13 0-16,3 14 0 15,-4 4-1-15,-9 3 0 32,2-7 0-32,-4 1-1 0,4-5 0 15,-2-4 0-15,5-12 0 16,3-18 0-16,1-9 1 0,6-13 1 15,-1-17 0-15,5-11 0 16,0-11 0-16,7-7 0 16,-5-13 0-16,2-6-1 15,-2-8 0-15,2-7 1 16,-4-7-2-16,0-10 2 16,0-18-1-16,0-12 0 15,-4-15 0-15,4-6 0 0,0-17 0 16,0-23 1-16,0 29-1 31,0-29 0-31,0 0 1 0,0 0-1 16,0 0 1-16,0 0 0 15,0 0 0-15,0 0-1 0,0 0-3 16,0 0-33-16,13-55-3 16,3 3-2-16,-1-33 1 15</inkml:trace>
  <inkml:trace contextRef="#ctx0" brushRef="#br0" timeOffset="161828.6489">23655 7782 32 0,'0'0'27'16,"-23"-21"-4"-16,23 21-5 16,-2-25-6-16,16 0-3 15,26 9-3-15,10-14-1 16,30 7-2-16,2-12 0 0,16 10 0 16,-8-6 1-1,-1 14-2-15,-20-4 1 16,-15 15-1-16,-18-3 0 0,-36 9 0 15,8 28-1-15,-18-6 0 16,-15 8 0-16,10 5 0 16,-4 9-1-16,6 6 1 0,-1 11-1 31,5 1 0-31,5 3-1 16,4 10 2-16,7 15 0 15,-1 12 0-15,0 15 1 16,5 21-2-16,-5 12 2 15,13 15 1-15,-9 12-1 16,5 11-1-16,0 2 0 0,-7 8 1 16,2 5-1-1,-1 1 1-15,-9-1-1 0,2-1-2 16,-8 1 1-16,6-7 1 16,-3-6-2-16,1-11 0 15,-2-8 0-15,8-14 1 16,-4-5-1-16,0-6 2 0,2-6 0 15,-8-2 0 1,4-11 0 0,-2-1 0-16,-4-14 0 0,-1-1 0 15,-3-9 0-15,3-6 0 16,3-6-2-16,-2 0 1 16,1-3 0-16,5 1 0 15,-4-2 0-15,6-9 0 16,0-2 0-16,0-2 0 15,0-8 2-15,0-11-1 16,4-4 0-16,-4 0 0 0,0-8 0 16,-4-5-1-16,4-3 2 15,-2-7-2-15,-5-6 0 16,3-2 0-16,4-19 0 16,-8 21 0-16,8-21 1 15,0 0-1-15,0 0 0 16,-23 12 1-16,23-12-1 15,-23 2 1-15,23-2-1 16,-38-4 1-16,9 0-1 0,-5-5 0 16,-10-1 0-16,-6-5 0 15,-5-1 1 1,-10-1-1-16,-4 0 0 0,0 3 0 16,4 1 0-16,6 5 0 15,9 2 0-15,8 3 0 16,17 6-1-16,25-3-2 0,0 0-25 15,0 0-11-15,0 0-1 16,0 0 0-16</inkml:trace>
  <inkml:trace contextRef="#ctx0" brushRef="#br0" timeOffset="162945.6928">23271 9354 18 0,'-19'8'25'16,"-10"-4"-3"-16,8-2-5 15,21-2-2-15,-25 5-5 16,25-5-1-16,0 0-3 16,52 14 0-16,-14-16-1 15,25 8 0-15,10-10 1 16,26 8 0-16,6-10-1 0,20 8 0 16,-1-8-1-1,8 6 0-15,-12-4 0 16,3 8-2-16,-16-4 0 0,-6 4 0 31,-20 0 0-31,-7 3-1 16,-15-3 0-16,-7 0 0 0,-14-2 0 15,-3 2 1-15,-7-4-1 16,-8 2 0-16,-20-2 0 16,24 0 1-16,-24 0-1 15,0 0 0-15,0 0 0 0,0 0-2 16,-21-2-6-16,-7-2-32 15,28 4 0-15,-29-12-3 16,29 12 2-16</inkml:trace>
  <inkml:trace contextRef="#ctx0" brushRef="#br0" timeOffset="163882.157">23202 7803 27 0,'-21'-40'27'31,"2"7"-4"-31,9 8-2 0,-9 2-7 15,19 23-2-15,-11 19-3 0,18 27-2 16,-7 8-2-16,10 36-2 16,-12 10 1-16,2 34 0 15,-15 10 0-15,5 16-2 16,-11-3 1-16,-6-9-2 0,4-12 0 16,0-22 0-1,0-22-2 1,4-21 1-16,8-27 1 15,7-21-1-15,4-23 2 16,0 0-1-16,-21-29 0 0,13-9-1 16,-9-10 1-16,-4-2 0 15,-2 0-1-15,-4 4 0 16,4 15 0-16,2 22-1 0,21 9 1 16,-23 55 0-16,25 1-1 15,12 11 1-15,20 0-1 16,10-1 1-1,15-9 0-15,8-22 0 0,14-18 1 16,3-19 0-16,0-17 0 16,4-10 0-1,-17-9 1-15,-6-12-2 16,-12 4-6-16,-26-12-30 16,-17-13-1-16,-7 6-1 0,-20-8-1 15</inkml:trace>
  <inkml:trace contextRef="#ctx0" brushRef="#br0" timeOffset="164370.9106">22923 7517 13 0,'7'-33'34'0,"9"18"1"0,-16 15-5 15,-4-19-12-15,0 49-4 16,-34-1-4-16,5 23-5 15,-20 0-3-15,11 9 1 16,-12-5-2-16,10-4 0 16,2-10-1-16,19-17 0 0,23-25 0 15,0 0 0-15,17-38 0 0,12-3 0 16,11-7 0 0,0 0 1-16,8 0-1 15,-2 6 1-15,2 6-1 0,-2 16 2 16,-2 18-2-16,0 20 1 31,9 12-1-31,10 9 1 0,2 9-1 16,2 2-4-16,8 17-20 15,-10-2-12-15,-21-13-2 0,0 6 0 16</inkml:trace>
  <inkml:trace contextRef="#ctx0" brushRef="#br0" timeOffset="164821.3818">22150 8233 20 0,'-38'-19'32'0,"21"40"-1"15,-23 2-8-15,11 11-16 16,19 14-2-16,-1 0 0 16,17 6-2-16,9-6-1 31,12 0 1-31,-6-13 1 16,2 7 1-16,-23-6 0 15,-4 3 0-15,-29-8-1 0,-11 7 0 16,-19-11-2-16,-4-4-4 15,10 2-7-15,-8-25-11 0,21-10-15 16,25-3-1-16,13-20 0 16</inkml:trace>
  <inkml:trace contextRef="#ctx0" brushRef="#br0" timeOffset="165341.3026">22282 7891 26 0,'29'-34'38'15,"-10"3"1"-15,-19 31-2 0,32-15-24 16,-32 15-3-16,0 0-2 16,-32 30-5-16,24-5-2 15,3 0-1-15,-1 2 0 16,10 0 0-16,7-2 0 15,4-4 0-15,6-11 1 16,6-10-1-16,2-6 1 0,-12-11 1 16,2-6-1-16,-17-2 0 15,-17 2 0-15,-20 5 0 0,-16 7-1 16,-7 9 0-16,-7 8 0 16,6 7-1-16,6 10 1 31,22 4-1-31,23-4 1 15,24-2-1-15,26-2 1 16,11-5-1-16,5-1 1 0,3 1 0 16,-10 3 0-16,-7 2 0 15,-15 8 1-15,-21 11 1 16,-16 3-2-16,-13 3 3 16,2-2-3-16,0-2 2 15,9-7-1-15,10-8 1 0,14-6-2 16,18-17 0-16,12-2 0 15,6-4 0-15,0-5-3 16,5 18-16-16,-19-3-19 16,-15-2-1-16,-21-4-1 0,2 34 0 15</inkml:trace>
  <inkml:trace contextRef="#ctx0" brushRef="#br0" timeOffset="167119.5935">24799 9682 24 0,'0'0'25'16,"0"0"-5"-1,0 0-4-15,0 0-6 16,0 0-3-16,0 0-3 15,0 0-1-15,0 0-2 16,2 27 0-16,3-4 1 16,-3 2 1-16,4 14 0 15,-4 9-1-15,-2 17 1 0,4 12 0 16,-2 13-1-16,2 12 0 16,1 7-1-16,1 4 0 15,0 3 0-15,-2 8 0 0,1 5-1 16,-5-2 1-16,0 9 0 15,-5 4-1-15,1 10 1 16,-8-2 0-16,3 5 0 16,1-7 1-16,0-2-1 15,1-11 0-15,1-1 0 16,6-9 0-16,-2 0 0 16,-4 2 0-16,-1 5 0 0,-3-5-1 15,-3 2 1 1,1-2-2-16,-5-6 2 0,2-10 0 15,3-9 0-15,1-10 1 16,3-11-2-16,4-14 1 16,1-11-1-16,6-6 2 0,-1-8-2 0,0-5 0 15,0-8 0-15,-2-8 0 16,0-19 0-16,2 25 0 16,-2-25 1-1,0 0 0 1,0 0 0-16,0 19 0 15,0-19 1-15,0 0-1 16,0 0 0-16,-21-12 0 16,21 12 0-16,-23-13 0 15,23 13-1-15,-29-13 0 0,29 13 0 16,-21-8 0 0,21 8 0-16,-23 17-1 15,23-17 1-15,-9 39-1 16,9-16 1-16,9 7 0 0,-1-1 0 15,7-4 0-15,10-6 0 16,4-9 0-16,9-8 1 0,4-12 0 16,4-9-2-16,15 0-11 15,4-12-23-15,-15-23-2 16,17-1 2-16,-12-26-3 16</inkml:trace>
  <inkml:trace contextRef="#ctx0" brushRef="#br0" timeOffset="167888.6089">24726 9596 30 0,'2'-19'26'0,"-2"19"-4"15,0-33-4 1,0 33-3-16,0 0-4 16,0 0-2-16,-19 33-1 0,0 11-2 15,-12 0-2-15,-3 10 0 16,3-4-1-16,-3 0-1 15,5-6 0-15,6-6-1 16,23-38 0-16,4 21 0 16,15-34 1-16,10-10 0 15,7-19-1-15,8-4 1 16,-2-14 0-16,4 4-1 0,-10-3 1 16,1 9-2-16,-7 8 1 15,3 15-1 1,-1 21 2-16,7 18-1 15,-1 20 1-15,2 14 0 16,2 10 0-16,2 7-1 0,-2 1 1 16,-2 3-1-16,-11 0-3 15,-8-17-8-15,2 0-29 16,-6-2 1-16,-13-8-2 16,4 4 1-16</inkml:trace>
  <inkml:trace contextRef="#ctx0" brushRef="#br0" timeOffset="173152.3273">16843 12591 17 0,'0'0'25'16,"27"-17"-2"-16,-27 17 1 15,25-27-6-15,-25 27-4 16,15-29-3-16,-15 29-2 16,6-33-3-16,-6 33-1 15,-8-30-1-15,8 30 0 0,-24-25-1 16,24 25 0-1,-37-18-1-15,18 13 1 16,-10-3-2-16,1 8 1 0,-3 0-2 16,-5 8 1-16,1 11-1 0,-5 10 0 15,0 15 0-15,0 8 0 16,2 11-1-16,5 6 1 16,4 8-1-16,8-6 1 15,12 0-1 1,9-10 1-16,15-11 0 0,6-13 0 15,10-10 0-15,5-10 0 16,4-15 1-16,6-10 0 31,-8-15 0-31,6-4 1 0,-7-17 0 16,-1-8-1-16,-9-15 1 16,0-10-1-16,-10-9 0 0,-2-8 0 15,-9-6-1-15,-4 2 1 16,-2 6-1-16,-6 9 0 15,-2 7 0-15,-1 16 0 16,1 14-1-16,-1 15 2 0,-1 10-1 16,10 21 0-1,-11-23-1-15,11 23 0 0,0 0 1 16,-4 37-1-16,11 5 2 16,-1 12-2-16,2 15 2 31,1 17-1-31,1 4 0 0,1 8 1 15,3-2 0-15,-5-9-1 16,9-9-1-16,-1-10 2 0,4-7-1 16,2-11 0-16,2-8-1 15,-2-11 0-15,7-2-3 16,-13-14-3-16,18 10-15 16,-14-17-17-16,-21-8 0 15,40-18 0-15</inkml:trace>
  <inkml:trace contextRef="#ctx0" brushRef="#br0" timeOffset="173480.9416">17417 12641 12 0,'0'0'31'16,"0"0"1"-16,0 0-12 15,8-19-5-15,15 17-3 16,7-14-5-16,22 3-2 0,7-12 0 16,16 6-1-16,1-8 1 15,5 6-2 1,-9-6 1-16,-5 10-2 15,-19 1 0-15,-8 5-1 0,-15 7-2 16,-25 4-4-16,25-4-17 16,-25 4-13-16,0 0-2 15,0 0 1-15</inkml:trace>
  <inkml:trace contextRef="#ctx0" brushRef="#br0" timeOffset="174120.376">18695 12040 20 0,'0'0'32'0,"7"-27"-11"15,-7 27 1-15,6-21-5 16,-6 21-5-16,0 0-4 0,-4-19-1 15,4 19-2-15,-21-21-1 16,2 11-1-16,19 10-1 16,-40-6 0-16,15 10-1 15,-8 4 0-15,3 11-1 16,-5 8 0-16,1 4 0 0,3 5 0 16,5 4 0-16,5 3 0 15,9 1 0-15,8-2 1 16,8-7-1-16,11-3 2 0,10-3-2 15,4-4 2-15,5 0-2 16,1-4 1-16,7 0 0 31,-4 0-1-31,4 2 0 0,-7 4 0 0,-3 0 0 16,-5 0 1-16,-4 2-1 16,-10-4 2-16,-3 0 1 15,-12-4-1-15,-10 0 0 0,-14-10 1 16,-7 3-1-16,-17-10 1 31,-1 3-1-31,-3-3-2 0,-3-6-1 16,11 8-5-16,-11-17-21 15,16 5-12-15,17 6 0 16,-5-4 0-16</inkml:trace>
  <inkml:trace contextRef="#ctx0" brushRef="#br0" timeOffset="174659.6933">18813 12986 18 0,'31'8'34'15,"-31"-8"-6"-15,0 0-5 16,19 17-2-16,-19-17-5 16,0 0-5-16,-19-7-3 15,19 7-1-15,-37 11-2 16,5-3-1-16,-20 3-2 15,-13 5-1-15,-19 1 0 0,-15 8 0 16,-18 0-1-16,-19 4 1 16,-24 0-1-16,-16 5 0 15,-12-3 1-15,-9-2-1 16,0-2 0-16,10-4 1 16,15-6 0-16,34-2-1 15,29-7 1-15,31-2-1 16,28-8 1-16,29 0-1 15,21 2 0-15,0 0 0 16,29-17 0-16,-12 13 0 0,-17 4 0 16,36-8 1-16,-36 8-1 15,23-4 0-15,-23 4 0 32,0 0-1-32,29 14-5 0,-29-14-27 15,28-4-5-15,3 8-2 16,2-8 1-16</inkml:trace>
  <inkml:trace contextRef="#ctx0" brushRef="#br0" timeOffset="175717.4437">26002 11527 47 0,'-4'-32'26'0,"-10"-5"-2"15,-3 14-5-15,-21-9-6 16,2 22-5 0,-14 6-3-16,0 25-1 15,-11 10-2-15,7 19-1 16,5 13-1-16,7 6 0 0,7 2-1 16,18 2 1-1,11-11-1-15,8-12 1 0,19-10 0 16,2-15 1-16,10-17 0 15,7-8 1-15,4-21 1 0,6-6-1 16,-8-23 2-16,11-8-1 16,-11-24 1-16,2-5-1 15,-9-18-1-15,-3-7 1 16,-9-7-1-16,-2 6 0 0,-13 5 0 16,-1 16 0-1,-7 12-1-15,0 20 0 0,-7 14 0 16,5 21-1-16,2 25 0 15,0 0 1-15,-21 29-2 0,13 13 0 16,-1 16 0-16,1 13 0 16,2 17 0-16,-1 10 0 31,1 11 0-31,6 3 0 0,0-3 1 16,6-7 0-1,3-10 0-15,3-13 0 0,3-8 0 0,2-12 0 16,4-16 0-16,0-13-2 15,8-3-3-15,-29-27-8 16,46-4-23-16,-16-1-5 0,-3-20 3 16,11-2-2-16</inkml:trace>
  <inkml:trace contextRef="#ctx0" brushRef="#br0" timeOffset="176013.9087">26466 11564 8 0,'0'0'31'16,"-23"-8"2"-16,23 8-8 16,44-15-11-16,-15-8-3 15,36 15-2-15,-6-19-2 16,22 12 0-16,-1-12-1 15,8 14 0-15,-17-7-1 16,-4 11-2-16,-23-3 0 0,-4 8 0 16,-17-1-1-16,-23 5-2 15,0 0-1-15,0 0-4 16,0 0-8-16,11 19-25 16,-11-19-1-16,0 0 0 15</inkml:trace>
  <inkml:trace contextRef="#ctx0" brushRef="#br0" timeOffset="176460.9839">28140 11038 45 0,'11'-19'29'0,"-3"-6"-4"15,-8 25-3-15,0-37-6 16,0 37-7-16,-46-9-3 16,13 22-4-16,-14 2 0 15,1 12-2-15,-2 10-1 16,13 11 0-16,11 9 1 0,18 1-2 31,19 3 1-31,14 1 1 16,11 3-1-16,2-7 1 15,4 1 0-15,-9-7 1 0,-10-4 0 16,-14-2 1-16,-22-9 0 16,-14-1 0-16,-13-13 0 15,-3-2 0-15,-12-9-1 16,3-3-1-16,6-5-2 15,0-21-7-15,23-6-23 16,6 0-6-16,1-19 0 0,14 9 0 16</inkml:trace>
  <inkml:trace contextRef="#ctx0" brushRef="#br0" timeOffset="177054.0476">28371 10523 19 0,'29'-32'34'0,"-18"-9"2"0,8 5-14 16,2 24-7-1,-21 12-1-15,0 0-3 0,6 33-4 16,-8 23-1-16,-13 1-3 0,5 20 2 16,-5 2-4-16,7 11 0 15,1-7-1-15,14-9 0 32,1-14 0-32,19-10 0 15,3-19 1-15,7-10 0 0,7-19 0 16,5-14 2-16,-12-15 0 15,-1-5 1-15,-19-16-1 16,-7-6 0-16,-22-2-1 0,-16-1 0 16,-16 5-1-16,-8 13 1 15,-11 5-2-15,2 11-1 16,11 15 0-16,6 10 0 0,23 11 0 16,21-13 0-1,36 37 0-15,8-14 0 16,8 2 0-16,7 0 1 0,-3 2 0 15,-5 0 0-15,-16 7 0 16,-18 1-1-16,-17 3 1 16,-8 2-1-16,-7-1 1 15,0-1-1-15,9-3 1 16,6-6-1-16,19-10 0 16,10-6 0-1,15-3-2-15,-4-14-7 16,10 2-29-16,-6 8-1 15,-14-8-2-15,-9 13 2 16</inkml:trace>
  <inkml:trace contextRef="#ctx0" brushRef="#br0" timeOffset="184623.8279">13923 14747 0 0,'92'-56'4'16,"-4"-1"0"-16,2-14 3 16,4 5 0-16,-6-12 0 15,5-1 0-15,-5-2 2 16,2-7 0-16,-4 5 0 16,0-7 0-16,-2 6-1 0,-5-10-2 15,-1 11 0 1,-13-7-2-16,-2 5 0 0,-19-5-1 15,4-2 1 1,-21-4-1 0,-2-2 0-16,-12-9 0 0,-3-1-1 15,-3-9 1-15,-3 0-1 16,-8-4-1-16,4 8 1 16,-7-1-1-16,3 7 0 0,-8-1-1 15,-1 1 1-15,-8 5-1 16,-4-5 1-16,-7 1 0 15,-3-3-1-15,-5-1 2 16,-4 1-2-16,4 7 1 0,-2 10 0 16,4 11 1-16,3 14-1 15,-1 9 0-15,7 14 1 16,-7 8-1-16,1 9 1 16,-18 4-1-16,1 9 0 15,-22-1-1-15,-5 5 1 16,-18 3-1-1,-3 7 1-15,-11 4-1 0,2 5 0 16,-2 7 0-16,-5 7 0 16,5 9 0-16,4 7 0 15,3 5 0-15,3 11 0 0,0 3 0 16,5 9-1-16,-5 2 1 16,11 8 1-1,-8 8-2-15,3 9 1 16,3 11 0-16,4 7 0 0,4 9 1 15,11 7-2-15,12 1 2 16,13 3-1-16,18-3-2 16,14-14-5-16,18-17-21 15,19 6-7-15,-2-33 1 16,23 6 0-16</inkml:trace>
  <inkml:trace contextRef="#ctx0" brushRef="#br0" timeOffset="186196.6772">24158 9195 8 0,'-44'-35'15'15,"21"24"-3"-15,-7-5-2 16,1 5-2-16,-2 5-3 15,-5 4-3-15,0 6 0 0,-8 6-2 16,-4 9 0-16,-2 6 0 16,-5 11 0-16,-8 3 0 0,5 16-1 15,-7 9 2-15,-2 16-1 32,0 9 0-32,-5 12 1 0,-1 11-1 15,-2 7 1-15,3 17-2 16,-3 4 2-1,6 0-2-15,8-3 0 16,4 5-1-16,20 0 0 16,5-2 0-16,15 0 0 0,9 2 0 15,8 2 0-15,6 8 1 16,1 3 0-16,5-3 2 16,-4 2 0-16,3-5 1 0,-1-3-1 15,7 2 2-15,-2 2 1 16,0-4-1-16,6-6 0 15,4-6-1-15,10-7 1 16,3 9 1-16,4-1 0 16,-4-11-1-16,10-16-2 15,-2-12 3-15,4 0-2 16,-6-8 2-16,9-9-3 16,-3-14 0-16,2-7 0 15,-1-6-1-15,3-8 1 16,-1-4-1-16,-1-11 0 15,-2-6 1-15,1-6-1 0,-5-11 1 16,4-8 0 0,0-13-1-16,7-6 1 0,6-10 0 15,0-6 0-15,10-11 0 16,3-3 0-16,1-9 1 16,-1-7-1-16,3-8 1 15,1-6-1-15,-7-11-1 16,5-8 1-16,-5-15-1 15,3-13 1-15,-5-7-1 16,0-5 0-16,-4-8 0 16,-6-5-1-16,2-5 1 15,-4-3 0-15,-9-4 0 16,-4-6 0-16,-4 2 0 0,-11 2 1 16,-1 0-1-1,-11 4 1-15,-15 3 1 0,-8 1-1 16,-17 9 1-16,-9 8 0 15,-14 0 0-15,-8 0 0 16,-9-4 0-16,-6 6-1 16,-4 6 0-1,2 13 0-15,-5 2-1 16,-3 17-1-16,3 8 1 0,-7 15 0 16,-7 14-1-16,-5 9 0 15,-1 10 0-15,-9 12 0 16,1 14 0-16,-7 7-1 15,6 17-6-15,6 19-23 16,-7-4 1-16,26 27-2 0</inkml:trace>
  <inkml:trace contextRef="#ctx0" brushRef="#br0" timeOffset="190431.9859">15449 11015 13 0,'0'0'16'0,"-15"-19"-1"16,15 19-4-16,0 0-5 15,29-6-3-15,7 8-3 0,14 0 0 16,24 0 0-1,20-2 1-15,25 0 0 0,24 0 1 16,12-2-1-16,15 0 0 16,12 0 0-16,5 2 0 15,6 0-1-15,2 0 2 16,-5 0-1-16,7-2 1 16,2-4 0-16,9-3 0 15,-1-9 2-15,5-1-1 16,4-4-1-16,0 0 1 15,-2-2-2-15,0 4 1 16,-5-2-1-16,1 4 0 0,-1 5 0 16,-3 1 0-16,-9 1-1 15,4 5 1-15,-14 1-1 16,-5 2 0-16,-2 4 0 16,-10 2 1-16,-6 2-1 15,-7 0 0-15,-13 3 0 16,-3-1 0-16,1-4 0 15,-3 2 0-15,-3-2 1 0,0-2-1 16,-4-2 0-16,-2 0 1 16,4 2-1-16,3-2 0 15,-3 0 0-15,-4 0 1 16,2-2-1-16,0 0 0 16,-2-3 0-16,2 1 1 31,-4-4-1-31,-1-1 0 15,3 1 1-15,-4-1-1 0,-2 1 0 16,-7 1 0-16,-4 1 0 16,-8 0 0-1,-2-1 0-15,-9-1 0 16,-6 2 0-16,0-1 0 0,-8-1 1 16,-2-1-1-16,-3 3 0 15,-4 0 1-15,-4-3-1 16,0 5 1-16,-2-2 0 15,-6-1 0-15,0 3 0 16,-9 2 0-16,-12-2 1 16,-3 4 1-16,-11-5 0 15,-6 9 1-15,-18-2-1 16,0 0 1-16,0 0-1 16,0 0 1-16,0 0-2 15,0 0-3-15,0 0-6 0,-33 9-22 16,10-18-5-16,23 9 0 0,-40-8 1 15</inkml:trace>
  <inkml:trace contextRef="#ctx0" brushRef="#br0" timeOffset="191323.0147">13791 13835 10 0,'8'-38'-9'16</inkml:trace>
  <inkml:trace contextRef="#ctx0" brushRef="#br0" timeOffset="192956.0901">24045 9780 19 0,'0'0'27'16,"14"-19"-11"-16,-14 19-1 15,5-23-7-15,-5 23-16 16,18-4-17 0,-18 4-2-16</inkml:trace>
  <inkml:trace contextRef="#ctx0" brushRef="#br0" timeOffset="193122.671">24005 10237 26 0,'0'0'20'16,"23"-21"-9"-16,-23 21-8 15,15-29-13-15,-15 29-3 16,16-21-3-16,-16 21-3 0</inkml:trace>
  <inkml:trace contextRef="#ctx0" brushRef="#br0" timeOffset="193431.183">24061 10744 33 0,'0'0'34'0,"0"0"-7"16,0 0-4-16,0 0-8 15,17-21-15-15,-13 2-23 0,-4 19-11 16,9-25 1-1,-9 25 0-15</inkml:trace>
  <inkml:trace contextRef="#ctx0" brushRef="#br0" timeOffset="193887.8253">23940 11042 19 0,'0'0'16'0,"0"0"-8"15,0 0-3-15,0 0-1 16,0 0-3-16,0 0-7 16,0 0-10-16,35 30-7 15</inkml:trace>
  <inkml:trace contextRef="#ctx0" brushRef="#br0" timeOffset="194152.5583">24003 11888 2 0,'0'0'23'0,"0"0"-3"16,8 23-5-16,-8-23-4 16,0 0-7-16,0 0-11 0,0 0-13 15,21 14-7-15</inkml:trace>
  <inkml:trace contextRef="#ctx0" brushRef="#br0" timeOffset="194330.5319">23980 12366 9 0,'0'0'19'0,"0"0"-8"15,0 0-3-15,23 4-5 16,-23-4-7-16,0 0-8 15,21 8-9-15</inkml:trace>
  <inkml:trace contextRef="#ctx0" brushRef="#br0" timeOffset="194503.855">23850 12983 6 0,'0'0'9'0,"0"0"-13"0</inkml:trace>
  <inkml:trace contextRef="#ctx0" brushRef="#br0" timeOffset="199180.1007">18549 15741 35 0,'-4'-30'32'16,"4"30"-7"-1,0-25-4-15,0 25-6 0,0 0-5 16,-15-21-4-16,15 42-1 16,0 6-1-16,6 23-1 15,-2 11-2-15,7 14 0 16,-3 11 0-16,7 12 0 15,0-6 0-15,-1-5-1 0,1-16 0 16,-2-8-1-16,-1-17 2 16,-1-11-2-1,-7-16 2-15,-4-19 1 0,8 19 0 16,-8-19 1-16,0 0 1 16,0 0-2-16,-15-29 1 15,7 8-1-15,-4-11 0 16,-1-1 0-16,2-4-2 15,-1-5 2-15,-3 0-2 16,5 2 1-16,-3 1-1 16,5 3 1-16,-5 5-1 15,7 0 0-15,-2 1 0 0,1-1 0 16,5-2 0-16,-4-5 0 16,6-4 0-16,0-1 0 15,0-3 1 1,0-4-2-16,-2 2 2 0,2 2-1 15,-4 2 0-15,4 4 0 16,-3 3 1-16,-1 1-1 0,2-1 0 16,-4 3 0-16,6 1 1 15,-2 1-1-15,-2 3 0 16,1 4 1-16,1 0-1 16,2 4 0-16,0 21 1 0,0-31-1 15,0 31 1 16,5-29-1-31,-5 29 0 0,10-30 1 16,-10 30-1-16,11-22 0 16,-11 22 1-16,0 0-1 15,0 0 0-15,10-19 0 16,-10 19 0-16,0 0 0 16,0 0 0-16,0 0 0 0,0 0 0 15,0 0-1 1,0 0 1-16,0 0 0 0,0 0 0 15,0 0 1-15,0 0-1 16,0 0 0-16,0 0 0 16,0 0 0-16,0 0-1 15,0 0 1-15,0 0 0 0,0 0-1 16,0 0 1-16,0 0-1 16,0 0 1-16,0 0 1 15,0 0-1-15,0 0 0 0,0 0 1 16,0 0 0-16,-10-19-1 15,10 19 1-15,6-23-1 16,2 2 0-16,7-4 1 16,6-12-2-16,14-5 1 15,1-2-1-15,4 2 0 16,4 5 1-16,-2 12-1 16,6 12 1-16,5 23 0 15,1 24 0-15,0 20 1 16,-1 17 0-16,-3 11 0 15,-4 9 0-15,-12 1 0 16,-19 2 0-16,-26-10-1 0,-20-7 0 16,-22-10 0-16,-12-7 1 15,-12-14-2-15,-5-8 0 16,6-7-1-16,3-16-3 16,25 3-5-1,-5-34-9-15,33 5-16 16,20 11-4-16,-30-29-1 15,30 29 2-15</inkml:trace>
  <inkml:trace contextRef="#ctx0" brushRef="#br0" timeOffset="199577.0337">19479 15966 21 0,'0'-29'37'16,"0"29"0"-16,-37-4-1 0,12 6-16 15,-3 27-10-15,-14-4-3 16,13 15-3-16,10 1-3 16,15 7 0-1,17 0 0-15,12-2-2 0,10-2 2 16,9-2-1-16,-6-7 2 16,-2 5-1-16,-22-7 1 15,-14 7-1-15,-25-11 0 16,-15 7 1-16,-14-5-4 0,-15-10-5 15,14 4-23-15,-8-8-7 16,5-19-2-16,22-5 0 16</inkml:trace>
  <inkml:trace contextRef="#ctx0" brushRef="#br0" timeOffset="200146.2273">20456 15123 24 0,'6'-40'35'16,"-6"40"3"-16,7-31-12 15,-20 4-5 1,13 27-5-16,-14-27-4 16,14 27-5-16,-42 2-2 15,12 25-1-15,-18 14-2 16,0 26 1-16,-11 19-3 15,9 20 1-15,0 13-1 16,16 6 1-16,19 3-1 16,20-16 1-16,28-11-2 15,17-16 1-15,15-18-1 16,5-25-3 0,15 0-13-16,-11-20-22 0,-13-15 2 15,1-5-4-15,-20-15 3 16</inkml:trace>
  <inkml:trace contextRef="#ctx0" brushRef="#br0" timeOffset="200634.6768">21070 15200 13 0,'0'0'35'16,"-33"-8"-1"-16,33 8 3 16,-27 4-21-16,3-15-2 15,24 11-3-15,0 0-4 16,0 0 0-16,17-18-2 0,25 11-1 15,-4-5-2-15,14 3 0 16,-3 3 0-16,5 8 0 16,-10 7 0-16,-8 18-1 15,-22 12 1-15,-20 16-1 16,-17 9 0 0,-13 16 1-16,-12-1-1 15,-6 2 0-15,-5-5-1 16,9-14 0-16,18-10-1 15,18-10 1-15,20-17 0 16,23-14 0-16,21-11 0 0,18-7 0 16,5-5 1-1,9-5-1-15,-5 0 0 0,-3-8-2 16,-1 13-6-16,-33-22-21 16,2 7-10-16,-7 2-2 0,-7-10 2 15</inkml:trace>
  <inkml:trace contextRef="#ctx0" brushRef="#br0" timeOffset="200900.2782">21814 14952 39 0,'7'-23'37'0,"24"25"2"16,3 10-1-16,12 11-26 15,13 42-2-15,-20 8-2 16,10 38-1-16,-31 5-2 16,-7 20-2-16,-26-6-2 15,-14-3 0-15,-15-10-4 16,-15-25-4-16,19-5-13 0,-10-30-20 16,6-24 2-16,17-14-3 15,27-19 3-15</inkml:trace>
  <inkml:trace contextRef="#ctx0" brushRef="#br0" timeOffset="201153.1286">22559 15622 51 0,'0'0'38'15,"12"-19"-1"1,26 10-1-16,12 3-28 0,5-19-2 16,20 11 0-1,1-14-3-15,5 3-2 16,-1 0-2-16,-7-6-4 0,-3 16-8 16,-18-5-23-16,-8-6-1 15,0 10-1-15,-13-7 0 0</inkml:trace>
  <inkml:trace contextRef="#ctx0" brushRef="#br0" timeOffset="201538.1767">23661 15081 43 0,'0'0'36'0,"-10"-33"0"15,10 33-1-15,29-28-26 16,-12 10-1-16,20 7-2 16,1-1-3-16,12 3 0 15,-1 3-1-15,1 12 1 16,-10 7 0-16,-7 20 0 0,-22 7-1 16,-11 23 1-1,-23 3-1-15,-13 18 0 16,-23-1-1-16,-1 5 0 0,-3-9-1 31,4-8 0-31,15-10 0 16,19-15 0-16,21-15-1 0,18-12 1 15,28-17 1-15,13-13-1 16,10-5 1-16,8-11-1 16,1-3-1-16,-9-13-6 15,12 5-28-15,-16 3-4 0,-11-3-1 16,-2 5 0-16</inkml:trace>
  <inkml:trace contextRef="#ctx0" brushRef="#br0" timeOffset="201821.1762">24718 14887 59 0,'-13'-34'38'16,"17"14"0"-16,-4 20 2 0,0 0-33 16,9 33 0-16,-9 15-1 15,2 21-3-15,-2 16-1 16,0 18 1-16,-7 7-2 16,7 3 0-16,-4-4-3 0,0-13-1 15,12-2-2-15,-8-30-2 16,21-1-3-16,-14-36-6 15,24-2-9-15,-10-21-12 16,0-31 0-16,8-15 1 16</inkml:trace>
  <inkml:trace contextRef="#ctx0" brushRef="#br0" timeOffset="202016.7029">25128 14904 33 0,'19'-46'36'0,"0"46"3"0,-13 29 1 16,-1 25-21-16,-1 34-7 15,-19 4-5-15,15 27 1 16,-4-3-4-16,4 8-2 16,0-14-4-16,-4-16-5 15,12-10-29-15,-10-13-2 16,-11-21-2-16,5-13 1 16</inkml:trace>
  <inkml:trace contextRef="#ctx0" brushRef="#br0" timeOffset="202615.9424">17287 14918 38 0,'-6'-29'35'16,"6"29"3"-16,4 40-5 0,-17 6-20 15,15 45-3-15,-12 20-3 16,6 33-4-16,-5 15-2 15,3 8-1-15,12-5-5 16,-12-24-3-16,27-2-2 16,-13-44-4-16,34-13-11 15,-12-33-12 1,-1-38 3-16,9-2-1 16</inkml:trace>
  <inkml:trace contextRef="#ctx0" brushRef="#br0" timeOffset="202865.9193">17360 15096 21 0,'7'-53'36'0,"-14"28"2"16,7 25 0-16,17 71-17 16,-25-2-8-16,33 44-3 0,-15 2-4 15,22 29 0-15,1-2-5 16,5-7-1-16,19 1-5 15,-11-34-7-15,19-14-27 16,8-13 1-16,-2-33-3 16,17-15 2-16</inkml:trace>
  <inkml:trace contextRef="#ctx0" brushRef="#br0" timeOffset="203438.5127">25143 14426 6 0,'0'0'33'15,"0"21"0"-15,0-21-12 0,0 0-2 16,-2-26 0-16,-17-13-4 0,19 10-6 15,-21-22-2-15,6 8-1 16,-8-16 0-16,13 7-3 16,-3-11 1-16,15 9-3 15,9 0 1-15,12 6-1 16,8 6-1-16,13 13 0 31,5 12 0-31,-3 21 0 0,-2 21 0 16,-15 23 0-16,-8 26 0 15,-21 15 1-15,-10 11-1 16,-16 7 1-16,-5 1-1 0,-7-7 1 16,-2-16-1-1,11-8 1-15,10-22-1 16,19-14 2-16,19-20-1 0,29-10 0 16,9-13 0-16,12-5 0 15,2-1 0-15,-4-11-4 16,7 15-15-16,-22-6-22 0,-23 1 2 15,-29 9-3-15,0 0 1 16</inkml:trace>
  <inkml:trace contextRef="#ctx0" brushRef="#br0" timeOffset="204285.8503">17339 17143 3 0,'-109'8'30'15,"19"22"1"1,-4-5-7-16,2-13-6 0,25 17-3 15,0-20-4 1,25 12 0-16,6-17-3 0,36-4-2 31,36 4-2-31,43-10-1 16,53-15-2-16,51-6 0 16,49-17 1-16,62-4 1 15,47-13-2-15,39-1 0 0,35-5 1 16,19 6-1-16,0 5 0 15,-1 10 0-15,-9 9 0 16,-15 12 0-16,-22 6 0 16,-11 6 0-16,-37 7 0 15,-18 2 0-15,-23 0 0 16,-22 2 1-16,-26-3-1 16,-11-1 0-16,-13-4 0 15,-10-1 0-15,-15-5 0 16,-12 1 0-16,-7-2-1 15,-14 1 1-15,-17-3 0 16,-15 4-1-16,-25 1 1 16,-23 3 0-16,-23 5 0 0,-15 2 1 15,-20-3-1-15,-9 5 1 16,-21 2-1-16,0 0-2 0,0 0-8 0,-19 7-28 16,-11-12-3-16,-3 8 0 15,-22-6-1-15</inkml:trace>
  <inkml:trace contextRef="#ctx0" brushRef="#br0" timeOffset="204943.0327">20527 17506 28 0,'-41'-2'35'0,"-27"-4"1"15,6 29-2-15,-5 14-27 16,-13 3-1-16,13 16-2 0,0 1-2 0,18 7-2 15,20-1 1 1,25-4 0-16,14-22 1 0,26-6 2 31,14-22 0-31,20-7 0 16,-1-27 2-16,12-4 0 16,-9-32-2-16,3-6 1 15,-16-22-2-15,0-16-1 16,-20-22 0-16,-7-13-1 15,-15-10 0-15,-5 4 0 16,-10 14 0-16,-2 15-1 16,-4 21 0-16,-6 38 0 0,10 58 1 15,-19 29-1-15,6 52 0 16,5 30 1-16,1 21-1 16,3 16 1-1,4 12-1-15,4-7-1 0,11-9-1 16,6-29-2-16,19-5-6 15,-15-39-25-15,19-21-5 16,9-23-2-16,-1-27 1 0</inkml:trace>
  <inkml:trace contextRef="#ctx0" brushRef="#br0" timeOffset="205167.6857">21062 17515 52 0,'36'12'39'0,"-5"-22"0"0,19-3-2 16,17 5-29-16,-4-15-2 15,13 6-4-15,-3 5-6 16,-16-11-20-16,-5 8-13 16,-2 13-2-16,-8-8 2 15,4 5-2-15</inkml:trace>
  <inkml:trace contextRef="#ctx0" brushRef="#br0" timeOffset="205444.3988">22789 16934 51 0,'4'-23'40'16,"-4"23"-2"-16,-58 9 0 15,3 12-26-15,11 31-6 16,-4 6-3-1,19 19 0-15,18 9-3 0,22 4 1 16,18 4-1 0,9-5-1-16,12-7 2 0,-6-7-1 15,-15-8 0 1,-16-5 0-16,-28-9 1 16,-20-5-1-16,-22-13-1 15,-16-10-2-15,-1 6-19 0,-5-20-16 16,-3-17-1-16,17-5-1 15,6-16-1-15</inkml:trace>
  <inkml:trace contextRef="#ctx0" brushRef="#br0" timeOffset="207758.842">14872 11249 45 0,'0'-23'24'0,"0"23"-3"16,-6-27-5-16,6 27-6 0,-2 33-5 15,6 15-2-15,0 21-2 16,7 27 0-1,-3 27 0-15,-2 28 1 16,-3 20 0-16,-3 27-1 0,0 15 1 16,2 4-1-16,-2-6 0 15,4-9 0-15,4-14 1 16,5-17-2-16,4-27 1 0,-1-25-1 16,-3-29 2-1,-5-21-1-15,-8-21 1 16,-6-15-1-16,-17-20 0 15,0-9 0-15,-13-15 0 0,-6-7 1 16,-4-12-1-16,2-3-1 16,-2 0 1-16,6 1-1 15,2 9 0-15,7 13 1 16,6 27-2-16,10 18 1 16,11 22-1-16,8 9 0 15,17 9-1-15,6-1 0 0,15-6 1 16,7-15-1-1,16-28 4-15,37-13-10 16,-33-54-1-16,34 15 2 16,-42-54-5-16,31-46-22 31,-37-43 0-15,10 6 0-16</inkml:trace>
  <inkml:trace contextRef="#ctx0" brushRef="#br0" timeOffset="208151.4705">14774 11172 1 0,'25'-42'33'0,"-17"-8"0"16,-1 19-10-16,-7 31-5 15,-7-21-2-15,-7 40-6 16,-24 8-4-16,-2 21-4 16,-8 4-1-16,2 2-1 15,-2 0 0-15,8-6-1 16,6-4 1-16,19-19 0 0,15-25 0 15,24 4-1 1,11-18 1-16,3-3 0 0,4-2 0 16,2 3 0-1,4 5 0-15,-4 13 0 0,4 17-1 16,-4 17 1-16,5 30-10 16,1 18-23-16,-10-9-1 15,18 27 1-15</inkml:trace>
  <inkml:trace contextRef="#ctx0" brushRef="#br0" timeOffset="210858.7089">26575 15561 51 0,'27'-25'38'16,"0"17"-1"-16,-27 8-13 16,-19 4-12-16,-2 21 0 0,-37-6-5 15,-1 16-3-15,-21 1-2 16,-8 1 0-16,0-1-2 16,4-1 1-16,15-1-2 15,19 1 1-15,33 3 0 16,25 1 0-16,37 3-1 15,22 4 1-15,19 2 0 16,10 4 1-16,11-4-1 0,-7-8-1 16,-3-3-2-16,-30-18-11 0,-23-4-24 15,-6-1 1-15,-38-14 0 0,0 0 0 16</inkml:trace>
  <inkml:trace contextRef="#ctx0" brushRef="#br0" timeOffset="211108.9546">25778 16333 24 0,'-40'34'34'0,"44"12"2"0,26-15-1 15,41-12-19-15,30 18-6 16,-3-20-1-16,30 6-3 16,-4 2-14-16,4-4-25 15,-30-11-2-15,-4 9-2 16,-31-13 0-16</inkml:trace>
  <inkml:trace contextRef="#ctx0" brushRef="#br0" timeOffset="211595.2226">27883 14770 17 0,'-32'-33'35'16,"32"33"0"-16,-31-13 2 0,10 32-20 16,23 41-5-16,-8 7-3 0,12 35-1 15,-8 13-4-15,4 25 1 16,-2 6-4-16,4-4-1 15,4-6-7-15,-6-34-11 0,13-14-17 16,8-17-2-16,-4-34 1 16,10-16-1-16</inkml:trace>
  <inkml:trace contextRef="#ctx0" brushRef="#br0" timeOffset="211819.412">27899 14753 31 0,'9'-41'35'0,"-9"41"1"15,23 4 1-15,0 63-19 0,-15 10-7 16,17 38-1-16,-14 10-4 16,12 21-2-16,-8-2-1 15,-1-6-2-15,1-11-5 16,-9-31-6-16,19-19-26 15,-6-12-2-15,0-34 0 16,6-12 0-16</inkml:trace>
  <inkml:trace contextRef="#ctx0" brushRef="#br0" timeOffset="212233.897">28622 15131 31 0,'9'29'34'0,"12"32"2"16,-21-3-2-16,10 3-24 15,-1 14-2-15,-11-10-1 0,4-3-1 0,-7-20 0 16,10-2-2 0,-5-40 1-16,-11 21-1 0,-1-42 1 31,3-2 0-31,-12-27 0 0,5-3-2 15,-12-24-1-15,5-15-2 16,-4-16 0-16,8-11-1 0,9-15 0 16,8-1-1-16,18 5 1 15,14 7-1-15,14 21 1 16,14 27 0-16,7 29 2 16,9 33-1-16,-3 36 0 15,-19 31 1-15,-16 24 0 0,-21 20 2 16,-32 10-2-16,-21 3 1 15,-16-3-3-15,-20-18-3 16,20 2-9-16,-11-29-21 16,29-20-4-16,24-17-3 15,12-26 1-15</inkml:trace>
  <inkml:trace contextRef="#ctx0" brushRef="#br0" timeOffset="212483.2404">29151 15169 29 0,'-7'48'36'16,"-1"-23"1"0,16 6 0-16,5 9-18 15,-7-22-5-15,19 18-4 16,-25-36-3-16,28 52-1 16,-35-27-2-16,-9 13 0 15,-24-3-2-15,-13 3 1 16,-12 1-2-16,-2-5-2 0,9 8-3 15,-3-28-5-15,36 15-12 16,2-22-17-16,23-7-1 16,19-34-2-16,-1 3 2 0</inkml:trace>
  <inkml:trace contextRef="#ctx0" brushRef="#br0" timeOffset="212938.8233">29350 14826 38 0,'35'11'39'15,"-14"8"2"-15,-6 24-2 0,0 18-22 16,-17-9-7-16,12 19-2 16,-4-6-3-16,9-1-2 15,-2-11-2-15,8-14 1 16,-2-16-1-16,16-14 1 15,-1-20 0-15,3-10-1 16,-14-16 2-16,1-9-1 0,-29-8 0 16,-5 8-2-1,-24 0 1-15,-16 14-1 0,-13 12 0 16,-2 9-1 0,11 17 0-16,10 11 0 0,31 10 0 15,21-2 0-15,36 7 0 16,19-5 1-16,13 4-1 15,1-2 1-15,-3 3 0 16,-9 1 1 0,-28 0-1-16,-16 9 1 0,-27-4 0 15,-15-1 0-15,-6-3-2 16,-5-9 0-16,11-2-1 16,21-23-2-16,0 0-1 0,0 0-3 15,55-11-12-15,-13-10-20 16,4-8 1-16,6 2-1 15,-12-13 1-15</inkml:trace>
  <inkml:trace contextRef="#ctx0" brushRef="#br0" timeOffset="213237.6833">30289 14315 44 0,'-42'-40'38'15,"6"3"1"-15,9 31-2 16,10 28-27-16,-6 12-1 16,9 37-3-16,-7 12-4 15,4 20 0-15,-4 11 0 16,4 7 0-16,5-4-1 15,16-6 1-15,10-11-2 16,16-14-1-16,18-5-2 0,0-27-6 16,26-4-24-16,-7-14-5 15,-5-24-2-15,3-12 2 16</inkml:trace>
  <inkml:trace contextRef="#ctx0" brushRef="#br0" timeOffset="213550.1848">30689 14797 18 0,'-48'-25'35'15,"48"25"0"-15,-17-19 1 16,17 19-20-16,38-8-4 16,-5 2-3-16,26 22-2 0,-11 1 1 15,9 23-2 1,-21 1 0-16,-5 22-2 0,-31 2 0 15,-8 8-1 1,-22-4 0-16,-1-5-1 0,-9-7-2 16,9-13 0-16,18-13-1 15,13-31 0-15,29 19 0 16,11-28 0-16,15-3-1 16,3-13-2-16,7 8-7 15,-12-14-26-15,-13-11-2 16,-5 2 0-16,-20-12 0 15</inkml:trace>
  <inkml:trace contextRef="#ctx0" brushRef="#br0" timeOffset="213816.4994">31043 14384 24 0,'0'0'36'0,"-4"-25"3"16,23 46-1-16,17 33-21 15,-15 0-4-15,31 46 0 16,-25-1-4-16,15 30-2 16,-27 0-1-16,-9 9-2 15,-23-15-1-15,-12-10-2 16,-9-15-4-16,-16-29-1 16,18 2-13-16,-12-38-23 0,12-20 0 15,11-17-2-15,4-21 2 16</inkml:trace>
  <inkml:trace contextRef="#ctx0" brushRef="#br0" timeOffset="214069.0919">31655 14966 15 0,'0'0'34'15,"-20"29"2"-15,-10-16-2 16,11-7-20 0,13 17-1-16,6-23-1 15,0 0-3-15,0 0-2 16,50-6-3-16,-12-11 0 16,8 3-2-16,2 1-5 0,-10-8-23 15,-6 2-12-15,7 11 0 16,-39 8 0-16</inkml:trace>
  <inkml:trace contextRef="#ctx0" brushRef="#br0" timeOffset="214386.71">32188 14703 30 0,'-32'-16'35'15,"9"-16"4"-15,28 5-3 16,16 12-23-16,12-20-4 16,30 16 0-16,-13-6-3 15,13 21-1-15,-13 10-2 16,-6 26-1-16,-27 13 2 0,-23 24-2 16,-23 9 1-16,-15 11-1 15,-13 1 0-15,-2 2-1 16,5-11-1-16,6-12 0 15,25-15 0-15,23-18-1 16,23-17 1-16,21-17-1 16,14-11 0-16,11-14-1 15,5-2-4-15,-20-16-25 0,5-11-8 16,-2 1-1-16,-20-7 1 16</inkml:trace>
  <inkml:trace contextRef="#ctx0" brushRef="#br0" timeOffset="214683.5593">33049 14302 48 0,'-21'42'39'16,"-2"6"0"-16,9 25-1 15,7 21-29-15,-7-4-3 16,10 25 1-16,-9-11-4 0,13-2-1 15,0-12-2 1,0-15-2-16,6-8 0 16,-6-23-3-16,17-7-2 0,-17-37-6 15,29 15-12-15,-10-25-12 16,-8-26-2-16,10-4 3 16</inkml:trace>
  <inkml:trace contextRef="#ctx0" brushRef="#br0" timeOffset="214839.8111">33221 14503 31 0,'0'0'36'16,"15"21"2"-16,-28 29 0 15,1 12-23-15,12 30-8 16,-15-4 2-16,15 14-3 16,-8-10-3-16,8-8-3 0,6-7-2 15,-6-23-4-15,17-2-13 16,-11-18-17-16,-6-34-2 15,0 0 0-15,23-11 1 16</inkml:trace>
  <inkml:trace contextRef="#ctx0" brushRef="#br0" timeOffset="215201.9924">33517 13895 29 0,'-6'-41'36'0,"16"9"2"15,-10-7-2-15,-6-7-23 16,16 17-1-16,-12-13-4 16,10 13-3-16,-8-7-3 15,9 9 1-15,-3-4-2 16,9 10 1-16,-15 21-3 0,29-21 1 15,-6 27 3-15,-8 21-1 16,-15 19 1-16,-4 19-2 16,-15 21 1-16,-11 16-1 15,-5 9 1-15,1 1-1 16,-5-5-1-16,9-13-1 16,24-15 1-16,12-21 0 15,24-18-1-15,20-23-2 16,17 1-5-16,-19-13-28 0,-2-10-2 15,-2 10-3-15,-44-5 2 16</inkml:trace>
  <inkml:trace contextRef="#ctx0" brushRef="#br0" timeOffset="216288.0799">28254 16481 10 0,'-59'-10'32'16,"19"16"1"-1,-2-8-9-15,-6-6-4 16,19 12-3-16,-9-14-5 0,38 10-4 0,-29-2-1 15,29 2 0-15,44-13-3 16,23 5-1-16,27-13 0 16,36-2-1-16,31-8 0 15,40-1 0-15,32-3-1 16,27-1 1-16,17-1-1 16,8 1 0-16,0 3-1 15,10 6 1 1,-14 2-1-16,-17 2 0 15,-18 4 0-15,-18 2-1 16,-18 3 1-16,-15-1 0 16,-19 0 0-16,-13-3 0 15,-6-3 0-15,-8-2 0 16,-10-4 0-16,-7-3 0 16,-9-1 0-16,-12 0 1 15,-16 6-1-15,-16 2 0 0,-20 4 1 0,-15 9 0 16,-8-1 0-16,-17 7 0 15,-19 4-1-15,0 0 1 16,0 0-1-16,0 0 0 16,-28 19 0-16,28-19-1 15,-19 10 0-15,19-10 0 32,0 0 0-32,0 0 0 0,0 0-2 15,-18 2-5-15,18-2-28 16,0 0-3-16,-26 6 0 0,3 5 0 15</inkml:trace>
  <inkml:trace contextRef="#ctx0" brushRef="#br0" timeOffset="216909.6851">29784 17039 26 0,'8'-38'34'0,"-8"38"1"16,2-29-15 0,-21-2-4-16,19 31-2 15,-46-30-3-15,17 35-3 0,-30 3-2 16,0 25-2-16,-16 13-2 16,4 19 0-16,-1 10-1 15,14 11 0-15,12-1 0 16,18 1-1-16,20-7 0 15,23-16-1-15,22-17 1 16,14-19 0-16,7-19 1 16,12-14-1-16,-3-19 1 0,-2-13 1 15,-11-24-1 1,-6-18 1-16,-12-22 0 16,-11-13-1-16,-6-12 0 0,-8-7-1 15,-3 3 1-15,-4 4 0 16,-4 14 0-16,0 23-1 15,-2 32 1-15,-2 35 0 0,4 23 0 16,-13 60 0-16,3 13 0 16,3 32 0-1,1 16-1-15,6 12 1 0,6 1-2 16,7-11 0-16,10-2-4 16,-2-33-6-16,19-13-26 0,2-21-3 15,-4-27 0-15,16-18 0 31</inkml:trace>
  <inkml:trace contextRef="#ctx0" brushRef="#br0" timeOffset="217203.6406">30283 17147 56 0,'35'-14'40'16,"22"-13"-2"-16,8 6-5 15,8-29-24-15,24 12-3 16,-22-2-4-16,-4-6-14 0,-4 9-26 16,3 12 0-16,-16-7-1 15,5 12 0-15</inkml:trace>
  <inkml:trace contextRef="#ctx0" brushRef="#br0" timeOffset="217469.291">31370 16607 37 0,'-29'31'37'0,"-15"0"1"0,2 21-1 16,2 13-27-16,-8-2-2 15,31 18-1-15,3-6-4 16,20 5 0-16,9-9-1 16,14-3 1-16,-4-9 0 15,9 1 1-15,-24-9-1 0,-12 1 0 16,-29-11-1-16,-13 5-1 15,-13-8-2-15,-8-17-5 16,8 8-14-16,-1-27-22 16,5-19 3-16,18-12-3 15,20-25 2-15</inkml:trace>
  <inkml:trace contextRef="#ctx0" brushRef="#br0" timeOffset="217846.0096">31588 16246 45 0,'23'20'40'0,"-18"10"-1"0,-3 16 0 16,-11 10-25 0,-9 2-9-16,15 18-1 0,-9-5-1 15,12 2-1-15,6-15-1 16,9-6 0-16,4-16 0 15,6-11 0-15,2-23 1 16,5-19-1-16,1-18 1 16,-2-13 0-16,-7-13-1 15,-18-2 0-15,-21 5-1 16,-16 8 0-16,-24 19 0 16,-18 14-1-16,-3 19 0 15,-1 15 0-15,16 10 0 16,15 6 0-16,33-1 1 0,22-7-1 15,33-5 0 1,14-5 1-16,7 2 0 16,6-3 1-16,-10 7-1 0,-15 11 1 15,-19 9 0-15,-10 14 1 16,-19 3-2-16,-13 5 2 16,-6-3-2-16,2-1 1 15,6-5-2-15,11-14-1 16,12-11-1-16,-8-29-3 15,57 29-14-15,-19-23-21 16,-7-10 1-16,7 6-1 16,-11-12 1-16</inkml:trace>
  <inkml:trace contextRef="#ctx0" brushRef="#br0" timeOffset="236841.059">2072 6893 2 0,'-55'8'31'0,"-6"-20"2"15,24 2-6-15,3 10-7 16,3-11-5-16,31 11 0 16,-24-10-5-16,24 10 0 0,30-25-5 15,10 10 1-15,25-14-3 16,23 0-1-16,25-9 0 31,25 2-1-31,17 1 1 0,0 10-1 16,-10 10 0-1,-15 20-1-15,-40 22 2 0,-33 23-1 16,-47 14 1-16,-48 20-2 16,-41 6 1-16,-18 12-1 15,-20 0 1-15,-7-2 0 16,3-16 0-16,18-15-1 16,19-9 1-16,26-14 0 15,30-14-1-15,28-32 0 0,21 10 0 16,32-29 0-16,24-10 0 0,20-9-1 15,14-3-1 1,2-12-6-16,15 8-26 0,-15 9-3 16,-17-1-2-16,-1 20 1 15</inkml:trace>
  <inkml:trace contextRef="#ctx0" brushRef="#br0" timeOffset="237154.9246">4528 6678 32 0,'15'-54'37'15,"-24"0"2"1,-5 31-3-16,-30 35-23 16,-30 11-4-16,-1 46 0 15,-28 12-3-15,-2 28-3 16,-1 16-2-16,7 15 0 0,15 0 0 15,30-11-1-15,45-18 1 16,39-19 0 0,32-23-1-16,22-23 1 0,19-19-2 15,-2-25-1-15,1-9-6 16,-28-20-27-16,-16-27-2 16,-16 0-2-16,-42-13 1 15</inkml:trace>
  <inkml:trace contextRef="#ctx0" brushRef="#br0" timeOffset="237295.5575">3893 7292 15 0,'-29'4'32'15,"64"-6"0"-15,7-25 1 16,48-9-21-16,19 5-5 16,21-13-7-16,21 7-25 15,-10-30-6-15,22 23 0 16,-29-17-2-16</inkml:trace>
  <inkml:trace contextRef="#ctx0" brushRef="#br0" timeOffset="237806.5619">5528 6793 35 0,'-23'10'36'0,"29"34"1"15,-6 6-2-15,17 21-26 16,-4 36-5-16,-7 16 1 16,2 15-1-16,-14-9 1 15,4-2-4-15,-7-22-1 16,3-16 1-16,-6-28 1 16,12-19 0-16,0-42 0 15,0 0 0-15,-21-44 1 16,16-4 0-16,-16-27-1 0,11-15 0 15,-9-21-1 1,9-18-1-16,8-15 0 16,10-13 0-16,28 5-1 0,14 10 1 15,23 23-1-15,9 25 1 16,12 34-1-16,1 35 2 16,-7 31 0-16,-15 36 0 15,-29 18 0-15,-19 19 1 16,-31 1 0-16,-19 1-1 15,-19-8 1-15,-2-6-2 16,0-9 1-16,16 1-1 16,18-7 1-1,24-4-2-15,28 0 0 16,27-2 1-16,13 2 0 16,8-6 0-16,6-3-3 15,-12-18-3-15,4 13-11 0,-28-24-21 16,-16-22 0-16,-10-11-1 15,-18-23 0-15</inkml:trace>
  <inkml:trace contextRef="#ctx0" brushRef="#br0" timeOffset="238230.4824">6857 6334 57 0,'-29'6'38'15,"-15"21"-3"-15,-19 21-3 0,-15-10-29 16,7 18 0-16,-5-4 1 16,20 7-3-16,16-7 0 15,29-2 1-15,24-17 0 16,29-5 0-16,17-24 1 16,16-8 0-16,7-28 1 15,4-12 0-15,-19-33-1 16,-2-19-1-16,-21-25 0 15,-17-17-1-15,-19-20 0 16,-16 1 0-16,-15 9-1 16,-4 14 0-16,-5 30 0 15,-1 31 0-15,3 50 0 0,5 48 0 16,9 48 0-16,5 42 0 16,9 39 0-1,-2 24 0-15,2 16 2 16,4 6-2-16,0-16 0 0,4-17 0 15,3-21-2-15,-5-35-4 16,17-15-9-16,-11-36-24 0,5-26-1 16,4-16 0-16,-19-18-1 15</inkml:trace>
  <inkml:trace contextRef="#ctx0" brushRef="#br0" timeOffset="238596.1493">7492 8285 57 0,'-31'11'40'0,"-11"5"-1"15,-19-7-2-15,-27-11-31 16,-13 10 1-16,-39-18-3 0,-17 12 0 15,-36-11-3-15,-23 7 0 16,-34 4 0 0,-20 9 0-16,-23 1 0 0,-26 15 0 15,-10 7 1-15,8 5-1 16,17 3 2-16,36 0-2 0,44-9 0 16,50-6 0-16,56-6-2 15,64-10 1-15,54-11 0 16,50-2-1-16,47-3-4 15,1-15-15-15,24 3-20 16,10 6 1-16,-11-7-1 16,-1 14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1:08:08.0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23208 5668 5 0,'-29'-25'36'15,"-9"-17"0"1,15 13 1-16,4 6-21 16,-6-8-5-16,25 31-2 15,-21-30-4-15,21 30-1 16,0 0-2-16,25 40-1 16,9 4 0-16,10 21-1 0,8 18 0 15,15 22 1-15,11 16 1 16,8 6-2-16,-2-4 1 15,2-6 0-15,-11-11-1 16,-4-12-2-16,-4-10-5 0,-18-36-13 16,-14-15-17-16,-1-4-1 15,-34-29 1-15</inkml:trace>
  <inkml:trace contextRef="#ctx0" brushRef="#br0" timeOffset="238.5754">23753 5303 22 0,'5'-48'35'15,"-29"23"2"1,8 48-3-16,-20 39-25 16,-21 20-4-16,-8 35-1 15,-18 16 0-15,-10 34-1 16,-16 4 0-16,11 0-2 15,10-12-2-15,14-15 0 0,20-8-5 0,10-32-19 16,27-29-10-16,34-12-3 16,8-40 2-16</inkml:trace>
  <inkml:trace contextRef="#ctx0" brushRef="#br0" timeOffset="464.0379">24305 5956 21 0,'29'-35'34'0,"36"16"2"16,-6-15-2-16,14 3-29 15,32 6-1-15,2-4 0 31,14 6-1-31,-16 10-11 16,-15 17-24-16,-35-1-3 16,-13 32 1-16</inkml:trace>
  <inkml:trace contextRef="#ctx0" brushRef="#br0" timeOffset="617.751">24705 6636 11 0,'103'-16'30'0,"-11"-39"-6"16,17-11-39-16,29 24-3 0,-25-35-5 15</inkml:trace>
  <inkml:trace contextRef="#ctx0" brushRef="#br0" timeOffset="1091.4109">26801 4752 44 0,'0'0'24'0,"0"0"-2"15,0 0-3-15,0 0-5 16,6 39-5-16,7 28-3 15,-11 19-3-15,13 39 0 0,-11 36 0 16,10 52 1 0,-11 27-2-16,9 25 0 15,-8 10 0-15,3 5-2 0,1-11 1 16,7-16-1-16,-1-30 0 16,1-31 0-16,4-36 0 15,-2-26 0-15,8-28 0 16,-8-23 0-16,-1-16-2 15,-3-21-4-15,10-15-19 16,4-12-12-16,-16-36 0 0,16-6 0 16</inkml:trace>
  <inkml:trace contextRef="#ctx0" brushRef="#br0" timeOffset="2862.4629">26975 4969 22 0,'-23'4'26'0,"-4"-8"-4"16,6-2-3-16,21 6-6 15,-23-3-3-15,23 3-3 16,37-2-2-16,24 2-2 16,17-8 0-16,35 8-1 15,34-15 2-15,52 3-1 16,48-13 1-16,44 4-2 15,41-8 1-15,37 2-1 16,25-5-1-16,21 5 1 0,12-2-2 16,-14 10 1-16,-19-2-1 15,-19 7 1-15,-35 1 0 16,-36 5 1-16,-44-3-1 16,-38 5 0-16,-54 0 1 15,-30 2 0-15,-46-1 0 16,-20 3 0-1,-33-2 1-15,-16 6-2 16,-23-2 0-16,0 0 1 16,0 0-2-16,0 0 1 15,0 0 0-15,19-2-1 16,-19 2 0-16,0 0 1 16,0 0-1-16,0 0 0 0,0 0 0 15,0 0 0-15,0 0 0 0,0 0 0 16,0 0 0-1,0 0-1-15,0 0 1 0,0 0 0 16,0 0-1-16,0 0 1 16,-12 25 0-16,12-4 0 15,-7 8-1-15,7 11 2 16,0 18-1-16,0 16 1 16,-8 15-1-16,12 16 2 15,-4 14-1-15,2 18 1 16,0 16-1-16,-4 16 0 15,0 8 0-15,-2 7 1 16,4-1-2-16,0 1 1 0,0-4 0 16,0-5-1-1,6-14 0-15,3-5 0 16,5-18 1-16,-1-4-2 0,2-11 2 16,-1-9-2-16,-5-11 1 15,-1-11 0-15,-4-13 0 16,0-14 1-16,-8-13-1 15,-2-8 0-15,-7-13 0 0,5-4 0 16,-5-8 0-16,13-19 1 31,-23 27-1-15,23-27 0-16,-25 15 1 16,25-15-1-16,-19 4 0 0,19-4 1 15,0 0-1-15,-27 2 0 16,27-2 0-16,-38 2 1 15,9-2-1-15,-7 0 0 16,-8 4 0-16,-19-2 0 16,-16 0 0-16,-13 2 0 15,-24 3 0-15,-22-1 0 16,-19 2-1-16,-30 3 1 16,-24 1 0-16,-16 1 0 0,-10 6-1 15,-16-1 2 1,-5 3 0-16,-8 0-1 15,-5-2 1-15,7-2-1 0,13-1 1 16,-1-3-1-16,5-5 2 16,12-2-3-16,21-3 1 15,17-1 0-15,23-2 0 16,25 0-1-16,22 0 1 16,28-2 0-16,28-1 0 15,23 1 0-15,16 0 0 16,11 0 0-16,21 2 0 0,0 0 0 15,0 0 0-15,0 0 0 16,-21-2-1-16,21 2 1 16,-19 2 0-16,19-2 0 15,-27 4 0-15,27-4 0 16,-27 2 0-16,27-2 0 16,-23 3 0-16,23-3 0 15,0 0 0-15,0 0 0 0,0 0 0 16,0 0-1-1,0 0 2-15,0 0-1 0,0 0-1 16,0 0 0-16,0 0 0 16,0 0-1-16,0 0 0 15,-21 6 0-15,21-6-1 16,0 0 1-16,-15 21 0 16,15-21 1-16,0 0 0 15,-21 18 1-15,21-18 1 0,0 0 0 16,-23 7 1-16,23-7 0 15,-40-2 0-15,9 2 0 16,-13-2-1-16,0 2 1 16,-2-3-1-16,0 6-1 15,6-3 0-15,4 2 0 16,7-2 0-16,12 2 0 16,17-2-1-16,0 0 1 15,0 0-1-15,0 0 1 0,0 0-1 16,0 0 0-1,0 0-1-15,-21-7-3 0,21 7-16 16,0 0-17-16,0 0-3 16,27-8 2-16,-27 8-1 15</inkml:trace>
  <inkml:trace contextRef="#ctx0" brushRef="#br0" timeOffset="3160.4154">26994 7887 6 0,'0'0'34'0,"-32"-25"1"0,32 25-4 15,11 29-14-15,-22-6-4 16,28 33-4-16,-15 3-4 15,9 16-2-15,-5-2 2 16,9 6-2-16,-11-10 0 16,2-4-2-16,-4-17 2 0,0-11-4 15,5-10-4-15,-7-27-17 16,0 0-15-16,0 0 0 0,8-48-1 16</inkml:trace>
  <inkml:trace contextRef="#ctx0" brushRef="#br0" timeOffset="3938.0975">25625 6789 21 0,'0'0'34'0,"-25"-13"2"0,4 1-15 15,21 12-2-15,-27-19-6 16,27 19-4-16,-13-29-2 15,13 29-2-15,2-44 0 16,9 17-2-16,3-5-1 16,7 3 0-16,9 0-1 0,1 8 0 15,9 4-1 1,-2 15 1-16,4 17-1 0,-3 14 1 16,-3 15-1-16,-7 12 0 15,-8 17 1-15,-4 5-1 0,-8-1 1 16,-5-2-1-16,-6-14 1 15,-3-9-1-15,-1-15 1 16,6-8-1-16,0-29 2 16,0 0-1-16,0 0 0 15,0-35 2 1,6-9-3-16,7-8 2 16,2-15-1-16,6-8 0 15,2-2-2-15,2 2 2 0,8 8-2 16,-3 19 1-16,1 23 0 15,-1 23 0-15,-5 29 0 16,-2 27 0-16,-13 21 1 0,3 17-2 16,-7 8 2-1,-4 7-1-15,7-9 1 0,-3-8-2 16,13-17 2-16,6-21-1 16,13-17-1-16,-5-26-3 15,20-9-33-15,-12-13-3 16,-15-18-2-16,3-9 1 15</inkml:trace>
  <inkml:trace contextRef="#ctx0" brushRef="#br0" timeOffset="5209.5399">29216 3963 41 0,'8'-19'24'16,"5"0"0"-16,-11-10-4 0,-2 29-4 16,0-44-5-1,0 44-3-15,-11-35-1 16,11 35-2-16,-44-9-2 0,4 26 0 15,-18 12-1-15,-3 19-1 16,-10 11-1-16,-1 14 1 16,5 6 0-16,9 5-1 15,20-3 1-15,19-4 1 16,25-16-1-16,22-11 0 16,24-19 2-16,15-12-2 15,13-19 0-15,12-13 0 16,-2-20-1-16,4-11 1 0,-6-21-1 15,-4-10 1-15,-10-19-1 16,-7-14 0-16,-9-13-1 16,-7-7 2-1,-14 3 0-15,-5 4-1 0,-7 8 1 16,-10 13-1-16,-13 17 1 16,-9 20 0-16,-7 19 0 15,-9 15-1-15,-13 19 1 16,-8 20 0-16,-10 21-1 15,-1 22 1-15,-4 22-1 16,7 29 1-16,2 19-1 16,8 15 1-16,19 10 0 0,8 5 1 15,23-9 0 1,13-3-1-16,9-17 1 0,18-12-1 31,4-18 2-31,9-14-3 0,4-12-3 16,-6-22-6-16,6-6-30 15,-9 2-2-15,-12-17-1 16,3 0 0-16</inkml:trace>
  <inkml:trace contextRef="#ctx0" brushRef="#br0" timeOffset="10986.7067">25086 10299 26 0,'0'0'21'15,"0"0"-1"-15,-29-21-2 16,29 21-3-16,-29-14-4 16,29 14-1-16,-25-11-2 15,25 11-1-15,0 0-2 16,-21-10 1-16,21 10-2 31,0 0 0-31,-15-29-1 0,15 29-1 0,2-27 0 16,-2 27 0-16,6-40-1 0,3 19 0 15,-3-4 0-15,9 0 0 16,-7-4 1-16,11 6-1 16,-4-4 0-16,1 6 0 15,3-2 0-15,-2 4 0 31,2 0-1-31,0 7 1 16,2-1-1-16,2 5 1 0,2 0-1 16,0 3 0-16,4 5 1 15,1 7-1-15,3 11 0 16,-1 14 1-16,-3 14-1 0,0 18 1 16,-6 20-1-16,-4 12 1 15,-8 6-1-15,1 2 1 16,-10-1 0-16,-2-9-1 15,-4-15 0-15,0-14 1 16,-2-19-1-16,6-11 0 16,-4-12 1-16,4-23-1 15,-5 23 1-15,5-23 0 16,0 0 0-16,0-19 1 0,7-14-1 16,1-9 0-1,0-21 1-15,3-14-2 16,-1-12 1-16,13-5 0 0,-4-2-1 15,4 0 0-15,5 8 0 16,1 7 0-16,2 14 0 16,11 12-1-16,2 12 1 15,2 7-1-15,5 11 1 16,-1 8 0-16,-4 11 0 16,-4 17 0-16,-6 14 0 15,-9 16 0-15,-10 20 0 16,-11 18 1-16,-10 15-1 0,-4 15 1 15,-3 3-1 1,-8 1 0-16,4-2 0 16,5-13-1-16,6-8 0 0,8-15 0 15,6-15 0-15,18-14 0 16,7-10 1-16,5-13-2 16,8-7 2-16,3-7 1 15,-3-14-1-15,2-7 0 16,-6-3 1-16,-10-10-2 15,-3 11-8-15,-16-14-27 16,0-3-2-16,-7 4-3 16,-8 0 1-16</inkml:trace>
  <inkml:trace contextRef="#ctx0" brushRef="#br0" timeOffset="12897.9267">26855 10341 20 0,'-35'8'24'0,"12"-5"-5"0,4 5-2 15,-10-8-1-15,29 0-1 16,-42 10-2-16,42-10-3 16,-23 9-1-1,23-9-2-15,0 0-1 0,29-5-2 16,4-11 0-16,22 3-2 15,8-8 0-15,17 3 1 16,1-3-2-16,5 4 0 16,-4 2 0-16,-9 5 0 15,-12 14-3-15,-25-4-11 16,-13 15-23-16,-17 20-1 16,-21-6-2-16,-6 19 1 0</inkml:trace>
  <inkml:trace contextRef="#ctx0" brushRef="#br0" timeOffset="13085.4347">26658 10882 30 0,'70'-25'38'0,"37"4"-1"16,4-4-9-16,0-19-13 15,19 17-4-15,-19-7-6 16,-13 7-7-16,-8 15-18 15,-16 1-16-15,-30-5-2 0,0 11 1 16</inkml:trace>
  <inkml:trace contextRef="#ctx0" brushRef="#br0" timeOffset="13550.6874">28721 9903 33 0,'0'-34'36'0,"-23"-1"1"0,-13 4-18 16,20 24-3-16,-28-5-4 15,10 31-3-15,-18 6-4 16,5 25 0-16,-3 17-3 0,6 20 0 31,0 15-1-31,11 11 0 16,12 4-1-16,12-4 1 0,24-7-1 15,21-14 0-15,20-17 0 0,11-16 1 16,11-24-1-16,10-14 2 16,6-21 0-16,5-10-1 15,-13-24 2-15,-5-12-1 0,-9-25 1 16,-12-12-1-16,-11-22 0 15,-14-5 0-15,-24-7-1 16,-18 4-1 0,-18 11 1-1,-23 12-2-15,-17 21 1 0,-10 21-3 16,-1 27-3-16,-14 5-14 0,17 20-21 16,12 13 1-16,13-1-2 15,23 9 1-15</inkml:trace>
  <inkml:trace contextRef="#ctx0" brushRef="#br0" timeOffset="13950.6137">30184 9383 26 0,'-4'-44'35'0,"10"19"0"16,-12 4-14-1,-21-2-6 1,27 23-2-1,-61 17-4-15,19 25-3 0,-19 16-1 16,-2 34-2-16,-14 21 0 16,5 33 0-16,1 17-2 15,12 10 0-15,13 2 0 16,19-6-1-16,19-14-1 16,24-15 0-16,20-24 0 15,17-28-1-15,11-15-6 0,-5-29-19 16,12-17-12-16,5-4-1 0,-15-29 1 15</inkml:trace>
  <inkml:trace contextRef="#ctx0" brushRef="#br0" timeOffset="14256.1203">30595 9598 10 0,'-23'-56'35'0,"19"35"2"16,4 21 2-16,0 0-24 0,-7 56-3 16,-7 9-1-16,14 33-4 15,-9 6 0-15,7 28-3 16,-6-1-1-16,4 3-2 15,4-11-1-15,4-10-1 16,6-9-4-16,-3-31-9 0,20-10-21 16,-2-13-4-16,-6-27 0 15,12-9-1-15</inkml:trace>
  <inkml:trace contextRef="#ctx0" brushRef="#br0" timeOffset="14558.7623">31048 9980 23 0,'-21'35'37'0,"4"22"0"0,-17-5 0 16,-3 11-28-16,35 16-2 16,-3-14-1-16,28 1-1 15,7-13-3-15,16-12 1 16,6-18-1-16,3-8 1 15,8-28-1-15,-3-10 0 0,-11-25 0 0,-5-8 0 16,-13-15 0-16,-8 0-2 16,-17-2 1-16,-12 2-1 15,-9 9 1-15,-10 7-2 16,-2 20-2-16,-9 1-2 16,20 30-10-16,-18-2-19 15,34 6-5 1,0 0 0-16,-23 29 0 0</inkml:trace>
  <inkml:trace contextRef="#ctx0" brushRef="#br0" timeOffset="15077.6282">31553 10174 22 0,'14'-25'37'15,"5"10"2"1,-19-7-1-16,-19-6-24 15,19 28-5-15,-56-2-2 16,14 17-2-16,-13 6-3 16,5 8-1-16,6 9-1 15,15 1 0-15,14-3-1 16,19-5 1-16,19-12 0 16,9-9 1-16,10-12-1 15,2-8 1-15,-9-17 0 16,-5-1 1-16,-16-5-1 0,-3 8 1 15,-7-2-1-15,-4 27 0 16,0 0 1-16,-13 52-1 16,7 13 0-16,2 24 0 0,-4 24-1 15,-3 23 0-15,-4 12 1 16,-1 13-1-16,-12-9 0 0,-7-6 0 16,-5-14 0-1,-8-15-1-15,-11-28 1 0,5-24 1 16,-9-29-1-16,8-30 1 15,9-29-1-15,8-31 1 16,9-28 0-16,21-22 0 16,20-11 0-16,13-6 0 15,19 4 0-15,9 4-1 16,12 13 1 0,4 17-1-16,8 22 0 15,-5 13-3-15,10 25-4 0,-24-8-16 16,7 18-17-16,-6 9-2 15,-9-2 2-15,5 4-2 0</inkml:trace>
  <inkml:trace contextRef="#ctx0" brushRef="#br0" timeOffset="15671.8823">32284 10230 12 0,'63'-31'36'16,"-17"-17"1"-16,9-2-6 16,-1 21-14-16,-29-23-2 15,9 25-4 1,-34-13-3-16,-2 17-2 16,-21-4-1-16,-13 18-1 15,-20 7-1-15,-3 19 0 0,-8 14-2 16,2 24 1-16,0 16-2 15,6 14 1-15,9 9-1 16,18 0 0-16,20 0 0 16,16-11 0-16,13-14-1 15,14-14 1-15,17-22 1 16,13-18-1-16,4-20 0 16,4-11 1-16,1-22 0 15,-8-16 0-15,-7-21 0 16,-1-19 0-16,-10-19 0 0,-6-10 1 0,-13-13-2 15,1-6 1-15,-10 3-1 16,1 9 1-16,-4 17-1 31,-7 24 0-31,0 22 0 0,-10 25 0 16,4 42 1 0,0 0-1-16,-44 46 1 15,19 23-1-15,-4 19 1 0,-5 20-1 16,-4 15 0-16,7 11 0 15,6 4 0-15,4-7 0 0,19-10-1 16,2-12 1-16,8-15-1 16,13-21 0-16,8-15-2 15,1-25-1-15,7-3-4 0,-11-37-12 16,7-7-21-16,9-7 0 16,2-25 0-16,4-2 0 31</inkml:trace>
  <inkml:trace contextRef="#ctx0" brushRef="#br0" timeOffset="15980.5544">33167 9270 19 0,'0'0'34'16,"-15"-33"3"0,15 33-14-1,29 15-3-15,-18 8-4 0,29 45-3 16,-17 3-3 0,21 46-1-16,-19 15-2 0,6 41 0 15,-28 13-3-15,-12 12-1 16,-16 0-2-16,-30-6-2 15,-7-2-6-15,-33-29-31 16,11-34-5-16,5-22-1 0,1-36 0 16</inkml:trace>
  <inkml:trace contextRef="#ctx0" brushRef="#br0" timeOffset="20019.8838">24831 12864 19 0,'-44'19'21'0,"21"-10"-1"16,2-1-1-16,-2-8-3 15,23 0-3-15,-32 4-2 31,32-4-1-31,0 0-3 16,0 0 0-16,0 0-2 16,2-31-1-16,7 2-1 15,12 1 0-15,2-9-2 16,6-3 0-16,7-2 0 0,3 3-1 16,3 3 1-1,4 13-1-15,1 15 0 0,-1 16 0 16,0 24 0-16,-4 24 1 15,-7 23-1-15,-1 19 1 16,-9 11-1-16,-4 4 1 16,-6-7 0-16,-7-8 0 15,-4-16-1-15,-8-20 3 0,2-22-2 16,-4-13 0-16,6-27 1 16,0 0 0-16,-23-10 0 15,16-15-1-15,1-19 1 0,6-19-1 16,0-20 1-16,13-15-2 15,8-11 1-15,6-2-2 32,6 7 2-32,7 10-2 15,4 21 1-15,0 27-1 16,7 32 1-16,-5 32 0 16,-4 37 0-16,-9 24 1 15,-8 19-1-15,-8 19 1 0,-9 6 1 16,-8 8 0-16,-8-7 0 15,0-10-2-15,1-20 2 0,9-16-2 16,17-20 2-16,13-23-3 16,12-14-1-16,12-27-4 0,24-2-22 15,-11-19-10-15,-6-21-3 16,-2-2 2-16</inkml:trace>
  <inkml:trace contextRef="#ctx0" brushRef="#br0" timeOffset="20286.8793">26290 12821 20 0,'35'-11'33'15,"-5"-16"1"-15,18 0-18 0,15 14-5 16,-5-10 1 0,20 13-4-16,-17-7-3 0,4 13-3 15,-9 12-7-15,-24 11-23 16,-32-19-7-16,4 61 1 0,-40-24-1 16</inkml:trace>
  <inkml:trace contextRef="#ctx0" brushRef="#br0" timeOffset="20458.7782">26392 13447 37 0,'57'-11'36'16,"-5"-14"1"0,5-6-16-16,18 10-6 0,-16-12-8 15,0 3-8-15,12 10-14 16,-14-1-18-16,-7-8-3 15,13 8-1-15</inkml:trace>
  <inkml:trace contextRef="#ctx0" brushRef="#br0" timeOffset="20758.3404">28272 12712 15 0,'26'-42'35'16,"-12"19"3"-16,-37 3-2 15,-12 5-18-15,-9 34-11 16,-21 4-3-16,18 16-2 16,6 18-1-16,26 7 0 15,23 9-2-15,22 0 2 16,16-2-1-16,8-2 1 16,-1-6 1-1,-5 0 0-15,-23-13 0 16,-21 0 1-16,-31-13 0 15,-17 5 0 1,-23-13-2-16,-4-4 0 16,-3-4-5-16,1-21-7 0,23-6-23 15,14-7-4-15,7-18 0 16,26 0-1-16</inkml:trace>
  <inkml:trace contextRef="#ctx0" brushRef="#br0" timeOffset="21107.2725">28872 12414 11 0,'10'-36'37'16,"-18"-8"0"-16,6 9-13 16,2 35-3-16,6-19-3 0,5 55-7 15,-18 7-4-15,7 35-1 16,-10 13-4-16,4 26 2 16,-15 11-3-16,6 9 1 15,-6-5-4-15,4-15-1 16,11-7-3-16,-15-32-10 0,31-16-17 31,-5-14-7-31,7-29 2 16,9-9 0-16</inkml:trace>
  <inkml:trace contextRef="#ctx0" brushRef="#br0" timeOffset="21408.1254">29291 12787 25 0,'6'34'35'16,"-12"24"1"-16,-13 0 0 16,0 7-30-16,19 17 0 15,0-14-1-15,21-3-1 0,2-17-2 16,17-8 1-16,2-21-1 16,6-11 1-16,-2-18 0 31,5-11 1-31,-9-17-1 0,-5-4 0 15,-22-16-1 1,-7-1 0-16,-16-3-1 16,-15 1 0-16,-10 7-1 0,-7 2-1 15,-2 18-2-15,6 3-2 16,36 31-7-16,-40-14-12 0,40 14-14 0,21 20-2 16,2-7 2-16</inkml:trace>
  <inkml:trace contextRef="#ctx0" brushRef="#br0" timeOffset="21910.8884">30163 12973 28 0,'4'-25'37'16,"-4"25"2"-16,-25-42-2 16,-19 13-23-16,6 29-6 15,-20-8-3-15,3 14-2 16,-3 11-2-16,11 6-1 15,10 10-1-15,12 0 1 16,29 5-1 0,12-11 1-16,18 0 0 15,6-4 0-15,4-15 1 0,-2-3 0 16,-11-14 1-16,-1 1-1 0,-30 8 0 16,25-25 0-1,-25 25 0-15,0 0 0 16,19 29 0-16,-7 15 0 0,-10 14 1 15,5 15 1-15,-16 13 0 16,1 12 0-16,-22 0 1 16,-5 0-1-16,-22-12 0 15,-1-11-2-15,-7-19 1 16,2-12-1 0,2-21-1-16,8-17 0 15,18-22 0-15,12-18 1 16,23-18-3-16,14-13 2 15,20-8-1-15,6 0 1 16,16 0-2-16,5 4 1 0,4 11-3 16,2 6 1-16,2 23-3 0,-14-5-4 15,22 30-8-15,-20-9-21 16,4 1-1-16,0 6 0 16,2-7 1-16</inkml:trace>
  <inkml:trace contextRef="#ctx0" brushRef="#br0" timeOffset="22313.4159">30725 13134 26 0,'23'-19'36'0,"-23"-10"3"15,-13 4-14-15,13 25-7 16,-50-17-5-16,21 36-6 0,-24 0-1 16,3 20-3-16,-9 7-2 15,13 8 1-15,8 5-2 16,17 1 0-16,17-10 0 15,17-8 1-15,16-13-1 16,9-10 1-16,10-13 0 16,7-12 0-16,-11-15 1 0,6-10-1 15,-6-21 1-15,-2-15-1 16,-11-19 1 0,-1-16-1-16,-3-15 0 15,-6-4 0-15,-11 0 0 0,3 8-1 16,-11 17 0-16,4 19 0 15,-8 27 0-15,2 50-1 0,0 0 1 16,-19 54 0-16,5 22 0 16,-1 22 0-1,0 16 0-15,1 12 2 16,3 1-2-16,7-4 1 0,-2-8 0 16,6-19-2-16,14-6-5 0,-14-30-25 15,7-14-7-15,7-6-2 16,-5-21 1-16</inkml:trace>
  <inkml:trace contextRef="#ctx0" brushRef="#br0" timeOffset="24050.3437">24384 12105 6 0,'-54'10'29'15,"-15"-18"1"-15,37 12-10 31,32-4-5-31,0 0-4 16,82 27-4-16,10-29-2 0,42 8 1 16,26-10 0-16,49 6 0 15,22-10-2-15,35 4 0 16,15-3-2 0,25 5 0-16,12 2 0 0,14 2-1 15,18 1-1-15,8 3 1 16,7-2-1-16,6 2 1 15,4-2-1-15,-6-2 0 16,-11-2 0-16,-10 0 1 0,-19-2-1 16,-25-2 0-16,-27-4 0 15,-30 0 0 1,-35-1 0-16,-28 1 0 0,-45-3 1 16,-26 7 0-16,-38-4 0 15,-16 6 0-15,-32-2 1 16,-10 4-1-16,-17 0 1 15,0 0 1-15,0 0-2 0,0 0 0 16,-25-15 0-16,25 15 0 16,0 0-1-16,-19-8 0 15,19 8 0 1,0 0 0-16,-15 23 0 16,15 0 1-1,-2 16 1-15,-4 13-2 0,-2 21 1 16,1 19 0-16,-1 21 0 15,0 21 0-15,1 12 0 16,1 8-1-16,0 1 1 0,4 3 1 16,-3-5-1-16,5-12 0 15,0-13 0-15,7-16 0 16,-7-11 0-16,-2-14 0 0,2-16-1 16,0-12 0-1,0-18 0-15,-5-7 1 16,3-13 0-16,2-21 1 0,-2 21-1 15,2-21 1-15,0 0-1 16,0 0 1-16,-21-32-1 16,2 14 0-16,-12-5 0 0,-13-5-1 15,-19 3 0-15,-14-2 0 16,-22 8 0 0,-14 1-1-1,-21 5 1-15,-17 7-1 16,-23 6 1-16,-21 4-1 15,-13 4 0-15,-18 7 1 0,-11 4-1 16,-19 2 0-16,-8 6 0 16,-12-2 1-16,-1-2-1 15,4-2 1-15,-3-5-1 0,-1-1 1 16,7-2-1-16,6-5 1 16,10-2 0-16,7 0 0 31,10 3 0-31,4-3 0 0,15 4 0 15,21-3 0-15,19-3 0 16,14 0 0-16,26 0 0 16,19-2 0-16,24 0 0 15,16 3 0-15,20-3-1 16,9 2 1-16,1 4 0 16,3 3 0-16,-2 1 0 15,-6 1 0-15,-7-1 0 0,-10 3 0 16,-9-3 0-16,-2 1 0 0,-4-5 0 15,2-2 1-15,7-6-1 16,12-2 0-16,17-6 1 16,8-9-1-16,19-8 0 15,19-6 0-15,8-9 1 16,7-10-1-16,6-6 0 16,4-13 0-16,-2-6 1 15,4-13-1-15,-6-12-1 0,-7-13 2 16,-3-16-2-16,-5-11 0 31,-8-14 0-31,4-9 1 16,-7-4-1-16,3 6 0 0,-2 11 0 15,2 10 0 1,4 19 0-16,0 17 0 0,6 14 0 16,-2 19 1-16,0 15-2 15,7 10 2-15,-3 8 0 16,-6 5 0-16,7 8 1 15,-3 2-1-15,-6 23 0 0,8-27 1 16,-8 27-1-16,0 0 0 16,0-21 0-16,0 21 0 15,0 0 0-15,0 0-1 16,0 0 1-16,0 0-3 16,19 52-6-16,-25-15-28 15,8 9-2-15,4 17-1 16,-2-3-1-16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15-06-10T10:48:23.7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24749 5664 12 0,'77'-11'8'15,"14"-10"2"-15,16 7 0 16,6-7 0-16,4 4-2 31,-12 3 0-31,-21 1-2 16,-11 5-2-16,-18 8 0 16,-22 14-1-16,-12 14 0 15,-13 22-2-15,-8 21 1 0,-2 29-1 16,2 31 0-1,-2 34 0-15,13 31 0 0,-3 21-1 0,5 21 0 16,-5 7 0-16,1-1 0 16,-9-13-1-16,0-20 3 0,0-23 0 15,-24-40 3 1,3-20-1-16,-12-39 2 16,-7-16 0-16,-29-29 1 0,0-4-2 15,-26-28 0-15,-1 5-2 16,-7-17-3-16,3-15-6 15,12-5-17-15,29-12-11 0,4-30 0 16,45 1 0-16</inkml:trace>
  <inkml:trace contextRef="#ctx0" brushRef="#br0" timeOffset="381.525">26038 6943 25 0,'0'0'29'0,"0"0"-10"16,25-29-6-16,42 16-4 16,28-9-2-16,41 1-4 15,34-9-1-15,35 1 0 0,21-2 0 16,18 4 0 0,-14 6-1-16,-18 4 1 0,-26 5-1 15,-39 7 1-15,-48 8-1 16,-43 7 0-16,-56-10-3 15,-8 25-2-15,-40-10-3 16,-30-5-8-16,-23-12-17 16,9 17-1-16</inkml:trace>
  <inkml:trace contextRef="#ctx0" brushRef="#br0" timeOffset="631.5268">27053 6432 1 0,'10'-23'35'0,"-10"23"-1"16,-44 31 2-16,-42-2-21 15,-21 32-4-15,-46-9-4 16,-4 17-1-16,-19 2-3 16,12 8-3-16,30-1 1 15,52 1-2-15,55 8 1 16,61 5 0-16,56 11-1 15,48 5 0-15,34 3 0 16,19-3 1-16,0 1-3 16,-17-22-7-16,-19-16-22 0,-15 0-4 0,-50-29 1 15</inkml:trace>
  <inkml:trace contextRef="#ctx0" brushRef="#br0" timeOffset="787.8005">27281 8033 13 0,'-13'23'30'0,"-22"-30"-3"0,35 7-6 15,0 0-46-15,0 0-4 16,21 0-1-16</inkml:trace>
  <inkml:trace contextRef="#ctx0" brushRef="#br0" timeOffset="7648.2699">26413 8947 14 0,'-42'-11'18'15,"15"9"-4"-15,-4-4-4 16,12 2-3-16,19 4-2 16,0 0-1-16,0 0-2 15,0 0 1-15,54 25-1 0,-10-19 4 16,21 0-1-1,15-8 1-15,21 7 0 0,3-16-1 16,20 9 0-16,-11-13 0 16,0 13-1-16,-18-8-1 15,-9 10-1-15,-28-6 0 0,-12 8 0 16,-20-2-1-16,-26 0 0 16,18 4 0-1,-18-4 0-15,-4 21 0 0,-2 0-1 16,-2 8 0-16,-3 11 0 15,3 10 0-15,-5 16 1 16,-2 14-1-16,1 18 1 16,-1 12-1-16,0 20 1 15,5 24-1-15,2 17 1 16,3 13-1-16,5 6-1 16,7 8 0-16,1 1 0 15,0-3 0-15,7-8 0 0,0-17 0 16,-5-17 1-16,-6-14-1 15,3-15 2-15,-7-25-1 16,0-14 1-16,0-17-1 16,-7-13 1-16,-1-18 0 15,-7-5 1-15,-10-10-1 16,-15-4 1-16,-12-9 0 16,-13-1 0-16,-19-11 1 15,-6 0-1-15,-13-13 0 16,1-4 0-16,3-8 0 15,11-2-1-15,17-5-2 0,8-11-5 16,40 13-8-16,8-7-20 16,24-18-3-16,26 13 0 15</inkml:trace>
  <inkml:trace contextRef="#ctx0" brushRef="#br0" timeOffset="8180.5182">27671 10481 21 0,'-19'-13'30'0,"19"13"-11"15,-19-6-2-15,19 6-3 16,-25-4-1-16,25 4-4 15,-19-2-2-15,19 2-1 16,0 0-1-16,0 0-1 16,29 0-1-16,20-4 0 15,32-3-2-15,31-1 1 16,32 0-1-16,22-3 1 16,27 3-1-16,12 2 0 15,7 2-1-15,-9 6 1 16,-14 2-1-16,-34 4 0 0,-23 3 0 15,-32-3 1 1,-26 2 0-16,-26-3 0 0,-29-3 0 16,-19-4 0-16,-29 2-2 15,-1 2-3-15,-20-16-11 16,-3-5-21-16,3 15-2 16,-19-17 1-16</inkml:trace>
  <inkml:trace contextRef="#ctx0" brushRef="#br0" timeOffset="8732.7493">28400 9959 29 0,'0'0'35'16,"0"0"-10"-16,0 0-6 0,0 0-3 15,-58 27-4 1,7 15-4-16,-37 2-4 16,-10 12-2-16,-32 7-1 15,-11 4 0-15,-3-7 0 0,14-6 0 16,17-10-1-16,20-10 1 15,28-7 0-15,36-4 1 0,35-5-1 16,30 10 1-16,14-3 0 31,17 12 0-31,0 1 1 16,15 10 1-16,-2-4-2 0,6 6 1 16,0 0-1-16,4 6-1 15,-2 1 0 1,8 3-1-16,-4 3 0 0,3 3 0 15,-5-1 0-15,-6 0-1 16,-15-11 1-16,-10-6 0 16,-15-8 0-16,-9-11 1 0,-14-6-1 15,-21-23 1-15,23 21 0 16,-23-21 0-16,0 0 0 16,0 0-1-16,-8-25-1 15,-5 2-3-15,13 23-13 16,-8-27-22-16,2-3-3 0,6 8 1 15,0-8 0-15</inkml:trace>
  <inkml:trace contextRef="#ctx0" brushRef="#br0" timeOffset="42700.4812">11971 11168 3 0,'17'12'14'16,"-17"-12"-1"-16,44-8-4 15,-8 6-5-15,14-2-1 16,11-1-1 0,12 3 1-16,11 2-1 0,0 2 0 15,10 0 0-15,7 5-1 0,8 1 1 16,-4 2 0-16,12 1-1 16,7-1 0-16,6 1 0 15,16-5 0-15,1 0 0 16,6-4 0-16,0 0 0 31,6-4-1-31,1-2 1 0,-5-2 0 16,4 0 0-16,-4-5-1 15,7 1 1-15,-9-3 0 16,6 1 0-16,2-1 0 16,7 1 0-16,4-3 0 15,0 3-1-15,0-1 1 0,-3 3 0 16,-1-3 0-16,-7 3-1 15,-8 3 1-15,-12 3 0 16,-13 2-1-16,-15 2 0 16,-12 0 0-16,-13 4 0 15,-15 1 0-15,-8 1 0 16,-6 0 2 0,-15-2-2-16,-2 0 1 0,-11 1 0 0,-2-3 1 15,-1 2 0-15,-5-2-1 16,-2 0 1-16,-21-2 0 15,31 2-1-15,-31-2 1 16,21 2-1-16,-21-2 1 16,0 0-1-16,0 0 2 15,0 0-1-15,0 0 0 16,0 0 0-16,0 0 1 16,0 0-1-16,0 0-6 0,0 19-26 15,-29-29-2-15,29 10 1 16</inkml:trace>
  <inkml:trace contextRef="#ctx0" brushRef="#br0" timeOffset="43366.126">11747 10164 12 0,'-2'54'28'0,"-25"-23"-1"0,-9 24-19 16,-8 7-1-16,-15-3 1 16,-8-1-2-16,-4-18-1 15,6-1-1 1,11-16-1-16,16-6 1 0,19-17 0 15,19 0 1-15,50 4 0 16,11 9 0-16,8-3 0 16,15 15 0-16,-4-4 0 15,14 15 0-15,-21-5-2 16,5 6 1-16,-17-9-1 16,-3-1-1-16,-9-13 1 15,-3-1-2-15,-4-7 0 16,-11-2-2-16,3 0-3 0,-34-4-11 15,0 0-19-15,0 0-4 16,-26-18 2-16,-13 22-1 16</inkml:trace>
  <inkml:trace contextRef="#ctx0" brushRef="#br0" timeOffset="43562.1148">11204 10940 24 0,'11'31'33'0,"28"-29"2"16,16 1-22-16,31 9 1 16,-4-14 0-16,20 10-3 15,-14-12-5-15,7 10-4 16,-11 5-8-16,-30 8-19 0,-18-11-10 16,-13 21 0-16,-23-29-1 0</inkml:trace>
  <inkml:trace contextRef="#ctx0" brushRef="#br0" timeOffset="43961.9399">10774 10266 11 0,'7'-21'33'16,"-28"-4"0"-16,-2 48 0 16,-17 19-19-1,-23 12-5 1,4 23-3-16,-12 3-4 0,8 13 0 16,11 8-2-16,22-3 1 15,33-21 0-15,32-14 0 16,45-24 1-16,35-16 0 15,11-23 2-15,12-6 0 0,-6-30 1 0,-14-7-1 16,-28-26 1-16,-29-6-1 16,-53-17 0-16,-31 6-2 31,-40 1 0-31,-19 3-2 0,-8 22-2 16,-13 5-5-16,20 35-26 15,7 30-5-15,13 7 0 0,34 29 0 16</inkml:trace>
  <inkml:trace contextRef="#ctx0" brushRef="#br0" timeOffset="45485.6513">19347 11310 26 0,'0'0'21'0,"0"0"-2"15,0 0-4-15,0 0-3 0,0 0-3 16,0 0-3 0,21-9-1-16,2 1-2 0,19 4-1 15,11-9 1 1,20 7-1-16,21-9 0 0,17 7 1 16,17-5-1-16,17 7 0 15,2-2-1-15,10 4 1 16,-4-1-1-16,13 5 1 15,-3-2-1-15,5 2 0 0,6-2 0 16,8 2 0-16,7-4 0 16,6 0 0-16,6-4 0 15,6-1-1-15,1 1 1 16,4-3 0-16,-11-1-1 16,-8 1 1-16,-5-3-1 15,-10 3 1-15,-4-3-1 16,-12-1 1-16,-5-1-1 31,-4-1 2-31,-6 0-1 0,-1 0 0 16,-11-1 0-1,-8 1 1-15,-3 2-1 0,-6 3 0 16,-14-1 0-16,-1 5 0 16,-9-3-1-16,1 3 1 15,-1 0-1-15,0 2 0 16,1-1 0-16,-1 3 1 0,-4 0-1 15,-4 0 0-15,-4 0 0 16,-9-1 0-16,1 3 1 16,-12 2-1-16,-9-2 0 15,-7 2 0-15,-10-2 1 16,-1 2-1-16,-8 0 0 16,-6 0 0-16,-2 0 0 0,-19 0 1 15,36 2-1-15,-13 0 0 16,2-2 0-16,4 2 1 15,1 0-1-15,1-2 0 16,-1 3 1-16,3-3-1 16,-14 0 2-16,2 2-2 15,-21-2 1-15,21 0-1 16,-21 0 1-16,0 0-1 16,0 0 0-1,0 0 1-15,0 0-1 0,0 0 0 16,21 2 0-16,-21-2 0 15,0 0 1-15,0 0-1 16,0 0 1-16,17-2 0 16,-17 2 0-16,0 0 0 15,0 0 0-15,0 0 0 16,0 0 1-16,0 0-1 16,0 0 0-16,0 0-1 15,0 0 1-15,0 0-3 0,0 0-9 16,-30 2-28-16,9-4 1 15,-4 6-3-15,-23-10 2 16</inkml:trace>
  <inkml:trace contextRef="#ctx0" brushRef="#br0" timeOffset="67706.1996">19995 11111 8 0,'61'4'7'0,"27"5"0"0,12-7-1 15,28 0-5-15,15 0-7 16,4-17-10-16</inkml:trace>
  <inkml:trace contextRef="#ctx0" brushRef="#br0" timeOffset="67943.7301">24432 11335 9 0,'59'-15'9'0,"46"-2"-5"16,23-4 0-16,14-6-7 15,30 13-16-15</inkml:trace>
  <inkml:trace contextRef="#ctx0" brushRef="#br0" timeOffset="90957.3006">19324 12664 11 0,'0'0'14'0,"0"0"2"15,0 0-2-15,0 0-1 16,0 0-2-16,0 0 1 16,0 0-3-16,0 0 0 15,0 0-1-15,0-19-1 16,0 19 0-16,0 0 0 16,0 0 0-16,0 0-1 0,0 0 0 15,0 0-1-15,0 0-1 16,0-21 1-16,0 21-2 15,0 0 0-15,0 0 0 16,0 0 0-16,0 0 0 16,-10-20-1-16,10 20-1 15,0 0 1-15,0 0 0 16,0 0-1-16,-15-19 0 16,15 19 0-16,0 0 0 0,0 0 0 15,0 0 0-15,0 0 0 16,0 0 0-16,0 0-1 15,-12-19 1-15,12 19 0 16,0 0-1-16,0 0 1 16,0 0-1-16,0 0 0 15,0 0 0-15,0 0 0 16,-7 21 0-16,7 0-1 0,-2 8 1 16,-2 11 0-1,4 1 0-15,-2 12-1 16,2 5 2-16,-4 5-2 0,4 3 2 15,0-3-2-15,4 0 1 16,-4-5 0-16,2 0 1 16,4-5-2-16,-4-10 2 15,5-3-1-15,-1-9 0 16,0-3 0-16,1-5 0 16,-1-3 0-16,-6-20 0 15,10 30 0-15,-10-30 0 0,0 0 1 31,7 23-1-31,-7-23 0 0,0 0 1 0,0 0-1 16,0 0 1-16,0 0 0 16,0 0 0-16,0 0 0 15,0 0 0-15,0 0-1 16,-5-19 0 0,5 19-5-16,-18-29-27 15,18 29-10-15,-15-34 0 16,4 15-1-16</inkml:trace>
  <inkml:trace contextRef="#ctx0" brushRef="#br0" timeOffset="93841.1937">19643 13098 7 0,'-21'4'28'16,"21"-4"-5"-16,17 9-3 0,6-13-5 16,19 8-5-1,6-11-3-15,21 7 0 0,-2-8-1 16,17 8 0-16,-9-6-2 16,-1 4-1-16,-9 2-5 15,-23-6-7-15,-11-5-23 16,-10 22-2-16,-21-11 1 0</inkml:trace>
  <inkml:trace contextRef="#ctx0" brushRef="#br0" timeOffset="94030.9703">19857 12862 30 0,'-28'5'35'0,"35"28"3"16,1 15-15-16,-8 0-10 0,19 27-3 15,-13 0-4-15,11 11-3 16,0 6-6-16,-11-19-8 16,17 0-16-16,4-6-9 0,-14-28 0 15,16 3 0-15</inkml:trace>
  <inkml:trace contextRef="#ctx0" brushRef="#br0" timeOffset="94310.9125">21007 12960 31 0,'19'-39'39'16,"-8"14"1"-16,-26 4-2 16,-16 4-25-16,-13 34-6 0,-17 8 0 15,-4 25-4-15,-2 13-2 16,2 10-1-16,8 8 0 15,24 3 0-15,20-3 1 16,22-10 0-16,20-8 0 16,13-18-1-16,12-9 2 15,5-13-3-15,-2-6 1 0,-9-19-6 16,6-11-31-16,-18-4-2 16,-19-20-1-16,-7 1 1 15</inkml:trace>
  <inkml:trace contextRef="#ctx0" brushRef="#br0" timeOffset="94472.8364">20691 13286 14 0,'44'-12'33'15,"31"14"-2"-15,-8-9-12 16,7-7-6-16,6 5-7 15,-13-14-29-15,-2 30-8 0,-40-18 0 16</inkml:trace>
  <inkml:trace contextRef="#ctx0" brushRef="#br0" timeOffset="94920.6714">20010 14096 19 0,'14'-21'40'16,"-12"-4"1"-16,-2 25 0 15,0 0-17-15,0 0-11 0,-10 19-3 16,-9 22-4-1,17 26-3-15,-4 8-2 0,-1 11 0 16,5 4 0-16,2 2 0 16,0-9-2-16,2-12 0 15,11-2-5-15,-19-25-28 0,6-11-5 16,6 3-1-16,-6-36 0 16</inkml:trace>
  <inkml:trace contextRef="#ctx0" brushRef="#br0" timeOffset="95420.8248">19987 15300 42 0,'0'0'39'16,"-21"-31"1"-16,12 12-5 15,9 19-19-15,-19 19-4 0,26 20-3 16,-16 5-5-16,9 19-1 15,-4 8-1-15,8 8 0 16,-4 5-1-16,2-7-1 0,7-4-4 16,-11-27-13-16,6-2-23 15,9-7-1-15,-7-16 0 16,13 0 0-16</inkml:trace>
  <inkml:trace contextRef="#ctx0" brushRef="#br0" timeOffset="95924.4215">19993 16377 55 0,'0'0'42'0,"0"0"-2"16,-11 23 2-16,18 31-34 15,-20 3-3-15,17 22 0 16,-10 4-4-16,10 13 0 0,-4 1-2 31,2-16-3-31,15 7-11 16,2-28-25-16,-9-20 0 0,18-5-1 0,-11-20 0 16</inkml:trace>
  <inkml:trace contextRef="#ctx0" brushRef="#br0" timeOffset="97290.7037">18752 12351 16 0,'-4'-31'33'0,"4"31"-6"15,21-25-3-15,-21 25-5 16,-21-7-6-16,-17 3-5 15,9 13-3-15,-19-12-1 16,10 6-2-16,-6-3-2 16,8 2-1-1,7 4 0-15,8 11 0 0,13 6 0 16,8 8 0 0,10 15 0-16,0 16 0 0,3 20 1 15,-2 22 1-15,1 21-1 16,-3 17 2-16,-1 23-1 15,-8 23 1-15,-2 25 0 16,-4 21 0-16,-3 10 2 0,7 13 0 16,-4-1 0-1,8 16 1-15,-2-3-2 0,8 0 1 16,7-18 0-16,0-5-1 16,3-31-2-16,3-15 0 15,-2-31 0-15,6-31 0 16,-2-34 0-16,9-28-1 0,10-37 0 15,10-22 1 1,15-23 0-16,11-19-2 0,10-9-3 16,-6-22-13-16,10-7-23 15,6 1 1-15,-3-14 0 16,-1 3-1-16</inkml:trace>
  <inkml:trace contextRef="#ctx0" brushRef="#br0" timeOffset="97966.5298">21523 12606 29 0,'21'-19'32'15,"-21"-12"1"-15,6 1-21 16,17 16-2-16,0-11 0 16,28 14-3-16,-7-1-1 15,25 12-2-15,-10-2 0 16,10 16 0-16,-19 1 1 16,3 20-1-16,-24 11-1 15,-10 21 1-15,-19 14-1 16,-7 24 0-16,-9 12-1 15,1 20 0-15,-4 16 0 16,2 18-1-16,5 11 0 0,3 12 0 31,3 8 0-31,0 11 1 16,-3 4 0-16,3 8 0 0,-4 5-1 16,3 4 1-1,-5-7-1-15,8-3 0 0,-3-12 0 16,3-13 1-16,8-13-2 15,3-11 0-15,-5-19 0 16,0-14 0-16,-2-8 0 16,-2-13 1-16,-5-15-1 15,-3-5 1-15,-9-12-1 0,-4-9 1 16,-11-16-1-16,1-11 1 16,-11-22 0-16,0-8-2 15,-2-4-11-15,2-24-28 0,-9-15 0 16,3 1-3-16,-19-13 2 15</inkml:trace>
  <inkml:trace contextRef="#ctx0" brushRef="#br0" timeOffset="99094.2839">15646 13726 7 0,'-30'21'36'15,"-7"-19"-1"-15,16 5-2 16,21-7-16-1,-25 8-1-15,50 0-4 0,2-20-5 0,32 10-2 16,8-9 0-16,19 9-1 16,-3-2-1-16,10 10-1 0,-20 9 1 15,-14 20-1-15,-30 20-1 16,-25 16 0 0,-33 20-1-16,-26 12 0 15,-18 7 0-15,-13 3-1 0,-2-6 0 16,4-18-1-16,15-14 0 15,10-16 2-15,30-20-1 16,19-16 1-16,10-23 1 16,44 9-1-16,6-22 2 15,17-1-1-15,8-11 1 16,20-3-1-16,-1-3 0 16,9-6-1-16,10 3-4 0,-15-16-7 15,11-2-27-15,-6 16-1 16,-19-3-1-16,0 14 0 15</inkml:trace>
  <inkml:trace contextRef="#ctx0" brushRef="#br0" timeOffset="99314.1287">17107 14175 45 0,'0'0'37'0,"44"-31"0"0,21 2-6 16,21 16-24-16,8-12-2 15,17 10 1-15,-4-3-2 16,-9 1-8-16,-3 21-12 16,-22 2-21-16,-52 1 0 15,-17 24 0-15,-46 4-1 16</inkml:trace>
  <inkml:trace contextRef="#ctx0" brushRef="#br0" timeOffset="99473.9716">17398 14724 33 0,'48'4'40'0,"26"-4"0"16,5-12-1-16,-10-11-21 0,30 14-8 15,-17-14-6-15,-3-4-13 16,-14 4-29-16,-2 11-1 15,-23-5-1-15,0 13 0 16</inkml:trace>
  <inkml:trace contextRef="#ctx0" brushRef="#br0" timeOffset="100395.3002">24089 13359 17 0,'-5'-23'35'0,"-9"-8"2"16,12 8-15-16,2 23-3 0,-19 21-5 15,25 29-3-15,-18 10-3 16,14 30-4-16,-7 6 1 15,10 21-2-15,-5 0 1 16,4-2-2-16,2-15 0 0,0-12-2 16,-3-24 1-1,7-14 0-15,-8-20 1 0,0-12 0 16,-2-18 0-16,0 0 0 16,-33-35 0-16,12-7 0 15,-13-18 0-15,3-18-2 0,-7-22-1 16,4-19 1-16,3-16-1 15,10-16 0-15,13-5 0 16,16-5 1-16,21 9-2 16,18 10 1-16,26 25 1 15,17 27 0-15,9 36 0 16,7 37 1-16,-9 40-1 16,-15 36 1-16,-24 26-1 0,-28 22 1 15,-45 7 0-15,-29 5 0 16,-32-6 0-16,-16-17-1 15,-2-8-1-15,-2-30-4 16,28 1-4-16,8-22-30 16,41-22 0-1,38-5-1-15,14-14-1 16</inkml:trace>
  <inkml:trace contextRef="#ctx0" brushRef="#br0" timeOffset="100731.7197">25034 13966 21 0,'-2'-62'38'0,"4"14"3"15,-8 4-1-15,6-2-18 16,0 46-9 0,0 0-2-16,-11 25-3 0,-8 21-5 15,15 23 0-15,-2 12-3 16,2 15 1-16,4 9 0 16,0-3-1-16,12-6-1 15,-3-17-1-15,10-6-2 16,-9-27-6-16,15-10-24 0,-25-36-6 15,32 10-1-15,-16-27 1 16</inkml:trace>
  <inkml:trace contextRef="#ctx0" brushRef="#br0" timeOffset="101317.0781">26122 12902 36 0,'15'-21'36'16,"-18"0"-10"-16,3 21-3 0,-12-37-4 16,12 37-7-16,-29-30-3 0,29 30-2 15,-51-10-1-15,20 18-2 16,-17 13-1-16,-5 25-1 31,-8 17 0-31,-2 24 0 0,1 16 1 16,1 18-2-1,6 4 2-15,13 9-2 0,15-9 0 0,17-6 0 16,24-13 0-16,16-10 0 16,16-19-1-16,19-14 0 0,12-9-1 15,3-20-3-15,12 3-5 16,-21-20-30-16,9-23 0 16,-2-9-2-16,-18-14 1 15</inkml:trace>
  <inkml:trace contextRef="#ctx0" brushRef="#br0" timeOffset="102093.8109">26717 13190 16 0,'-25'-15'34'0,"25"15"-1"16,-34 7-10-16,1-16-7 0,12 22-2 15,-17-15-5-15,11 14-2 16,-7-10-1-16,9 11 0 16,-4-11 0-16,29-2-2 0,-29 10-1 31,29-10 0-31,0 0 0 15,0 0-2-15,0 0 0 16,0 0 0-16,0 0 0 0,0 0 0 16,0 0 0-16,0 0 0 15,25 7 0-15,0-9 0 16,11-5 1-16,10 3-1 0,4-4 0 16,7 4 0-1,-1-3 0-15,-1 5-1 0,-1 0 1 16,-8 4-1-16,-8 5 0 15,-9 1 0-15,-10 7 0 16,-19-15 0-16,15 39 0 16,-26-5 1-16,-12 7-1 0,-16 5 1 15,-16 11 1-15,-4 1-2 16,-6 3 2 0,-2-5-2-16,9-2 1 0,5-10-1 15,11-6 2-15,13-9-3 16,14-10 1-16,15-19 0 15,-2 27-1-15,2-27 1 16,40 12 0-16,0-10 0 16,14-2 0-16,11-2 0 15,13 0 1-15,6 0-1 16,0-2 1-16,-7 0-1 16,-6 6-2-16,-14-11-4 0,2 18-9 15,-28-11-25-15,-4-9-1 16,-4-1-1-16,-4-9 1 15</inkml:trace>
  <inkml:trace contextRef="#ctx0" brushRef="#br0" timeOffset="102361.3174">27126 12889 29 0,'17'-31'38'0,"20"42"2"0,7 32 0 16,-10 18-27-16,27 43-2 15,-26 3-1-15,9 31-2 16,-31-5-3-16,-9 9-3 16,-23-10-2-16,-21-22-2 0,1-10-2 0,-20-29-4 15,23 2-8-15,-20-29-20 16,26-27-4-16,30-17 0 31,-23-15 2-31</inkml:trace>
  <inkml:trace contextRef="#ctx0" brushRef="#br0" timeOffset="102570.639">27780 13447 17 0,'54'-11'37'0,"16"11"-1"0,-1-14 1 15,8 1-24 1,-12 11-7-16,-8-4-4 0,-19 2-16 16,-38 4-20-16,0 25-3 15,-38-9 2-15</inkml:trace>
  <inkml:trace contextRef="#ctx0" brushRef="#br0" timeOffset="102711.2914">27889 14021 11 0,'44'-4'33'0,"29"12"0"16,-18-19-1-16,6-5-19 15,-3-3-12-15,-14-16-29 16,15 20-5-16,-26-21 1 15</inkml:trace>
  <inkml:trace contextRef="#ctx0" brushRef="#br0" timeOffset="103445.0192">29262 12687 3 0,'4'-35'35'0,"-4"35"1"15,-19-40-2 1,-21 11-17-16,3 18-3 0,-26-14-4 16,12 15-4-16,-9-7-2 15,9 9-2 1,7-1 0-16,11 7-1 16,8 9 0-16,25-7 0 0,-13 43-1 15,13-1 0-15,4 19 0 0,0 24 2 16,-4 22 0-16,0 24 0 15,-8 19 1-15,2 24-1 16,-9 16 1-16,0 22-1 16,-4 12 1-16,1 5-1 15,-3 1 1-15,6 4-1 0,0-1-1 16,1 3 1 0,7-10-1-16,-1-18 1 0,6-16-1 15,2-18-1-15,2-18-1 31,4-16 1-31,-2-27 0 16,1-26-1-16,3-20 0 16,-2-12 0-16,5-16 1 0,-3-12 0 15,-8-27 0-15,25 21 0 16,-4-25-2-16,2-21-4 16,34-8-29-16,0-11-4 15,3-19 0-15,18-2 1 0</inkml:trace>
  <inkml:trace contextRef="#ctx0" brushRef="#br0" timeOffset="103950.4657">29654 12545 11 0,'2'-37'36'16,"13"16"4"-16,-15-2-5 15,-9-4-17-15,9 27-3 16,0 0-3-16,15 52-3 15,-26 2-4-15,11 34-1 0,-12 12-2 16,3 15 1-16,-3 6-2 16,3 0 1-16,1-9-3 15,4-16 1-15,10-14-2 16,-2-30-3-16,21-6-6 0,-18-27-24 16,14-13-4-16,4-6-3 15,-4-21 3-15</inkml:trace>
  <inkml:trace contextRef="#ctx0" brushRef="#br0" timeOffset="104139.9091">29991 13008 20 0,'59'7'37'15,"-11"-14"1"-15,25-3-11 16,7 16-10-16,-13-22-6 15,9 14-4-15,-20-7-6 16,-8-1-8-16,-8-7-28 0,-10 13-3 16,-30 4 1-16,-17-25 0 0</inkml:trace>
  <inkml:trace contextRef="#ctx0" brushRef="#br0" timeOffset="104332.0107">30304 12725 7 0,'-13'31'37'15,"-6"4"0"-15,9 26 2 16,1 14-19-16,-8-10-8 16,20 20-3-16,-14-14-4 15,15 0-4-15,11-6-4 0,-9-17-3 16,21 0-5-16,-16-17-20 16,10-16-7-16,8 4 0 31,1-26 1-31</inkml:trace>
  <inkml:trace contextRef="#ctx0" brushRef="#br0" timeOffset="104586.9228">31507 12497 32 0,'10'-19'38'0,"-10"19"2"16,-52 46-1-16,-7-2-29 0,-2 33-4 15,-18 13 0-15,9 16-2 16,3 3-3-16,23 0 1 16,23-7-2-1,21-10 1-15,23-15-1 16,13-17 1-16,14-20-1 16,3-13 0-16,8-14-1 0,-13-22-5 15,6-12-28-15,-14-14-5 16,-25-21-1-16,4-3 0 15</inkml:trace>
  <inkml:trace contextRef="#ctx0" brushRef="#br0" timeOffset="104728.6961">31276 12948 29 0,'21'-13'32'0,"29"18"1"15,-6-14-21-15,9-10-5 16,3 1-12-16,-24-9-25 15,22 24-1-15,-54 3-1 16</inkml:trace>
  <inkml:trace contextRef="#ctx0" brushRef="#br0" timeOffset="105257.9626">30480 14014 23 0,'0'-29'37'0,"0"29"1"15,0 0-7-15,-51 0-14 16,28 36-3-16,-27-7-4 0,12 23-6 15,-4 7-2 1,11 7 0 0,12 1-2-16,25-4 1 15,19-11-1-15,22-12 1 16,11-13-1-16,16-13 1 16,-1-16 1-16,9-12 0 15,-17-26 0-15,-9-10 0 0,-24-13 0 16,-18-4 0-16,-18-3-1 15,-23 1-2-15,-17 10-2 16,-21 1-6-16,15 20-28 16,-9 22-2-16,0 9-2 0,24 26 1 15</inkml:trace>
  <inkml:trace contextRef="#ctx0" brushRef="#br0" timeOffset="105643.5354">30561 15008 23 0,'15'-40'37'0,"-15"40"2"16,-2-27-1-16,-21 27-16 15,-4 29-9-15,-24-8-4 16,22 21-3-16,6 4-5 16,10 6 1-16,11-6-2 15,17-6 0-15,18-7 0 0,14-8 0 16,5-12 1-16,5-7 0 31,-11-14 0-31,2-9 1 0,-17-14-1 0,-8-7 0 31,-12-8 0-31,-22-4-1 16,-12 2-1-16,-12-6-5 16,5 24-12-16,-14-1-23 0,5 4 2 15,9 23-2-15,3 6 2 16</inkml:trace>
  <inkml:trace contextRef="#ctx0" brushRef="#br0" timeOffset="106014.209">30559 16064 57 0,'0'0'37'0,"-14"23"-3"0,-22 15-7 15,-2-5-26-15,7 2-1 16,1 3 1-16,12 2-1 16,15-11-1-16,20-10 0 15,13-7 1-15,18-10 0 16,4-14 2-16,9-3 1 16,-7-14 0-16,-1-2 1 15,-15-11 0-15,-9 4 0 0,-16-10-2 16,-18 9 2-16,-11-1-4 15,-18 0-2-15,9 19-14 0,-4 3-21 16,-11-3 0-16,21 19-2 16,-2-2 2-16</inkml:trace>
  <inkml:trace contextRef="#ctx0" brushRef="#br0" timeOffset="106596.6839">30341 16893 52 0,'0'0'39'16,"-17"-30"-2"-16,17 30 0 0,-6 30-30 15,0-7-4-15,18 10-1 16,5 2-1-16,13 1-2 15,5-1 0-15,13-5 1 16,7-12 0-16,4-9-1 16,-1-13 2-16,1-13 0 0,-15-14 0 15,0-5 0-15,-10-8 1 32,-13 3 0-32,-26-3-1 0,-11 2-1 0,-18 11-3 31,-20-7-11-31,-3 11-23 0,5 12-1 15,-1-6-2-15,20 9 2 16</inkml:trace>
  <inkml:trace contextRef="#ctx0" brushRef="#br0" timeOffset="107400.2415">31836 12499 26 0,'-21'-29'35'0,"21"29"-6"16,-13-19-5-16,13 19-5 16,27-10-6-16,-3-1-5 0,32 11-2 15,-3-8-1 1,12 8 1-16,-13-6-2 0,11 8-1 16,-23 0 0-16,-1 15-1 15,-22 6 0-15,-15 20 0 16,-12 20-1-16,-9 25 1 15,-4 18-2-15,2 21 2 16,2 20 0-16,-2 15 0 16,2 18 0-16,9 16-1 0,-5 11 1 15,5 3-1 1,1 1 2-16,3-2-1 16,2 0-2-16,0-3 1 0,1-5 0 15,-1-7 0-15,4-17-1 16,-2-6 1-16,-6-6-1 15,-7-8-1-15,-6-11 0 0,-6-11 0 16,-5-20 1-16,1-12-1 16,4-18 1-16,0-12-1 31,6-10 0-31,6-13 2 0,0-8-1 16,5-7 0-16,-3-6 0 15,5-6 0-15,-7-4 0 0,-6-4 0 16,0-7 0-1,-2-6 0-15,-4-6 1 0,-5-4-2 16,-3-1-1-16,-11-18-10 16,-3 10-29-16,-3 5 1 15,-13 1-2-15,11 14 0 0</inkml:trace>
  <inkml:trace contextRef="#ctx0" brushRef="#br0" timeOffset="113767.7446">7142 14031 30 0,'-8'-35'34'0,"8"8"-6"0,0 27-5 16,-15-38-3-16,15 38-6 16,-29 6-4-16,18 26-3 15,-14 7-2-15,10 20-3 0,1 10-1 16,14 6-1 0,6 2 0-16,21-2 1 15,9-14 0-15,18-16 0 0,9-22 0 16,13-16 0-16,-5-28 1 15,0-17 0-15,-16-24 0 16,-3-11 0-16,-23-15 0 16,-3 2 0-16,-22 3 0 15,-6 12 1-15,-13 8-1 16,2 19 0-16,-6 21 0 16,19 23-1-16,-33 40 0 15,22 21 0-15,1 26-1 0,10 24 1 16,-4 23-2-1,0 20 2-15,-3 19-2 0,-3 9 0 16,-5 14-1 0,-12-8-1-16,-9-11 0 0,-14-24 0 15,-2-18 0-15,-18-28 0 16,1-30 1-16,-10-37 1 16,5-40 1-16,13-34 0 15,20-33 1-15,20-22 0 0,27-24 0 31,32-14 0-31,20-11-2 16,20-4-2-16,22 10-19 0,12 9-15 16,-16 6 0-16,13 26-2 15,-17 1 1-15</inkml:trace>
  <inkml:trace contextRef="#ctx0" brushRef="#br0" timeOffset="113976.3111">8192 14390 50 0,'59'-65'35'16,"41"17"-2"-16,-5-4-11 15,1 8-21-15,5 13-11 0,-40 6-19 16,-3 46-4-16,-45 6 0 15,-11 38 0-15</inkml:trace>
  <inkml:trace contextRef="#ctx0" brushRef="#br0" timeOffset="114116.9444">8316 14935 8 0,'81'-11'30'16,"-16"-28"-1"-16,30 16 2 15,-24-11-22-15,0-18-29 0,13 27-6 16,-40-25-2-16,19 29-3 16</inkml:trace>
  <inkml:trace contextRef="#ctx0" brushRef="#br0" timeOffset="114608.142">9907 13303 9 0,'21'-50'34'0,"-5"23"1"15,-32-11 0-15,-14 7-22 16,-22 22-5-16,-26-7-1 15,7 11-1-15,-13-1-3 16,11 8-2-16,2 5 0 0,14 11 0 16,19 9 1-16,21 15-1 15,13 10 2-15,8 28 0 16,3 14 1-16,3 37 1 16,-1 30-1-16,-9 31-1 15,-9 27 2-15,-8 29-2 0,-16 30 0 16,-1 20-2-1,-8 9 0-15,1-4 0 16,-3-15 0-16,12-11 0 16,3-18-1-1,10-27 1-15,8-40-1 0,7-31 0 16,4-32 0-16,11-23 0 16,-7-26 0-16,11-26 1 15,8-29-1-15,4-19 0 0,11-10-4 16,-11-21-31-16,11-19-2 15,14-6-3-15,-12-21 1 0</inkml:trace>
  <inkml:trace contextRef="#ctx0" brushRef="#br0" timeOffset="115137.9567">9850 13568 13 0,'4'-34'34'0,"-4"34"0"0,0 0-5 16,0 0-7-1,0 0-4-15,-23 48-6 0,4 9-4 16,-4-1-3-1,11 15-2-15,12 2 0 0,14-2-2 16,22-12-1-16,23-16 0 16,20-22 1-16,14-10 1 15,1-26 0-15,-2-12 1 0,-12-21 0 16,-15-11-1-16,-28-14-1 16,-18 0 1-16,-38-4-2 15,-14 6 1-15,-22 9-2 16,-5 7 0-16,-5 20-4 0,-2 12-1 15,18 37-6-15,-1 12-26 16,21 13 0-16,18 22-2 16,3 10 2-16</inkml:trace>
  <inkml:trace contextRef="#ctx0" brushRef="#br0" timeOffset="115422.9196">10286 14670 33 0,'-6'-27'38'15,"6"27"0"-15,-11-23 0 16,11 23-19-16,0 29-6 15,-19-2-5-15,24 29-2 0,-16 1-3 32,3 12-1-32,8 2-1 0,-7-5-2 0,14 3-5 31,-14-25-9-31,12-6-24 0,5-11 1 0,-10-27-3 0,15 25 2 31</inkml:trace>
  <inkml:trace contextRef="#ctx0" brushRef="#br0" timeOffset="115849.7515">10181 15663 56 0,'0'0'39'16,"0"0"-2"-16,-35 34-5 16,-5-3-22-16,23 25-3 15,-10-3-3-15,16 11-2 16,7-5-1-16,15-5 0 15,18-16-1-15,11-11 0 16,10-17 1-16,7-10 1 0,-5-19 0 0,-2-6 0 16,-14-19 1-16,-7-4-1 15,-22-12 0-15,-9 1 0 32,-22-3 0-32,-11 3-2 0,-9 9-1 15,-4 0-3-15,6 29-6 0,-15-6-17 16,17 23-12-16,15 17-1 0,8 10 0 15,15 16 0-15</inkml:trace>
  <inkml:trace contextRef="#ctx0" brushRef="#br0" timeOffset="116180.4264">10171 16623 49 0,'0'0'39'0,"14"-18"0"16,-14 18-1 0,-29 6-26-16,27 23-5 15,-19-2-1-15,13 13-3 16,-1 0-3-16,5-1 1 16,17-3-1-16,8-9 0 15,10-17 0-15,7-10 1 0,2-19 0 16,-1-8 1-16,-1-17 0 15,-8 1 1-15,-20-12-1 16,-8 7 0-16,-23 2-1 0,-8 11 0 16,-7 14-4-16,-8 4-2 0,11 28-6 15,-14-11-13-15,22 17-16 16,13 10 1 0,12 4-2-16,14 11 2 0</inkml:trace>
  <inkml:trace contextRef="#ctx0" brushRef="#br0" timeOffset="116435.075">10133 17224 17 0,'-13'26'33'16,"30"5"2"-16,-17-31-1 0,34 23-16 16,6-2-7-1,-15-17-3-15,12 8-2 16,-7-10-2-16,-1 7 1 0,-29-9-2 15,27-4 1-15,-27 4 0 16,0-21-1-16,-12 2 1 16,12 19-1-16,-38-31-1 15,15 18-1-15,-4 5-1 0,-3-5-5 16,30 13-23-16,-25 7-10 16,25-7 1-16,0 0-4 15</inkml:trace>
  <inkml:trace contextRef="#ctx0" brushRef="#br0" timeOffset="117555.6612">11189 13357 37 0,'-21'-27'27'16,"9"8"-3"-16,12 19-3 15,-25-37-7 17,25 37-3-32,-4-38-2 15,22 21-3-15,5-10-1 16,19 8-2-16,5-6 0 0,5 4-2 15,0 1 1-15,-1 7 0 16,-7 1 0-16,-11 16 1 16,-33-4-1-16,21 46 0 0,-31-3-1 15,-1 16 1-15,-10 14 1 16,9 19 0-16,-3 16-1 16,0 20-1-16,11 18 1 15,2 19-1-15,6 14 1 16,5 17-1-16,-1 7 0 15,2 12 0-15,-1 12 0 16,-1 7 0-16,-6-9 0 16,3 3 0-16,-12-9 1 0,-5 0-1 15,-11 2-1-15,-5-1 1 16,-11-18 0-16,-3-12-1 0,-2-21 1 31,2-21-1-31,4-18 0 0,9-26 0 16,8-31 0-16,6-25 0 15,7-21 1-15,8-27-1 0,-11 19 0 16,11-19 1-16,-33-6 0 16,10-5 0-16,-7-1-1 15,-12-11-2-15,13 14-25 16,-15-7-14-16,-9-1 2 16,3 11-3-16</inkml:trace>
  <inkml:trace contextRef="#ctx0" brushRef="#br0" timeOffset="123870.7303">15482 15192 8 0,'-21'8'30'16,"-6"-23"-1"-16,27 15-10 16,0 0-5-16,25-21-3 15,21 17-3-15,0-8-2 16,19 3-1-16,2-5-1 16,5 8-1-16,-5-7 1 15,-2 7-2-15,-15-3-1 16,-12 7 0-16,-3 2-3 0,-7 0-9 15,-5 0-21-15,12 21-1 0,-35-21-1 16,53 23 1-16</inkml:trace>
  <inkml:trace contextRef="#ctx0" brushRef="#br0" timeOffset="124633.3427">24064 14837 21 0,'65'-15'22'0,"35"-2"-14"0,49-1-5 15,40-5 0-15,45-6 0 16,28-5 0-16,23 3 0 16,11 0-1-16,-17 1 0 15,-15 7 1-15,-25 5-1 16,-36 5 0-16,-46 7 0 15,-29 6 1-15,-38-2 1 16,-27 6-2-16,-25 0 1 16,-21 2 0-16,-17-6 0 0,0 0 0 0,0 0 0 15,0 0 0 1,-17 17-1-16,17-17 0 0,0 0 0 16,0 0 0-16,-21 2 0 15,21-2-2-15,0 0-2 16,0 0-2-16,0 0-5 31,-29 4-5-31,29-4-10 0,-21 19-6 16,-15-19 1-16</inkml:trace>
  <inkml:trace contextRef="#ctx0" brushRef="#br0" timeOffset="126206.903">20471 16667 22 0,'0'0'13'16,"0"0"0"0,0 0-4-16,0 0-4 0,0 0-3 15,0 0-2-15,0 0-4 16,0 0-11-16,21 4-8 15</inkml:trace>
  <inkml:trace contextRef="#ctx0" brushRef="#br0" timeOffset="126476.5415">20553 14373 8 0,'0'0'5'0,"0"0"-1"15,4 30-2-15,-2 14-7 0</inkml:trace>
  <inkml:trace contextRef="#ctx0" brushRef="#br0" timeOffset="126736.853">20653 16736 35 0,'0'0'29'0,"0"0"-2"15,-14 19-4-15,14-19-3 16,0 0-6-16,-11-36-5 0,11 36-4 16,-10-25-3-16,10 25-4 31,-15-18-11-31,15 18-22 15,-21-23-2-15,21 23 0 16,-19-15 0-16</inkml:trace>
  <inkml:trace contextRef="#ctx0" brushRef="#br0" timeOffset="128933.4494">13766 11318 27 0,'-5'-48'33'0,"5"48"-5"0,0 0-10 16,0 0-5-16,9 50-4 15,-9 10-4-15,8 26-2 16,-6 14-2-16,2 17 2 16,-4 4 0-16,0 0-1 0,-4-16 0 0,-6-18 0 15,1-22 1 1,-3-17-1-16,-5-31 0 0,17-17 0 31,-44-17-1-31,15-8 2 16,-13-21-2-16,10 4 1 15,-10-8-2-15,7 6 1 0,5 5 0 16,5 9-1-16,25 30 1 16,-19-8-1-16,26 27 0 15,12 12 2-15,12 7-2 0,13 1 0 16,8-3 1-1,18-3 1-15,-1-16-1 0,8-9 2 16,-1-16-1-16,3-9 0 16,-7-10 0-16,-3-4-1 15,-11 2-2-15,-11-7-4 16,1 17-6-16,-27-12-10 0,6 16-16 16,-6 13-4-16,-21 2 3 15</inkml:trace>
  <inkml:trace contextRef="#ctx0" brushRef="#br0" timeOffset="129419.4301">14793 11894 26 0,'0'0'35'0,"-19"-17"1"16,19 17-17-16,10-21-4 16,20-4-2-16,37 17-5 15,-2-11-4-15,18 15-1 16,-7 2-1-16,4 14 1 15,-22 11-1-15,-20 19 0 16,-30 6 1 0,-22 15-1-16,-18 1 0 0,-3 3-1 15,-1-2 0-15,13-2-1 16,21-7 1-16,12-4-2 16,20-6 1-16,12-2 0 15,0-5 0-15,-3-1 1 16,-11-5 1-16,-16 1-1 15,-27-3 1-15,-14-2 0 0,-19-6-1 16,-9-2 1 0,-3-4-2-16,-3-13-4 0,21 2-26 15,0-10-8-15,0-15-2 16,21 5 1-16</inkml:trace>
  <inkml:trace contextRef="#ctx0" brushRef="#br0" timeOffset="134847.5335">20144 11362 0 0,'159'-7'8'0,"9"-5"-2"16,23 4-1-16,12-3 0 16,7 5-1-16,1 0 0 31,-14 4-1-31,-8-1-1 16,-9 6 0-16,-6-3 0 0,-12 4 0 15,-9-2-1-15,-7 0 0 16,-7 0 1-16,-1 0-1 0,4 0 0 15,-1-2-1-15,-3-2 1 16,9 0 0-16,0-2 0 0,6-7 0 16,6 3 0-16,5-5 0 15,3-1-1-15,7-3 1 16,-4 3-1-16,0-5 1 31,-5 2-1-15,-5-2 0-16,-3 3 1 0,-6-1-1 15,-7 2 0-15,-5 1 0 0,-7 3 0 16,-4-1 0 0,-11 1 0-16,-4 3 0 0,-10-2 1 15,-13 1 0 1,-8 1 0-16,-13 2 0 16,-6-1 1-16,-11 3 0 15,-4 2 0-15,-14-2 0 0,-7 4 1 16,-4-2-1-16,-23 2-1 15,30 0 0-15,-30 0 0 0,21 2 0 16,-21-2-1-16,21 4 0 16,-21-4 0-16,0 0 1 0,23 4 0 31,-23-4 1-31,0 0 1 16,0 0-1-16,0 0 0 15,-30 4 0-15,14 3-1 0,-8-5-2 16,-3 4-13-16,-15-12-14 15,42 6 0-15</inkml:trace>
  <inkml:trace contextRef="#ctx0" brushRef="#br0" timeOffset="135619.8663">20687 10973 10 0,'0'0'21'0,"4"-25"-5"15,-4 25-2-15,-4-23-4 16,4 23-2-16,-4-18-1 31,4 18-1-31,0 0-1 16,0-23 0-16,0 23-2 15,0 0 0-15,0 0-2 0,0 0 0 16,0 0-1 0,0 39-2-16,-3-3 2 0,-1 12-2 15,4 17 1-15,-2 12 0 16,-4 10 1-16,0 1 0 16,-3 0 0-16,3-9 1 15,2-4-1-15,-3-12 1 0,3-15-1 16,0-15 0-16,6-10-1 15,-2-23-2-15,6 23-6 16,-6-23-11-16,-4-23-9 16,4 23 0-16</inkml:trace>
  <inkml:trace contextRef="#ctx0" brushRef="#br0" timeOffset="135987.6894">20689 10907 17 0,'0'0'28'16,"-23"0"-2"-16,-7 14-10 0,-5 11-10 16,-7 7-4-16,-2-3-1 15,0 4 0-15,4-6 1 16,6-2 1-16,5-18 2 15,29-7-1-15,-29-7 1 16,35-13 1-16,-4-16-1 16,25 3 1-16,-4-7-3 0,15 2 0 15,4 5-2-15,8 8 0 0,1 10-1 0,1 18 1 16,-6 15 0 0,-4 16-1-16,-6 7 1 15,-5 12-1-15,-3 9-3 0,-12-1-21 16,-1-5-10-16,10 9-1 15,-17-19 1-15</inkml:trace>
  <inkml:trace contextRef="#ctx0" brushRef="#br0" timeOffset="137186.5621">10372 13852 5 0,'0'0'7'16,"0"0"-1"-16,0 0-6 0,0 0-11 16</inkml:trace>
  <inkml:trace contextRef="#ctx0" brushRef="#br0" timeOffset="140415.3375">30631 6726 11 0,'0'0'12'16,"0"-19"-3"-16,0 19-1 15,0 0 0-15,-5-27 1 0,5 27-1 16,0 0 0-16,-10-21 1 15,10 21 0-15,0 0-3 16,-19-23 0 0,19 23-1-16,0 0-2 15,0 0 0-15,-17-10-1 16,17 10 0-16,0 0 0 0,0 0 0 16,0 0 0-1,0 0 1-15,-14-25 0 0,14 25 0 16,0 0 0-16,0 0 0 15,-7-25 0-15,7 25 0 0,0 0 0 16,0 0 0-16,-6-25 0 31,6 25-1-31,0 0 0 0,0 0 0 16,0 0 0-16,-11 21 0 16,1 14-1-16,8 15 0 15,-11 21 1-15,-1 15-2 16,-3 6 3-16,2 12-2 15,-2-2 0-15,3-6-3 16,3-6-1-16,5-19-3 0,12-4-2 16,-6-34-7-16,21 1-12 15,7-16-11-15,-28-18 0 0,46-14 2 16</inkml:trace>
  <inkml:trace contextRef="#ctx0" brushRef="#br0" timeOffset="140587.0769">30675 7112 18 0,'39'-19'30'15,"47"9"-10"-15,2 2-3 16,7-5-2-16,-3 7-4 16,-15-5-5-16,-3 1-5 15,-20-2-24-15,-1 16-8 16,-53-4-1-16,0 0 0 15</inkml:trace>
  <inkml:trace contextRef="#ctx0" brushRef="#br0" timeOffset="140774.587">31148 6914 4 0,'-40'19'32'15,"32"18"1"-15,-21 1-10 0,1-1-7 16,18 20-3-16,-17-9-3 15,20 14-5-15,-7-9-2 16,14-7-3-16,14-3-4 16,-3-15-6-16,18-1-16 15,9-2-8-15,-9-29-1 16</inkml:trace>
  <inkml:trace contextRef="#ctx0" brushRef="#br0" timeOffset="141054.1323">31995 6787 33 0,'11'-48'36'16,"-11"48"-1"-16,-3-21-14 16,-41 27-9-16,-4 32-2 15,-25 10-2-15,4 23-5 16,-9 8 0-16,7 15-1 0,8 0 1 15,27 2-2-15,26-11 2 16,29-7-3-16,16-18 1 0,16-14-1 16,3-15 0-16,9-16-1 15,-4-5-7-15,-28-18-25 16,-8-23-4-16,-8 1-2 16,-30-22 2-16</inkml:trace>
  <inkml:trace contextRef="#ctx0" brushRef="#br0" timeOffset="141225.9964">31674 7185 25 0,'55'-2'32'15,"-7"-21"1"-15,2 0-20 16,15 9-4-16,-10-5-5 16,-3-2-12-16,-4-2-23 15,5 29 0-15,-34-12-1 16</inkml:trace>
  <inkml:trace contextRef="#ctx0" brushRef="#br0" timeOffset="141888.0057">31211 8106 29 0,'-10'-23'33'16,"10"23"-12"-1,0 0-3-15,0-23-4 0,0 23-4 16,0 0-3-16,0 0-1 15,0 0-1-15,0 0-1 16,-34-15 0 0,34 15-1-16,-40 0-1 15,17 4-1-15,-12 5 1 16,-1 12-2-16,-8 10 3 16,0 9-3-16,-4 10 2 15,4 6-2-15,6 7 2 16,9-1-2-16,6 3 1 0,10-5-1 0,17-7 0 15,15-12 0-15,15-7 0 16,12-11 1-16,10-11-1 31,9-8 3-31,4-12-2 16,3-9 1-16,-5-14 0 16,-2-4 0-16,-13-15 0 0,-6-5 0 15,-27-9-1-15,-13-1 0 16,-16 0-2-16,-19 7 2 15,-13 10-3-15,-9 2-1 0,16 25-22 16,-9 10-14-16,0 3 0 16,27 14-1-16</inkml:trace>
  <inkml:trace contextRef="#ctx0" brushRef="#br0" timeOffset="142707.7939">30834 9483 28 0,'0'0'31'16,"-15"-23"3"0,-4 23-20-16,19 0-3 0,-42 34-4 15,26-7-2-15,-5 6-3 16,10 7 0-16,-1-3 0 16,20 3 0-16,7-13 1 0,20 0 0 15,9-18 0-15,15 1 0 0,-2-18 1 16,10-5 1-1,-9-18-1-15,-1 0 0 16,-19-11-1-16,-15-2-1 16,-17-4 0-16,-19 2 0 0,-16 0-1 15,-15 7-1-15,0 9-1 16,-6 1-2-16,18 23-6 16,-10-5-12-16,17 20-15 15,21 16-3 1,4 2 2-16</inkml:trace>
  <inkml:trace contextRef="#ctx0" brushRef="#br0" timeOffset="143336.9685">30712 9855 29 0,'-21'-15'32'16,"21"15"-8"-16,15-25-5 15,0-2-2-15,20 8-3 0,-3-18-4 16,33 5-1-16,-2-16-3 16,12 5 1-16,-6-16-2 15,0 7-1-15,-20-9-1 32,-10 11-2-32,-20 2 1 0,-17 9-2 0,-16 11 0 15,-14 16 1-15,-1 20-1 0,-2 19 0 16,1 17 0-1,9 19-2-15,11 12 2 16,4 13 0-16,1 8 0 0,5 4 0 16,-4 0 0-16,-10-4 0 15,-5-4 0-15,-17-11 2 32,-8-12-3-32,-10-12 2 0,-3-14-1 15,0-18-1 1,7-10 1-16,12-15 0 0,9-8-1 0,29 8 1 15,0-34-1-15,29 15 1 16,20 3-1 0,5-1 1-16,19 2 0 15,7 7 0-15,4-2 0 16,-2 8 0-16,-7-5 0 16,-2 5 0-16,-10 4-2 15,-17-6-7-15,7 6-25 0,-18 11-4 16,-35-13-1-16,30 25 0 15</inkml:trace>
  <inkml:trace contextRef="#ctx0" brushRef="#br0" timeOffset="143917.4965">30729 10844 30 0,'0'0'36'15,"25"-46"3"-15,0 7-18 16,26 7-5-16,-14-26-3 16,28 12-3-16,-12-17-1 0,8 13-4 15,-22 0-1-15,-1 15-2 16,-11 5 0-16,-27 30-1 16,0 0 0-16,2 55 0 15,-10-1-1-15,2 13 0 16,-3 8-1-16,1 12 0 15,-5 1 1-15,-1-4-1 16,3-11 0-16,-14-11-1 16,-6-10 1-16,-11-12-1 15,-2-11 1-15,-9-10 1 16,7-6-1-16,2-9 0 16,11 0 0-16,10-4 0 15,23 0 0-15,0 0 1 0,35-2-1 16,9 0 1-16,13-4 0 15,10-5 0-15,8 1 0 16,-1-1 0 0,3 1 0-16,-16-1-4 0,10 13-20 15,-18-2-14-15,-11-6-2 16,-2 8 2-16</inkml:trace>
  <inkml:trace contextRef="#ctx0" brushRef="#br0" timeOffset="144788.9731">32320 6730 33 0,'0'-31'23'0,"0"-2"-1"16,19-3-3-16,21 9-5 16,4-6-3-16,29 10-2 0,-8-7-2 15,23 10-1-15,-15-8-1 16,3 14-1-16,-17-5-1 15,-11 13 0-15,-23 2-1 0,-25 4 0 16,0 25-1-16,-21 8 1 16,-15 9-2-1,1 12 2-15,-9 15 0 16,8 14-2-16,0 11 1 0,7 19-1 16,10 21 1-16,-2 20-1 15,2 17 1-15,3 15-1 16,-5 6 0-16,6 10 1 15,4 18 0-15,1 7-1 16,2-4 1-16,-1 1-2 16,3-5 2-16,-2 4-1 15,-5 5 0-15,-2-3 0 16,-8-14 0-16,-4-17 0 16,-2-17-1-16,4-20 2 15,-5-15-1-15,3-23-1 16,0-27 0-16,-5-21 0 0,-3-17 1 15,-1-10-1-15,2-11 1 16,-5-8-1-16,-5-10 1 16,4-5-1-1,0 1-5-15,-8-13-23 0,4-9-10 16,4 3 1-16,-10-21 0 16</inkml:trace>
  <inkml:trace contextRef="#ctx0" brushRef="#br0" timeOffset="145552.1135">30297 6557 14 0,'34'-19'27'16,"-53"-10"-9"-16,-31 19-5 16,-28 8-4-16,-27 6-3 15,-2 8-4-15,-6 5-2 16,15 2 1-16,8-3-1 15,27 3 0-15,29-4 1 0,34-15 1 16,8 33-1-16,22-10 2 16,3 4 1-16,3 15 0 15,-7 8 1 1,-4 21-1-16,-10 11 1 0,6 22-1 16,-19 19 0-16,11 27 0 15,-11 9 0-15,8 22 0 16,-10 7 0-16,11 23 0 15,-5 15-1-15,0 16 0 32,-6 0 0-32,-6 0-2 0,0 2 1 0,-3 2-1 15,1 1-2-15,2-14 2 16,0-18-1-16,6-14-2 31,-3-9 1-31,6-15 0 0,1-12 0 0,-2-21 0 16,0-25 0-1,-2-21 1-15,0-23-1 16,2-14 2-16,2-24-1 16,17-20 1-16,6-19-1 0,20-8 1 0,5-11-1 15,13-6-2-15,15 8-9 16,1-4-24-16,-16-15-3 16,0 19 1-16</inkml:trace>
  <inkml:trace contextRef="#ctx0" brushRef="#br0" timeOffset="148204.2225">31922 2614 21 0,'0'0'20'15,"0"0"-1"-15,0 0-6 16,-46-6-1-16,2 8-5 15,0 5-3-15,-9-7-2 16,3 4-1-16,0-2 0 16,6-2-1-16,12-2 0 15,11 2 0-15,21 0 0 16,0 0 0-16,0 0-1 0,21 29 1 16,-4-10 0-1,-2 10 1-15,-1 13 1 0,-8 16-1 16,-6 15 0-1,-6 19 0-15,-11 23 1 0,1 23-2 32,-9 18 1-32,-5 13-1 0,1 15 2 15,-3 6-1 1,-1 8 0-16,3 0 0 0,-1-8 0 16,4-10 0-1,4-17 0-15,6-9 0 0,-2-16-1 16,13-19 0-16,4-17 1 15,4-16-1-15,2-20 1 16,4-11-1-16,-1-12 1 16,3-7-1-16,-4-15 2 0,-6-21 0 0,28 23 0 15,-7-21 0-15,0-11 1 16,10-1 0-16,5 0-7 31,4-3-25-31,-20-20-4 16,25 18 0-16,-33-27-1 15</inkml:trace>
  <inkml:trace contextRef="#ctx0" brushRef="#br0" timeOffset="149093.9638">32163 2752 5 0,'-21'-16'8'16,"21"16"-1"-16,0 0 0 0,0 0-2 15,0 0 0-15,0 0-1 16,0 0 0-16,0 0-1 15,0 0 1-15,0 0-1 16,0 0-1-16,0 0 1 16,0 0-1-16,0 0-1 15,17-3 1-15,-17 3-1 16,0 0-1-16,0 0 0 16,0 0-2-16,0 0-3 15,0 0-4-15,0 0-10 16,0 0-6-1</inkml:trace>
  <inkml:trace contextRef="#ctx0" brushRef="#br0" timeOffset="149774.8972">32385 2765 14 0,'0'0'20'15,"-6"-23"-1"-15,6 23-4 16,0 0-4-16,-32-21-3 16,32 21-4-16,-38 21 0 15,20 10-2-15,-12 13-1 16,5 16-1-16,0 11 0 15,2 7 0-15,15 7 0 16,10-5 0-16,12-14 1 16,16-9 1-16,14-22 3 15,19-14 1-15,-3-29 1 0,20-3 0 16,-21-33 1-16,14 5 0 16,-29-26-1-16,0 2-1 15,-33-20-3 1,-16 8 0-16,-24-2-2 0,-15 8-1 15,-11 12-2-15,-14 5-2 16,17 35-6-16,-19 5-16 16,22 22-9-16,22 34-3 15,0 0 1-15</inkml:trace>
  <inkml:trace contextRef="#ctx0" brushRef="#br0" timeOffset="150973.2544">32305 3790 15 0,'0'0'17'0,"15"-19"-1"15,-15 19-2-15,4-23 0 16,-8 4-1-16,4 19-3 0,4-29-1 16,-4 29-2-16,-4-32-1 15,4 32-1 1,-2-33 0-16,2 33-2 16,-6-21 0-16,6 21-2 15,0 0 0-15,0 0-1 16,-9 42 0-16,5 6 0 0,-4 10 0 15,-1 9 0 1,-3 4 0-16,3 8 1 0,-1-1-1 16,-1-14 1-16,11-9-1 15,0-16 1-15,-2-12 1 16,11-8 0-16,-9-19 0 16,0 0 1-16,21-6-1 15,-21 6-2-15,16-25-7 0,-16 25-25 16,-2-46-4-16,2 46-1 15,15-44 1-15</inkml:trace>
  <inkml:trace contextRef="#ctx0" brushRef="#br0" timeOffset="151625.8453">32073 4710 11 0,'0'0'32'0,"14"-23"-8"16,-14 0-1-16,0 23-3 0,0-31-5 16,0 31-4-16,0 0-3 15,0 0-2 1,-14 23-2-16,9 14-2 0,-5 5-2 16,6 6 1-16,-3 10-1 15,7 5 1-15,-4-4 0 0,11-5-1 16,1-4-1-16,5-19-7 15,10-4-23-15,2 7-5 16,-25-34 0-16,19 37-1 16</inkml:trace>
  <inkml:trace contextRef="#ctx0" brushRef="#br0" timeOffset="151914.5527">32073 5507 24 0,'0'32'33'0,"-17"-5"1"16,11 14-17-1,-9 20-8-15,-14-7-1 0,14 9-3 16,-6-7-3 0,6-6-1-16,7-10-1 15,2-11 1-15,16-2-6 0,-10-8-20 0,0-19-8 16,23 8 0-16,-23-8 0 16</inkml:trace>
  <inkml:trace contextRef="#ctx0" brushRef="#br0" timeOffset="152679.9754">32708 2838 8 0,'-2'-44'29'0,"10"19"-10"15,5 2-2-15,-1 0-3 0,7 8-3 16,2-5-4 0,8 7-2-16,7-8 0 15,8 9 0-15,-6-5-2 16,6 6 1-16,-11-1-1 0,-1 8-1 15,-9-2 0-15,-4 8 0 16,-19-2-1-16,0 0 0 16,6 25 0-16,-10-4 0 15,-3 1-1-15,-7 10 0 32,12 3 0-32,-7 11 0 15,1 13 0-15,-3 10 0 0,3 14 0 16,0 15 0-16,-5 27 0 15,7 19-1-15,-9 17 2 16,5 16-1-16,1 13 1 16,5 13 0-16,0 8 0 0,-2 6 1 15,-5-13-1-15,3-12 0 0,-7-8 2 16,0-13-3-16,-10-14 0 16,0-22 1-1,-8-16-1-15,3-21 0 0,-1-10 1 16,1-13-1-16,1-12 0 15,0-11 0-15,-1-12 1 16,1-9 0-16,4-14-1 16,-9-3 1-16,-3-10 0 15,-5-6 0 1,-2 2-5-16,-9-10-26 0,3-13-5 16,25 8-2-16,-9-14 1 15</inkml:trace>
  <inkml:trace contextRef="#ctx0" brushRef="#br0" timeOffset="154904.3896">32509 6424 12 0,'46'-30'17'15,"-4"-9"-2"-15,8 9-3 0,-4 1-2 16,-6 6-2-1,-4 9-2-15,-18 1-1 16,-18 13-2-16,26-6-1 16,-26 6-1-16,0 0 1 0,2 37-1 15,-15-7 1-15,-2 9-1 16,-6 11 0-16,-6 13 0 16,-6 8 0-16,-9 12 0 15,2 13 0-15,-2 11 0 0,6 10 0 31,5 8-1-31,10 11 1 0,13 6-1 16,10 0 1-16,19 2-1 16,0-7 0-16,8-7 2 15,0-9-1-15,1-6 0 0,-14-19 1 16,-3-9-1-16,-15-16 1 16,-11-10 0-16,-16-11 0 15,-17-11-1-15,-15-11 0 0,-17-10 0 16,-7-1 0-1,-8-7 0-15,5-1 0 0,7-5 0 16,9-6-1-16,26-9-4 16,46 11-11-16,-6-29-16 15,27-17 0-15,31 9 0 16</inkml:trace>
  <inkml:trace contextRef="#ctx0" brushRef="#br0" timeOffset="155912.2214">33014 2688 16 0,'29'-13'15'0,"0"-8"0"15,1 4-1-15,-1-1-5 0,-2 3-3 16,-4 5-2-16,-23 10-1 15,26-15-2 1,-26 15 1-16,0 0-1 16,0 0-1-16,4 29 0 15,-4-4 0-15,-2 11 0 0,2 16 0 16,-2 17-1-16,-1 16 2 16,-5 18-1-16,-2 16 0 15,-1 6 0-15,-4 6 1 0,-3-3-1 16,-1-7 0-16,2-11 1 15,-2-14-1-15,4-8 1 16,5-19 0-16,-5-9 1 16,1-5-1-16,-1-7 1 15,-8-9 1-15,6-5 0 16,-10-7 0-16,2-4 0 0,-7-11 0 16,-1-1 0-16,-11-18 0 15,4 5 0-15,-4-10-2 31,2 6 1-31,0-5-1 0,4 5-1 16,13-2 0 0,0 1 0-16,25 7-3 15,0 0-4-15,-4 21-13 0,23 2-14 16,-19-23 3-16</inkml:trace>
  <inkml:trace contextRef="#ctx0" brushRef="#br0" timeOffset="158229.9182">30348 7751 5 0,'-30'23'15'0,"-12"-6"-2"16,11 3-4-16,4-1 0 0,6-2-1 0,12 2-2 16,9-19-1-16,44 25 1 15,11-25-1-15,27 4 2 31,29-8-2-31,40-9 0 0,16-8 0 16,24-2 0-16,8-4-1 16,6 4 0-16,-10 0-2 15,-14 7 1-15,-35 5-2 16,-26 5 1-16,-32 4 0 16,-23 10 1-16,-36 1-1 15,-29-9 0-15,-6 29-3 0,-19-17-5 16,2 3-11-16,2 10-16 15,-23-25 0-15,25 13-1 0</inkml:trace>
  <inkml:trace contextRef="#ctx0" brushRef="#br0" timeOffset="158877.3218">32517 3301 21 0,'10'25'22'16,"18"-19"-2"-16,7-12-1 15,20 2-2-15,-3-19-4 16,17 11-4-16,-14-18-2 16,4 16-1-16,-22-11-1 0,-3 10-1 15,-34 15-2-15,23-23-1 16,-23 23-3-16,0 0-6 31,0 0-11-31,0 0-17 16,0 0 0-16,2 27 0 0</inkml:trace>
  <inkml:trace contextRef="#ctx0" brushRef="#br0" timeOffset="159817.8183">30888 7640 24 0,'0'0'32'0,"0"0"-9"15,-23 9-6-15,23-9-4 16,0 0-2-16,0 0-2 31,-19-17-2-31,19 17-4 0,0 0 0 16,0 0-1-16,0 0-1 15,0 0-1-15,-23-17-1 16,23 17-2-16,0 0-6 16,-23-6-9-16,17-15-17 15,6 21 0-15,19-54 0 16</inkml:trace>
  <inkml:trace contextRef="#ctx0" brushRef="#br0" timeOffset="160337.1368">32815 3155 8 0,'0'0'23'0,"0"0"-4"15,0 0-2-15,0 0-4 32,0 0-3-32,0 0-3 15,0 0-2-15,0 0 0 0,8-19 0 16,-8 19-2-16,0 0-1 15,0 0 0-15,4-21-1 16,-4 21 0-16,0 0 0 16,0 0-1-16,0 0 1 0,0 0-1 15,0 0 0-15,0 0 0 16,0 0 0-16,0 0-1 16,0 0-5-16,0 0-9 15,11 19-16-15,-11-19-2 16,14 25 2-1</inkml:trace>
  <inkml:trace contextRef="#ctx0" brushRef="#br0" timeOffset="161011.5923">31236 8642 42 0,'0'0'17'16,"0"0"1"-16,0 0 1 0,0 0-7 16,0 0-3-16,0 0-2 15,0 0-2-15,0 0 0 16,0 0-2-16,0 0-1 0,0 0-1 16,0 0 0-1,0 0 0-15,0 0-1 16,0 0 0-16,0 0 0 0,0 0-2 15,0 0-7-15,0 0-16 16,0 0-10-16,36-31 2 16,-17-17-1-16</inkml:trace>
  <inkml:trace contextRef="#ctx0" brushRef="#br0" timeOffset="161484.1242">32496 3787 4 0,'0'0'14'16,"6"-18"-3"0,-6 18-1-16,0 0-3 15,7-19 0-15,-7 19-3 0,0 0-2 16,0 0 0-16,0 0-2 16,23-11 0-16,-23 11 0 0,19 5 0 15,-19-5-2-15,20 14-2 16,-20-14-3-16,0 0-2 15,26 34-5-15,-26-34-6 16</inkml:trace>
  <inkml:trace contextRef="#ctx0" brushRef="#br0" timeOffset="164026.9859">24860 9788 4 0,'-8'25'33'16,"8"-25"0"-16,-26-8-11 0,26 8-5 15,-14-27-1 17,18 2-3-32,-12-21-6 15,16 0-3-15,2-13-2 16,9-3-2-16,7-9 0 15,9-7 0-15,5-7 0 16,2-5 0-16,-2-4 1 0,2 0 0 16,-7 7 0-16,-3 7 0 15,-11 11 0-15,-9 15 0 0,-10 21-1 16,-2 33 1-16,-29 12-1 16,-7 28 0-16,-12 10 1 15,-13 11 0-15,-14 1-1 16,-13 5 1-16,-9-9 0 0,-3-12 0 15,8-16 0-15,14-16-1 0,17-20 1 16,24-23-1-16,37-13 0 16,29-12-1-16,30-1 1 15,29-3-1 1,27 8 0-16,11 8 0 16,4 17 0-16,-5 21 0 15,-16 19 1-15,-21 14-1 16,-16 17 1-16,-22 8 0 15,-21 9 1-15,-14 3 0 0,-7-1-2 16,-8-2-2-16,13 3-8 16,-17-15-11-16,10-8-12 15,13 3-3-15,-11-17 2 16</inkml:trace>
  <inkml:trace contextRef="#ctx0" brushRef="#br0" timeOffset="164929.9643">26331 8448 28 0,'0'0'28'0,"3"21"-11"16,-29-15 1-16,1 3-1 16,-19-16-5-16,4 5-3 0,-22-17-3 15,9-4 0-15,-12-8-5 16,13-4 3-16,10-11-4 16,12 0 2-16,10-4-3 15,20-2 2 1,6-1-2-1,15 3 0-15,6 0 0 0,4 4-1 0,3 11 1 16,-3 3 0-16,1 16-1 16,-3 10 1-16,1 12 0 0,-9 15 0 31,-3 10 1-31,-7 11 0 16,-7 4 1-16,0 4 0 15,-8 6 1-15,-2 3-1 16,-7-1 2-16,-1 2-3 15,-1 3 3-15,-2 4-3 0,-2 4 3 16,-4 6-2-16,-2-2-1 16,-2 0 2-16,-3 0-2 15,3-8 2-15,-4-8-2 16,3-7 1-16,3-12 0 0,0-5-1 16,8-12 0-16,1-4 0 15,16-19 0 1,-19 23 0-16,19-23 0 0,0 0 1 15,0 0-1-15,0 0 1 16,0 0 0-16,0 0 0 16,0 0 1-16,0 0-1 15,0 0 1-15,0 0-1 0,0 0 0 16,0 0 1-16,0 0-2 16,0 0 1-16,29-9-1 15,5-3 0-15,10-5 1 16,10-4-1-16,20-4 1 15,9-2 0-15,1-2 0 16,11 2 0-16,-7 2-1 16,-9 4 1-16,-14 4 0 0,-8 7 0 15,-22 3 0 1,-9 5 0-16,-26 2 0 16,23-2 0-16,-23 2 0 0,0 0 0 15,0 0 0-15,0 0 1 31,0 0-1-31,0 0 0 16,0 0 0-16,0 0 1 16,-19-8-2-16,19 8 1 15,0 0-2-15,-30-8-2 16,30 8-5-16,-29 4-16 0,29-4-15 16,-25 23-2-16,25-23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A02CF-B5D1-40BA-8FFC-135995D35227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4E4F-438F-408E-B189-A910E9A1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C0728-9E3F-414A-A1B5-2E89AC9DEEC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3C9E-C958-43FD-9899-275184A2BD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5664-AA81-4A12-906B-1FD1CD84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7" Type="http://schemas.openxmlformats.org/officeDocument/2006/relationships/image" Target="../media/image92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6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tmp"/><Relationship Id="rId7" Type="http://schemas.openxmlformats.org/officeDocument/2006/relationships/image" Target="../media/image230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37.tmp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20.png"/><Relationship Id="rId7" Type="http://schemas.openxmlformats.org/officeDocument/2006/relationships/customXml" Target="../ink/ink12.xml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1.png"/><Relationship Id="rId4" Type="http://schemas.openxmlformats.org/officeDocument/2006/relationships/image" Target="../media/image4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customXml" Target="../ink/ink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customXml" Target="../ink/ink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5" Type="http://schemas.openxmlformats.org/officeDocument/2006/relationships/image" Target="../media/image38.png"/><Relationship Id="rId4" Type="http://schemas.openxmlformats.org/officeDocument/2006/relationships/image" Target="../media/image4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5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mp"/><Relationship Id="rId5" Type="http://schemas.openxmlformats.org/officeDocument/2006/relationships/image" Target="../media/image422.png"/><Relationship Id="rId10" Type="http://schemas.openxmlformats.org/officeDocument/2006/relationships/image" Target="../media/image65.jpeg"/><Relationship Id="rId4" Type="http://schemas.openxmlformats.org/officeDocument/2006/relationships/image" Target="../media/image38.tmp"/><Relationship Id="rId9" Type="http://schemas.openxmlformats.org/officeDocument/2006/relationships/image" Target="../media/image45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Relationship Id="rId9" Type="http://schemas.openxmlformats.org/officeDocument/2006/relationships/image" Target="../media/image47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Provable Non-convex Optimization for ML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Prateek Jain</a:t>
            </a:r>
          </a:p>
          <a:p>
            <a:r>
              <a:rPr lang="en-US" sz="4800" dirty="0" smtClean="0"/>
              <a:t>Microsoft Research India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89465" y="5949538"/>
            <a:ext cx="520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http://research.microsoft.com/en-us/people/prajain/</a:t>
            </a:r>
          </a:p>
        </p:txBody>
      </p:sp>
    </p:spTree>
    <p:extLst>
      <p:ext uri="{BB962C8B-B14F-4D97-AF65-F5344CB8AC3E}">
        <p14:creationId xmlns:p14="http://schemas.microsoft.com/office/powerpoint/2010/main" val="113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10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153399" y="980661"/>
            <a:ext cx="3309731" cy="844963"/>
          </a:xfrm>
          <a:prstGeom prst="wedgeEllipseCallout">
            <a:avLst>
              <a:gd name="adj1" fmla="val -90451"/>
              <a:gd name="adj2" fmla="val 796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Fidelity Function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17974" y="3425106"/>
                <a:ext cx="4585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Comp. Complexity: 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74" y="3425106"/>
                <a:ext cx="45852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390" t="-6410" r="-5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7974" y="5716120"/>
                <a:ext cx="4585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Comp. Complexity: 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800" dirty="0" smtClean="0"/>
                  <a:t> 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74" y="5716120"/>
                <a:ext cx="458525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390" t="-6410" r="-53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6" y="4579748"/>
            <a:ext cx="1082588" cy="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Non-convexity of Sparse Vector 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17496" y="2127166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480129" y="2104032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38604" y="2104032"/>
          <a:ext cx="71850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8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0.5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9289" y="2430592"/>
            <a:ext cx="5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84897" y="2442949"/>
            <a:ext cx="81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  0.5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9097" y="2442949"/>
            <a:ext cx="33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45440" y="1639080"/>
              <a:ext cx="8928000" cy="33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480" y="1634400"/>
                <a:ext cx="8943480" cy="33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8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dirty="0" smtClean="0"/>
              </a:p>
              <a:p>
                <a:r>
                  <a:rPr lang="en-US" dirty="0" smtClean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01842" y="1581372"/>
                <a:ext cx="52901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0" dirty="0" smtClean="0">
                    <a:latin typeface="Cambria Math" panose="02040503050406030204" pitchFamily="18" charset="0"/>
                  </a:rPr>
                  <a:t>Complexity: undecidable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42" y="1581372"/>
                <a:ext cx="529015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74" t="-6369" r="-149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0838" y="5091508"/>
                <a:ext cx="51711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Complexity: NP-Hard</a:t>
                </a:r>
                <a:endParaRPr lang="en-US" sz="2800" b="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Non-convex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38" y="5091508"/>
                <a:ext cx="517116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123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21" y="3345575"/>
            <a:ext cx="1082588" cy="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Matrix </a:t>
                </a:r>
                <a:r>
                  <a:rPr lang="en-US" dirty="0"/>
                  <a:t>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08104" y="2372139"/>
            <a:ext cx="887896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08104" y="5303285"/>
            <a:ext cx="887896" cy="337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94702" y="2251654"/>
                <a:ext cx="4743480" cy="53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2" y="2251654"/>
                <a:ext cx="4743480" cy="532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5034" y="5205991"/>
                <a:ext cx="5180802" cy="53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34" y="5205991"/>
                <a:ext cx="5180802" cy="532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1" y="3080390"/>
            <a:ext cx="1249896" cy="124989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94852" y="3557270"/>
            <a:ext cx="887896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34" y="3080390"/>
            <a:ext cx="1463694" cy="1249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6331320" y="164880"/>
              <a:ext cx="5713920" cy="5402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7720" y="154440"/>
                <a:ext cx="5727240" cy="54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04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04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11618" y="2729949"/>
            <a:ext cx="781878" cy="212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5357192" y="5103371"/>
            <a:ext cx="397566" cy="205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31491" y="2568105"/>
                <a:ext cx="4284314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lit/>
                                </m:r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491" y="2568105"/>
                <a:ext cx="4284314" cy="532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47288" y="5358406"/>
                <a:ext cx="8136395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lit/>
                        </m:rPr>
                        <a:rPr lang="en-US" sz="28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lit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88" y="5358406"/>
                <a:ext cx="8136395" cy="532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Advantage: </a:t>
            </a:r>
          </a:p>
          <a:p>
            <a:pPr lvl="1"/>
            <a:r>
              <a:rPr lang="en-US" sz="2800" dirty="0" smtClean="0"/>
              <a:t>Convex optimization: Polynomial time</a:t>
            </a:r>
          </a:p>
          <a:p>
            <a:pPr lvl="1"/>
            <a:r>
              <a:rPr lang="en-US" sz="2800" dirty="0" smtClean="0"/>
              <a:t>Generic tools available for optimization</a:t>
            </a:r>
          </a:p>
          <a:p>
            <a:pPr lvl="1"/>
            <a:r>
              <a:rPr lang="en-US" sz="2800" dirty="0" smtClean="0"/>
              <a:t>Systematic analysis</a:t>
            </a:r>
          </a:p>
          <a:p>
            <a:endParaRPr lang="en-US" dirty="0" smtClean="0"/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sz="2800" dirty="0" smtClean="0"/>
              <a:t>Optimizes over a much bigger set</a:t>
            </a:r>
          </a:p>
          <a:p>
            <a:pPr lvl="1"/>
            <a:r>
              <a:rPr lang="en-US" sz="2800" dirty="0" smtClean="0"/>
              <a:t>Not scalable to large problems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tutorial’s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2574592"/>
            <a:ext cx="11012606" cy="3935389"/>
          </a:xfrm>
        </p:spPr>
        <p:txBody>
          <a:bodyPr>
            <a:normAutofit/>
          </a:bodyPr>
          <a:lstStyle/>
          <a:p>
            <a:r>
              <a:rPr lang="en-US" dirty="0" smtClean="0"/>
              <a:t>Advantage: scalability</a:t>
            </a:r>
          </a:p>
          <a:p>
            <a:r>
              <a:rPr lang="en-US" dirty="0" smtClean="0"/>
              <a:t>Disadvantage: optimization and its analysis is much harder</a:t>
            </a:r>
          </a:p>
          <a:p>
            <a:pPr lvl="1"/>
            <a:r>
              <a:rPr lang="en-US" dirty="0" smtClean="0"/>
              <a:t>Local minima problems</a:t>
            </a:r>
          </a:p>
          <a:p>
            <a:pPr lvl="1"/>
            <a:endParaRPr lang="en-US" dirty="0"/>
          </a:p>
          <a:p>
            <a:r>
              <a:rPr lang="en-US" dirty="0" smtClean="0"/>
              <a:t>Two approaches:</a:t>
            </a:r>
          </a:p>
          <a:p>
            <a:pPr lvl="1"/>
            <a:r>
              <a:rPr lang="en-US" dirty="0" smtClean="0"/>
              <a:t>Projected gradient descent</a:t>
            </a:r>
          </a:p>
          <a:p>
            <a:pPr lvl="1"/>
            <a:r>
              <a:rPr lang="en-US" dirty="0" smtClean="0"/>
              <a:t>Alternating minimization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3662" y="1655212"/>
            <a:ext cx="272767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Don’t Relax!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67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17</a:t>
            </a:fld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4434631" y="5303918"/>
            <a:ext cx="1600200" cy="1170885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Projection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Sparse linear regression/classification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Low-rank 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SVD (top-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singular components)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2: </a:t>
            </a:r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r>
                  <a:rPr lang="en-US" dirty="0" smtClean="0"/>
                  <a:t>Alternating Minimization: </a:t>
                </a:r>
              </a:p>
              <a:p>
                <a:pPr lvl="1"/>
                <a:r>
                  <a:rPr lang="en-US" dirty="0" smtClean="0"/>
                  <a:t>Fix U, optimize for V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 V, optimize for U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	</a:t>
                </a:r>
                <a:endParaRPr lang="en-US" dirty="0"/>
              </a:p>
              <a:p>
                <a:r>
                  <a:rPr lang="en-US" dirty="0" smtClean="0"/>
                  <a:t>Generic technique</a:t>
                </a:r>
              </a:p>
              <a:p>
                <a:pPr lvl="1"/>
                <a:r>
                  <a:rPr lang="en-US" dirty="0" smtClean="0"/>
                  <a:t>If each individual problem is “easy”</a:t>
                </a:r>
              </a:p>
              <a:p>
                <a:pPr lvl="1"/>
                <a:r>
                  <a:rPr lang="en-US" dirty="0" smtClean="0"/>
                  <a:t>Generic technique, e.g., EM algorithms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445"/>
            <a:ext cx="10515600" cy="4679467"/>
          </a:xfrm>
        </p:spPr>
        <p:txBody>
          <a:bodyPr/>
          <a:lstStyle/>
          <a:p>
            <a:r>
              <a:rPr lang="en-US" dirty="0" smtClean="0"/>
              <a:t>High-dimensional Machine Learning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Impose structural assumptions</a:t>
            </a:r>
          </a:p>
          <a:p>
            <a:r>
              <a:rPr lang="en-US" dirty="0" smtClean="0"/>
              <a:t>Requires solving non-convex optimization</a:t>
            </a:r>
          </a:p>
          <a:p>
            <a:pPr lvl="1"/>
            <a:r>
              <a:rPr lang="en-US" dirty="0" smtClean="0"/>
              <a:t>In general NP-hard</a:t>
            </a:r>
          </a:p>
          <a:p>
            <a:pPr lvl="1"/>
            <a:r>
              <a:rPr lang="en-US" dirty="0" smtClean="0"/>
              <a:t>No provable generic optimization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Several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Sparse regression </a:t>
            </a:r>
            <a:r>
              <a:rPr lang="en-US" dirty="0" smtClean="0">
                <a:solidFill>
                  <a:schemeClr val="accent1"/>
                </a:solidFill>
              </a:rPr>
              <a:t>[Jain et </a:t>
            </a:r>
            <a:r>
              <a:rPr lang="en-US" dirty="0">
                <a:solidFill>
                  <a:schemeClr val="accent1"/>
                </a:solidFill>
              </a:rPr>
              <a:t>al.</a:t>
            </a:r>
            <a:r>
              <a:rPr lang="en-US" dirty="0" smtClean="0">
                <a:solidFill>
                  <a:schemeClr val="accent1"/>
                </a:solidFill>
              </a:rPr>
              <a:t>’14, Garg and Khandekar’09]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/>
              <a:t>Robust Regression </a:t>
            </a:r>
            <a:r>
              <a:rPr lang="en-US" dirty="0">
                <a:solidFill>
                  <a:schemeClr val="accent1"/>
                </a:solidFill>
              </a:rPr>
              <a:t>[Bhatia et al.’15]</a:t>
            </a:r>
            <a:endParaRPr lang="en-US" dirty="0"/>
          </a:p>
          <a:p>
            <a:pPr lvl="1"/>
            <a:r>
              <a:rPr lang="en-US" dirty="0" err="1"/>
              <a:t>Sparsity+output</a:t>
            </a:r>
            <a:r>
              <a:rPr lang="en-US" dirty="0"/>
              <a:t>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/>
              <a:t>Dictionary Learning </a:t>
            </a:r>
            <a:r>
              <a:rPr lang="en-US" sz="2400" dirty="0">
                <a:solidFill>
                  <a:schemeClr val="accent1"/>
                </a:solidFill>
              </a:rPr>
              <a:t>[Agarwal et al.’14]</a:t>
            </a:r>
            <a:endParaRPr lang="en-US" sz="2400" dirty="0"/>
          </a:p>
          <a:p>
            <a:pPr lvl="1"/>
            <a:r>
              <a:rPr lang="en-US" dirty="0"/>
              <a:t>Matrix Factorization + </a:t>
            </a:r>
            <a:r>
              <a:rPr lang="en-US" dirty="0" err="1"/>
              <a:t>Sparsity</a:t>
            </a:r>
            <a:endParaRPr lang="en-US" dirty="0"/>
          </a:p>
          <a:p>
            <a:r>
              <a:rPr lang="en-US" dirty="0"/>
              <a:t>Phase Sensing </a:t>
            </a:r>
            <a:r>
              <a:rPr lang="en-US" sz="2400" dirty="0">
                <a:solidFill>
                  <a:schemeClr val="accent1"/>
                </a:solidFill>
              </a:rPr>
              <a:t>[Netrapalli et al.’13]</a:t>
            </a:r>
            <a:endParaRPr lang="en-US" sz="2400" dirty="0"/>
          </a:p>
          <a:p>
            <a:pPr lvl="1"/>
            <a:r>
              <a:rPr lang="en-US" dirty="0"/>
              <a:t>System of Quadratic Equations</a:t>
            </a:r>
          </a:p>
          <a:p>
            <a:r>
              <a:rPr lang="en-US" dirty="0" smtClean="0"/>
              <a:t>Vector-value Regression </a:t>
            </a:r>
            <a:r>
              <a:rPr lang="en-US" dirty="0" smtClean="0">
                <a:solidFill>
                  <a:schemeClr val="accent1"/>
                </a:solidFill>
              </a:rPr>
              <a:t>[Jain &amp; Tewari’15]</a:t>
            </a:r>
            <a:endParaRPr lang="en-US" dirty="0" smtClean="0"/>
          </a:p>
          <a:p>
            <a:pPr lvl="1"/>
            <a:r>
              <a:rPr lang="en-US" dirty="0" err="1" smtClean="0"/>
              <a:t>Sparsity+positive</a:t>
            </a:r>
            <a:r>
              <a:rPr lang="en-US" dirty="0" smtClean="0"/>
              <a:t> definite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Low-rank </a:t>
                </a:r>
                <a:r>
                  <a:rPr lang="en-US" dirty="0"/>
                  <a:t>Matrix Regression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et al.’10, Jain et al.’13]</a:t>
                </a:r>
              </a:p>
              <a:p>
                <a:pPr lvl="1"/>
                <a:r>
                  <a:rPr lang="en-US" dirty="0"/>
                  <a:t>Low-rank structure</a:t>
                </a:r>
              </a:p>
              <a:p>
                <a:r>
                  <a:rPr lang="en-US" dirty="0"/>
                  <a:t>Low-rank Matrix Completion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&amp; Netrapalli’15, Jain et al.’13]</a:t>
                </a:r>
                <a:endParaRPr lang="en-US" dirty="0"/>
              </a:p>
              <a:p>
                <a:pPr lvl="1"/>
                <a:r>
                  <a:rPr lang="en-US" dirty="0"/>
                  <a:t>Low-rank </a:t>
                </a:r>
                <a:r>
                  <a:rPr lang="en-US" dirty="0" smtClean="0"/>
                  <a:t>structure</a:t>
                </a:r>
              </a:p>
              <a:p>
                <a:r>
                  <a:rPr lang="en-US" dirty="0" smtClean="0"/>
                  <a:t>Robust PCA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[Netrapalli et al.’14]</a:t>
                </a:r>
              </a:p>
              <a:p>
                <a:pPr lvl="1"/>
                <a:r>
                  <a:rPr lang="en-US" dirty="0" smtClean="0"/>
                  <a:t>Low-rank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 smtClean="0"/>
                  <a:t> Sparse Matrices </a:t>
                </a:r>
              </a:p>
              <a:p>
                <a:r>
                  <a:rPr lang="en-US" dirty="0"/>
                  <a:t>Tensor Completion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[Jain and Oh’14]</a:t>
                </a:r>
                <a:endParaRPr lang="en-US" sz="2400" dirty="0" smtClean="0"/>
              </a:p>
              <a:p>
                <a:pPr lvl="1"/>
                <a:r>
                  <a:rPr lang="en-US" dirty="0" smtClean="0"/>
                  <a:t>Low-tensor rank</a:t>
                </a:r>
              </a:p>
              <a:p>
                <a:r>
                  <a:rPr lang="en-US" dirty="0" smtClean="0"/>
                  <a:t>Low-rank matrix approximation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[Bhojanapalli et al.’15]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Low-rank 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non-zeros)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  <a:blipFill rotWithShape="0">
                <a:blip r:embed="rId2"/>
                <a:stretch>
                  <a:fillRect l="-1043" t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862847" y="1967551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68030" y="22158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6085" y="4099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85680" y="1967551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7336" y="26288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10251835" y="1970865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42006" y="216719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Single Pixel Camera</a:t>
            </a:r>
            <a:endParaRPr lang="en-US" dirty="0"/>
          </a:p>
        </p:txBody>
      </p:sp>
      <p:pic>
        <p:nvPicPr>
          <p:cNvPr id="2050" name="Picture 2" descr="C:\Users\prajain\Documents\work\tab_talk\cs_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12" y="1772816"/>
            <a:ext cx="75708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61249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For 1Megapixel image, 1Million measurements would be required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4112" y="63667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taken from </a:t>
            </a:r>
            <a:r>
              <a:rPr lang="en-US" dirty="0" err="1"/>
              <a:t>Baranuik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6776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0096" y="63667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taken from </a:t>
            </a:r>
            <a:r>
              <a:rPr lang="en-US" dirty="0" err="1"/>
              <a:t>Baranuik</a:t>
            </a:r>
            <a:r>
              <a:rPr lang="en-US" dirty="0"/>
              <a:t> et 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501317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Most images are </a:t>
            </a:r>
            <a:r>
              <a:rPr lang="en-US" sz="2400" b="1" i="1" dirty="0"/>
              <a:t>sparse</a:t>
            </a:r>
            <a:r>
              <a:rPr lang="en-US" sz="2400" dirty="0"/>
              <a:t> in wavelet transform space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Typically around 2.5% coefficients are significant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844824"/>
            <a:ext cx="27527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417037" y="30633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60" y="1542265"/>
            <a:ext cx="3704640" cy="3209624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52120" y="2688120"/>
              <a:ext cx="336960" cy="813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5280" y="2681640"/>
                <a:ext cx="346680" cy="8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2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Multi-label 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1916832"/>
            <a:ext cx="3386666" cy="1905000"/>
          </a:xfrm>
        </p:spPr>
      </p:pic>
      <p:sp>
        <p:nvSpPr>
          <p:cNvPr id="5" name="Freeform 4"/>
          <p:cNvSpPr/>
          <p:nvPr/>
        </p:nvSpPr>
        <p:spPr>
          <a:xfrm>
            <a:off x="5073112" y="2355743"/>
            <a:ext cx="1131958" cy="1022889"/>
          </a:xfrm>
          <a:custGeom>
            <a:avLst/>
            <a:gdLst>
              <a:gd name="connsiteX0" fmla="*/ 232474 w 1131958"/>
              <a:gd name="connsiteY0" fmla="*/ 77492 h 1022889"/>
              <a:gd name="connsiteX1" fmla="*/ 139485 w 1131958"/>
              <a:gd name="connsiteY1" fmla="*/ 154983 h 1022889"/>
              <a:gd name="connsiteX2" fmla="*/ 77491 w 1131958"/>
              <a:gd name="connsiteY2" fmla="*/ 247973 h 1022889"/>
              <a:gd name="connsiteX3" fmla="*/ 30996 w 1131958"/>
              <a:gd name="connsiteY3" fmla="*/ 294468 h 1022889"/>
              <a:gd name="connsiteX4" fmla="*/ 0 w 1131958"/>
              <a:gd name="connsiteY4" fmla="*/ 402956 h 1022889"/>
              <a:gd name="connsiteX5" fmla="*/ 15498 w 1131958"/>
              <a:gd name="connsiteY5" fmla="*/ 681926 h 1022889"/>
              <a:gd name="connsiteX6" fmla="*/ 77491 w 1131958"/>
              <a:gd name="connsiteY6" fmla="*/ 743919 h 1022889"/>
              <a:gd name="connsiteX7" fmla="*/ 108488 w 1131958"/>
              <a:gd name="connsiteY7" fmla="*/ 790414 h 1022889"/>
              <a:gd name="connsiteX8" fmla="*/ 201478 w 1131958"/>
              <a:gd name="connsiteY8" fmla="*/ 852407 h 1022889"/>
              <a:gd name="connsiteX9" fmla="*/ 325464 w 1131958"/>
              <a:gd name="connsiteY9" fmla="*/ 929899 h 1022889"/>
              <a:gd name="connsiteX10" fmla="*/ 418454 w 1131958"/>
              <a:gd name="connsiteY10" fmla="*/ 960895 h 1022889"/>
              <a:gd name="connsiteX11" fmla="*/ 464949 w 1131958"/>
              <a:gd name="connsiteY11" fmla="*/ 991892 h 1022889"/>
              <a:gd name="connsiteX12" fmla="*/ 619932 w 1131958"/>
              <a:gd name="connsiteY12" fmla="*/ 1022889 h 1022889"/>
              <a:gd name="connsiteX13" fmla="*/ 759417 w 1131958"/>
              <a:gd name="connsiteY13" fmla="*/ 1007390 h 1022889"/>
              <a:gd name="connsiteX14" fmla="*/ 852407 w 1131958"/>
              <a:gd name="connsiteY14" fmla="*/ 976394 h 1022889"/>
              <a:gd name="connsiteX15" fmla="*/ 960895 w 1131958"/>
              <a:gd name="connsiteY15" fmla="*/ 883404 h 1022889"/>
              <a:gd name="connsiteX16" fmla="*/ 991891 w 1131958"/>
              <a:gd name="connsiteY16" fmla="*/ 821411 h 1022889"/>
              <a:gd name="connsiteX17" fmla="*/ 1038386 w 1131958"/>
              <a:gd name="connsiteY17" fmla="*/ 774916 h 1022889"/>
              <a:gd name="connsiteX18" fmla="*/ 1069383 w 1131958"/>
              <a:gd name="connsiteY18" fmla="*/ 728421 h 1022889"/>
              <a:gd name="connsiteX19" fmla="*/ 1100380 w 1131958"/>
              <a:gd name="connsiteY19" fmla="*/ 604434 h 1022889"/>
              <a:gd name="connsiteX20" fmla="*/ 1131376 w 1131958"/>
              <a:gd name="connsiteY20" fmla="*/ 433953 h 1022889"/>
              <a:gd name="connsiteX21" fmla="*/ 1115878 w 1131958"/>
              <a:gd name="connsiteY21" fmla="*/ 185980 h 1022889"/>
              <a:gd name="connsiteX22" fmla="*/ 1022888 w 1131958"/>
              <a:gd name="connsiteY22" fmla="*/ 123987 h 1022889"/>
              <a:gd name="connsiteX23" fmla="*/ 883403 w 1131958"/>
              <a:gd name="connsiteY23" fmla="*/ 77492 h 1022889"/>
              <a:gd name="connsiteX24" fmla="*/ 836908 w 1131958"/>
              <a:gd name="connsiteY24" fmla="*/ 61994 h 1022889"/>
              <a:gd name="connsiteX25" fmla="*/ 774915 w 1131958"/>
              <a:gd name="connsiteY25" fmla="*/ 46495 h 1022889"/>
              <a:gd name="connsiteX26" fmla="*/ 666427 w 1131958"/>
              <a:gd name="connsiteY26" fmla="*/ 15499 h 1022889"/>
              <a:gd name="connsiteX27" fmla="*/ 542441 w 1131958"/>
              <a:gd name="connsiteY27" fmla="*/ 0 h 1022889"/>
              <a:gd name="connsiteX28" fmla="*/ 309966 w 1131958"/>
              <a:gd name="connsiteY28" fmla="*/ 15499 h 1022889"/>
              <a:gd name="connsiteX29" fmla="*/ 232474 w 1131958"/>
              <a:gd name="connsiteY29" fmla="*/ 77492 h 102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31958" h="1022889">
                <a:moveTo>
                  <a:pt x="232474" y="77492"/>
                </a:moveTo>
                <a:cubicBezTo>
                  <a:pt x="204061" y="100739"/>
                  <a:pt x="166626" y="125128"/>
                  <a:pt x="139485" y="154983"/>
                </a:cubicBezTo>
                <a:cubicBezTo>
                  <a:pt x="114426" y="182548"/>
                  <a:pt x="103833" y="221631"/>
                  <a:pt x="77491" y="247973"/>
                </a:cubicBezTo>
                <a:lnTo>
                  <a:pt x="30996" y="294468"/>
                </a:lnTo>
                <a:cubicBezTo>
                  <a:pt x="23688" y="316393"/>
                  <a:pt x="0" y="383496"/>
                  <a:pt x="0" y="402956"/>
                </a:cubicBezTo>
                <a:cubicBezTo>
                  <a:pt x="0" y="496089"/>
                  <a:pt x="6668" y="589212"/>
                  <a:pt x="15498" y="681926"/>
                </a:cubicBezTo>
                <a:cubicBezTo>
                  <a:pt x="20918" y="738838"/>
                  <a:pt x="30742" y="728336"/>
                  <a:pt x="77491" y="743919"/>
                </a:cubicBezTo>
                <a:cubicBezTo>
                  <a:pt x="87823" y="759417"/>
                  <a:pt x="94470" y="778148"/>
                  <a:pt x="108488" y="790414"/>
                </a:cubicBezTo>
                <a:cubicBezTo>
                  <a:pt x="136524" y="814945"/>
                  <a:pt x="170481" y="831743"/>
                  <a:pt x="201478" y="852407"/>
                </a:cubicBezTo>
                <a:cubicBezTo>
                  <a:pt x="233408" y="873694"/>
                  <a:pt x="296088" y="916547"/>
                  <a:pt x="325464" y="929899"/>
                </a:cubicBezTo>
                <a:cubicBezTo>
                  <a:pt x="355209" y="943419"/>
                  <a:pt x="418454" y="960895"/>
                  <a:pt x="418454" y="960895"/>
                </a:cubicBezTo>
                <a:cubicBezTo>
                  <a:pt x="433952" y="971227"/>
                  <a:pt x="447828" y="984555"/>
                  <a:pt x="464949" y="991892"/>
                </a:cubicBezTo>
                <a:cubicBezTo>
                  <a:pt x="494371" y="1004501"/>
                  <a:pt x="598960" y="1019393"/>
                  <a:pt x="619932" y="1022889"/>
                </a:cubicBezTo>
                <a:cubicBezTo>
                  <a:pt x="666427" y="1017723"/>
                  <a:pt x="713544" y="1016565"/>
                  <a:pt x="759417" y="1007390"/>
                </a:cubicBezTo>
                <a:cubicBezTo>
                  <a:pt x="791456" y="1000982"/>
                  <a:pt x="852407" y="976394"/>
                  <a:pt x="852407" y="976394"/>
                </a:cubicBezTo>
                <a:cubicBezTo>
                  <a:pt x="884968" y="951973"/>
                  <a:pt x="935988" y="918274"/>
                  <a:pt x="960895" y="883404"/>
                </a:cubicBezTo>
                <a:cubicBezTo>
                  <a:pt x="974324" y="864604"/>
                  <a:pt x="978462" y="840211"/>
                  <a:pt x="991891" y="821411"/>
                </a:cubicBezTo>
                <a:cubicBezTo>
                  <a:pt x="1004631" y="803576"/>
                  <a:pt x="1024354" y="791754"/>
                  <a:pt x="1038386" y="774916"/>
                </a:cubicBezTo>
                <a:cubicBezTo>
                  <a:pt x="1050311" y="760607"/>
                  <a:pt x="1059051" y="743919"/>
                  <a:pt x="1069383" y="728421"/>
                </a:cubicBezTo>
                <a:cubicBezTo>
                  <a:pt x="1079715" y="687092"/>
                  <a:pt x="1092025" y="646208"/>
                  <a:pt x="1100380" y="604434"/>
                </a:cubicBezTo>
                <a:cubicBezTo>
                  <a:pt x="1122041" y="496129"/>
                  <a:pt x="1111548" y="552926"/>
                  <a:pt x="1131376" y="433953"/>
                </a:cubicBezTo>
                <a:cubicBezTo>
                  <a:pt x="1126210" y="351295"/>
                  <a:pt x="1143237" y="264149"/>
                  <a:pt x="1115878" y="185980"/>
                </a:cubicBezTo>
                <a:cubicBezTo>
                  <a:pt x="1103571" y="150818"/>
                  <a:pt x="1058230" y="135768"/>
                  <a:pt x="1022888" y="123987"/>
                </a:cubicBezTo>
                <a:lnTo>
                  <a:pt x="883403" y="77492"/>
                </a:lnTo>
                <a:cubicBezTo>
                  <a:pt x="867905" y="72326"/>
                  <a:pt x="852757" y="65956"/>
                  <a:pt x="836908" y="61994"/>
                </a:cubicBezTo>
                <a:cubicBezTo>
                  <a:pt x="816244" y="56828"/>
                  <a:pt x="795396" y="52347"/>
                  <a:pt x="774915" y="46495"/>
                </a:cubicBezTo>
                <a:cubicBezTo>
                  <a:pt x="723326" y="31755"/>
                  <a:pt x="724564" y="25189"/>
                  <a:pt x="666427" y="15499"/>
                </a:cubicBezTo>
                <a:cubicBezTo>
                  <a:pt x="625343" y="8652"/>
                  <a:pt x="583770" y="5166"/>
                  <a:pt x="542441" y="0"/>
                </a:cubicBezTo>
                <a:cubicBezTo>
                  <a:pt x="464949" y="5166"/>
                  <a:pt x="385518" y="-2490"/>
                  <a:pt x="309966" y="15499"/>
                </a:cubicBezTo>
                <a:cubicBezTo>
                  <a:pt x="273726" y="24128"/>
                  <a:pt x="260887" y="54245"/>
                  <a:pt x="232474" y="77492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46549" y="1968285"/>
            <a:ext cx="1999282" cy="1441342"/>
          </a:xfrm>
          <a:custGeom>
            <a:avLst/>
            <a:gdLst>
              <a:gd name="connsiteX0" fmla="*/ 294468 w 1999282"/>
              <a:gd name="connsiteY0" fmla="*/ 1379349 h 1441342"/>
              <a:gd name="connsiteX1" fmla="*/ 402956 w 1999282"/>
              <a:gd name="connsiteY1" fmla="*/ 1394847 h 1441342"/>
              <a:gd name="connsiteX2" fmla="*/ 449451 w 1999282"/>
              <a:gd name="connsiteY2" fmla="*/ 1410346 h 1441342"/>
              <a:gd name="connsiteX3" fmla="*/ 588936 w 1999282"/>
              <a:gd name="connsiteY3" fmla="*/ 1425844 h 1441342"/>
              <a:gd name="connsiteX4" fmla="*/ 697424 w 1999282"/>
              <a:gd name="connsiteY4" fmla="*/ 1441342 h 1441342"/>
              <a:gd name="connsiteX5" fmla="*/ 1441343 w 1999282"/>
              <a:gd name="connsiteY5" fmla="*/ 1425844 h 1441342"/>
              <a:gd name="connsiteX6" fmla="*/ 1549831 w 1999282"/>
              <a:gd name="connsiteY6" fmla="*/ 1394847 h 1441342"/>
              <a:gd name="connsiteX7" fmla="*/ 1782305 w 1999282"/>
              <a:gd name="connsiteY7" fmla="*/ 1301857 h 1441342"/>
              <a:gd name="connsiteX8" fmla="*/ 1921790 w 1999282"/>
              <a:gd name="connsiteY8" fmla="*/ 1239864 h 1441342"/>
              <a:gd name="connsiteX9" fmla="*/ 1952787 w 1999282"/>
              <a:gd name="connsiteY9" fmla="*/ 1177871 h 1441342"/>
              <a:gd name="connsiteX10" fmla="*/ 1999282 w 1999282"/>
              <a:gd name="connsiteY10" fmla="*/ 1022888 h 1441342"/>
              <a:gd name="connsiteX11" fmla="*/ 1968285 w 1999282"/>
              <a:gd name="connsiteY11" fmla="*/ 743918 h 1441342"/>
              <a:gd name="connsiteX12" fmla="*/ 1937288 w 1999282"/>
              <a:gd name="connsiteY12" fmla="*/ 681925 h 1441342"/>
              <a:gd name="connsiteX13" fmla="*/ 1875295 w 1999282"/>
              <a:gd name="connsiteY13" fmla="*/ 542440 h 1441342"/>
              <a:gd name="connsiteX14" fmla="*/ 1782305 w 1999282"/>
              <a:gd name="connsiteY14" fmla="*/ 418454 h 1441342"/>
              <a:gd name="connsiteX15" fmla="*/ 1658319 w 1999282"/>
              <a:gd name="connsiteY15" fmla="*/ 263471 h 1441342"/>
              <a:gd name="connsiteX16" fmla="*/ 1596326 w 1999282"/>
              <a:gd name="connsiteY16" fmla="*/ 232474 h 1441342"/>
              <a:gd name="connsiteX17" fmla="*/ 1549831 w 1999282"/>
              <a:gd name="connsiteY17" fmla="*/ 216976 h 1441342"/>
              <a:gd name="connsiteX18" fmla="*/ 1425844 w 1999282"/>
              <a:gd name="connsiteY18" fmla="*/ 154983 h 1441342"/>
              <a:gd name="connsiteX19" fmla="*/ 1379349 w 1999282"/>
              <a:gd name="connsiteY19" fmla="*/ 139484 h 1441342"/>
              <a:gd name="connsiteX20" fmla="*/ 1332854 w 1999282"/>
              <a:gd name="connsiteY20" fmla="*/ 108488 h 1441342"/>
              <a:gd name="connsiteX21" fmla="*/ 1162373 w 1999282"/>
              <a:gd name="connsiteY21" fmla="*/ 46495 h 1441342"/>
              <a:gd name="connsiteX22" fmla="*/ 1115878 w 1999282"/>
              <a:gd name="connsiteY22" fmla="*/ 30996 h 1441342"/>
              <a:gd name="connsiteX23" fmla="*/ 852407 w 1999282"/>
              <a:gd name="connsiteY23" fmla="*/ 0 h 1441342"/>
              <a:gd name="connsiteX24" fmla="*/ 433953 w 1999282"/>
              <a:gd name="connsiteY24" fmla="*/ 15498 h 1441342"/>
              <a:gd name="connsiteX25" fmla="*/ 371959 w 1999282"/>
              <a:gd name="connsiteY25" fmla="*/ 30996 h 1441342"/>
              <a:gd name="connsiteX26" fmla="*/ 294468 w 1999282"/>
              <a:gd name="connsiteY26" fmla="*/ 46495 h 1441342"/>
              <a:gd name="connsiteX27" fmla="*/ 247973 w 1999282"/>
              <a:gd name="connsiteY27" fmla="*/ 61993 h 1441342"/>
              <a:gd name="connsiteX28" fmla="*/ 92990 w 1999282"/>
              <a:gd name="connsiteY28" fmla="*/ 92990 h 1441342"/>
              <a:gd name="connsiteX29" fmla="*/ 46495 w 1999282"/>
              <a:gd name="connsiteY29" fmla="*/ 139484 h 1441342"/>
              <a:gd name="connsiteX30" fmla="*/ 30997 w 1999282"/>
              <a:gd name="connsiteY30" fmla="*/ 185979 h 1441342"/>
              <a:gd name="connsiteX31" fmla="*/ 0 w 1999282"/>
              <a:gd name="connsiteY31" fmla="*/ 294468 h 1441342"/>
              <a:gd name="connsiteX32" fmla="*/ 15498 w 1999282"/>
              <a:gd name="connsiteY32" fmla="*/ 526942 h 1441342"/>
              <a:gd name="connsiteX33" fmla="*/ 46495 w 1999282"/>
              <a:gd name="connsiteY33" fmla="*/ 619932 h 1441342"/>
              <a:gd name="connsiteX34" fmla="*/ 77492 w 1999282"/>
              <a:gd name="connsiteY34" fmla="*/ 728420 h 1441342"/>
              <a:gd name="connsiteX35" fmla="*/ 108488 w 1999282"/>
              <a:gd name="connsiteY35" fmla="*/ 790413 h 1441342"/>
              <a:gd name="connsiteX36" fmla="*/ 139485 w 1999282"/>
              <a:gd name="connsiteY36" fmla="*/ 883403 h 1441342"/>
              <a:gd name="connsiteX37" fmla="*/ 154983 w 1999282"/>
              <a:gd name="connsiteY37" fmla="*/ 929898 h 1441342"/>
              <a:gd name="connsiteX38" fmla="*/ 185980 w 1999282"/>
              <a:gd name="connsiteY38" fmla="*/ 976393 h 1441342"/>
              <a:gd name="connsiteX39" fmla="*/ 232475 w 1999282"/>
              <a:gd name="connsiteY39" fmla="*/ 1115878 h 1441342"/>
              <a:gd name="connsiteX40" fmla="*/ 247973 w 1999282"/>
              <a:gd name="connsiteY40" fmla="*/ 1162373 h 1441342"/>
              <a:gd name="connsiteX41" fmla="*/ 278970 w 1999282"/>
              <a:gd name="connsiteY41" fmla="*/ 1239864 h 1441342"/>
              <a:gd name="connsiteX42" fmla="*/ 309966 w 1999282"/>
              <a:gd name="connsiteY42" fmla="*/ 1332854 h 1441342"/>
              <a:gd name="connsiteX43" fmla="*/ 387458 w 1999282"/>
              <a:gd name="connsiteY43" fmla="*/ 1410346 h 1441342"/>
              <a:gd name="connsiteX44" fmla="*/ 402956 w 1999282"/>
              <a:gd name="connsiteY44" fmla="*/ 1410346 h 144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99282" h="1441342">
                <a:moveTo>
                  <a:pt x="294468" y="1379349"/>
                </a:moveTo>
                <a:cubicBezTo>
                  <a:pt x="330631" y="1384515"/>
                  <a:pt x="367136" y="1387683"/>
                  <a:pt x="402956" y="1394847"/>
                </a:cubicBezTo>
                <a:cubicBezTo>
                  <a:pt x="418975" y="1398051"/>
                  <a:pt x="433337" y="1407660"/>
                  <a:pt x="449451" y="1410346"/>
                </a:cubicBezTo>
                <a:cubicBezTo>
                  <a:pt x="495596" y="1418037"/>
                  <a:pt x="542516" y="1420042"/>
                  <a:pt x="588936" y="1425844"/>
                </a:cubicBezTo>
                <a:cubicBezTo>
                  <a:pt x="625184" y="1430375"/>
                  <a:pt x="661261" y="1436176"/>
                  <a:pt x="697424" y="1441342"/>
                </a:cubicBezTo>
                <a:cubicBezTo>
                  <a:pt x="945397" y="1436176"/>
                  <a:pt x="1193684" y="1439353"/>
                  <a:pt x="1441343" y="1425844"/>
                </a:cubicBezTo>
                <a:cubicBezTo>
                  <a:pt x="1478897" y="1423796"/>
                  <a:pt x="1513933" y="1406065"/>
                  <a:pt x="1549831" y="1394847"/>
                </a:cubicBezTo>
                <a:cubicBezTo>
                  <a:pt x="1776457" y="1324026"/>
                  <a:pt x="1607108" y="1379722"/>
                  <a:pt x="1782305" y="1301857"/>
                </a:cubicBezTo>
                <a:cubicBezTo>
                  <a:pt x="2020421" y="1196028"/>
                  <a:pt x="1477440" y="1462039"/>
                  <a:pt x="1921790" y="1239864"/>
                </a:cubicBezTo>
                <a:cubicBezTo>
                  <a:pt x="1932122" y="1219200"/>
                  <a:pt x="1944207" y="1199322"/>
                  <a:pt x="1952787" y="1177871"/>
                </a:cubicBezTo>
                <a:cubicBezTo>
                  <a:pt x="1977938" y="1114993"/>
                  <a:pt x="1984060" y="1083775"/>
                  <a:pt x="1999282" y="1022888"/>
                </a:cubicBezTo>
                <a:cubicBezTo>
                  <a:pt x="1996446" y="986016"/>
                  <a:pt x="1991250" y="812814"/>
                  <a:pt x="1968285" y="743918"/>
                </a:cubicBezTo>
                <a:cubicBezTo>
                  <a:pt x="1960979" y="722000"/>
                  <a:pt x="1946389" y="703160"/>
                  <a:pt x="1937288" y="681925"/>
                </a:cubicBezTo>
                <a:cubicBezTo>
                  <a:pt x="1902644" y="601090"/>
                  <a:pt x="1946463" y="653146"/>
                  <a:pt x="1875295" y="542440"/>
                </a:cubicBezTo>
                <a:cubicBezTo>
                  <a:pt x="1847359" y="498984"/>
                  <a:pt x="1805408" y="464661"/>
                  <a:pt x="1782305" y="418454"/>
                </a:cubicBezTo>
                <a:cubicBezTo>
                  <a:pt x="1750911" y="355665"/>
                  <a:pt x="1731205" y="299914"/>
                  <a:pt x="1658319" y="263471"/>
                </a:cubicBezTo>
                <a:cubicBezTo>
                  <a:pt x="1637655" y="253139"/>
                  <a:pt x="1617561" y="241575"/>
                  <a:pt x="1596326" y="232474"/>
                </a:cubicBezTo>
                <a:cubicBezTo>
                  <a:pt x="1581310" y="226039"/>
                  <a:pt x="1564703" y="223736"/>
                  <a:pt x="1549831" y="216976"/>
                </a:cubicBezTo>
                <a:cubicBezTo>
                  <a:pt x="1507765" y="197856"/>
                  <a:pt x="1469680" y="169596"/>
                  <a:pt x="1425844" y="154983"/>
                </a:cubicBezTo>
                <a:cubicBezTo>
                  <a:pt x="1410346" y="149817"/>
                  <a:pt x="1393961" y="146790"/>
                  <a:pt x="1379349" y="139484"/>
                </a:cubicBezTo>
                <a:cubicBezTo>
                  <a:pt x="1362689" y="131154"/>
                  <a:pt x="1349514" y="116818"/>
                  <a:pt x="1332854" y="108488"/>
                </a:cubicBezTo>
                <a:cubicBezTo>
                  <a:pt x="1289714" y="86918"/>
                  <a:pt x="1205784" y="60965"/>
                  <a:pt x="1162373" y="46495"/>
                </a:cubicBezTo>
                <a:cubicBezTo>
                  <a:pt x="1146875" y="41329"/>
                  <a:pt x="1131992" y="33682"/>
                  <a:pt x="1115878" y="30996"/>
                </a:cubicBezTo>
                <a:cubicBezTo>
                  <a:pt x="966603" y="6117"/>
                  <a:pt x="1054183" y="18343"/>
                  <a:pt x="852407" y="0"/>
                </a:cubicBezTo>
                <a:cubicBezTo>
                  <a:pt x="712922" y="5166"/>
                  <a:pt x="573244" y="6512"/>
                  <a:pt x="433953" y="15498"/>
                </a:cubicBezTo>
                <a:cubicBezTo>
                  <a:pt x="412697" y="16869"/>
                  <a:pt x="392752" y="26375"/>
                  <a:pt x="371959" y="30996"/>
                </a:cubicBezTo>
                <a:cubicBezTo>
                  <a:pt x="346244" y="36710"/>
                  <a:pt x="320023" y="40106"/>
                  <a:pt x="294468" y="46495"/>
                </a:cubicBezTo>
                <a:cubicBezTo>
                  <a:pt x="278619" y="50457"/>
                  <a:pt x="263921" y="58449"/>
                  <a:pt x="247973" y="61993"/>
                </a:cubicBezTo>
                <a:cubicBezTo>
                  <a:pt x="-93885" y="137960"/>
                  <a:pt x="339918" y="31255"/>
                  <a:pt x="92990" y="92990"/>
                </a:cubicBezTo>
                <a:cubicBezTo>
                  <a:pt x="77492" y="108488"/>
                  <a:pt x="58653" y="121247"/>
                  <a:pt x="46495" y="139484"/>
                </a:cubicBezTo>
                <a:cubicBezTo>
                  <a:pt x="37433" y="153077"/>
                  <a:pt x="35485" y="170271"/>
                  <a:pt x="30997" y="185979"/>
                </a:cubicBezTo>
                <a:cubicBezTo>
                  <a:pt x="-7924" y="322203"/>
                  <a:pt x="37159" y="182989"/>
                  <a:pt x="0" y="294468"/>
                </a:cubicBezTo>
                <a:cubicBezTo>
                  <a:pt x="5166" y="371959"/>
                  <a:pt x="4515" y="450059"/>
                  <a:pt x="15498" y="526942"/>
                </a:cubicBezTo>
                <a:cubicBezTo>
                  <a:pt x="20119" y="559287"/>
                  <a:pt x="38571" y="588234"/>
                  <a:pt x="46495" y="619932"/>
                </a:cubicBezTo>
                <a:cubicBezTo>
                  <a:pt x="54362" y="651399"/>
                  <a:pt x="64149" y="697286"/>
                  <a:pt x="77492" y="728420"/>
                </a:cubicBezTo>
                <a:cubicBezTo>
                  <a:pt x="86593" y="749655"/>
                  <a:pt x="99908" y="768962"/>
                  <a:pt x="108488" y="790413"/>
                </a:cubicBezTo>
                <a:cubicBezTo>
                  <a:pt x="120623" y="820749"/>
                  <a:pt x="129153" y="852406"/>
                  <a:pt x="139485" y="883403"/>
                </a:cubicBezTo>
                <a:cubicBezTo>
                  <a:pt x="144651" y="898901"/>
                  <a:pt x="145921" y="916305"/>
                  <a:pt x="154983" y="929898"/>
                </a:cubicBezTo>
                <a:lnTo>
                  <a:pt x="185980" y="976393"/>
                </a:lnTo>
                <a:lnTo>
                  <a:pt x="232475" y="1115878"/>
                </a:lnTo>
                <a:cubicBezTo>
                  <a:pt x="237641" y="1131376"/>
                  <a:pt x="241906" y="1147205"/>
                  <a:pt x="247973" y="1162373"/>
                </a:cubicBezTo>
                <a:cubicBezTo>
                  <a:pt x="258305" y="1188203"/>
                  <a:pt x="269463" y="1213719"/>
                  <a:pt x="278970" y="1239864"/>
                </a:cubicBezTo>
                <a:cubicBezTo>
                  <a:pt x="290136" y="1270570"/>
                  <a:pt x="291842" y="1305668"/>
                  <a:pt x="309966" y="1332854"/>
                </a:cubicBezTo>
                <a:cubicBezTo>
                  <a:pt x="340963" y="1379349"/>
                  <a:pt x="335797" y="1384515"/>
                  <a:pt x="387458" y="1410346"/>
                </a:cubicBezTo>
                <a:cubicBezTo>
                  <a:pt x="392079" y="1412656"/>
                  <a:pt x="397790" y="1410346"/>
                  <a:pt x="402956" y="14103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92665" y="2743201"/>
            <a:ext cx="544871" cy="612635"/>
          </a:xfrm>
          <a:custGeom>
            <a:avLst/>
            <a:gdLst>
              <a:gd name="connsiteX0" fmla="*/ 123987 w 544871"/>
              <a:gd name="connsiteY0" fmla="*/ 511444 h 612635"/>
              <a:gd name="connsiteX1" fmla="*/ 139485 w 544871"/>
              <a:gd name="connsiteY1" fmla="*/ 588936 h 612635"/>
              <a:gd name="connsiteX2" fmla="*/ 294468 w 544871"/>
              <a:gd name="connsiteY2" fmla="*/ 573437 h 612635"/>
              <a:gd name="connsiteX3" fmla="*/ 340963 w 544871"/>
              <a:gd name="connsiteY3" fmla="*/ 557939 h 612635"/>
              <a:gd name="connsiteX4" fmla="*/ 387458 w 544871"/>
              <a:gd name="connsiteY4" fmla="*/ 526942 h 612635"/>
              <a:gd name="connsiteX5" fmla="*/ 418455 w 544871"/>
              <a:gd name="connsiteY5" fmla="*/ 480447 h 612635"/>
              <a:gd name="connsiteX6" fmla="*/ 464950 w 544871"/>
              <a:gd name="connsiteY6" fmla="*/ 464949 h 612635"/>
              <a:gd name="connsiteX7" fmla="*/ 495946 w 544871"/>
              <a:gd name="connsiteY7" fmla="*/ 418454 h 612635"/>
              <a:gd name="connsiteX8" fmla="*/ 542441 w 544871"/>
              <a:gd name="connsiteY8" fmla="*/ 356461 h 612635"/>
              <a:gd name="connsiteX9" fmla="*/ 526943 w 544871"/>
              <a:gd name="connsiteY9" fmla="*/ 154983 h 612635"/>
              <a:gd name="connsiteX10" fmla="*/ 495946 w 544871"/>
              <a:gd name="connsiteY10" fmla="*/ 61993 h 612635"/>
              <a:gd name="connsiteX11" fmla="*/ 480448 w 544871"/>
              <a:gd name="connsiteY11" fmla="*/ 15498 h 612635"/>
              <a:gd name="connsiteX12" fmla="*/ 433953 w 544871"/>
              <a:gd name="connsiteY12" fmla="*/ 0 h 612635"/>
              <a:gd name="connsiteX13" fmla="*/ 278970 w 544871"/>
              <a:gd name="connsiteY13" fmla="*/ 15498 h 612635"/>
              <a:gd name="connsiteX14" fmla="*/ 185980 w 544871"/>
              <a:gd name="connsiteY14" fmla="*/ 30997 h 612635"/>
              <a:gd name="connsiteX15" fmla="*/ 92990 w 544871"/>
              <a:gd name="connsiteY15" fmla="*/ 139485 h 612635"/>
              <a:gd name="connsiteX16" fmla="*/ 46495 w 544871"/>
              <a:gd name="connsiteY16" fmla="*/ 263471 h 612635"/>
              <a:gd name="connsiteX17" fmla="*/ 0 w 544871"/>
              <a:gd name="connsiteY17" fmla="*/ 356461 h 612635"/>
              <a:gd name="connsiteX18" fmla="*/ 30997 w 544871"/>
              <a:gd name="connsiteY18" fmla="*/ 402956 h 612635"/>
              <a:gd name="connsiteX19" fmla="*/ 77492 w 544871"/>
              <a:gd name="connsiteY19" fmla="*/ 449451 h 612635"/>
              <a:gd name="connsiteX20" fmla="*/ 92990 w 544871"/>
              <a:gd name="connsiteY20" fmla="*/ 495946 h 612635"/>
              <a:gd name="connsiteX21" fmla="*/ 170482 w 544871"/>
              <a:gd name="connsiteY21" fmla="*/ 542441 h 61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871" h="612635">
                <a:moveTo>
                  <a:pt x="123987" y="511444"/>
                </a:moveTo>
                <a:cubicBezTo>
                  <a:pt x="129153" y="537275"/>
                  <a:pt x="119485" y="571793"/>
                  <a:pt x="139485" y="588936"/>
                </a:cubicBezTo>
                <a:cubicBezTo>
                  <a:pt x="199895" y="640716"/>
                  <a:pt x="245077" y="594605"/>
                  <a:pt x="294468" y="573437"/>
                </a:cubicBezTo>
                <a:cubicBezTo>
                  <a:pt x="309484" y="567002"/>
                  <a:pt x="325465" y="563105"/>
                  <a:pt x="340963" y="557939"/>
                </a:cubicBezTo>
                <a:cubicBezTo>
                  <a:pt x="356461" y="547607"/>
                  <a:pt x="374287" y="540113"/>
                  <a:pt x="387458" y="526942"/>
                </a:cubicBezTo>
                <a:cubicBezTo>
                  <a:pt x="400629" y="513771"/>
                  <a:pt x="403910" y="492083"/>
                  <a:pt x="418455" y="480447"/>
                </a:cubicBezTo>
                <a:cubicBezTo>
                  <a:pt x="431212" y="470242"/>
                  <a:pt x="449452" y="470115"/>
                  <a:pt x="464950" y="464949"/>
                </a:cubicBezTo>
                <a:cubicBezTo>
                  <a:pt x="475282" y="449451"/>
                  <a:pt x="485120" y="433611"/>
                  <a:pt x="495946" y="418454"/>
                </a:cubicBezTo>
                <a:cubicBezTo>
                  <a:pt x="510960" y="397435"/>
                  <a:pt x="539423" y="382115"/>
                  <a:pt x="542441" y="356461"/>
                </a:cubicBezTo>
                <a:cubicBezTo>
                  <a:pt x="550311" y="289565"/>
                  <a:pt x="537448" y="221516"/>
                  <a:pt x="526943" y="154983"/>
                </a:cubicBezTo>
                <a:cubicBezTo>
                  <a:pt x="521847" y="122709"/>
                  <a:pt x="506278" y="92990"/>
                  <a:pt x="495946" y="61993"/>
                </a:cubicBezTo>
                <a:cubicBezTo>
                  <a:pt x="490780" y="46495"/>
                  <a:pt x="495946" y="20664"/>
                  <a:pt x="480448" y="15498"/>
                </a:cubicBezTo>
                <a:lnTo>
                  <a:pt x="433953" y="0"/>
                </a:lnTo>
                <a:cubicBezTo>
                  <a:pt x="382292" y="5166"/>
                  <a:pt x="330488" y="9058"/>
                  <a:pt x="278970" y="15498"/>
                </a:cubicBezTo>
                <a:cubicBezTo>
                  <a:pt x="247788" y="19396"/>
                  <a:pt x="214696" y="18234"/>
                  <a:pt x="185980" y="30997"/>
                </a:cubicBezTo>
                <a:cubicBezTo>
                  <a:pt x="161695" y="41790"/>
                  <a:pt x="104936" y="123558"/>
                  <a:pt x="92990" y="139485"/>
                </a:cubicBezTo>
                <a:cubicBezTo>
                  <a:pt x="64416" y="253781"/>
                  <a:pt x="95123" y="150007"/>
                  <a:pt x="46495" y="263471"/>
                </a:cubicBezTo>
                <a:cubicBezTo>
                  <a:pt x="7995" y="353305"/>
                  <a:pt x="59570" y="267107"/>
                  <a:pt x="0" y="356461"/>
                </a:cubicBezTo>
                <a:cubicBezTo>
                  <a:pt x="10332" y="371959"/>
                  <a:pt x="19072" y="388647"/>
                  <a:pt x="30997" y="402956"/>
                </a:cubicBezTo>
                <a:cubicBezTo>
                  <a:pt x="45029" y="419794"/>
                  <a:pt x="65334" y="431214"/>
                  <a:pt x="77492" y="449451"/>
                </a:cubicBezTo>
                <a:cubicBezTo>
                  <a:pt x="86554" y="463044"/>
                  <a:pt x="82785" y="483189"/>
                  <a:pt x="92990" y="495946"/>
                </a:cubicBezTo>
                <a:cubicBezTo>
                  <a:pt x="105456" y="511529"/>
                  <a:pt x="149890" y="532145"/>
                  <a:pt x="170482" y="5424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37682" y="3394129"/>
            <a:ext cx="466835" cy="325464"/>
          </a:xfrm>
          <a:custGeom>
            <a:avLst/>
            <a:gdLst>
              <a:gd name="connsiteX0" fmla="*/ 46495 w 466835"/>
              <a:gd name="connsiteY0" fmla="*/ 325464 h 325464"/>
              <a:gd name="connsiteX1" fmla="*/ 232475 w 466835"/>
              <a:gd name="connsiteY1" fmla="*/ 309966 h 325464"/>
              <a:gd name="connsiteX2" fmla="*/ 340963 w 466835"/>
              <a:gd name="connsiteY2" fmla="*/ 247973 h 325464"/>
              <a:gd name="connsiteX3" fmla="*/ 387458 w 466835"/>
              <a:gd name="connsiteY3" fmla="*/ 216976 h 325464"/>
              <a:gd name="connsiteX4" fmla="*/ 418455 w 466835"/>
              <a:gd name="connsiteY4" fmla="*/ 170481 h 325464"/>
              <a:gd name="connsiteX5" fmla="*/ 449451 w 466835"/>
              <a:gd name="connsiteY5" fmla="*/ 61993 h 325464"/>
              <a:gd name="connsiteX6" fmla="*/ 387458 w 466835"/>
              <a:gd name="connsiteY6" fmla="*/ 30996 h 325464"/>
              <a:gd name="connsiteX7" fmla="*/ 294468 w 466835"/>
              <a:gd name="connsiteY7" fmla="*/ 0 h 325464"/>
              <a:gd name="connsiteX8" fmla="*/ 108488 w 466835"/>
              <a:gd name="connsiteY8" fmla="*/ 30996 h 325464"/>
              <a:gd name="connsiteX9" fmla="*/ 15499 w 466835"/>
              <a:gd name="connsiteY9" fmla="*/ 61993 h 325464"/>
              <a:gd name="connsiteX10" fmla="*/ 0 w 466835"/>
              <a:gd name="connsiteY10" fmla="*/ 123986 h 325464"/>
              <a:gd name="connsiteX11" fmla="*/ 46495 w 466835"/>
              <a:gd name="connsiteY11" fmla="*/ 247973 h 325464"/>
              <a:gd name="connsiteX12" fmla="*/ 92990 w 466835"/>
              <a:gd name="connsiteY12" fmla="*/ 294468 h 325464"/>
              <a:gd name="connsiteX13" fmla="*/ 170482 w 466835"/>
              <a:gd name="connsiteY13" fmla="*/ 325464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835" h="325464">
                <a:moveTo>
                  <a:pt x="46495" y="325464"/>
                </a:moveTo>
                <a:cubicBezTo>
                  <a:pt x="108488" y="320298"/>
                  <a:pt x="170812" y="318187"/>
                  <a:pt x="232475" y="309966"/>
                </a:cubicBezTo>
                <a:cubicBezTo>
                  <a:pt x="281952" y="303369"/>
                  <a:pt x="299932" y="277281"/>
                  <a:pt x="340963" y="247973"/>
                </a:cubicBezTo>
                <a:cubicBezTo>
                  <a:pt x="356120" y="237146"/>
                  <a:pt x="371960" y="227308"/>
                  <a:pt x="387458" y="216976"/>
                </a:cubicBezTo>
                <a:cubicBezTo>
                  <a:pt x="397790" y="201478"/>
                  <a:pt x="407628" y="185638"/>
                  <a:pt x="418455" y="170481"/>
                </a:cubicBezTo>
                <a:cubicBezTo>
                  <a:pt x="442006" y="137510"/>
                  <a:pt x="493829" y="106371"/>
                  <a:pt x="449451" y="61993"/>
                </a:cubicBezTo>
                <a:cubicBezTo>
                  <a:pt x="433114" y="45656"/>
                  <a:pt x="408909" y="39576"/>
                  <a:pt x="387458" y="30996"/>
                </a:cubicBezTo>
                <a:cubicBezTo>
                  <a:pt x="357122" y="18861"/>
                  <a:pt x="294468" y="0"/>
                  <a:pt x="294468" y="0"/>
                </a:cubicBezTo>
                <a:cubicBezTo>
                  <a:pt x="206564" y="10988"/>
                  <a:pt x="181627" y="9054"/>
                  <a:pt x="108488" y="30996"/>
                </a:cubicBezTo>
                <a:cubicBezTo>
                  <a:pt x="77193" y="40385"/>
                  <a:pt x="15499" y="61993"/>
                  <a:pt x="15499" y="61993"/>
                </a:cubicBezTo>
                <a:cubicBezTo>
                  <a:pt x="10333" y="82657"/>
                  <a:pt x="0" y="102686"/>
                  <a:pt x="0" y="123986"/>
                </a:cubicBezTo>
                <a:cubicBezTo>
                  <a:pt x="0" y="177409"/>
                  <a:pt x="14430" y="209494"/>
                  <a:pt x="46495" y="247973"/>
                </a:cubicBezTo>
                <a:cubicBezTo>
                  <a:pt x="60526" y="264811"/>
                  <a:pt x="73960" y="283594"/>
                  <a:pt x="92990" y="294468"/>
                </a:cubicBezTo>
                <a:cubicBezTo>
                  <a:pt x="213890" y="363553"/>
                  <a:pt x="122147" y="277132"/>
                  <a:pt x="170482" y="3254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0" y="3995679"/>
                <a:ext cx="91440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Formulate as C 1-vs-all binary problems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, 1≤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s.t.</a:t>
                </a:r>
                <a:r>
                  <a:rPr lang="en-US" sz="3000" dirty="0"/>
                  <a:t> prediction is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30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b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3000" b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3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 err="1"/>
                  <a:t>Imagenet</a:t>
                </a:r>
                <a:r>
                  <a:rPr lang="en-US" sz="3000" dirty="0"/>
                  <a:t> has 20,000 categories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Problem: Train 20,000 SVM’s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Prediction time: O(20,000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000" dirty="0"/>
                  <a:t> d)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5678"/>
                <a:ext cx="9144000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333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0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Typically an image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5−10</m:t>
                    </m:r>
                  </m:oMath>
                </a14:m>
                <a:r>
                  <a:rPr lang="en-US" dirty="0" smtClean="0"/>
                  <a:t> objects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94526" y="2259452"/>
            <a:ext cx="1402948" cy="4361120"/>
            <a:chOff x="16159" y="1518246"/>
            <a:chExt cx="1402948" cy="436112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67" y="1700808"/>
              <a:ext cx="628244" cy="41785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159" y="1518246"/>
              <a:ext cx="140294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 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 of Labels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94713"/>
            <a:ext cx="3096344" cy="2448878"/>
          </a:xfrm>
          <a:prstGeom prst="rect">
            <a:avLst/>
          </a:prstGeom>
        </p:spPr>
      </p:pic>
      <p:pic>
        <p:nvPicPr>
          <p:cNvPr id="5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44" y="1448882"/>
            <a:ext cx="487733" cy="2580178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85" y="1718164"/>
            <a:ext cx="640219" cy="315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1519" y="1425274"/>
            <a:ext cx="14029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 Label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04470" y="2647446"/>
                <a:ext cx="4582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470" y="2647445"/>
                <a:ext cx="45820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6690" y="2625569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689" y="2625568"/>
                <a:ext cx="63350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7964564" y="2131552"/>
            <a:ext cx="720080" cy="27290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72732" y="3496054"/>
                <a:ext cx="458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20000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732" y="3496054"/>
                <a:ext cx="458206" cy="523220"/>
              </a:xfrm>
              <a:prstGeom prst="rect">
                <a:avLst/>
              </a:prstGeom>
              <a:blipFill rotWithShape="0">
                <a:blip r:embed="rId7"/>
                <a:stretch>
                  <a:fillRect r="-1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10800000">
            <a:off x="3416065" y="2131551"/>
            <a:ext cx="370654" cy="1812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1773" y="2524661"/>
                <a:ext cx="458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73" y="2524661"/>
                <a:ext cx="458206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82213" y="5015905"/>
                <a:ext cx="82374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Learn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400" dirty="0"/>
                  <a:t> classifiers/regression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Recovery algorithms to map back to label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Proposed by Hsu et al and then later pursued by several works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3" y="5015904"/>
                <a:ext cx="8237448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036" t="-4061" r="-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31298" y="1375805"/>
                <a:ext cx="595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98" y="1375805"/>
                <a:ext cx="595804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4578" y="1483259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578" y="1483259"/>
                <a:ext cx="642804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7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/>
          <a:lstStyle/>
          <a:p>
            <a:r>
              <a:rPr lang="en-US" dirty="0" smtClean="0"/>
              <a:t>Sparse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number of non-</a:t>
                </a:r>
                <a:r>
                  <a:rPr lang="en-US" dirty="0" err="1" smtClean="0"/>
                  <a:t>zeros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NP-hard problem in general </a:t>
                </a:r>
                <a:r>
                  <a:rPr lang="en-US" dirty="0" smtClean="0">
                    <a:sym typeface="Wingdings" panose="05000000000000000000" pitchFamily="2" charset="2"/>
                  </a:rPr>
                  <a:t>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: non-convex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10062" y="2371725"/>
            <a:ext cx="3571875" cy="528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5748" cy="49197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Relaxed Problem: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Known to promote </a:t>
                </a:r>
                <a:r>
                  <a:rPr lang="en-US" dirty="0" err="1" smtClean="0"/>
                  <a:t>sparsity</a:t>
                </a:r>
                <a:endParaRPr lang="en-US" dirty="0" smtClean="0"/>
              </a:p>
              <a:p>
                <a:r>
                  <a:rPr lang="en-US" dirty="0" smtClean="0"/>
                  <a:t>Pros: a) Principled approach, b) Captures correlations between features</a:t>
                </a:r>
                <a:endParaRPr lang="en-US" dirty="0"/>
              </a:p>
              <a:p>
                <a:r>
                  <a:rPr lang="en-US" dirty="0" smtClean="0"/>
                  <a:t>Cons: Slow to optimize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5748" cy="4919732"/>
              </a:xfrm>
              <a:blipFill rotWithShape="0"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approach: convex relaxation</a:t>
            </a:r>
          </a:p>
          <a:p>
            <a:pPr lvl="1"/>
            <a:r>
              <a:rPr lang="en-US" dirty="0"/>
              <a:t>Solvable in poly-time</a:t>
            </a:r>
          </a:p>
          <a:p>
            <a:pPr lvl="1"/>
            <a:r>
              <a:rPr lang="en-US" dirty="0"/>
              <a:t>Guarantees under certain assumptions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Slow in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2" y="3222901"/>
            <a:ext cx="2271505" cy="34985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95985" y="3604592"/>
            <a:ext cx="3559041" cy="2052466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Practical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12811" y="3430694"/>
            <a:ext cx="3559041" cy="2211492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Theoretically Provable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75271" y="3648918"/>
            <a:ext cx="3559041" cy="2052466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Practical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038242" y="3478915"/>
            <a:ext cx="3559041" cy="2211492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Theoretically Provable Algorithms</a:t>
            </a:r>
          </a:p>
          <a:p>
            <a:pPr algn="ctr"/>
            <a:r>
              <a:rPr lang="en-US" dirty="0" smtClean="0"/>
              <a:t>For High-d ML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365920" y="2488320"/>
              <a:ext cx="2571840" cy="137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0" y="2480760"/>
                <a:ext cx="2590200" cy="13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8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Projection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ball?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1665"/>
                <a:ext cx="10515600" cy="45952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1665"/>
                <a:ext cx="10515600" cy="459529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36560" y="2136600"/>
              <a:ext cx="11311920" cy="466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640" y="2126160"/>
                <a:ext cx="1133136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7320" y="383760"/>
              <a:ext cx="10017000" cy="645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720" y="371520"/>
                <a:ext cx="10042200" cy="64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4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/>
          <a:lstStyle/>
          <a:p>
            <a:r>
              <a:rPr lang="en-US" dirty="0" smtClean="0"/>
              <a:t>A Stronger Result?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3995" y="1133647"/>
                <a:ext cx="10515600" cy="9422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95" y="1133647"/>
                <a:ext cx="10515600" cy="94228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8800" y="681120"/>
              <a:ext cx="11481480" cy="579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80" y="671760"/>
                <a:ext cx="11499480" cy="58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6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: Projected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8244000" y="1132920"/>
              <a:ext cx="3765240" cy="4041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6800" y="1119960"/>
                <a:ext cx="3786120" cy="40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Convex-projections vs Non-convex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8790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non-convex </a:t>
                </a:r>
                <a:r>
                  <a:rPr lang="en-US" dirty="0"/>
                  <a:t>sets, we only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0-th order condition</a:t>
                </a:r>
              </a:p>
              <a:p>
                <a:r>
                  <a:rPr lang="en-US" dirty="0" smtClean="0"/>
                  <a:t>But, for projection onto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1-st order condition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0 order condition sufficient for convergence of </a:t>
                </a:r>
                <a:r>
                  <a:rPr lang="en-US" dirty="0" err="1" smtClean="0"/>
                  <a:t>Proj</a:t>
                </a:r>
                <a:r>
                  <a:rPr lang="en-US" dirty="0" smtClean="0"/>
                  <a:t>. Grad. Descent? </a:t>
                </a:r>
              </a:p>
              <a:p>
                <a:pPr lvl="1"/>
                <a:r>
                  <a:rPr lang="en-US" dirty="0" smtClean="0"/>
                  <a:t>In general,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But, for certain </a:t>
                </a:r>
                <a:r>
                  <a:rPr lang="en-US" i="1" dirty="0" smtClean="0"/>
                  <a:t>specially structured </a:t>
                </a:r>
                <a:r>
                  <a:rPr lang="en-US" dirty="0" smtClean="0"/>
                  <a:t>problems,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dirty="0" smtClean="0"/>
                  <a:t>!!!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87909"/>
              </a:xfrm>
              <a:blipFill rotWithShape="0">
                <a:blip r:embed="rId2"/>
                <a:stretch>
                  <a:fillRect l="-1043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73920" y="928440"/>
              <a:ext cx="9482400" cy="5423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960" y="921240"/>
                <a:ext cx="9502560" cy="54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4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Convex-Projected Gradient Descent 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convex set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50360" y="233280"/>
              <a:ext cx="10747800" cy="657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560" y="221040"/>
                <a:ext cx="10766160" cy="66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4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8760" y="335520"/>
              <a:ext cx="10176480" cy="548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160" y="322920"/>
                <a:ext cx="10202400" cy="55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9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 (RIP)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8787" y="1600794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/>
                  <a:t> satisfies RIP if, for all </a:t>
                </a:r>
                <a:r>
                  <a:rPr lang="en-US" b="1" dirty="0" smtClean="0"/>
                  <a:t>sparse </a:t>
                </a:r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acts as an </a:t>
                </a:r>
                <a:r>
                  <a:rPr lang="en-US" dirty="0" err="1" smtClean="0"/>
                  <a:t>Isometry</a:t>
                </a:r>
                <a:endParaRPr lang="en-US" dirty="0" smtClean="0"/>
              </a:p>
              <a:p>
                <a:r>
                  <a:rPr lang="en-US" dirty="0" smtClean="0"/>
                  <a:t>Formally: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-sparse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8787" y="1600794"/>
                <a:ext cx="8229600" cy="4525963"/>
              </a:xfrm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13466" y="4382342"/>
            <a:ext cx="2534040" cy="17601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9044" y="4941647"/>
            <a:ext cx="1400391" cy="54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196543" y="4990564"/>
            <a:ext cx="1867187" cy="438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5227" y="4441992"/>
                <a:ext cx="555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27" y="4441992"/>
                <a:ext cx="5555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 rot="1200000">
            <a:off x="7442406" y="4438884"/>
            <a:ext cx="2534040" cy="17601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084998" y="4915940"/>
            <a:ext cx="1066964" cy="362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6537" y="4933392"/>
                <a:ext cx="666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37" y="4933392"/>
                <a:ext cx="6668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39049" y="5164225"/>
                <a:ext cx="666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49" y="5164225"/>
                <a:ext cx="6668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3467" y="3295670"/>
                <a:ext cx="77687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m:rPr>
                          <m:lit/>
                        </m:rP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≤(1+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7" y="3295670"/>
                <a:ext cx="776879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43160" y="429480"/>
              <a:ext cx="11578680" cy="429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720" y="416880"/>
                <a:ext cx="1160064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6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 Large No. of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03300" y="3246903"/>
            <a:ext cx="977029" cy="23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9325" y="1690689"/>
            <a:ext cx="555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(</a:t>
            </a:r>
            <a:endParaRPr lang="en-US" sz="20000" dirty="0"/>
          </a:p>
        </p:txBody>
      </p:sp>
      <p:sp>
        <p:nvSpPr>
          <p:cNvPr id="8" name="TextBox 7"/>
          <p:cNvSpPr txBox="1"/>
          <p:nvPr/>
        </p:nvSpPr>
        <p:spPr>
          <a:xfrm>
            <a:off x="1179935" y="2779793"/>
            <a:ext cx="264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f</a:t>
            </a:r>
            <a:endParaRPr lang="en-US" sz="7000" dirty="0"/>
          </a:p>
        </p:txBody>
      </p:sp>
      <p:sp>
        <p:nvSpPr>
          <p:cNvPr id="9" name="TextBox 8"/>
          <p:cNvSpPr txBox="1"/>
          <p:nvPr/>
        </p:nvSpPr>
        <p:spPr>
          <a:xfrm>
            <a:off x="6659737" y="1690688"/>
            <a:ext cx="555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)</a:t>
            </a:r>
            <a:endParaRPr lang="en-US" sz="20000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3133735"/>
            <a:ext cx="32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{Learning, Optimization}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4437418" y="4485005"/>
            <a:ext cx="272367" cy="75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9601" y="523656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50366" y="5237257"/>
          <a:ext cx="33681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622"/>
                <a:gridCol w="673622"/>
                <a:gridCol w="673622"/>
                <a:gridCol w="673622"/>
                <a:gridCol w="673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386469" y="1629687"/>
            <a:ext cx="397565" cy="824285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46299" y="6060712"/>
                <a:ext cx="6129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99" y="6060712"/>
                <a:ext cx="61292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53" y="2382230"/>
            <a:ext cx="4408876" cy="2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under RIP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ball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non-zeros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42881" y="6329017"/>
            <a:ext cx="490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Blumensath</a:t>
            </a:r>
            <a:r>
              <a:rPr lang="en-US" dirty="0" smtClean="0">
                <a:solidFill>
                  <a:schemeClr val="accent1"/>
                </a:solidFill>
              </a:rPr>
              <a:t> &amp; Davies’09, Garg &amp;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Khandekar’09]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18880" y="325080"/>
              <a:ext cx="6215760" cy="269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8800" y="312480"/>
                <a:ext cx="6235200" cy="27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5280" y="54720"/>
              <a:ext cx="11306880" cy="602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880" y="42120"/>
                <a:ext cx="11335680" cy="60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11760" y="1436400"/>
              <a:ext cx="558720" cy="70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9520" y="1423800"/>
                <a:ext cx="58500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2600" y="159840"/>
              <a:ext cx="11178000" cy="650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640" y="147600"/>
                <a:ext cx="11205360" cy="65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70640" y="5224680"/>
              <a:ext cx="3065040" cy="49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4880" y="5214960"/>
                <a:ext cx="308340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Fully corrective 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supp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supp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Two stage algorithms: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200400" y="3051000"/>
              <a:ext cx="6283080" cy="315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1760" y="3038760"/>
                <a:ext cx="6294960" cy="31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8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9680" y="153000"/>
              <a:ext cx="9650160" cy="439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120" y="141120"/>
                <a:ext cx="9669960" cy="44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4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High-dimensional 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Need to impose structure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Sparsity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Projection easy!</a:t>
                </a:r>
              </a:p>
              <a:p>
                <a:pPr lvl="1"/>
                <a:r>
                  <a:rPr lang="en-US" dirty="0" smtClean="0"/>
                  <a:t>Projected Gradient works (if RIP is satisfied)</a:t>
                </a:r>
              </a:p>
              <a:p>
                <a:pPr lvl="1"/>
                <a:r>
                  <a:rPr lang="en-US" dirty="0" smtClean="0"/>
                  <a:t>Several variants exist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7" y="0"/>
            <a:ext cx="10515600" cy="1325563"/>
          </a:xfrm>
        </p:spPr>
        <p:txBody>
          <a:bodyPr/>
          <a:lstStyle/>
          <a:p>
            <a:r>
              <a:rPr lang="en-US" dirty="0" smtClean="0"/>
              <a:t>Which Matrices Satisfy RIP?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0476" y="2298117"/>
                <a:ext cx="8229600" cy="514116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Several ensembles of random matrices </a:t>
                </a:r>
              </a:p>
              <a:p>
                <a:pPr lvl="1"/>
                <a:r>
                  <a:rPr lang="en-US" dirty="0" smtClean="0"/>
                  <a:t>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0-mean distribution </a:t>
                </a:r>
              </a:p>
              <a:p>
                <a:pPr lvl="2"/>
                <a:r>
                  <a:rPr lang="en-US" dirty="0" smtClean="0"/>
                  <a:t>Bounded fourth moment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476" y="2298117"/>
                <a:ext cx="8229600" cy="5141168"/>
              </a:xfrm>
              <a:blipFill rotWithShape="0">
                <a:blip r:embed="rId2"/>
                <a:stretch>
                  <a:fillRect l="-1333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56" y="4077072"/>
            <a:ext cx="2664296" cy="2107174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7407740" y="4676092"/>
            <a:ext cx="260132" cy="1508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9946" y="4868701"/>
                <a:ext cx="214610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946" y="4868701"/>
                <a:ext cx="2146100" cy="793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8740114" y="4890263"/>
            <a:ext cx="364680" cy="2587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42484" y="6087100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484" y="6087099"/>
                <a:ext cx="4351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01052" y="3948046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52" y="3948046"/>
                <a:ext cx="64280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0476" y="1317679"/>
                <a:ext cx="111952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𝐗𝐰</m:t>
                          </m:r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76" y="1317679"/>
                <a:ext cx="1119522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RIP Ensembles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Most </a:t>
                </a:r>
                <a:r>
                  <a:rPr lang="en-US" dirty="0"/>
                  <a:t>popular 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417638"/>
            <a:ext cx="2664296" cy="210717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5159896" y="2016658"/>
            <a:ext cx="260132" cy="1508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2102" y="2209267"/>
                <a:ext cx="2227854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02" y="2209267"/>
                <a:ext cx="2227854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6492270" y="2230829"/>
            <a:ext cx="364680" cy="2587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94640" y="3427666"/>
                <a:ext cx="43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640" y="3427665"/>
                <a:ext cx="43518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2716" y="1269968"/>
                <a:ext cx="64280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16" y="1269968"/>
                <a:ext cx="64280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RIP for Gaussian Ensemble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satisfies RIP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 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2440" y="1232640"/>
              <a:ext cx="11061000" cy="559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800" y="1220040"/>
                <a:ext cx="11082960" cy="56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2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structures?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7596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 smtClean="0"/>
              <a:t>Tree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 smtClean="0"/>
              <a:t>Union of subspaces (</a:t>
            </a:r>
            <a:r>
              <a:rPr lang="en-US" dirty="0" err="1" smtClean="0"/>
              <a:t>polynomially</a:t>
            </a:r>
            <a:r>
              <a:rPr lang="en-US" dirty="0" smtClean="0"/>
              <a:t> many subspaces)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098" y="4188941"/>
            <a:ext cx="927992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Projection easy for each one of these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Gaussian matrices satisfy RIP (because union of small no. of subspaces)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88280" y="685080"/>
              <a:ext cx="5470920" cy="397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040" y="675360"/>
                <a:ext cx="5496120" cy="40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dimensional vector</a:t>
                </a:r>
              </a:p>
              <a:p>
                <a:r>
                  <a:rPr lang="en-US" dirty="0" smtClean="0"/>
                  <a:t>No. of training samples: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bi-grams: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documents!</a:t>
                </a:r>
              </a:p>
              <a:p>
                <a:r>
                  <a:rPr lang="en-US" dirty="0" smtClean="0"/>
                  <a:t>Prediction and storage: O(d)</a:t>
                </a:r>
              </a:p>
              <a:p>
                <a:pPr lvl="1"/>
                <a:r>
                  <a:rPr lang="en-US" dirty="0" smtClean="0"/>
                  <a:t>Prediction time per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 smtClean="0"/>
                  <a:t> secs</a:t>
                </a:r>
              </a:p>
              <a:p>
                <a:r>
                  <a:rPr lang="en-US" dirty="0" smtClean="0"/>
                  <a:t>Over-fitting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6440" y="6176963"/>
          <a:ext cx="10119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  <a:gridCol w="6324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53483" y="617025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306" y="1646238"/>
                <a:ext cx="5613781" cy="15859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06" y="1646238"/>
                <a:ext cx="5613781" cy="1585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" y="-92075"/>
            <a:ext cx="10515600" cy="1325563"/>
          </a:xfrm>
        </p:spPr>
        <p:txBody>
          <a:bodyPr/>
          <a:lstStyle/>
          <a:p>
            <a:r>
              <a:rPr lang="en-US" dirty="0" smtClean="0"/>
              <a:t>General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361" y="1383955"/>
                <a:ext cx="11654481" cy="5324347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.5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Any non-convex set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i="1" dirty="0" smtClean="0">
                    <a:latin typeface="Cambria Math" panose="02040503050406030204" pitchFamily="18" charset="0"/>
                  </a:rPr>
                </a:b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61" y="1383955"/>
                <a:ext cx="11654481" cy="5324347"/>
              </a:xfrm>
              <a:blipFill rotWithShape="0">
                <a:blip r:embed="rId2"/>
                <a:stretch>
                  <a:fillRect l="-94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361" y="3603678"/>
                <a:ext cx="111952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2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𝐗𝐰</m:t>
                          </m:r>
                          <m:r>
                            <m:rPr>
                              <m:lit/>
                            </m:rP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32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lit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1" y="3603678"/>
                <a:ext cx="1119522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1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Guarantees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40240" y="506880"/>
              <a:ext cx="9501480" cy="622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040" y="494640"/>
                <a:ext cx="9512280" cy="62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028"/>
                <a:ext cx="10515600" cy="475593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10⋅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028"/>
                <a:ext cx="10515600" cy="47559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Result for Any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satisfies RSC/RSS,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IHT and several similar algorithm guarantee: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500" dirty="0" smtClean="0"/>
              </a:p>
              <a:p>
                <a:pPr marL="0" indent="0">
                  <a:buNone/>
                </a:pP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steps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05161" y="6336952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285461"/>
                <a:ext cx="6003234" cy="48694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sparse</a:t>
                </a:r>
              </a:p>
              <a:p>
                <a:r>
                  <a:rPr lang="en-US" dirty="0"/>
                  <a:t>Number of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285461"/>
                <a:ext cx="6003234" cy="4869421"/>
              </a:xfrm>
              <a:blipFill rotWithShape="0">
                <a:blip r:embed="rId2"/>
                <a:stretch>
                  <a:fillRect l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05161" y="6336952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2448478"/>
            <a:ext cx="5777948" cy="265210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458817" y="2584174"/>
            <a:ext cx="1417984" cy="612648"/>
          </a:xfrm>
          <a:prstGeom prst="wedgeEllipseCallout">
            <a:avLst>
              <a:gd name="adj1" fmla="val 31341"/>
              <a:gd name="adj2" fmla="val 9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Convex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3021495" y="5439814"/>
            <a:ext cx="1974575" cy="612648"/>
          </a:xfrm>
          <a:prstGeom prst="wedgeEllipseCallout">
            <a:avLst>
              <a:gd name="adj1" fmla="val 20603"/>
              <a:gd name="adj2" fmla="val -181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Non-Convex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High-dimensional 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to impose structure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Sparsity</a:t>
                </a:r>
                <a:endParaRPr lang="en-US" dirty="0"/>
              </a:p>
              <a:p>
                <a:pPr lvl="1"/>
                <a:r>
                  <a:rPr lang="en-US" dirty="0"/>
                  <a:t>Projection easy!</a:t>
                </a:r>
              </a:p>
              <a:p>
                <a:pPr lvl="1"/>
                <a:r>
                  <a:rPr lang="en-US" dirty="0"/>
                  <a:t>Projected Gradient works (if RIP is satisfied)</a:t>
                </a:r>
              </a:p>
              <a:p>
                <a:pPr lvl="1"/>
                <a:r>
                  <a:rPr lang="en-US" dirty="0"/>
                  <a:t>Several variants exist</a:t>
                </a:r>
              </a:p>
              <a:p>
                <a:r>
                  <a:rPr lang="en-US" dirty="0" smtClean="0"/>
                  <a:t>RIP/RSC style proof works for </a:t>
                </a:r>
                <a:r>
                  <a:rPr lang="en-US" dirty="0" err="1" smtClean="0"/>
                  <a:t>subgaussian</a:t>
                </a:r>
                <a:r>
                  <a:rPr lang="en-US" dirty="0" smtClean="0"/>
                  <a:t> data</a:t>
                </a:r>
              </a:p>
              <a:p>
                <a:r>
                  <a:rPr lang="en-US" dirty="0" smtClean="0"/>
                  <a:t>Other structures also allowed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312"/>
            <a:ext cx="10515600" cy="1325563"/>
          </a:xfrm>
        </p:spPr>
        <p:txBody>
          <a:bodyPr/>
          <a:lstStyle/>
          <a:p>
            <a:r>
              <a:rPr lang="en-US" dirty="0" smtClean="0"/>
              <a:t>Robust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3845" y="736837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45" y="736837"/>
                <a:ext cx="1144993" cy="2215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058761" y="917019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3175" y="3048741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75" y="3048741"/>
                <a:ext cx="59830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7920" y="2955723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0" y="2955723"/>
                <a:ext cx="64383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22870" y="156962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999" y="30487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81594" y="917019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3250" y="15783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29794" y="1006856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29794" y="1006856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8447749" y="920333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37920" y="111666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9907" y="3048741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07" y="3048741"/>
                <a:ext cx="554831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419808" y="162393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283033" y="1008725"/>
          <a:ext cx="283758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375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-60000" flipH="1">
            <a:off x="10722001" y="943528"/>
            <a:ext cx="44310" cy="19193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78668" y="16619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34838" y="2952059"/>
                <a:ext cx="547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838" y="2952059"/>
                <a:ext cx="54745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419808" y="295205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2421" y="4967417"/>
                <a:ext cx="6267228" cy="1625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Typical b:</a:t>
                </a:r>
              </a:p>
              <a:p>
                <a:pPr marL="342900" indent="-342900">
                  <a:buAutoNum type="alphaLcParenR"/>
                </a:pPr>
                <a:r>
                  <a:rPr lang="en-US" sz="2800" dirty="0" smtClean="0"/>
                  <a:t>Deterministic error 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2800" dirty="0" smtClean="0"/>
              </a:p>
              <a:p>
                <a:pPr marL="342900" indent="-342900">
                  <a:buAutoNum type="alphaLcParenR"/>
                </a:pPr>
                <a:r>
                  <a:rPr lang="en-US" sz="2800" dirty="0" smtClean="0"/>
                  <a:t>Gaussian error 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" y="4967417"/>
                <a:ext cx="6267228" cy="1625701"/>
              </a:xfrm>
              <a:prstGeom prst="rect">
                <a:avLst/>
              </a:prstGeom>
              <a:blipFill rotWithShape="0">
                <a:blip r:embed="rId8"/>
                <a:stretch>
                  <a:fillRect l="-2043" t="-3745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22121" y="4127156"/>
                <a:ext cx="2826158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21" y="4127156"/>
                <a:ext cx="282615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9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5" grpId="0"/>
      <p:bldP spid="26" grpId="0"/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Regression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to be a constant </a:t>
                </a:r>
                <a:endParaRPr lang="en-US" dirty="0"/>
              </a:p>
              <a:p>
                <a:r>
                  <a:rPr lang="en-US" dirty="0" smtClean="0"/>
                  <a:t>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can be unbounded!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can be arbitrarily large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Still we want: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5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t=0, </a:t>
                </a:r>
                <a:r>
                  <a:rPr lang="en-US" dirty="0"/>
                  <a:t>1</a:t>
                </a:r>
                <a:r>
                  <a:rPr lang="en-US" dirty="0" smtClean="0"/>
                  <a:t>, ….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Algorithm: was vaguely proposed by Legendre-1805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03800" y="2981880"/>
              <a:ext cx="7158960" cy="208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240" y="2971080"/>
                <a:ext cx="7178760" cy="21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5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5125"/>
            <a:ext cx="10802655" cy="1325563"/>
          </a:xfrm>
        </p:spPr>
        <p:txBody>
          <a:bodyPr/>
          <a:lstStyle/>
          <a:p>
            <a:r>
              <a:rPr lang="en-US" dirty="0" smtClean="0"/>
              <a:t>Another Example: Low-rank Matrix Completion</a:t>
            </a:r>
            <a:endParaRPr lang="en-US" dirty="0"/>
          </a:p>
        </p:txBody>
      </p:sp>
      <p:pic>
        <p:nvPicPr>
          <p:cNvPr id="4" name="Picture 2" descr="C:\Users\prajain\Documents\work\tab_talk\col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635"/>
            <a:ext cx="5472608" cy="41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53186" y="2723518"/>
                <a:ext cx="534003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Task</a:t>
                </a:r>
                <a:r>
                  <a:rPr lang="en-US" sz="2800" dirty="0"/>
                  <a:t>: Complete ratings </a:t>
                </a:r>
                <a:r>
                  <a:rPr lang="en-US" sz="2800" dirty="0" smtClean="0"/>
                  <a:t>matrix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dirty="0" smtClean="0"/>
                  <a:t>No. of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 smtClean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86" y="2723518"/>
                <a:ext cx="534003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055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9" y="1934921"/>
            <a:ext cx="6012347" cy="38213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63" y="1961321"/>
            <a:ext cx="5970811" cy="37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223190"/>
            <a:ext cx="6135757" cy="3899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565"/>
            <a:ext cx="6262609" cy="39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99" y="1852129"/>
            <a:ext cx="6846202" cy="4351338"/>
          </a:xfrm>
        </p:spPr>
      </p:pic>
    </p:spTree>
    <p:extLst>
      <p:ext uri="{BB962C8B-B14F-4D97-AF65-F5344CB8AC3E}">
        <p14:creationId xmlns:p14="http://schemas.microsoft.com/office/powerpoint/2010/main" val="3219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Compressive Sensing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17638"/>
                <a:ext cx="8229600" cy="510770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Compressed Sensing: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 smtClean="0"/>
                  <a:t>Require to know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exactly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In practice, finite bit representation, some quantization required</a:t>
                </a:r>
                <a:endParaRPr lang="en-US" dirty="0"/>
              </a:p>
              <a:p>
                <a:r>
                  <a:rPr lang="en-US" dirty="0" smtClean="0"/>
                  <a:t>One-bit CS: extreme quantization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Easily implementable through comparators </a:t>
                </a:r>
                <a:endParaRPr lang="en-US" dirty="0"/>
              </a:p>
              <a:p>
                <a:r>
                  <a:rPr lang="en-US" dirty="0" smtClean="0"/>
                  <a:t>Results in two categories:</a:t>
                </a:r>
              </a:p>
              <a:p>
                <a:pPr lvl="1"/>
                <a:r>
                  <a:rPr lang="en-US" dirty="0" smtClean="0"/>
                  <a:t>Support Recovery [HB12, GNJN13]</a:t>
                </a:r>
              </a:p>
              <a:p>
                <a:pPr lvl="1"/>
                <a:r>
                  <a:rPr lang="en-US" dirty="0" smtClean="0"/>
                  <a:t>Approximate Recovery [PV12, GNJN13]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17638"/>
                <a:ext cx="8229600" cy="5107706"/>
              </a:xfrm>
              <a:blipFill rotWithShape="0">
                <a:blip r:embed="rId2"/>
                <a:stretch>
                  <a:fillRect l="-1333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Phase-Retrieval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extreme: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Useful in several imaging applications</a:t>
                </a:r>
              </a:p>
              <a:p>
                <a:pPr lvl="1"/>
                <a:r>
                  <a:rPr lang="en-US" dirty="0" smtClean="0"/>
                  <a:t>A field in itself</a:t>
                </a:r>
              </a:p>
              <a:p>
                <a:r>
                  <a:rPr lang="en-US" dirty="0" smtClean="0"/>
                  <a:t>Ideas from sparse-vector and low-rank matrix estimation [C12, NJS13]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789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13" y="1687505"/>
            <a:ext cx="619444" cy="425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9903" y="3208586"/>
                <a:ext cx="37844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 smtClean="0"/>
                  <a:t>-dim, k-sparse</a:t>
                </a:r>
                <a:endParaRPr lang="en-US" sz="3200" dirty="0"/>
              </a:p>
              <a:p>
                <a:r>
                  <a:rPr lang="en-US" sz="3200" dirty="0" smtClean="0"/>
                  <a:t>vector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903" y="3208586"/>
                <a:ext cx="378447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40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3" y="1364219"/>
            <a:ext cx="4340367" cy="3432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95034" y="4704090"/>
                <a:ext cx="30243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i="1" smtClean="0">
                          <a:latin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     Dictionary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34" y="4704090"/>
                <a:ext cx="3024337" cy="1200329"/>
              </a:xfrm>
              <a:prstGeom prst="rect">
                <a:avLst/>
              </a:prstGeom>
              <a:blipFill rotWithShape="0">
                <a:blip r:embed="rId5"/>
                <a:stretch>
                  <a:fillRect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49" y="1368590"/>
            <a:ext cx="648072" cy="34283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4891" y="3107307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891" y="3107307"/>
                <a:ext cx="63350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82324" y="4611575"/>
                <a:ext cx="302433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200" dirty="0" smtClean="0"/>
                  <a:t>     Data Point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24" y="4611575"/>
                <a:ext cx="3024337" cy="1138773"/>
              </a:xfrm>
              <a:prstGeom prst="rect">
                <a:avLst/>
              </a:prstGeom>
              <a:blipFill rotWithShape="0">
                <a:blip r:embed="rId8"/>
                <a:stretch>
                  <a:fillRect b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6535" y="2885420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535" y="2885420"/>
                <a:ext cx="619079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75114" y="1343547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2452449"/>
            <a:ext cx="2472079" cy="13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86" y="1393705"/>
            <a:ext cx="3466688" cy="274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158" y="1181491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4430" y="279001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30" y="2790011"/>
                <a:ext cx="63350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6944" y="2732634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44" y="2732634"/>
                <a:ext cx="61907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0" name="Content Placeholder 149"/>
          <p:cNvGraphicFramePr>
            <a:graphicFrameLocks noGrp="1"/>
          </p:cNvGraphicFramePr>
          <p:nvPr>
            <p:ph idx="1"/>
            <p:extLst/>
          </p:nvPr>
        </p:nvGraphicFramePr>
        <p:xfrm>
          <a:off x="7806047" y="2197154"/>
          <a:ext cx="2082800" cy="2932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9329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9329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1" name="Rectangle 150"/>
          <p:cNvSpPr/>
          <p:nvPr/>
        </p:nvSpPr>
        <p:spPr>
          <a:xfrm>
            <a:off x="7819365" y="4559056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819365" y="2795670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819364" y="3975761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012679" y="2504023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01267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205994" y="4828865"/>
            <a:ext cx="213611" cy="2893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226290" y="366644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226290" y="222233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435628" y="249214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8859189" y="4245571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8628943" y="3392752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628943" y="3971879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885918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9262950" y="4559056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9069635" y="366644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9276676" y="249214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9696111" y="3392752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9696110" y="4848454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9696109" y="3087317"/>
            <a:ext cx="193315" cy="2698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1038554" y="2197149"/>
          <a:ext cx="2096530" cy="1812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  <a:gridCol w="209653"/>
              </a:tblGrid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18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5925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1791672" y="1171264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Y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555411" y="1149476"/>
            <a:ext cx="6531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1838470" y="4151385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70" y="4151385"/>
                <a:ext cx="5202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10087886" y="2960208"/>
                <a:ext cx="482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886" y="2960208"/>
                <a:ext cx="48224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07293" y="2751714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3" y="2751714"/>
                <a:ext cx="52790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/>
          <p:cNvCxnSpPr/>
          <p:nvPr/>
        </p:nvCxnSpPr>
        <p:spPr>
          <a:xfrm>
            <a:off x="916198" y="2248310"/>
            <a:ext cx="0" cy="17495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962783" y="4135486"/>
            <a:ext cx="22716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10114671" y="2181028"/>
            <a:ext cx="13521" cy="2937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1097280" y="5647240"/>
                <a:ext cx="83727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Overcomplete dictionaries: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Goal: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Using small number of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647240"/>
                <a:ext cx="8372711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94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9721" y="4234082"/>
                <a:ext cx="48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21" y="4234082"/>
                <a:ext cx="48224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4280940" y="4151385"/>
            <a:ext cx="3115996" cy="27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Generalization error bounds [VMB’11, MPR’12, MG’13, TRS’13]</a:t>
                </a:r>
              </a:p>
              <a:p>
                <a:pPr lvl="1"/>
                <a:r>
                  <a:rPr lang="en-US" dirty="0" smtClean="0"/>
                  <a:t>But assumes that the optimal solution is reached</a:t>
                </a:r>
              </a:p>
              <a:p>
                <a:pPr lvl="1"/>
                <a:r>
                  <a:rPr lang="en-US" dirty="0" smtClean="0"/>
                  <a:t>Do not cover exact recovery with finite many samples</a:t>
                </a:r>
              </a:p>
              <a:p>
                <a:r>
                  <a:rPr lang="en-US" dirty="0"/>
                  <a:t>Identifiability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[HS’11]</a:t>
                </a:r>
              </a:p>
              <a:p>
                <a:pPr lvl="1"/>
                <a:r>
                  <a:rPr lang="en-US" dirty="0"/>
                  <a:t>Require exponentially many </a:t>
                </a:r>
                <a:r>
                  <a:rPr lang="en-US" dirty="0" smtClean="0"/>
                  <a:t>samples</a:t>
                </a:r>
              </a:p>
              <a:p>
                <a:r>
                  <a:rPr lang="en-US" dirty="0" smtClean="0"/>
                  <a:t>Exact recovery [SWW’12]</a:t>
                </a:r>
              </a:p>
              <a:p>
                <a:pPr lvl="1"/>
                <a:r>
                  <a:rPr lang="en-US" dirty="0" smtClean="0"/>
                  <a:t>Restricted to square dictionary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practice, </a:t>
                </a:r>
                <a:r>
                  <a:rPr lang="en-US" dirty="0" err="1" smtClean="0"/>
                  <a:t>overcomplete</a:t>
                </a:r>
                <a:r>
                  <a:rPr lang="en-US" dirty="0" smtClean="0"/>
                  <a:t> dictionary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more useful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8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Generate dictionary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be incoherent, i.e.,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Generate random samples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-sparse</a:t>
                </a:r>
              </a:p>
              <a:p>
                <a:r>
                  <a:rPr lang="en-US" dirty="0" smtClean="0"/>
                  <a:t>Generate observations: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Typically practical algorithm: alternating minimization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 err="1" smtClean="0"/>
                  <a:t>clustering+SVD</a:t>
                </a:r>
                <a:r>
                  <a:rPr lang="en-US" dirty="0" smtClean="0"/>
                  <a:t> method of [AAN’13] or [AGM’13]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no. of training samples required</a:t>
            </a:r>
          </a:p>
          <a:p>
            <a:r>
              <a:rPr lang="en-US" dirty="0" smtClean="0"/>
              <a:t>Large training time</a:t>
            </a:r>
          </a:p>
          <a:p>
            <a:r>
              <a:rPr lang="en-US" dirty="0" smtClean="0"/>
              <a:t>Large storage and prediction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[AAJNT’13]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Assumptions: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incoherent (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err="1" smtClean="0"/>
                  <a:t>Sparsity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(better result by AGM’13)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steps of </a:t>
                </a:r>
                <a:r>
                  <a:rPr lang="en-US" dirty="0" err="1"/>
                  <a:t>AltMin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9754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Initialization step ensures that: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Lower bound on each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+ above bound: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recovered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exactly</a:t>
                </a:r>
              </a:p>
              <a:p>
                <a:pPr lvl="1"/>
                <a:r>
                  <a:rPr lang="en-US" dirty="0" smtClean="0"/>
                  <a:t>Robustness of compressive sensing!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can be expressed exactly as: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𝐸𝑟𝑟𝑜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randomness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97547"/>
              </a:xfrm>
              <a:blipFill rotWithShape="0">
                <a:blip r:embed="rId2"/>
                <a:stretch>
                  <a:fillRect l="-127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2698"/>
            <a:ext cx="4819359" cy="2462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4" y="1636954"/>
            <a:ext cx="4998501" cy="229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47" y="4234859"/>
            <a:ext cx="4996974" cy="2578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03969" y="4740625"/>
                <a:ext cx="47501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Emirically: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Known result: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69" y="4740625"/>
                <a:ext cx="475013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054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high-dimensional structured problems</a:t>
            </a: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Block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Tree-based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Error </a:t>
            </a:r>
            <a:r>
              <a:rPr lang="en-US" dirty="0" err="1" smtClean="0"/>
              <a:t>sparsity</a:t>
            </a:r>
            <a:endParaRPr lang="en-US" dirty="0"/>
          </a:p>
          <a:p>
            <a:r>
              <a:rPr lang="en-US" dirty="0" smtClean="0"/>
              <a:t>Iterative hard </a:t>
            </a:r>
            <a:r>
              <a:rPr lang="en-US" dirty="0" err="1" smtClean="0"/>
              <a:t>thresholding</a:t>
            </a:r>
            <a:r>
              <a:rPr lang="en-US" dirty="0" smtClean="0"/>
              <a:t> style method</a:t>
            </a:r>
          </a:p>
          <a:p>
            <a:pPr lvl="1"/>
            <a:r>
              <a:rPr lang="en-US" dirty="0" smtClean="0"/>
              <a:t>Practical/easy to implement</a:t>
            </a:r>
          </a:p>
          <a:p>
            <a:pPr lvl="1"/>
            <a:r>
              <a:rPr lang="en-US" dirty="0" smtClean="0"/>
              <a:t>Fast convergence</a:t>
            </a:r>
          </a:p>
          <a:p>
            <a:r>
              <a:rPr lang="en-US" dirty="0" smtClean="0"/>
              <a:t>RIP/RSC/</a:t>
            </a:r>
            <a:r>
              <a:rPr lang="en-US" dirty="0" err="1" smtClean="0"/>
              <a:t>subGaussian</a:t>
            </a:r>
            <a:r>
              <a:rPr lang="en-US" dirty="0" smtClean="0"/>
              <a:t> data: Provable guarantees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6333" y="6311900"/>
            <a:ext cx="520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http://research.microsoft.com/en-us/people/prajain/</a:t>
            </a:r>
          </a:p>
        </p:txBody>
      </p:sp>
    </p:spTree>
    <p:extLst>
      <p:ext uri="{BB962C8B-B14F-4D97-AF65-F5344CB8AC3E}">
        <p14:creationId xmlns:p14="http://schemas.microsoft.com/office/powerpoint/2010/main" val="1357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16640" y="824140"/>
            <a:ext cx="1783119" cy="439528"/>
            <a:chOff x="5116571" y="3300028"/>
            <a:chExt cx="1219613" cy="194961"/>
          </a:xfrm>
          <a:solidFill>
            <a:srgbClr val="17375E"/>
          </a:solidFill>
        </p:grpSpPr>
        <p:sp>
          <p:nvSpPr>
            <p:cNvPr id="5" name="Rectangle 4"/>
            <p:cNvSpPr/>
            <p:nvPr/>
          </p:nvSpPr>
          <p:spPr>
            <a:xfrm>
              <a:off x="5116571" y="3300028"/>
              <a:ext cx="1219613" cy="19496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116571" y="3300028"/>
              <a:ext cx="1219613" cy="1949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Kush Bhatia</a:t>
              </a:r>
              <a:endParaRPr lang="en-US" sz="2400" b="1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616640" y="1263668"/>
            <a:ext cx="1783119" cy="16343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409757" y="2898005"/>
            <a:ext cx="2196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Research Fellow</a:t>
            </a:r>
          </a:p>
          <a:p>
            <a:pPr algn="ctr"/>
            <a:r>
              <a:rPr lang="en-US" sz="2400" dirty="0" smtClean="0"/>
              <a:t>MSR, India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57259" y="824143"/>
            <a:ext cx="1890477" cy="2073864"/>
            <a:chOff x="6129999" y="2412227"/>
            <a:chExt cx="1219613" cy="1315552"/>
          </a:xfrm>
        </p:grpSpPr>
        <p:sp>
          <p:nvSpPr>
            <p:cNvPr id="15" name="Rectangle 14"/>
            <p:cNvSpPr/>
            <p:nvPr/>
          </p:nvSpPr>
          <p:spPr>
            <a:xfrm>
              <a:off x="6129999" y="2595573"/>
              <a:ext cx="1219613" cy="113220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6129999" y="2412227"/>
              <a:ext cx="1219613" cy="274627"/>
              <a:chOff x="1718102" y="1834653"/>
              <a:chExt cx="1219613" cy="274627"/>
            </a:xfrm>
            <a:solidFill>
              <a:srgbClr val="17375E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1718102" y="1914318"/>
                <a:ext cx="1219613" cy="19496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1718102" y="1834653"/>
                <a:ext cx="1219613" cy="27462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Purushottam Kar</a:t>
                </a:r>
                <a:endParaRPr lang="en-US" sz="2000" b="1" kern="12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421481" y="2898005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PostDoc</a:t>
            </a:r>
            <a:endParaRPr lang="en-US" sz="2400" dirty="0" smtClean="0"/>
          </a:p>
          <a:p>
            <a:pPr algn="ctr"/>
            <a:r>
              <a:rPr lang="en-US" sz="2400" dirty="0" smtClean="0"/>
              <a:t>MSR, India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36208" y="3987378"/>
            <a:ext cx="1890477" cy="257817"/>
            <a:chOff x="2567719" y="4685738"/>
            <a:chExt cx="1219613" cy="194961"/>
          </a:xfrm>
          <a:solidFill>
            <a:srgbClr val="17375E"/>
          </a:solidFill>
        </p:grpSpPr>
        <p:sp>
          <p:nvSpPr>
            <p:cNvPr id="23" name="Rectangle 22"/>
            <p:cNvSpPr/>
            <p:nvPr/>
          </p:nvSpPr>
          <p:spPr>
            <a:xfrm>
              <a:off x="2567719" y="4685738"/>
              <a:ext cx="1219613" cy="19496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67719" y="4685738"/>
              <a:ext cx="1219613" cy="1949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Ambuj Tewari</a:t>
              </a:r>
              <a:endParaRPr lang="en-US" sz="2400" b="1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35587" y="5813947"/>
            <a:ext cx="2291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Asst. Prof. </a:t>
            </a:r>
          </a:p>
          <a:p>
            <a:pPr algn="ctr"/>
            <a:r>
              <a:rPr lang="en-US" sz="2400" dirty="0" err="1" smtClean="0"/>
              <a:t>Univ</a:t>
            </a:r>
            <a:r>
              <a:rPr lang="en-US" sz="2400" dirty="0" smtClean="0"/>
              <a:t> of Michigan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4" r="1" b="19043"/>
          <a:stretch/>
        </p:blipFill>
        <p:spPr>
          <a:xfrm>
            <a:off x="5047148" y="4244455"/>
            <a:ext cx="1681199" cy="15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Low-rank Structure</a:t>
            </a:r>
          </a:p>
          <a:p>
            <a:pPr lvl="1"/>
            <a:r>
              <a:rPr lang="en-US" dirty="0" smtClean="0"/>
              <a:t>Matrix Regression</a:t>
            </a:r>
          </a:p>
          <a:p>
            <a:pPr lvl="1"/>
            <a:r>
              <a:rPr lang="en-US" dirty="0" smtClean="0"/>
              <a:t>Matrix Completion</a:t>
            </a:r>
          </a:p>
          <a:p>
            <a:pPr lvl="1"/>
            <a:r>
              <a:rPr lang="en-US" dirty="0" smtClean="0"/>
              <a:t>Robust PCA</a:t>
            </a:r>
            <a:endParaRPr lang="en-US" dirty="0"/>
          </a:p>
          <a:p>
            <a:r>
              <a:rPr lang="en-US" dirty="0" smtClean="0"/>
              <a:t>Low-rank Tensor Structure</a:t>
            </a:r>
          </a:p>
          <a:p>
            <a:pPr lvl="1"/>
            <a:r>
              <a:rPr lang="en-US" dirty="0" smtClean="0"/>
              <a:t>Tensor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49"/>
                <a:ext cx="10515600" cy="4873625"/>
              </a:xfrm>
            </p:spPr>
            <p:txBody>
              <a:bodyPr/>
              <a:lstStyle/>
              <a:p>
                <a:r>
                  <a:rPr lang="en-US" dirty="0" smtClean="0"/>
                  <a:t>Restrict the parameter space</a:t>
                </a:r>
              </a:p>
              <a:p>
                <a:r>
                  <a:rPr lang="en-US" dirty="0" smtClean="0"/>
                  <a:t>Linear classification/regression: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800" dirty="0" smtClean="0"/>
                  <a:t>Restrict no. of zeros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/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pPr lvl="1"/>
                <a:endParaRPr lang="en-US" sz="2800" dirty="0" smtClean="0"/>
              </a:p>
              <a:p>
                <a:pPr lvl="1"/>
                <a:r>
                  <a:rPr lang="en-US" sz="2800" dirty="0" smtClean="0"/>
                  <a:t>Say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800" dirty="0" smtClean="0"/>
              </a:p>
              <a:p>
                <a:pPr lvl="1"/>
                <a:endParaRPr lang="en-US" sz="2800" dirty="0" smtClean="0"/>
              </a:p>
              <a:p>
                <a:pPr lvl="1"/>
                <a:r>
                  <a:rPr lang="en-US" sz="2800" dirty="0" smtClean="0"/>
                  <a:t>Need to learn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parameters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49"/>
                <a:ext cx="10515600" cy="4873625"/>
              </a:xfrm>
              <a:blipFill rotWithShape="0">
                <a:blip r:embed="rId2"/>
                <a:stretch>
                  <a:fillRect l="-104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45636" y="354028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Structure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completion: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4793" y="2388061"/>
            <a:ext cx="7940443" cy="2972827"/>
            <a:chOff x="29898" y="1556792"/>
            <a:chExt cx="9294582" cy="3649989"/>
          </a:xfrm>
        </p:grpSpPr>
        <p:pic>
          <p:nvPicPr>
            <p:cNvPr id="6" name="Picture 2" descr="C:\Users\prajain\Documents\work\tab_talk\colla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8" y="1556792"/>
              <a:ext cx="397029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898806" y="2148235"/>
              <a:ext cx="720080" cy="18722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4159" y="2148235"/>
              <a:ext cx="2880321" cy="7125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000194" y="2715017"/>
                  <a:ext cx="565385" cy="769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194" y="2715017"/>
                  <a:ext cx="565385" cy="7696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76988" y="2730396"/>
                  <a:ext cx="695494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988" y="2730396"/>
                  <a:ext cx="695494" cy="76966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036628" y="4437112"/>
                  <a:ext cx="841747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628" y="4437112"/>
                  <a:ext cx="841747" cy="7696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53365" y="4437112"/>
                  <a:ext cx="690884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3365" y="4437112"/>
                  <a:ext cx="690884" cy="7696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421389" y="4437112"/>
                  <a:ext cx="949563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389" y="4437112"/>
                  <a:ext cx="949563" cy="7696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86956" y="4437112"/>
                  <a:ext cx="565385" cy="769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956" y="4437112"/>
                  <a:ext cx="565385" cy="76966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60070" y="4437112"/>
                  <a:ext cx="695495" cy="769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070" y="4437112"/>
                  <a:ext cx="695495" cy="76966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25486" y="4816182"/>
                <a:ext cx="421269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W: </a:t>
                </a:r>
                <a:r>
                  <a:rPr lang="en-US" sz="2800" dirty="0"/>
                  <a:t>characterized by U, V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No. of variables: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86" y="4816182"/>
                <a:ext cx="4212692" cy="1815882"/>
              </a:xfrm>
              <a:prstGeom prst="rect">
                <a:avLst/>
              </a:prstGeom>
              <a:blipFill rotWithShape="0">
                <a:blip r:embed="rId10"/>
                <a:stretch>
                  <a:fillRect l="-2605" t="-3020" r="-188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463231" y="2479614"/>
            <a:ext cx="12526" cy="2567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2082" y="5699342"/>
            <a:ext cx="2765567" cy="24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97336" y="569934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36" y="5699342"/>
                <a:ext cx="47795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804344" y="2620309"/>
            <a:ext cx="615171" cy="10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36111" y="226922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11" y="2269223"/>
                <a:ext cx="3516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40864" y="2974601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64" y="2974601"/>
                <a:ext cx="35163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8728910" y="2869777"/>
            <a:ext cx="5977" cy="580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1386</Words>
  <Application>Microsoft Office PowerPoint</Application>
  <PresentationFormat>Widescreen</PresentationFormat>
  <Paragraphs>666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Provable Non-convex Optimization for ML</vt:lpstr>
      <vt:lpstr>Overview</vt:lpstr>
      <vt:lpstr>Overview</vt:lpstr>
      <vt:lpstr>Learning in Large No. of Dimensions</vt:lpstr>
      <vt:lpstr>Linear Model</vt:lpstr>
      <vt:lpstr>Another Example: Low-rank Matrix Completion</vt:lpstr>
      <vt:lpstr>Key Issues</vt:lpstr>
      <vt:lpstr>Learning with Structure</vt:lpstr>
      <vt:lpstr>Learning with Structure contd…</vt:lpstr>
      <vt:lpstr>Learning with structure</vt:lpstr>
      <vt:lpstr>Non-convexity of Sparse Vector Set</vt:lpstr>
      <vt:lpstr>Other Examples</vt:lpstr>
      <vt:lpstr>Convex Relaxations</vt:lpstr>
      <vt:lpstr>Convex Relaxations Contd…</vt:lpstr>
      <vt:lpstr>Convex Relaxation</vt:lpstr>
      <vt:lpstr>This tutorial’s focus</vt:lpstr>
      <vt:lpstr>Approach 1: Projected Gradient Descent</vt:lpstr>
      <vt:lpstr>Efficient Projection</vt:lpstr>
      <vt:lpstr>Approach 2: Alternating Minimization</vt:lpstr>
      <vt:lpstr>Results for Several Problems</vt:lpstr>
      <vt:lpstr>Results Contd…</vt:lpstr>
      <vt:lpstr>Sparse Linear Regression</vt:lpstr>
      <vt:lpstr>Motivation: Single Pixel Camera</vt:lpstr>
      <vt:lpstr>Sparsity</vt:lpstr>
      <vt:lpstr>Motivation: Multi-label Classification</vt:lpstr>
      <vt:lpstr>Sparsity</vt:lpstr>
      <vt:lpstr>Compressive Sensing of Labels</vt:lpstr>
      <vt:lpstr>Sparse Linear Regression</vt:lpstr>
      <vt:lpstr>Convex Relaxation</vt:lpstr>
      <vt:lpstr>Our Approach : Projected Gradient Descent</vt:lpstr>
      <vt:lpstr>Projection onto L_0 ball?</vt:lpstr>
      <vt:lpstr>Important Properties</vt:lpstr>
      <vt:lpstr>A Stronger Result?</vt:lpstr>
      <vt:lpstr>Our Approach : Projected Gradient Descent</vt:lpstr>
      <vt:lpstr>Convex-projections vs Non-convex Projections</vt:lpstr>
      <vt:lpstr>Convex-Projected Gradient Descent Proof?</vt:lpstr>
      <vt:lpstr>PowerPoint Presentation</vt:lpstr>
      <vt:lpstr>PowerPoint Presentation</vt:lpstr>
      <vt:lpstr>Restricted Isometry Property (RIP)</vt:lpstr>
      <vt:lpstr>Proof under RIP</vt:lpstr>
      <vt:lpstr>PowerPoint Presentation</vt:lpstr>
      <vt:lpstr>PowerPoint Presentation</vt:lpstr>
      <vt:lpstr>Variations</vt:lpstr>
      <vt:lpstr>PowerPoint Presentation</vt:lpstr>
      <vt:lpstr>Summary so far…</vt:lpstr>
      <vt:lpstr>Which Matrices Satisfy RIP?</vt:lpstr>
      <vt:lpstr>Popular RIP Ensembles</vt:lpstr>
      <vt:lpstr>Proof of RIP for Gaussian Ensemble</vt:lpstr>
      <vt:lpstr>Other structures?</vt:lpstr>
      <vt:lpstr>General Result</vt:lpstr>
      <vt:lpstr>Statistical Guarantees</vt:lpstr>
      <vt:lpstr>Proof?</vt:lpstr>
      <vt:lpstr>General Result for Any Function</vt:lpstr>
      <vt:lpstr>Theory and Practice</vt:lpstr>
      <vt:lpstr>Summary so far…</vt:lpstr>
      <vt:lpstr>Robust Regression</vt:lpstr>
      <vt:lpstr>Robust Regression </vt:lpstr>
      <vt:lpstr>RR Algorithm</vt:lpstr>
      <vt:lpstr>Result</vt:lpstr>
      <vt:lpstr>Empirical Results</vt:lpstr>
      <vt:lpstr>Empirical Results</vt:lpstr>
      <vt:lpstr>Empirical Results</vt:lpstr>
      <vt:lpstr>One-bit Compressive Sensing</vt:lpstr>
      <vt:lpstr>Phase-Retrieval</vt:lpstr>
      <vt:lpstr>Dictionary Learning</vt:lpstr>
      <vt:lpstr>Dictionary Learning</vt:lpstr>
      <vt:lpstr>Existing Results</vt:lpstr>
      <vt:lpstr>Generating Model</vt:lpstr>
      <vt:lpstr>Algorithm</vt:lpstr>
      <vt:lpstr>Results [AAJNT’13]</vt:lpstr>
      <vt:lpstr>Proof Sketch</vt:lpstr>
      <vt:lpstr>Simulations</vt:lpstr>
      <vt:lpstr>Summary</vt:lpstr>
      <vt:lpstr>PowerPoint Presentation</vt:lpstr>
      <vt:lpstr>Next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Provable Non-convex Optimization for ML</dc:title>
  <dc:creator>Prateek Jain</dc:creator>
  <cp:lastModifiedBy>Prateek Jain</cp:lastModifiedBy>
  <cp:revision>57</cp:revision>
  <dcterms:created xsi:type="dcterms:W3CDTF">2015-06-08T16:57:08Z</dcterms:created>
  <dcterms:modified xsi:type="dcterms:W3CDTF">2015-06-11T02:43:45Z</dcterms:modified>
</cp:coreProperties>
</file>