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ink/ink2.xml" ContentType="application/inkml+xml"/>
  <Override PartName="/ppt/notesSlides/notesSlide4.xml" ContentType="application/vnd.openxmlformats-officedocument.presentationml.notesSlide+xml"/>
  <Override PartName="/ppt/ink/ink3.xml" ContentType="application/inkml+xml"/>
  <Override PartName="/ppt/notesSlides/notesSlide5.xml" ContentType="application/vnd.openxmlformats-officedocument.presentationml.notesSlide+xml"/>
  <Override PartName="/ppt/ink/ink4.xml" ContentType="application/inkml+xml"/>
  <Override PartName="/ppt/notesSlides/notesSlide6.xml" ContentType="application/vnd.openxmlformats-officedocument.presentationml.notesSlide+xml"/>
  <Override PartName="/ppt/ink/ink5.xml" ContentType="application/inkml+xml"/>
  <Override PartName="/ppt/notesSlides/notesSlide7.xml" ContentType="application/vnd.openxmlformats-officedocument.presentationml.notesSlide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95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16:36.1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11042 5868 20 0,'-12'3'11'0,"0"2"-6"0,0 6 0 0,6-6 6 16,0 1 0-16,-3-1 3 15,0 0-1-15,1 0 2 16,-1 3-6-16,3-2-1 15,0-1-4-15,0 0-3 16,-3 1 4-16,6-1 1 0,0 0 0 16,0-2-1-16,3-1-1 15,0 1 0-15,3 0 0 16,0 2 2-16,6-2 1 16,-3-1 1-16,6 1-2 15,0-3 1-15,5 0-4 16,1 0 0-16,0-3-1 15,3 1 1-15,0-1-2 16,0 0 2-16,2 1-2 16,1-1-3-16,-3-2-1 0,3-1 2 15,3 1 2-15,2 0 0 16,4-3-1-16,0 3 1 16,3-1-1-16,2 1 0 15,1 0 0-15,-3 2 0 16,-1 1 2-16,4-1-1 15,-3 0-1-15,0 1 1 0,2-1-1 16,4 0-3-16,0 1 2 16,5-1 1-16,-2 3 0 15,0 0 0-15,-1 0 0 16,1 0 0-16,2-3 2 16,4-2-1-16,3 2-1 15,-1 1 1-15,4-1 1 16,-4 0-3-16,-2 3 0 15,3 0 1-15,-4 0 2 16,4-2-3-16,8-1 0 0,-2 1 1 16,2-1 2-16,-2 3-1 15,-1 0 2-15,1 0-2 16,-1 0-1 0,4 0 1-16,-1 0-1 0,4-3 0 15,-1 3 0-15,-2 3-3 16,-1 0 2-16,4-3 1 15,2 0 2-15,1 2-3 16,2 1-2-16,-2 2 4 16,-7 0 1-16,1 3-3 15,-1-2 1-15,7-1 0 16,2 0 2-16,1 1-3 16,-4 1 0-16,3-1 1 15,-2-4 0-15,2-2 0 16,1 0 0-16,2 0 0 15,-2 3 2-15,-1-3-3 0,1-3 0 16,2 1 1 0,0-1 2-16,7 0-1 0,8 1 2 15,-6-1 0-15,-5-2 1 16,2 0-2-16,3 2-2 16,-2-2 1-16,-4 2 1 15,1 0-1-15,-7-2 2 16,6 0-2-16,1-1 2 15,-1 1 0-15,-2 3 1 16,-4-1-2-16,-2 0-2 0,-1 1 1 16,6-1-1-1,1 0 2-15,-1-2 3 0,-2 2-2 16,-1 3 0-16,-8-2-1 16,-1-1-2-16,7-2 3 15,-4 2 2-15,-2 0 2 16,-4 1 1-16,-5-1-4 15,2 3-1-15,-8 0 1 16,2 0 0-16,1-2-5 16,0 2 1-16,-4 0 0 15,7 0 0-15,-9 0 0 16,-4 0 2-16,-5 2-1 16,-3 1-1-16,-1-3 1 15,-5 2-1-15,0 1 2 16,-3 0 1-16,-3-3-1 15,-1 0 1-15,1 0 0 0,-3 0 1 16,0 0-2-16,0 0 1 16,0-3 0-16,0 0 1 15,-1 1-5 1,1-1 1-16,-3 1 0 0,6 2 0 16,3 0-29-16,0 2-10 15,-1 9-45 1</inkml:trace>
  <inkml:trace contextRef="#ctx0" brushRef="#br0" timeOffset="22579.1753">22329 10755 28 0,'0'-8'13'0,"3"6"-6"0,3-4 0 16,3 1 9-16,6-5-2 15,-3-1 0-15,12-2 0 16,-1-3 4-16,4 0-8 16,6-3-1-16,3 1-7 15,8-6-4-15,7-5 3 16,5 0 1-16,1 2 0 15,8 1-2-15,-5-3 1 0,5 2-1 16,1 6-3 0,2 3 2-16,-2 2 1 0,-1 5 2 15,-2 3-1-15,-1 0-1 16,1 3 1-16,-4 3 1 16,1 4-1-16,2 6-1 15,-11 3 1-15,-6 5 1 16,-10-1 1-16,1 7 1 15,-12 4 0-15,-3 3 2 16,-3-2 1-16,-9-1 3 16,-6 3-1-16,-12 3 0 0,-6 0-3 15,-12-1-1-15,-3 4-3 16,-9 2 1-16,-2 3 2 0,-10-1-2 16,1 4 0-16,-4-4-1 15,-6 1 1-15,-5-6 0 16,0-2 3-16,-7-3-3 15,4-2-2-15,-1-9-3 16,-5 1-1-16,2-3 8 16,7-3 6-16,-1-3-3 15,4-4-2-15,2-4-1 16,7-2 1-16,5-5-3 16,-2-3-2-16,5-2 2 0,3-4 0 15,6 1-4-15,7 0 1 16,2 0-2-1,3 2 0-15,12 3-7 0,3 0-4 16,6-5-9-16,6 2-3 16,6-7-36-1,15 2-24-15,6-3 36 16</inkml:trace>
  <inkml:trace contextRef="#ctx0" brushRef="#br0" timeOffset="24200.0462">22246 11544 44 0,'26'16'19'0,"-8"2"-10"0,12 3-6 0,-12-15 7 0,9 2-4 16,3 0 2-16,-1-6-3 16,16 1 0-1,3-3 1-15,5-5 3 0,4-3-2 16,8-6-2-16,-2 4 0 15,2-6 1-15,1 3-1 16,-1-1 0-16,10-1-1 16,-1-1 0-16,-6-3 4 15,-2-7 5-15,5-3-1 16,-2-3 1-16,-1-5-5 16,7 0-3-16,-13 5-2 15,4 0 0-15,-10 1-2 16,-5-4-1-16,-1 3 3 0,-5 1-4 15,-9 2 0-15,3-3 3 0,-10 0 3 16,-5 3 9-16,-6 0 5 16,-6 0 0-16,-3 0-2 15,-9-3-3-15,0 5-1 16,0 4-7-16,-3 1-2 16,-3 7-2-16,3-1-2 15,-3 5-2-15,0 0 1 16,0 4-4-16,6 1 1 15,-6 1-9-15,0 0-2 16,-3 2-10-16,6 3-2 16,-3 0-93-1,0 3 45-15</inkml:trace>
  <inkml:trace contextRef="#ctx0" brushRef="#br0" timeOffset="24936.4172">22424 11811 36 0,'-3'0'13'0,"-3"3"-6"0,0-1-8 0,0 4 4 15,1-1-2-15,-4 0 2 0,0 6 9 16,0-3 7 0,3 2 3-16,0-2 2 15,0 0-2-15,3 3-2 0,3-1-6 16,3 1-4-1,9 2-5-15,-3 0-2 0,12 3-1 16,-1-3 1-16,4 1-2 16,12-4-1-16,3 4 3 0,11-7 0 15,7 1 3-15,8-5-3 16,4-6-2-16,2-2 2 16,4-3 2-16,11-2 2 15,-3-6 3-15,-2-3-1 16,2-13 0-16,0-2-5 15,4-6-1-15,-4-5 3 0,6 3 1 16,-8-6-3 0,-7 3-3-16,-3-2 0 0,7-9 1 15,-10 3-1-15,-11 3 2 16,-7 2-4-16,-5 3 0 16,-9 8 3-16,-6 6 1 15,-10 4-4-15,-2 3-1 16,-6 6 1-16,0 5 0 15,-3-3-13-15,-3 8-3 16,0 0-31 0,-6 3-44-16,0 2 15 15</inkml:trace>
  <inkml:trace contextRef="#ctx0" brushRef="#br0" timeOffset="25226.1886">22526 12327 108 0,'-3'0'41'0,"0"0"-22"0,6-3-20 0,-3 3 9 16,0 0-10-16,0 0 0 15</inkml:trace>
  <inkml:trace contextRef="#ctx0" brushRef="#br0" timeOffset="25520.8897">22526 12332 173 0,'11'8'8'15,"4"3"2"-15,0-1 2 16,9 1-2-16,6 0-1 16,5-1-5-16,7 1-3 15,6-3 0-15,-1 0-1 0,10-3 2 16,2-3 1-16,10 1 1 16,5-3-2-16,4-3 1 15,2-2 0-15,3-5 3 16,7-4-1-16,2-4 2 0,0-3 2 15,-8-8 2-15,-4-6-3 16,6-2 0-16,-11 3-3 16,2 2 0-16,-11 3-6 15,-7 0 1-15,-5 2 2 16,-16 4 1-16,4 1-1 16,-6 4-2-16,-3 2 1 15,-4 3-1-15,-5 0-25 16,-6 2-10-16</inkml:trace>
  <inkml:trace contextRef="#ctx0" brushRef="#br0" timeOffset="27232.5246">22865 10197 56 0,'-3'-11'24'0,"0"6"-12"0,3-5-1 0,0 7 12 15,0-2-1-15,0-3-1 16,-3 0-3-16,-3 0-1 16,6 0-5-16,0 0 0 15,-3-3-1-15,0 1 3 16,0 2-7-16,0 0 0 0,-6-3 5 15,9 3 0 1,0 0-4-16,-3 3-3 16,3 5-5-1,0 3-2-15,0 5 1 16,3 5 0-16,3 0 3 16,0 3-3-16,-3 0-2 15,3 2 4-15,0 1 1 0,3 2-3 16,-3 3-1-16,3 2 1 15,0 4 0-15,3 7 1 16,-1 5 0-16,1 6 2 16,0-1 1-1,-3 1-1-15,3-3-2 0,3 0 7 16,-6-3 3-16,6 0-3 16,-3 3 1-16,0 3-3 15,0 10 2-15,-4 0-2 16,1 1 0-16,3-1-3 15,0 0 1-15,-3 3-2 16,6 0 2-16,0 2 0 16,0-5 3-16,3-5 1 15,-1 0 3-15,1-2-5 16,0-4-1-16,-3 3-2 0,3 6 1 16,0 8-2-16,0-6-1 15,-3 3 3-15,-1-6 0 16,1 1 3-1,0-6 1-15,-6 0-1 0,6-2 1 16,-3 0-4-16,0 2-2 16,0-3 0-16,-3-2 1 15,0 0-1-15,-6 3-1 16,5-6 5-16,-2-2 1 16,0-3 0-16,0 3 1 15,3-1-2-15,-3-2 2 16,0-2-2-16,-3-3 2 15,9 2-4-15,-9-5 0 0,3-2-1 16,0-4 1 0,-3-4-2-16,3 2-1 0,-3-5 3 15,0-3 0-15,0 0 1 16,-3-2 2-16,0 0-1 16,0-3 2-16,0-1-4 15,3 1 0-15,-3 0-1 16,0 0 1-16,0 3-2 15,0-1 2-15,0-2-2 16,0 0 2-16,0 3-4 16,0-3 0-16,0 2 1 15,3-2 0-15,-3-2 0 16,0-1 0-16,0 0 2 0,0-5 1 16,0 0 1-16,0 6 0 15,0-6 0-15,0 0 0 16,0 0 0-16,0 0 0 15,0 0-2-15,0 0-2 16,0 0-2-16,0 0 1 16,0 0 1-16,0 0 0 15,0 0-7-15,0 0-3 16,0 0-23 0,-3 2-9-16,0 9-104 15</inkml:trace>
  <inkml:trace contextRef="#ctx0" brushRef="#br0" timeOffset="29396.0686">23145 13110 128 0,'-6'-18'49'0,"0"7"-26"0,6-5-25 0,0 8 11 15,0-2-4-15,0-1 2 16,0 0-2-16,0 1 2 16,-3-1-4-16,0 3 3 0,0-2 3 15,0 4 6-15,0-1 5 16,0 1-4-16,3 4 1 15,-3 2-8-15,3 0-1 0,0 0-4 16,0 5-3-16,3 3 0 16,3 2-1-16,3 4-3 15,3 2 2-15,6 2 3 16,2 1 1-16,4 2-1 16,6 0-2-16,0 0 3 15,2 0 0-15,-2-2-1 16,15-1 1-16,2-2-2 15,4-3-1-15,3-2 3 16,2-3 0-16,-5-3 1 16,-1-5 2-16,-2-2 3 15,-3-12 2-15,-1 1 1 16,-8-5 0-16,3-6 2 16,-9-5 2-16,-4 0-3 0,-2-3 0 15,-6 3-3 1,-6-6-1-16,-9 1-5 0,-3 2-1 15,0 0 1 1,-6-2 0-16,-9 0 0 0,3 2 2 16,-6 3-1-16,3-3 0 15,-2 8-3-15,-1 3-2 16,-3 2 1-16,0 4 1 16,6 1-3-16,-6 4 0 15,-3 2-1-15,4 3 0 16,5 2 2-16,-3 3 0 15,0 0-3-15,6 3 2 16,0 2 1-16,0 0 0 16,3 0 0-16,0 1 0 0,3-1-3 15,1 0 2-15,-1 1 3 16,6-1 1-16,-3 0-4 16,0-2 1-16,3-1 0 15,0 1 2 1,0 0-1-16,0-1-1 0,0-2 1 15,0 0-1-15,0 0 2 16,0 0 3-16,-3 0 0 16,3 0 0-16,0 0-3 15,0-2-2-15,0-1 3 16,0 0 2-16,-3-2-2 16,3 0-2-16,0 0 2 15,0-1 0-15,-3 1-1 16,3 2-2-16,0 1-2 15,0-1 1-15,-6 0 1 0,6 3 0 16,0 0-3-16,0 0 2 16,6 6-1-16,-3 2 0 15,0 0 2-15,3 0 2 16,-3 2-3-16,3 3 0 16,-1 3-1-16,-2 3-2 15,0-6 11-15,0 3-3 16,3 0-9-1,-3-3 3-15,-3-2 2 0,6-4 1 16,-3 1 2 0,-3 0-2-16,0-2-1 0,0-6 3 15,0 0 0-15,0 0 5 16,-3-3 3-16,-3 0-4 16,6-5 1-16,-9-5-5 15,6-3-2-15,-3 0 0 16,1-2 1-16,-4-1-3 15,3 1 0-15,0-1 1 16,0 1 0-16,-3-1 0 16,9 3 2-16,-3 1-3 15,0 1 0-15,3 1-1 16,0 3 0-16,0-1 2 16,3 3 0-16,0 0 0 15,3 3 0-15,-3-1-5 16,9 1 1-16,-3 0 0 15,2 2 2-15,4-2 1 0,0 2 3 16,0 1-1-16,0-1-1 16,3 0 1-16,-6 3 1 15,6 0-3-15,-6 0-2 16,-1 0 2-16,4 0 2 16,-6 0 0-16,-3 3-1 15,3-3 1-15,0 0-1 16,-6 0 2-16,6 3 1 15,-9-3-1-15,0 0 1 16,0 0 0-16,0 0 1 16,0 5-5-16,-3 0 1 15,-3 1-2-15,0-1 0 16,0 3 2-16,-3 2 2 0,-3 4-3 16,0-1 0-16,0 3 1 15,-2 0 2-15,-1-1-3 16,0-1 0-16,0 4 1 15,3-2 2-15,-3 3-3 16,6-4 0-16,-3-1 1 16,3-1 2-16,6 0-3 15,-3-2 0-15,1-3 1 16,-1 0 0-16,6-3 0 16,-3 0 0-16,0 0 0 15,3 1 0-15,0-4-14 16,-3 1-3-16,0 2-57 15,-6 6-26-15</inkml:trace>
  <inkml:trace contextRef="#ctx0" brushRef="#br0" timeOffset="32263.586">22130 11454 12 0,'-12'45'5'16,"15"-24"-2"-16,12 0-8 0,-6-2-1 0</inkml:trace>
  <inkml:trace contextRef="#ctx0" brushRef="#br0" timeOffset="35824.2185">23198 14917 140 0,'-15'-5'52'0,"6"2"-28"0,-3 1-24 0,4 2 10 16,5-3-4-16,-6 0-1 0,-3 1 1 16,0-1 3-16,-3 0-4 15,6 1 6-15,-12-1 4 0,0 0 2 16,1 3 1-16,5 0-3 16,-6 0 1-16,0 3 0 15,-3 2-1-15,3 3-1 16,-2-2-1-16,-7 2-3 15,0 5-1-15,-3 5-3 16,-2 3-1-16,2 1-3 16,-6 1 1-16,6 1-2 15,1 5 2-15,-1 0 0 16,-3 3 1-16,3 3 0 16,-2 4 2-16,-1 1 1 15,0 5 1-15,1-3-2 16,-1-2 1-16,3-3-4 0,0 0-2 15,4 3 0 1,2 5 1-16,0 0-1 0,0 8 2 16,6 5-4-16,3 0 0 15,1 0 1-15,2 6 2 16,0-3 1-16,3 10 1 16,3-2-2-16,3 0 1 15,3 2 0-15,3-5 1 16,0-2-2-16,6 20 1 15,3 1-2-15,6-6 2 16,0-2 0-16,3-11 1 16,5 0-2-16,7-5-2 15,3 3 3-15,3-6 2 16,2-5-4-16,4 3-1 0,-3-9 0 16,2-2 0-1,4-5-3-15,-3-6 2 0,2 11 1 16,7-8 2-16,3 3-1 15,2-6 2-15,4 3-2 16,-7-8-1-16,7 1 1 16,-4-7-1-16,7-4 0 15,-1-1 0-15,7-4-3 16,-7-1 0-16,-2-5 2 16,-1-3 2-16,-2 0-2 15,-1-2 0-15,7-3 1 0,-1 0 0 16,-2 0 0-1,0-8 0-15,-7 3 0 16,-5-3 0-16,-1-5 0 0,-2-1 0 16,-3-4 0-1,8 2 0-15,-5-3-3 0,0 1 2 16,-4-8 1-16,1 4 2 16,-6-1-1-16,-1 1-1 15,-5-1 1-15,6-7-1 16,-3 7-3-16,5-6 2 15,-5-3 1-15,-3 3 2 16,0-6-1-16,2 1 2 0,-2-3-2 16,-3-3-1-1,-3 6 1-15,-4-9-1 0,7 4 0 16,-9-1 2 0,-3-8-1-16,3 3-1 0,-6-7 1 15,0-7-1-15,-3-4 0 16,-3 5 0-16,-3-1 0 15,0 4 2-15,-3-3-3 16,0 2 0-16,0-5 3 16,-6 3 1-16,0-3-1 15,-6 3-2-15,0 5-2 16,-3-3-1-16,3-7 2 16,-6-1 2-16,-3 1 0 15,0-1-1-15,-2 4 3 0,-4 4 0 16,3 3 1-1,-3-2 0-15,-5-1-5 0,5 0 1 16,-6 4 2-16,9-1 3 16,-6 2-4-16,-5 1-3 15,5 2 3-15,-6 3 3 16,-2-5-1-16,-4 3 0 16,3 4-3-16,0 4-1 15,-2-1 1-15,2 5 0 16,-3 4 2-16,7 2 1 15,-4 0-4-15,-3-1 1 16,1 4 2-16,-4 5 3 16,0 2-4-16,-2 6-3 0,-4 2 3 15,12 4 1-15,-5 1-3 16,8 4-1-16,-6-1 1 16,7 3 2-16,-7 0-2 15,-3 3-2-15,7-1-1 16,-4 4 3-16,0-1-11 15,1 8-4-15,-4-2-8 16,0 7-2-16,1-2-22 16,-4 3-6-16,-3 4-71 15</inkml:trace>
  <inkml:trace contextRef="#ctx0" brushRef="#br0" timeOffset="36875.7258">23240 16002 80 0,'-6'-5'30'0,"6"7"-16"0,-3-4-23 0,3 2 1 16,0 0-7-16,-6 0-4 0,6-3 4 16,-3 0 1-16,0 1 6 15,0-1 3-15</inkml:trace>
  <inkml:trace contextRef="#ctx0" brushRef="#br0" timeOffset="38446.7887">23234 15184 100 0,'-3'-13'38'0,"-3"13"-20"0,0-2-8 0,0 2 12 16,-3 0 1-16,-3 0 1 16,-3 0 0-16,-2 0 2 15,-4 2-14-15,-3 4 0 0,-9 1 1 16,3 1-3-16,1 3 2 16,-4 2-5-16,-6 3 1 0,3 3-3 15,-2 2 2-15,-4 3-2 16,0 2 2-16,4 3-4 15,-1 0 0-15,0 3-1 16,10-3-2-16,-4 3 1 16,3 8 1-16,6 5-1 15,0 2 2-15,7 3 0 16,2 6 3-16,3 2-3 16,3-2-2-16,0 5-5 15,9-1 0-15,0 7 2 16,0-4 3-16,9 3 2 15,-3-5 3-15,3 3-3 16,6-4-2-16,-3-1 2 16,2 2 0-16,4-6-1 0,0 1 1 15,6-1-2-15,3-7 2 16,2-3-4-16,1-6 0 16,3 1 1-16,6-3 0 15,-4-2 0-15,-2 4 0 16,0-7-3-16,6-5 2 15,-1 4 1-15,1-4 2 16,3-3-3-16,2-3 0 16,4-3 1-16,3-2 0 15,-7-5 2-15,7-3 3 16,-4-3-4 0,4-2-3-16,0-3 1 0,-1-8 0 15,1 0 1-15,2-11 0 0,4 1 0 16,-12-11 2-16,2-1-1 15,-5-4 2 1,0 2-4-16,-4-7 0 0,-5-6 3 16,3 5 1-16,-4-5-1 15,-2-3-2-15,0-2 3 16,0-3 0-16,-3 3-1 16,-4-6-2-16,-2-2 3 15,-6-8 2-15,3 2 0 16,-6-7 0-16,-6 8-3 15,-3 2 1-15,-3-8-2 16,-3-3 2-16,-3-2-4 16,-3 6 0-16,-6 1 3 15,0 4 1-15,-3 5-1 16,-6-6-2-16,4-2-2 16,-10 3 1-16,6 2 1 0,-3 5 2 15,0 6-1 1,-11-6-1-16,-4 6-2 0,-3 8 1 15,-5 5 1-15,-4 0 2 16,1-3 1-16,-4 13 1 16,7 9 2-16,-4 5 1 15,-3 2-10-15,7 11-3 16,-4 3 3-16,-2 7 1 16,2 4 2-16,3-4 0 15,4 3-3-15,2 3 0 16,4-2-1-16,8 1 3 15,3-1-11-15,6-1-2 0,3 0-15 16,1 3-4 0,11 0-34-16,-6 2-12 0,3 4-7 15</inkml:trace>
  <inkml:trace contextRef="#ctx0" brushRef="#br0" timeOffset="39276.8992">23255 15468 212 0,'-6'0'82'0,"6"2"-44"0,-6-4-44 0,3-1 12 16,-3 3-9-16,3-3 0 16,-6-5-1-16,-3 0 3 15,-6 0 0-15,-3 3 5 0,1 5 5 16,-1 5-5-16,-6 1 0 16,3 2 2-16,-3 5 1 15,4 3-1-15,-4 5-1 16,3 5-3-16,-3 6 1 0,6 8 0 15,6 2 3 1,-2 8-3-16,-1-2 0 0,9 2 1 16,6-2 2-16,3 0-1 15,3 2 0-15,6 5-3 16,3-2-2-16,3-2 5 16,-1-1 4-16,7 3-10 15,3-8-3-15,0-6 2 16,3-1 2-16,5-4 1 15,1 6-1-15,12-9 3 16,-1-4 2-16,-2-1-4 16,0-7-1-16,5-1-2 15,1-10-2-15,-3 0 3 16,2-8 0-16,-2-8-2 16,6 0 2-16,-10-5 1 0,7-5 0 15,-9-6 0-15,-4-11 2 16,-5 1 1-1,-9-8 3-15,3-6 1 0,-9-2 3 16,-4-3-3 0,-5 0 1-16,-6 5-3 0,-6-2 2 15,-5 0-2-15,-4-6 0 16,-9 3-3-16,3 0 1 16,-9-2-2-16,3 2-1 15,-8 11 1-15,5-1-1 16,-3 3 2-16,0 6 1 15,-2-3-4-15,5 5 1 0,3 6-2 16,-3 5 0-16,-5 2 2 16,-1 9 2-16,-3 2-3 15,-2 8 0-15,2 5-4 16,3 3 1-16,1-3-3 16,-1 6 0-16,3-1-16 15,3 1-5-15,1 2-19 16,8 3-8-16</inkml:trace>
  <inkml:trace contextRef="#ctx0" brushRef="#br0" timeOffset="39978.4291">23276 15777 168 0,'-6'0'63'0,"-3"0"-34"0,-3 0-36 0,9 3 10 16,-3-3-10-16,0 0 0 15,-3 2 5-15,3 1 3 0,-3 0 1 16,0-1-2-16,-3 4 3 0,0-1 13 16,0 3 7-1,-2 2-5-15,2 9 0 0,0-1-5 16,0-2 2-16,0 3-4 16,3-3 1-16,-3 0-5 15,9 2 1-15,-3-2-3 16,3 8 0-16,0 0-1 15,3-3 0-15,6-3-5 16,3 1-1-16,3 2 1 16,6 0 0-16,3-2 3 15,0-3 1-15,8-1-4 16,-2-1 1-16,-3-6 0 16,3-3 0-16,-6-2 0 15,-1-6 0-15,1-2 2 0,-3-3 3 16,-3-3-2-1,6-2 0-15,-6 0 1 0,-3-6 0 16,2-2 0 0,-5 2 0-16,0-2 4 0,-9 0 3 15,6-3-4-15,-12 6 1 16,6-6-3-16,-9-5 0 16,3 2-3-16,-8 4 1 15,2-1-2-15,-6 0 2 16,3 5-2-16,-3 1-1 15,-3 2-4-15,0 3 0 16,1 5-3-16,-1 3 0 16,3-1-16-16,0 6-5 0,-3 0-2 15,9 0 4 1,0 6-32-16,3-4-15 0</inkml:trace>
  <inkml:trace contextRef="#ctx0" brushRef="#br0" timeOffset="40864.9611">23311 15341 192 0,'-6'-6'71'0,"6"4"-38"0,0-1-34 0,0 3 12 16,-9-5-5-1,-2-1 7-15,2 1 4 0,3 2-8 16,-9 1 1-16,6 2 1 0,-3 2 2 16,0 4 3-16,0-1-7 15,0 3-3-15,-3-3-6 16,9 6 0-16,0-3-2 15,0 5-2-15,3 3 3 16,6 0 0-16,3 0-2 16,3-3 2-16,0 0 1 15,3-2 0-15,3-3 2 16,0-3 1-16,3 0-1 16,0-5 1-16,-3 0-2 15,-4-2-1-15,-2-1 3 16,0-2 2-16,0-3 2 15,-3-3 1-15,-6 1 0 0,0-4 2 16,0 1-3-16,-3 0-2 16,-3 0 0-16,-6-1-1 15,0 4 2-15,1-1 1 16,-1 3-6-16,-3 3 0 16,6 2-1-16,-3 3 0 15,0 6-7-15,0 2 0 16,3 2 1-16,3 6 3 15,6 3-3-15,3-1 2 16,3 1 0-16,3-4-1 16,3 1 4-16,6-2 0 0,0-1-4 15,-3-3 1 1,2-2 4-16,-5-2 2 0,3-1 0 16,-3-5 1-16,0-3 0 15,-3 1 1-15,-6-4 2 16,6-2 3-1,-9 0 0-15,0 0 0 0,-3-2-5 16,-3-1-3-16,0 3-9 16,0-5-3-16,-3 5-12 15,0 3-3-15,3 2-13 16,6 9-3-16,0 2-52 16,3 5-35-1,0 8 59-15</inkml:trace>
  <inkml:trace contextRef="#ctx0" brushRef="#br0" timeOffset="41571.6758">23695 15666 208 0,'-6'-3'77'16,"6"3"-42"-16,-3-2-39 0,3 2 15 0,-6-3-6 16,3 0 0-16,-3 1 3 15,-5-4 3-15,5 1-6 16,-9 0 1-16,6-3 4 0,-3 5-2 15,0 1 1-15,0-1-5 16,-3 3-1-16,6 5-1 16,-3-2-2-16,3 8 1 15,-2-4-1-15,8 4-3 16,-3 0 0-16,6 2-5 16,0 0 0-16,0 0 2 15,9 1 3-15,-4-1 0 16,4-3 1-16,-3-2 4 0,9-2 1 15,-3-1-1-15,0-5 1 16,-3-3 0-16,0 1 1 16,0-4 2-16,-3-2 1 15,0-2 3-15,-3-1 1 16,-6-2-3-16,-3 0 0 16,3 2-3-16,-3 1 2 15,-6 2-2-15,6 0 2 16,-9 2-4-16,6-2-2 15,-3 3 0-15,0 5-1 16,3 5-5-16,-2-2-1 16,2 2 0-16,0 3 2 15,0 3-7-15,9 2-1 16,0 3-4-16,12-3-1 16,-6-2 5-16,3 2 3 0,2 0 2 15,1-7 5-15,3-4 1 16,0-2 3-16,-3-2-1 15,-3-4-1-15,6-7-8 16,-9 5-5-16,3-5-24 16,-3-3-11-16,-6-10-35 15</inkml:trace>
  <inkml:trace contextRef="#ctx0" brushRef="#br0" timeOffset="42173.4706">23841 16124 152 0,'-3'-8'57'0,"3"5"-30"0,-6-5-36 0,6 8 7 16,0-8 7-16,-3 0 7 16,-3 3 13-16,0-3 10 0,0 0-19 15,-3 0 5-15,6 3 2 16,-8-3 3-16,-1 3-11 16,-3-3-4-1,6 8-7-15,-3-3-1 0,3 0 1 16,3 9 2-16,-3-1-3 15,0 3-2-15,0 5 0 16,0-2-1-16,0-1 0 16,6 4 0-16,0-4 0 15,3 3 0-15,3 1-3 16,6-1 0-16,3 0-1 16,0-5 3-16,9-3 0 15,-6-2 3-15,0-3-1 16,-3 0 2-16,-3-3 0 15,0-2 1-15,2-3 0 16,-5 3 0-16,-3-3 4 16,3 0 3-16,-6-3-4 0,-6-2-2 15,3-3 0-15,-3 3-1 16,0 2-2-16,-2 1 1 16,-1 2-4-16,0 0-2 15,0 3-5-15,0 2-2 16,-3 6-4-16,3-1-1 15,6 1-19-15,-3 10-98 32</inkml:trace>
  <inkml:trace contextRef="#ctx0" brushRef="#br0" timeOffset="42860.2423">23427 16505 80 0,'-3'-8'30'0,"3"0"-16"0,0 0-14 0,0 5 7 15,0 1 13 1,-3-1 7-16,0 0 11 16,-2-2 6-16,-1 2-11 0,6 3-4 15,-3 0-9-15,-3 0 0 16,0 0-11-1,0 0 1-15,6 3 1 0,-3 0-6 0,-3-1-3 16,6 4-4-16,-3 2-1 16,3-1 2-16,0 4 0 15,3-3-2-15,-3 3 2 16,9-1-1-16,-3 1 0 0,0-3 0 16,3 0 0-16,-1-3 2 15,4 0 2 1,-3-2 1-16,6-3 3 0,-3 0-3 15,0-3-2-15,-3-2 2 16,0-3 0-16,-3-3 3 16,0-2 1-16,-3-3 1 15,-6 6 2-15,-3-4-1 16,3 4 0-16,-9-1 1 16,3 1-3-1,-3 2 1-15,3 8-3 16,-3 0 0-1,-3 0-3-15,6 5-6 16,-2 0 0-16,8 1 0 0,-3 2-1 16,0 0-1-1,0 2 1-15,6-2-6 0,0 0-3 16,0 0-10-16,9-3-3 16,-3 6-84-1</inkml:trace>
  <inkml:trace contextRef="#ctx0" brushRef="#br0" timeOffset="47848.5721">21326 17849 116 0,'-15'13'44'0,"9"-8"-24"0,0 1-10 0,3-4 12 16,-3-2-4-16,0 6 2 15,0 1 0-15,0-1 2 16,-3-1-12-16,1 3 1 0,-1-3 2 0,0 1-5 15,3-4-2-15,-3 4-1 16,0 1 1-16,3-1 1 16,6-6 1-16,0 0 0 15,0 0 0-15,0 0-4 16,0 0-1-16,6 0-1 16,0 0 1-16,0-6-2 15,0 4-1-15,3-3 3 16,0-3 0-16,2-3-1 15,4 6-2-15,0-3-4 16,3-5 0-16,0-6 11 16,3 6 4-16,0-3-4 15,-1-3-2-15,4 1-3 16,0-1-2-16,0-2 3 16,0 0 0-16,2-3-1 0,-2-2 1 15,3 5-2 1,0-6 2-16,-3-2-2 0,2 0 2 15,1-3 0-15,0 8 1 16,3 1-2-16,0-9 1 16,-1 0 0-16,1 8 3 15,-3-2-5-15,3-1-1 16,-4 1 0-16,1-1 2 16,3-2-1-1,-6 0-1-15,-3 3 3 0,2-3 0 16,-2 0-1-16,0-1 1 0,0 4-2 15,0 0 2-15,0-4-2 16,0 1 2 0,2 3-4-16,1-3 0 0,0 8 1 15,-3-3 0-15,0 3 2 16,2-6 3-16,1 9-4 16,0-9-1-16,-3 9 0 15,-3-4 0-15,0 1 0 16,-4-3 2-16,1 6-1 15,0-6-1-15,0 0 1 16,0 6 1-16,-3-3-1 16,0 2-1-16,-3 3 1 15,0 0-1-15,0 3 0 16,3-3 2-16,-1 0-1 16,1 1-1-16,0 1 1 15,-3 1 1-15,0 0-1 0,0 2-1 16,0 1 1-16,-3-1 1 15,0 1-1-15,0 2 2 16,0-6-4-16,0 12 0 16,-3-4 5-16,3 1 2 15,-3 0-2-15,0 2-1 16,0-2 1-16,-3 2 0 16,3 1-2-16,-3-1 1 15,0-2-2-15,3 5-1 16,-3-3 1-16,3 0-1 15,-3 1 0-15,0-1 0 16,0 0 0-16,0 3 0 16,0 0-3-16,0-2 2 0,0 2 3 15,0-3 1-15,0 0 1 16,0 3 0-16,0-2 0 16,0 2 0-16,-3 0 2 15,0 0 1-15,0 0-3 16,0 2-1-16,-3-2-6 15,0 3-2-15,0 0 4 16,0 2 2-16,0-2-2 16,0 2 1-16,-6-2 0 15,3 7 0-15,0-2 0 16,0 0 0-16,-3 3-3 16,3 2 2-16,0-2 1 0,1 2 0 15,2-3-3-15,3 1 2 16,0-1-4-16,0 1 1 15,6-3 0-15,0 3 2 16,3-3 1-16,2-1 1 16,1-1 0-16,-3-1 0 15,3-2 0-15,0 2 2 16,0-2-3-16,0-3 0 16,-3 0 1-16,0-3 2 15,0-2-1-15,0 5-1 16,0-3 1-16,0-2-1 15,-3-3 0-15,0-3 0 0,0-2 4 32,-3 5-2-32,0-3-1 0,-3 1 2 15,0-1 0-15,0 3-1 16,0-2-2-16,-3 5 3 16,0-3 0-16,0 5-4 15,-6-2 1-15,3-1 0 16,0 6 2-16,0 0-3 15,0 0-2-15,0 0-1 16,3 6 3-16,3-1-2 16,-2-2-1-16,2 5 0 15,0-3 3-15,3 3-2 16,0 2 1-16,3 1 0 16,0-1 0-16,5 1 2 15,1-3 0-15,-3 0-3 16,6-3 2-16,-3 1 1 15,-3-4 2 1,6-2 1-16,-3 0-1 0,0 0-2 16,-3-8 1-16,0 6 1 15,0-4-1-15,-3-4 2 16,-3-1 0 0,0 1 3-16,-3 2 1 15,0 0-8-15,0 0-1 16,-3 0 0-16,0 0 3 15,0 3 0-15,-3-3 2 16,0 2 0-16,0 6 1 16,3-2-5-16,0 2 1 15,0 2-5-15,3-2-1 0,-3 0 3 16,3 6 3 0,3-1-1-16,-3-2-2 0,3-3-1 15,0 0 0-15,3 8 3 16,3-8 2-16,-3 2-5 15,3 1 1-15,0-3 1 16,-6 0 3-16,6 0 0 16,0 0 2-16,0-3-2 15,-3 1-1-15,0-1-2 16,0-2 1-16,0 5 3 16,0 0 3-16,0-3-4 15,0 3-3-15,-3-5 1 16,0-1 2-16,0 6 2 0,0 0 1 15,0 0-2-15,0 0-2 16,0-2 3 0,0 2 0-16,-3 0-1 0,3 0-2 15,-3 0 1-15,0 2 1 16,0-2-1-16,0 0 2 16,0 0-2-16,0 0 2 15,-3 6-2-15,0-1-1 16,3-2 1-16,-3 2 1 15,3-2-3-15,-3-1-2 16,3 1 2-16,0 2 0 16,0-2 1-16,0-1 2 0,0 1-1 15,0 0 2 1,0-1-2-16,-2 1 2 0,5-3-4 16,-3 3-4-1,0-1 2-15,3-2 0 16,-3 3-1-16,3-3 3 15,0 0 2-15,0-3-2 16,0 3-2-16,0 0 2 16,0 0 2-16,0 0-2 15,0 0-2-15,3 0 2 16,-3 0 0-16,3-2 1 16,0-1 0-16,-3 0-3 15,0 1 0-15,5-4-1 16,-5 1 3-16,3 0 0 0,0 0 1 15,-3-3 0-15,0 5 2 16,0-8-1 0,0 9 2-16,0-4-2 0,-3 1 2 15,0 0-2-15,-2-3-1 16,2 8 3 0,0-3-2-16,0 1-1 15,0 2-2-15,0 0 1 16,0 0-1-16,0 2-2 15,0 1 3-15,3 5 0 16,0-3 1-16,0 3 0 16,0-3-3-16,3 9 2 15,0-4 1 1,3 1-3-16,0-1 0 16,0 1 2-16,2-1 2 0,4-4-2 15,0 2 0-15,0-3 1 16,0-5 0-16,0 0 0 15,0-3 2 1,-3 1-3-16,0-6 0 0,0 5 3 16,-3-2 3-16,-3 0 0 15,0-1 0-15,-3-2-1 16,-3 0 2-16,0-2-1 16,0 5 2-16,-6-3-6 15,6-6-1-15,-6 9 0 16,0-3 0-16,0 3 0 15,3-3 0-15,-9 8-3 16,6-3 5-16,0 3 0 16,0 0-3-16,3 0 1 15,0 3-5-15,3 2-1 16,0 0 0-16,-2 3 2 16,5 0 2-16,0-2 1 15,0 2-2-15,0-3 2 16,0 0-1-16,0-2 0 15,0 5 2-15,0-8 0 16,5 2-3-16,-5-2 2 16,0 0 1-16,3 3 0 0,0 2 0 15,-3-5 2 1,0 0-1-16,0 0 2 0,0 0-4 16,0 0 0-16,0 0-1 15,0 0 0-15,0 0 2 16,0 0 2-16,0 0-3 15,0 0 0-15,0 0 1 16,0 0 0-16,0 0 0 16,0 0 2-16,0 0-1 15,0 0-1-15,0 0-2 16,0 0 1-16,0 0 1 16,0 0 0-16,0 0 0 15,0 0 0-15,0 0-3 16,0 0 2-16,6 0-1 15,-6 0 0-15,0 0 0 0,0 0-2 16,6 0-6-16,0 0-4 16,-3 0-12-1,0 0-4-15,0-2-68 16,-6-1-65-16,-3-5 51 16</inkml:trace>
  <inkml:trace contextRef="#ctx0" brushRef="#br0" timeOffset="56163.1309">14090 14891 64 0,'-18'0'24'0,"9"0"-12"0,-3 0-5 16,6 0 9-16,-3 0-2 15,0 0 2-15,0 0 0 16,-2 0-1-16,-1-3 4 15,0 0 2-15,0 1 0 16,3-1-1-16,-3 3-4 16,3-2-2-16,0-1-8 0,3 0 5 15,0 1 2-15,0-1-9 16,9 0-1-16,0 1-3 0,3-1 0 16,0-2 0-16,3 2 2 15,0-2-1-15,6-1 2 16,3 1-2-16,6-3-1 15,2 0 3-15,7 0 0 16,9 0 1-16,-4 1 2 16,4-1-3-16,3 0 0 15,2-6 1-15,4 4 2 16,6-3-3-16,5 2-2 16,1 0 0-16,-4-2 1 15,1 3-1-15,2-1 2 0,4 0-2 16,-1 1-1-16,7 2 1 15,-4 0 1-15,-2 0 1 16,-1 3 1 0,3-3-2-16,4 3 1 0,-4-1-2 15,4 1 2-15,-7 0-2 16,1 2-1-16,-4 0 1 16,1-2-1-16,5 2 0 15,-5 3 0-15,5 0 0 16,-2 0 2-16,-4 0 1 15,-2 0 1-15,2 0 0 16,4-2 2-16,-4 2-3 16,7-3-2-16,-4 3 0 15,-2 0 1-15,2 0-1 0,-2 3 2 16,2-1-2-16,4 1 2 16,-4-3-4-16,-2 5 0 15,-1-2 3-15,1 0 3 16,-1-1-2-16,7-2-2 15,-1 0 2-15,1 3 2 16,2 0-2-16,-6-1-2 16,1 1 0-16,2 0 1 15,4-1-1-15,2 1-1 16,1-1 3-16,-1-2 2 16,-2 0-2-16,2-2 0 15,0-1 1-15,7 1 0 16,-10-4-2-16,1 4-2 15,-1-1 1-15,0 0 1 0,4 1-1 16,-4-1-1 0,1 0 3-16,-4 3 0 0,-5 0 1 15,14 0 0-15,-5 0-2 16,-10 0 1-16,-2 0-2 16,-10 0-1-16,-2 3 1 15,-9 0-1-15,-7-1 0 16,-5 1 0-16,-6 2-14 15,-3 1-3-15,-6 4-55 16,-6 6-23-16</inkml:trace>
  <inkml:trace contextRef="#ctx0" brushRef="#br0" timeOffset="57547.8698">14161 16301 132 0,'-20'-3'52'0,"17"-7"-28"0,-6 2-19 15,6 8 11-15,-3-3-7 16,0 3-3-16,-3 0-3 0,0 0 0 15,0 0-2-15,-3 0 2 0,3 5 2 16,0-5 7-16,0 6 4 16,0-1 1-16,0-10-1 15,0 10 9-15,1-2 4 16,-1-6-7-16,3-2-2 16,0 5-8-16,0-3 0 15,0 0-5-15,3 3-2 16,0-2-2-16,3 2-3 15,0-3-2-15,3 3 1 0,3-2-1 16,6-1 0-16,3 0 2 16,5 1 0-1,4-4 0-15,9 1 0 0,3 0 0 16,-1-3 0-16,4 5-3 16,6-2 2-16,-1 0 1 15,10 5 2-15,3-3-3 16,8 0 0-16,-2 1 1 15,-1-4 2-15,6 6-1 16,10-2-1-16,2-1-2 16,7 0-1-16,-1 3 2 15,-3-5 2-15,7 5 0 16,-1 0-1-16,0-3 1 16,-6 1 1-16,1-3-1 0,2-3-1 15,3 0 3-15,-2 0 2 16,-4 2 0-16,-3-2 0 15,-2-2-3-15,2 5 1 16,4-3-2-16,-4 5 2 16,-9 0-2-16,-2 1 2 15,-1-4 0-15,-8 1 1 16,-4-3 0-16,-2 6 2 16,-3-1-3-16,-7 0 0 15,1-2-1-15,-9 2 1 16,-4 1-2-16,-5 2 2 15,-3 0-35-15,0 5-16 16,-6 13-83 0</inkml:trace>
  <inkml:trace contextRef="#ctx0" brushRef="#br0" timeOffset="68986.3167">13140 13110 64 0,'-23'-5'24'0,"14"5"-12"0,-3 0-3 16,6 0 11-16,0 2-9 15,-3 1-1-15,-3 2-4 16,-3 1 1-16,0-1 5 16,0 0 4-16,3 1 3 15,1 2 3-15,-4-1-1 0,0-4-1 16,0 2-10-16,0-2 7 0,0 0 3 15,0-3-2-15,0 0 0 16,0 0-8-16,1-3 1 16,-1 0-5-1,3 1-3-15,3 2 1 16,3 0-5-16,6 0-4 16,9 0 2-1,0 0 2-15,3-3 1 16,3-2-3-16,2 0 2 15,4-1 1-15,6 1 2 0,0 0-3 16,6-1 0-16,8 1 1 16,4 0 0-16,8 2 0 15,4 3 0-15,-3 0-3 16,5 0 2-16,1 3-1 16,8-1 0-16,7 4 2 15,-4-1 2-15,0 0-1 16,-2-2-1-16,2 0 1 15,4-1 1-15,5 4-1 16,-5-4-1-16,-4-2-2 16,-3 0 1-16,-5 0 3 15,-1 0 1-15,1 3-4 16,-4-3 1-16,1 5 0 16,-6-2 2-16,-7-3-1 0,-5 0 2 15,-6 2 0 1,-4-2 3-16,1 0-3 0,-3 0 0 15,-3 0-1-15,-4 0-2 16,1 0 1-16,-3 0 1 16,-3 0-1-16,0 0-1 15,3 0-2-15,0 0-1 16,2 0-38-16,4 6-17 16,9 7-40-1</inkml:trace>
  <inkml:trace contextRef="#ctx0" brushRef="#br0" timeOffset="69779.0927">17510 13187 76 0,'-21'-16'30'0,"9"13"-16"0,-3-5-1 0,6 6 14 0,-5-1-4 16,-7-2 1-16,0-3-4 15,0 0-3-15,0-3 2 16,0 1 0-16,4-1-10 16,2 1 3-16,0 2 4 0,6 0-2 15,0 2 0-15,3 1-11 16,6 0-1-16,9 0-2 15,6 2 0-15,12-2 0 16,2 2 0-16,7 0 0 16,6 1 0-16,-1-4-3 15,10 1 2-15,6 2 1 16,8 1 0-16,3 2 0 16,1 2 0-16,-1 1 2 15,10 2 1-15,2 1-4 0,6 2 1 16,-8 0 0-1,-1-1 2-15,-2 1 1 0,2 0 1 16,-3 0-5-16,1 0-1 16,-10 0 1-16,-2 0 2 15,-7-3 0-15,-2 1-1 16,-3-1 1-16,-4 0 1 16,-2 1-3-16,-3-1 0 15,-4 3-6-15,1 0 0 16,0 2-39-16,-4 6-17 15,-2 5-18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18:08.2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4770 14237 44 0,'-6'-8'16'0,"6"8"-8"0,0-5-7 0,0 5 5 0,0 0-3 15,0 0-2-15,-3 0 8 16,3 0 6-16,-3-3-1 15,0 3 2-15,0 0-5 16,0 0 1-16,0-2 4 16,1-1 2-16,-1 0-7 15,-3-2-2-15,0 0-1 16,0 0 2-16,0 2-5 16,0 0-1-16,3 1 2 0,0-1-1 15,0 0 0-15,0 3-3 16,0-2-2-16,0 2-2 15,0 0 1-15,3 0 1 16,0 0 0-16,0 0 0 16,0 0 0-16,0 0 0 0,6 0 0 15,0 2-3-15,0 1 0 16,0 0 2-16,3-1 0 16,0 1 1-16,0 2 2 15,-1-2-1-15,1-1-1 16,3 1 1-1,0 0 1-15,0-1-1 0,0-2-1 16,-3 3 5-16,3-3 1 16,0 0-2-16,0 3-3 15,0-3 0-15,2 0-1 16,4 0 0-16,0 0 2 16,0 0-1-16,0 0 2 15,0 0-2-15,0 0 2 0,-1 0-2 16,7 0-1-1,-3 2 3-15,0-2 0 0,-3 3 1 16,0 0 2-16,0-1-3 16,-4 1-2-16,1 0-3 15,0-1 1-15,0-2 1 16,0 3 0-16,-3 0 2 16,0 2 1-16,0 0-1 15,-3 0-2-15,0-2 1 16,-4 0 1-16,1-1 1 15,0 1 3-15,-6-3 3 16,3 5 2-16,0-2 1 16,-3 2 2-16,-3-2-5 15,-3 0-1-15,0-1-4 16,-2 1-3-16,-4-1 2 0,-3-2 0 16,-3 0 1-16,-6 3 0 15,-3 0-2 1,-2-1-2-16,-1 1 1 0,-3 0-1 15,-3 2 0-15,4 0 2 16,2 1-1-16,0-1-1 16,0-3 1-16,0-2 1 15,4 0-3-15,-4 0 0 16,3-2 3-16,0-1 1 16,-2 1-1-16,-1-1-2 15,6 0-4-15,0 1 0 16,0-1 4-16,7 3 4 15,2-3-1-15,3 3 0 0,0-2-6 16,3-1 0-16,3 0 3 16,3 1 2-16,3-1-5 15,6 0 0-15,0 1-1 16,6-1 2-16,3 1 1 16,3-1 1-16,2 0 0 15,7-2 0-15,-3 0-3 16,0-1 0-16,3-4 2 15,-4 2 2-15,1 0-2 16,3 0 0-16,3-3 1 16,2 1 2-16,1 2-1 15,0 0-1-15,6 3 1 16,-7-1-1-16,1 1 0 0,-3 0 0 16,-3-1 0-1,-3 4 0-15,-4-1 0 0,-2 1 2 16,0 2-1-16,-3 0 2 15,-3 0-2-15,-3-3-1 16,-3 3 3-16,0 0 0 16,-3 0 1-16,-3-3 0 15,0 3 0-15,-3 0 0 16,-3 0-2-16,-3 0-2 16,-3 0 1-16,-3-2 1 15,-6 2-1-15,-3 0-1 0,1 0-2 16,-1-3 1-1,-3 3 3-15,0-3 1 0,0 3-1 16,1 0-2 0,2 0-2-16,3 0 1 0,0 0 1 15,3 0 2-15,3 0-3 16,0-2 0-16,1 2-1 16,2-3 0-16,0-2 2 15,0 5 2-15,3 0-3 16,0 0-2-16,3 0 2 15,0 0 0-15,3 0-2 16,0 0 0-16,3 0 2 16,0 0 2-16,6 0-2 15,0-3 0-15,3 3-4 16,0 0 1-16,0 0 2 16,3 0 3-16,0-3 0 0,3 3-1 15,2-2 1 1,4-1-1-16,0 3 0 0,3 0 0 15,-3 0 0 1,3 0 0-16,-4 0 0 0,4-3 0 16,-3 3 0-16,-3 0 0 15,0 0 0-15,-3 0 2 16,-3 0-1-16,-1 0-1 16,-2 0 1-16,0 0-1 15,-3 0 2-15,0 0 1 16,-6 0-1-16,3 3-2 0,-3-3 1 15,0 0-1 1,0 0 0-16,0 0 2 16,0 0-3-16,0 0 0 0,0 0-4 15,6 3-1-15,0 2-19 16,3 6-7 0,0 5-71-16</inkml:trace>
  <inkml:trace contextRef="#ctx0" brushRef="#br0" timeOffset="12655.5528">20704 7334 92 0,'-39'-16'35'0,"21"8"-18"0,-8-7-11 0,11 9 9 16,-9-2-6-1,-6-2-1-15,-9-1-4 0,-11-5-1 16,-1 6-1-16,-5-1 1 16,-10 1-7-16,-8-1 1 15,-10 0 1-15,-5-2 1 16,-6 8 1-16,-6 0 0 16,-4-3 4-16,1 2 5 15,-9 6-5-15,-6 0 0 0,-3 3 4 16,3 0 5-16,0 2-7 15,-3 3 3-15,3 2 2 16,-3 1-4-16,-3 5-2 0,-6 5-5 16,6 8 0-16,-6-2-5 15,-3 12 1-15,0 1 4 16,-3 0 2-16,-6 5 0 16,6 0 1-16,3 2-2 15,-6 6-1-15,9 8-2 16,6 5 1-16,0-2-1 15,3-1 0-15,3-2 2 16,6 5 2-16,-3 8-3 16,3 6-2-16,0-1-1 15,0 3 3-15,-3 5 2 16,0 11 2-16,-18 13-1 16,6-2 1-16,17-14-2 0,7 0 2 15,0 3 0-15,9-2 1 16,3-1-2-1,5 3-2-15,-5 13 1 0,6-5 1 16,-4 2-3-16,1 3 0 16,3 8 1-16,-1 0 2 15,1-5 1-15,3 3 3 16,5 2-3-16,7-3 0 16,5-5-1-16,7 8 1 15,-4 0-2-15,1-2-1 0,-1 4 1 16,4 9 1-1,5-11 1-15,10 0 1 16,8 6-2-16,3 4-2 0,0-4 1 16,10-1 1-16,2 3-1 15,3-5-1-15,0-6 1 16,3 8-1-16,0 9 0 16,3-9 2-16,1 0-3 15,-1 9 0-15,3-4 1 16,3-10 2-16,3 11 1 15,3 2 3-15,3-10-3 16,3 2 0-16,3 9-1 16,3-1 1-16,-1-8-2 15,1 6-1-15,6 0 1 16,0-9-1-16,-3-2 0 0,0-2 2 16,0 2-3-1,0-8 0-15,-1-5 3 0,7 2 3 16,3 1 0-16,3-11 0 15,0 0-6-15,2-1 1 16,4 4 0-16,-3-6 2 16,-3-7 1-16,-3-9 1 15,-4-2-2-15,-2-3-2 16,0-5 3-16,-6-11 0 16,0 3-1-16,-3-9-2 15,0-4 1-15,-3-11 1 16,0-5 1-16,-3-6 3 15,0-7-3-15,-3-1 0 0,0-10 1 16,0 6 0-16,-3-6-2 16,0-3 1-1,0-5-4-15,-3 0 0 0,-3 0-1 16,0 0 0-16,-3-3 0 16,0-7 0-16,-9 2 0 15,-6-6-2-15,1 1 3 16,-1 0 0-16,-3-8-2 15,-3-3 2-15,1 3 1 16,2-3 0-16,0 5 0 16,0-2 2-16,1 3-1 15,2-1-1-15,3-2 3 16,3 5 2-16,0-2-2 16,3 2 0-16,1 3-1 15,2-1-2-15,0 4 1 0,3-3 1 16,-3 7-1-16,6 1-1 15,6 0 1 1,0 2-4-16,3 3 0 16,6 0-1-16,3 3 3 15,3 2-2-15,3 3-1 16,3 2 3-16,3 4 0 16,5-1 1-16,4 3 0 15,3 2 2-15,3 1 1 16,2-1-4-16,1 1-1 15,9-3 1-15,-7 10 0 16,-2-7 1-16,-3 5 2 16,-7-9-1-16,1 4-1 15,-6-6-2-15,0 0 1 16,-3-2 3-16,-7 0 3 0,1-6-2 16,-3 3 0-16,-3-6-1 15,0 1-2-15,-3-3 3 16,0 0 0-16,-3 0 1 15,-3 0 2-15,3-8 1 16,-3-2-1 0,0-12-1-16,0-4-3 15,0 0-2-15,0-6 1 16,0 0-1-16,0 0 0 16,0-2 0-16,3-1 0 15,0-4 0-15,3 4-3 0,0 1 0 16,0 8-1-16,0 2 3 15,0 0 0-15,-3 5 3 16,0 1 1-16,-3 2 1 16,0-5-2-1,-3 5 1 1,0 3 0-16,-3 2 1 16,0 1 0-16,-6-1 0 15,-3 8-2 1,-3-2-2-16,-6 0 3 0,-2 2 0 15,-10 0-1-15,-9 1-2 16,-2 2 1-16,-4 0 1 0,3 2 1 16,7 1 1-16,2 0 0 15,3 5 0-15,4-3-5 16,5 3 1-16,6-3-5 16,3-5-1-16,6 5-30 15,3-5-12-15</inkml:trace>
  <inkml:trace contextRef="#ctx0" brushRef="#br0" timeOffset="18183.0956">16867 13327 92 0,'0'-5'35'0,"0"5"-18"0,0-3-13 0,0 0 10 16,0 3-4-16,0 0 2 15,0 0-1-15,3 0 1 16,-3-2 0-16,0-1 0 16,0 3-6-16,0 0-4 15,0 0-1-15,0 0-4 0,0 0 2 0,0 0 3 16,0 0 1-16,0 0-4 15,3 0 1-15,-3 0 0 16,0 0 2-16,0-2 1 16,0 2 1-16,0 0-2 15,0 0 1-15,0 0 2 16,0 0 4-16,0-3-4 16,0 3-1-16,0 0 0 15,0 0 0-15,0-3 0 16,0 1 0-16,0 2 0 15,0 0 2-15,0 0-1 16,0 0 0-16,-3 0-1 16,3 0 0-16,-3-3 0 15,0 3 0-15,0 0 0 16,0 0 0-16,0 0 2 0,0 0 1 16,0 0-1-16,0 0-1 15,0 0-1-15,-3 0 2 16,0 0-3-16,0 0 0 15,0 0-1-15,0 3 1 16,1-1 0-16,-1-2 3 16,-3 0-1-16,0 0 0 15,0 0-1-15,0 0 0 16,0 3-2-16,0-3 1 16,0 0-2-16,0 3 2 15,0-1-2-15,0-2 2 16,0 0 0-16,0 0 1 0,-2 0-2 15,-1 0-2 1,3-2 3-16,0 2 0 0,0 0-1 16,-3-3 1-16,0 3 0 15,0 0 3-15,0-3-3 16,0 1-2-16,0-1 2 16,0 0 0-16,1 1 1 15,-1-1 0-15,-3-2-2 16,-6-1 1-16,3 1-2 15,0 0 2-15,0 2-2 16,-2-2-1-16,-1 0-2 16,0 2-1-16,6 0 6 15,-6 1 3-15,0-1-6 0,3 0 1 16,1 1 1 0,-1-1 1-16,0 0-1 0,0 1 1 15,0-1-4-15,3 1 0 16,-3 2 1-16,4 0 2 15,-4-3-1-15,0 3-1 16,0 0 1-16,-3-5-1 16,-3-1 2-16,3 4 1 15,1-1-1-15,-1 0-2 16,-3-2 1-16,0 2-1 16,0 1 0-16,1-4 2 15,-1 1 1-15,0 0 1 0,3 5-2 16,-3 0-2-16,0-3 1 15,1 1 1-15,-1-1-1 16,0 0-1 0,3 3 1-16,-3 0 1 0,-2-2-3 15,-4-1-2-15,3 0 4 16,0 1 1-16,0-4 0 16,1 1-2-16,-4 0-2 15,0 0 1-15,3-1 3 16,4 1 1-16,-1 0-1 15,3-1 1-15,-3 4-2 16,3-4-1-16,0 4 1 16,1-3 1-16,-1 2-1 15,3-2-1-15,0-1 1 16,0 1 1-16,3 0-3 0,0-1 0 16,0 1 1-1,1 2 0-15,-1-2 0 0,0 3 0 16,3-1 0-16,0 0 0 15,3 1 0 1,-3-1 0-16,3 0 0 0,0 1 0 16,3-1 0-16,3 3 0 15,0-3 0-15,0 3 0 16,0 0-3-16,3 0 2 16,0 0 1-16,0 0 0 15,0 0 0-15,0 0 0 16,0 0 0-16,0 0 0 0,0 0 0 15,0 0 0 1,0 0 0-16,0 0 0 0,0 0 0 16,0 0 0-16,0-2 0 15,0 2 0-15,0-3 0 16,0 0 0-16,0 1 0 16,0 2 0-16,0 0-3 15,0 0 2-15,3-3 3 16,0 1 1-16,-3 2-4 15,3 0-1-15,0-3 1 16,-3 3 2-16,6-3-2 16,-3 3 0-16,0 0 1 15,-3 0 2-15,3-2-3 16,-3 2 0-16,3-3 1 16,-3 3 2-16,0 0-1 0,0 0-1 15,3-3 1 1,-3 3-1-16,6-2-3 0,0 2 0 15,-6 0 4-15,0 0 1 16,0 0-3-16,0 0 1 16,0 0 0-16,6 0 0 15,-6 0 0-15,6 5 0 16,-3 0 0-16,6 1 0 16,-3 1-3-16,0 1 2 15,0 3 1-15,0 2 2 16,0 0-3-16,-3 1 0 0,3-1 1 15,0 0 2 1,0 0-3-16,-1-2 0 0,1 0 1 16,0-1 0-16,0 1-3 15,0-1 2-15,-3 1 3 16,0-6 1-16,0 0-1 16,-3 1-2-16,0-6 1 15,3 5 1-15,-3-5-1 16,0 0 2-16,0 0-2 15,-3-5 2 1,0-1 2-16,0-2-2 16,0-2 0-16,-3-1-3 15,3-2-1-15,-3-3 1 16,0-2 2-16,1-3-1 16,-1-1 2-16,0 1-4 15,0 3 0-15,3 2 1 0,-3 0 2 16,3 3-1-16,-3 5-1 15,3 0-2-15,6 0-1 32,0 3 2-32,0-1-5 0,3 1 2 15,0 2 2-15,3 3 3 16,0 0-2-16,2 0 0 16,1 0-1-16,3 0 0 15,-3 0 2-15,0 0 2 16,3 3-1-16,0-3 2 0,0 3-4 15,0-1 0-15,-4-2 1 16,1 0 2-16,-3 0-3 16,0 0 0-16,-3 0 1 15,0 0 2 1,0 0-1-16,0 3 2 0,-6-3-4 16,6 3 0-16,-6-3 1 15,3 5 0-15,-3 0 0 16,0 3 0-16,-3 3 0 15,-3 2 2-15,0 3-1 16,0 2-1-16,0 1-2 16,0-1 1-16,0-2 1 15,3 0 2-15,-3 0-1 16,0 0-1-16,3 2-2 16,0-2 1-16,0-3 1 0,3-2 0 15,0 0-25 1,0 2-8-16,6-3-51 15,6 6-22-15,3 0-1 16</inkml:trace>
  <inkml:trace contextRef="#ctx0" brushRef="#br0" timeOffset="22189.2331">10700 12287 56 0,'3'0'22'0,"0"-2"-12"0,8-14-5 16,-5 10 6-16,3-1-2 15,3-4 2-15,0-5-6 0,3-2-1 16,3-1-2-16,3-2 1 15,3 2-2-15,-1-2-1 16,1-3 1-16,9 6-1 16,0-1 0-16,-7 1 2 15,-2 2 1-15,-3 0 3 16,-3 0-3-16,-3 3 0 16,0 0-3-16,-3 5-1 15,0 0 1-15,-4 3 0 16,-2-1-3-16,0 4 2 0,-3-1-21 15,-3 3-8 1,0 0-5-16,-3 5-1 0</inkml:trace>
  <inkml:trace contextRef="#ctx0" brushRef="#br0" timeOffset="22639.7001">10792 12348 72 0,'0'0'27'0,"3"3"-14"0,0-6-4 0,-3 3 17 16,6-3-5 0,0-4-10-16,3-7-5 15,0 1-4-15,3-3-2 16,2 3 3-16,1-3 2 0,3-2-4 15,0-4-1-15,9 1 0 16,0-3 0 0,-4 3 4-16,-2 0 2 0,0 3-2 15,-3-1-1-15,-3 1-3 16,0 2-1-16,-3 2 1 16,0 4-3-16,-1 2 0 0,-2 3-53 15</inkml:trace>
  <inkml:trace contextRef="#ctx0" brushRef="#br0" timeOffset="27311.8888">2827 7519 16 0,'-27'-13'8'0,"15"13"-4"0,3-5-5 16,6 5 2-16,0-3 1 15,0 3 3-15,-6-2-4 16,6-1-1-16,0 3-5 16,0 0 1-16,0 0 2 15,0 0 3-15,0 3 0 16,0-1-1-16,0 4 1 16,0-4 1-16,0 1 14 15,0 0 7-15,0-1 4 16,0-2 1-16,0 3-11 15,3-3-3-15,0 0-8 16,0 0-4-16,0 0-4 16,3 2 1-16,3 1 1 0,3 0 0 15,0-1-3-15,6 1 0 16,6 0 2 0,0-3 0-16,3 0 3 0,-1 0 1 15,4 0-4-15,3-3 1 16,0 0 0-16,5 1 2 15,7-4-3-15,3 4-2 16,11-3 2-16,4-1 2 16,-7 1 0-16,4 2-1 15,3 1 1-15,2-1-1 16,7 0-3-16,5 1 2 16,-6-4 1-16,1 4 2 0,-1-1-3 15,7-2 0 1,2 0 5-16,-2-1 2 0,-1 1-5 15,-3 2 0-15,-8 1 1 16,-4 2 1-16,1-8-1 16,-1 10 1-16,-2-2-2 15,-6 3 2-15,-1 0 0 16,-8-1 1-16,-3 1-2 16,-4 0 1-16,-2-1 0 15,-3 1 1-15,-6 0 0 16,-4-1 0-16,-2 3-49 15,-3 3-30 1,-21 45 27-16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19:03.0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3580 7011 40 0,'3'3'16'0,"3"2"-8"0,0-7-5 0,0 4 7 16,2-2-2-16,1 0 3 16,3 3-4-16,0-6-2 15,3 1 4-15,6-4 2 16,3 4-4-16,0-1 1 15,-1-2-3-15,4 2 0 16,0 1-6-16,0 2 1 16,-3-6 0-16,5 1 0 0,1 2 2 15,3 1 1-15,3 4-1 16,2-4 1-16,4 4-4 16,3-2 0-16,2 3 3 15,1 0 1-15,-7-1-4 16,4-4 1-16,3 4 2 15,2-4 3-15,4-1-2 16,2 3 0-16,1 0 8 16,3 3 2-16,-7-9-4 15,-2-2-3-15,2 0-1 16,4 1-1-16,2-1-2 16,1 2-4-16,-1 1 1 0,1 0 1 15,-9-1 2-15,-1 1-1 0,1 3 2 16,5-1-2-1,1 0 2-15,2 3-4 16,4 0-2-16,-4 0 2 16,-5 0 2-16,-3 0 0 0,5 0 2 15,1 0 0-15,2 0 1 16,1 0-5 0,-1 0-1-16,-5 0 3 0,0 0 1 15,-4 0 0-15,1 0-2 16,5 3 5-16,1 0 4 15,2-1-10-15,1 1-1 16,-7-1 3-16,1-2 1 16,-9 0-3-16,-4 0 1 0,1 0 2 15,3 0 3-15,-1 0-2 16,-2 0 0-16,0 0 1 16,-1 3 2-16,-5 0-5 15,-3 2-1-15,-3-2 2 16,-4-1 1-16,-2 1 1 15,-3 0 0-15,-3-1 0 16,-3-2 0-16,3 0 0 16,-6 0 0-16,-4 0-5 15,1 0 1-15,3 0 0 16,-3 0 0-16,0 0-154 31,12 13 70-31</inkml:trace>
  <inkml:trace contextRef="#ctx0" brushRef="#br0" timeOffset="11706.9363">4020 8062 36 0,'-18'0'13'0,"12"0"-6"0,-3 0-8 16,6 3 2-16,-2-3 1 15,-1 0 1-15,0 0 12 0,0 0 7 16,-3-3 2-16,3 0 1 15,0 1-1 1,-6-1 0-16,3 0-2 0,0 1-2 16,0-1-4-16,0 0-2 15,3-2-8-15,0 2 0 0,0 1 1 16,0-1-3-16,3-2-3 16,0 2 2-16,-2 1 0 15,2-1-1-15,3 0-2 16,-3 3 1-16,3 0-1 15,0 0-3-15,0 0 0 16,3 0 2-16,0-2 0 0,5 2 1 16,-2 0 0-16,3 0 0 15,0-3 2-15,0 0-1 16,3 3-1-16,0-2-2 16,3-1-1-16,3 3 2 15,6-3 0 1,2 1 1-16,1 2 0 0,9 0 0 15,0-3 2-15,-1 3-3 16,4 0 0-16,0-3-1 16,-4 1 0-16,1-1 4 15,0 0 1-15,5 1-1 16,4-1-2-16,3 1-2 16,2-1 1-16,-2 0 1 15,3 1 0-15,-1-1 0 0,-8 0 0 16,0 1 0-1,-1-1 2-15,7 3-1 16,-1-3 2-16,1 3-2 0,3 0 2 16,-4 3-2-1,1 0-1-15,-3 2 1 0,-4-2-1 16,-2-1-3-16,0 4 2 16,2-4 1-16,1 1 0 15,0-1 0-15,5 4 0 16,1-1 0-16,-3-2 0 15,-1-1 2-15,-2-2 3 16,-3 0-4-16,-1 0-1 16,1 3 0-16,3 0 2 15,2-1-3-15,1 1 0 16,3 2 1-16,-1-2 2 0,1 0-1 16,-4-1-1-16,-2 1 1 15,0-1 1-15,-1-2-1 16,7-2 2-16,3-1-2 15,5 3-1-15,1 0 1 16,-4 3-1-16,-2-1 0 16,-6 1 0-16,-4 0 0 15,7-1 2-15,3 1-1 16,-1 0 2-16,4-3 0 16,2 2 1-16,-2 1-2 15,-4 2-2-15,-2 1 1 16,0-4 1-16,-1 1-1 15,4 0-1-15,0-1 1 16,5-2-1-16,-2 3-3 0,-4 2 2 16,1 0 1-1,-6 3 0-15,-4-2 0 0,1-1 2 16,5-2-1-16,1-1-1 16,0 1 1-16,2 2 1 15,1 0-1-15,3 1-1 16,-7-1 1-16,-2 0-1 15,-4-2 0-15,16 2 0 16,0-2 0-16,-1 2 2 0,4-2-3 16,-4 2 0-1,-2 0 1-15,-4 1 2 0,-2-4-1 16,0 1-1-16,2-3 1 16,4 0-1-16,2 0 0 15,7 5 0-15,-4-5 0 16,1 0 2-16,-9-5-1 15,-1 2-1-15,7-2 1 16,2 0 1-16,4-1-1 16,-1 4-1-16,-2 2-2 15,-1 0 1-15,-5 0 1 16,-1-3 2-16,10 3-1 16,-3 0-1-16,8-2 1 15,-3 4-1-15,-5-2 0 16,-6 3 2-16,-7-3-1 15,1-3-1-15,2 1 1 0,4 2 1 16,0-3-1-16,-1 3 2 16,-5 0-2-16,-4 3-1 15,-2-3 1-15,-3 0-1 16,-6 0 2-16,-7 0 1 16,-5 0-1-16,-3 0 1 15,0 0 0-15,-3 0 1 16,0 0-2-16,0 0 1 15,-4-3 4-15,1 3 4 16,3 0-13-16,0 0-3 16,3 3-40-16,3 7-15 15,-9 6-36 1</inkml:trace>
  <inkml:trace contextRef="#ctx0" brushRef="#br0" timeOffset="18703.28">3827 10353 88 0,'-15'5'35'0,"6"-2"-18"0,-3 0-7 16,6-1 12-16,0 1 1 16,-6 0 1-16,-3-3-9 15,0 0-2-15,4 0-3 16,-1 0 1-16,0 0-6 16,3-3-1-16,0 0 2 0,3 3-1 15,0-2 0-15,3-1-6 16,0 3 1-16,0-3 0 15,3 1 0-15,3-1-3 16,3 1 2-16,3-1-1 0,3 0 0 16,3 1 0-16,3-1 0 15,2 0 2-15,1 1 2 16,0-1-3-16,6 3-2 16,-3-3 2-16,2 1 2 15,1-1-2-15,3-2-2 16,6 2 4-16,2 0 3 15,7-2-3-15,0 0-1 16,-1 2 2-16,1 1 1 16,0 2-4-16,-1-3 1 15,4 0 0-15,3 1 2 16,2-1-1-16,7 0 2 16,-1 1-4-16,-2 2 0 0,-1 2 1 15,-5-2 2 1,5-2-3-16,4 2 0 0,2-3 1 15,4 3 2-15,-1 0-1 16,-2 3-1-16,-7-3 1 16,7 0 1-16,2 0-1 15,7-6-1-15,-1 4 1 16,4-1-1-16,-10-5 0 16,4 0 0-16,5 0 0 15,4 6 0-15,-1-4 2 16,0 4 1-16,-5-1-4 15,2 0 1-15,4 1-2 16,11 2 0-16,-6 0 2 16,-2 0 2-16,-7 0-3 15,9 0 0-15,4 0 1 16,2 2 2-16,-3-4-1 0,-5-1-1 16,5 1 1-16,9 2-1 15,-3 0 0 1,-2 0 2-16,-10 0-1 0,6 0-1 15,1 2 1-15,2 1-1 16,0-1-3-16,-8-2 2 16,-1 0-1-16,0 0-2 15,4 3 5-15,-4-3 1 16,-5 0 0-16,-4 0 1 0,-5 0 4 16,-1 5 6-16,-2 1-7 15,-4-4-1-15,1 1-1 16,8 2 0-16,-11 1-2 15,-7-1 1-15,-8-3-2 16,-3 4-1-16,-4-1 1 16,-2 0 1-16,3 6-98 15</inkml:trace>
  <inkml:trace contextRef="#ctx0" brushRef="#br0" timeOffset="66100.3718">15028 13925 108 0,'-15'-21'41'0,"9"13"-22"0,-3-3-20 16,3 6 9-16,-3 0-3 16,-3-6 0-16,0-5-6 15,-3 0-1-15,0 1 3 16,-3-1 1-16,-5-3 13 16,-1 1 5-16,0-1-2 15,-3-2 2-15,3-3-5 16,-5-2 1-16,-4 2-9 15,0 0 0-15,0 0 3 0,1 3-2 16,-1 0 1-16,3 0-5 16,0 2-1-16,4 3-1 0,2 3-2 15,-3 0 1-15,0 0-1 16,3 2 0 0,1 0 0-16,-4 4 0 0,0-1 0 15,-3 0 2-15,-5 2 3 16,-4 1-2-16,-6 0-2 15,1 2 0-15,5 1 1 16,-6 2 1-16,4-3 1 16,-4 3 0-16,-6-3 0 15,-2 3-2-15,-4 3 1 16,-2 0-2-16,2 2 2 16,1-3 0-16,-4 1 1 0,-6 2-2 15,-5 3-2-15,-21 6-2 16,8 4 1-1,10 1 5-15,6-1 2 0,5 1-2 16,-2-1-1-16,-1 1 1 16,-2 4 2-16,2 4-1 15,10-1 0-15,2-2-3 16,3 5-2-16,4 0 1 16,-1 3 1-16,-8-3-3 15,8-2 0-15,0 2 3 16,1 5 1-16,5 6-4 15,3 0-1-15,7 10 1 0,5-2 0 16,3-1 1 0,0 3 0-16,0-2 2 0,4 0 1 15,-1 5-4-15,3 2-1 16,0 3 1-16,3-2 2 16,0-3-2-16,3-3 0 15,0-5 1-15,1 3 2 16,2 2-3-16,0 8 0 15,3 0-1-15,3 6 0 16,0-3 2-16,3-3 2 16,3-8-1-16,6 3-1 15,3 3-2-15,2 5 1 16,4-1 3-16,3 1 1 0,0 0-4 16,3 0-1-16,0-3 1 15,5 8 0 1,7 0 3-16,6 3 1 0,8-5-4 15,1-6-1-15,0 3 3 16,-7-11 1-16,4 6 0 16,-6-14-2-16,8 6 1 15,4-3 1-15,5-3-1 16,1 0 2-16,-1-10-2 16,-2 0 2-16,-4 0-2 15,-5-6 2-15,3-5-2 16,5-2 2-16,7-6 0 15,5 5 1-15,-2-4-2 16,2-6 1-16,-11-8-2 16,5 5-1-16,7-10 1 15,8 5 1-15,-3-3-1 0,-5-8 2 16,-7 3-2-16,1-2-1 16,5-6 1-16,7 3 1 15,-1-11-1 1,1 5-1-16,-7-4 3 0,-5-4 0 15,2-5-1-15,7-5 1 16,5 8-2-16,-6 0-1 16,-2 3 1-16,-10-3 1 15,-5-3-1-15,2 0 2 16,1 0-2-16,3-7 2 0,-7-1 0 16,-2-2 1-16,-4-6 0 15,-2 0 2 1,-6 3-1-16,-1-5 2 0,-5 5-4 15,-3 0 0-15,-6-8-1 16,0 0-2-16,-4 0 3 16,-2-5 2-16,0 5 0 15,-6-2 2-15,0-1-2 16,-3 1 0-16,-3-9 1 16,-3-5 1-16,-3 0-1 15,-3 6-1-15,-3-3-3 16,0 5 1-16,-3-3 0 15,-3-2 1-15,0-5-2 16,-3 2 1-16,-3 8-2 0,-8 0 2 16,-1-5-2-16,-6 0 2 15,-12-8 0-15,-2-5 1 16,-7 10-2-16,1 0-2 16,2 6 1-16,0-1 1 15,-5-2-1-15,5 0 2 16,-5-3-4-16,-4 11-2 15,-2 10 2-15,5 8 0 16,1 3-4-16,2 8-1 16,3 3-4-16,1 7 1 15,-4 6-24-15,-2 10-8 16,-1 22-111 0</inkml:trace>
  <inkml:trace contextRef="#ctx0" brushRef="#br0" timeOffset="82493.0246">12634 15774 80 0,'-9'0'30'0,"6"0"-16"0,1 0-8 0,2 0 9 16,-3 0-2-16,0 0 0 16,0 0-7-16,0 0-2 15,0 0 0-15,0 0 0 16,3 0 2-16,-3 0 1 15,3 0-1-15,-3 0 1 16,3 0 0-16,0 0 1 16,0 0-4-16,-3 0-1 0,3 0 1 15,0 3 2-15,0-3 3 16,0 0-2-16,0 3-2 0,0-3 0 16,0 0-1-16,0 0-2 15,0 0-2-15,0 0 1 16,0 0-1-16,0 0 0 15,3 2 2-15,0 1-1 16,0 0-1-16,3-1 3 16,0 1 0-16,0 0-1 15,2-1-2-15,1 1 1 16,3-3 1-16,0 0 1 16,3 0 1-16,0 0-5 15,0 0 1-15,0 0 2 16,6 0 3-16,2 3-4 15,-2-3-3-15,0 0 3 16,0 0 1-16,0 0 0 0,0 0-2 16,-4 0 1-1,1 0-1-15,3 0 2 16,-3 0 3-16,3 0-2 0,-3 0 0 16,0 0-1-16,-1 0 1 15,4 0-4-15,3 0-2 16,3 0 2-16,0 0 2 15,5 0 0-15,4 0 2 16,-3 0-4-16,0 0 0 16,-1 0 1-16,1 0 2 0,0 0-1 15,-3-3-1 1,-1 3 1-16,1 0-1 0,3 3 0 16,3-1 0-16,2 1 0 15,10 0 0-15,-4 2 0 16,-2-3 0-16,0-2 0 15,-3 0 0-15,-1 0 0 16,-5 0 0-16,0 3 0 16,-1-3 0-16,4 0 0 15,0 0 2-15,0 0-1 16,-4 0 2-16,7 3-2 16,0-3-1-16,-7 0 1 15,-5 0-1-15,0 0 0 16,-6 0 2-16,0 0 1 15,-6 0 3-15,-1 0-3 16,-2 0-2-16,0 0 0 16,0 0 1-16,3 0-50 0,12 5-21 15,-24 11-17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20:49.4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22237 1103 56 0,'-24'-13'24'0,"9"10"-12"0,-6-2-12 16,12 5 5-16,-9 0-1 0,-5 0 2 15,-7 0 6-15,-9 5 2 16,-8-2-3-16,-7 8 1 16,-3-3-3-16,4 10 0 15,2 1-8-15,-2 2-2 16,2-3 0-16,-3 9 0 15,-2 5 1-15,-1 2 0 16,1 0-3-16,2 6 2 16,4 10 1-16,-1 9 0 0,3 4 0 15,4-2 2 1,-1 0-1-16,-3 8-1 0,7 2 1 16,5 8 1-1,6-5-1-15,4 0 2 0,8-5-2 16,6 8-1-16,6 8 1 15,6-1-1 1,9 1-3-16,0 0 0 0,6-3 2 16,5 2 2-16,1 4 2 15,3-9 1-15,3-8-5 16,6-4-1-16,-1-7 1 16,10 1 2-16,6 3 2 15,8 5 1-15,7-9-5 16,5 1-1-16,-2 0 3 15,5-8 1-15,27 11 0 16,1-1 1-16,-4-5-4 0,-6 11 0 16,0-19 3-16,1-2 1 15,2-8 1-15,-6-3 0 16,-2-6-5-16,-4-4-1 16,3-3 3-16,1-8 1 15,-1-8 0-15,0-8 1 16,-2-3-4-16,-1-8 0 15,3-5 1 1,-2-15 2-16,-7-12 1 0,-8-2 3 0,-4-5 3 16,-2 3-2-16,-10-6 1 15,1-3 1-15,0-18 2 0,-10-3-3 16,4-5 0 0,-12-2 1-16,-1-6 2 0,-5-8-3 15,-6-8-3-15,-6 11 4 16,-6 7 2-16,0-2-4 15,-6-2 1-15,-3 2-5 16,-15 16 0-16,-3-6 1 16,3 6 2-16,-9-10-3 15,-3-1-2-15,-2 3 0 16,-7 10 1-16,6 1 1 16,-11 0 3-16,-1 4-1 15,-3-9 2-15,-8 4-4 16,-4 6 0-16,1 13 3 15,-4-5 1-15,9 10-6 16,-2 3-2-16,-1-5 0 16,1-3 0-16,-10 6-2 0,4 4 2 15,-10 4 1-15,7 7 0 16,-4 3 0-16,7 2 0 16,-1 3 0-16,4 11 2 15,-1 0-1-15,0 5-1 16,1 3 3-16,2 10 0 15,10 3-6-15,-7 5-2 16,3-2 2-16,-2 5 1 16,-4 2-5-16,4-5 0 15,2 1-8-15,0-1-1 0,10 0-40 16,5 8-17 0</inkml:trace>
  <inkml:trace contextRef="#ctx0" brushRef="#br0" timeOffset="796.2849">22531 1651 176 0,'-14'-16'66'0,"11"3"-36"0,-6 2-35 0,3 3 12 15,-6 3-2-15,-9-3 2 16,-12 3-6-16,-8-3-2 16,-7 8 0-16,0-5 0 0,-5 13 3 15,-4 5-1-15,1 0-1 0,-4 6 1 16,1 2-1 0,2 3 2-16,0 7 1 0,7-2-1 15,-1 16-2-15,13 14-2 16,-4 12 1-16,6 6 1 15,9 2 2-15,10 11-3 16,8 16-2-16,12-8 2 16,8-8 2-16,10 2-2 15,15-4 0-15,15 7 1 16,8-18 0-16,1-11 0 16,2-11 2-16,10-4-3 15,-1-6 0-15,9-16 1 16,-2-5 2-16,2-6 1 15,-8-5 3-15,5-10-3 16,0-3 0-16,-2-3-1 0,-4-13 1 16,-5-2 2-1,2-19 2-15,-11-11-3 0,-4-2-1 16,-5-11 5 0,-3-8 3-16,-13-18-2 0,-2-8 2 15,-15 2-2-15,-12-2 2 16,-9-6 0-16,-9-4 3 15,-12 4-5-15,-5 14-3 16,-7 5 1-16,-12 2 0 16,1 14-3-16,-4 0-3 15,-2 13-5-15,-10 11-2 16,1 7-4-16,-13 9 1 16,-8 5-2-16,9 10 0 0,2 8 1 15,4 3 1-15,8 8-14 16,7 6-8-1,2 12-65-15</inkml:trace>
  <inkml:trace contextRef="#ctx0" brushRef="#br0" timeOffset="1339.4342">22228 2125 176 0,'-21'-11'68'0,"15"11"-36"0,-3 0-35 0,6 0 11 16,-3 5-9-16,-3-5 1 15,-3 6-2-15,-5-4 0 16,-1 6 2-16,0 3-3 0,3 5 2 16,0 2-1-16,3 6 0 15,3 2 2-15,9 9 2 16,3 2-3-16,9 5 0 16,3 3-1-16,6-5 0 0,6-8 6 15,2-6 2 1,7-2 0-16,3-11 1 0,-1-8 0 15,-2-10 3-15,0-8 1 16,-3-8 1-16,-4-8 0 16,-2-3 2-16,-6 3-3 15,-6-8 1-15,3 5-3 16,-12 3 2-16,-3-3 0 16,-6 0 3-16,-9 1-3 15,-9-1 1-15,-9 3-7 16,-6 2-1-16,1 4-7 15,-1 7-2-15,3 2-14 16,4 4-5-16,5 2-20 16,3-3-8-16,9 9-45 15</inkml:trace>
  <inkml:trace contextRef="#ctx0" brushRef="#br0" timeOffset="1712.862">22207 1572 152 0,'-3'-8'57'0,"3"5"-30"0,0 0-16 15,0 3 15-15,0-5-10 16,-3 2-2-16,0 1-8 15,0-1-4-15,3 3-1 16,0-5-4-16,0 2 2 0,0 1-12 16,0-1-5-16,0 3-63 15</inkml:trace>
  <inkml:trace contextRef="#ctx0" brushRef="#br0" timeOffset="3184.4006">22165 1688 72 0,'-3'-5'30'0,"3"-1"-16"0,-3 4-6 0,3 2 13 15,0 0-10-15,-3 0-3 16,0 0-8-16,0 0 0 15,-2 0 2-15,-1 2 1 0,-3-2 3 16,0 6 1-16,0-1-3 16,3-2-3-16,0 2-3 15,0 3 1 1,3 3 1-16,3-6 0 0,6 3 4 16,0-6 2-1,3 4 0-15,0-1 1 16,0-2 2-16,3-3 0 15,-1-3 0-15,1-2-5 16,0-1 4-16,0-2 4 0,-3 1 5 16,-3-12 2-16,0-2-4 15,-3-3 1-15,-3 5-3 16,-3 4 0-16,-3-4 1 16,-3 6 4-16,0 0-8 0,-3-1-1 15,0 6-7-15,-3 3-2 16,1 5-2-16,-1 0 0 15,0 3 0-15,0 7-2 16,3 4 3-16,3 4 0 16,3 9-2-16,3-6 0 15,3 0-1-15,3 3 3 16,3-6-2-16,6-4-1 16,0-1 3-16,3-8 2 15,0 3 0-15,0-8-1 16,-1-5 3-16,1-1 2 15,-3-2-2-15,0 1 0 16,-3-12 1-16,-3-2 2 0,-3-3-1 16,-3 5 0-1,-6 4-1-15,0-4 2 0,-3 6-1 16,0 5 0-16,0-3-6 16,0 9 1-16,0 2-2 15,-2 8-2-15,-1 10-6 16,3-2-2-16,3 8-24 15,3-3-11-15,9 3-53 16</inkml:trace>
  <inkml:trace contextRef="#ctx0" brushRef="#br0" timeOffset="3921.0571">23002 2678 160 0,'-12'2'63'0,"12"-7"-34"0,3 5-21 16,-3 0 18-16,0 0-2 15,-6 3 3-15,0-3-17 16,3 2-8-16,-3 4-2 16,0 1-1-16,0 1 1 0,-3 3-3 15,6 2 2-15,0 8 1 16,0-5 0-16,3 3 0 0,3-1 2 15,-3 1-1-15,6-6-1 16,0 0 1-16,0 1-1 16,0-12 2-16,3 1 1 15,0-3 1-15,-3-3 0 16,0 1 2-16,-3-9 1 16,3 0 1-16,-3 1 0 15,-3-3 0-15,-9-1 0 16,6 1-2-16,-3 2 1 15,0 4-6-15,-3-1-1 16,0 2 2-16,0 4 3 0,-3-1-4 16,0 6-3-16,3 5-2 15,0-3 0-15,0 8-2 16,1 3-1 0,8 0-3-16,0 0 1 0,0-3-11 15,8-2-4-15,1-3-34 16,3-8-56-1,9-6 18-15</inkml:trace>
  <inkml:trace contextRef="#ctx0" brushRef="#br0" timeOffset="4597.9888">23487 1924 148 0,'-12'-6'55'0,"9"6"-30"0,-12-2-12 0,15 2 19 0,-3-3-14 16,-3 0-4-16,3 3-5 15,-6-5-1 1,9 5-4-16,-3-8-1 0,-3 8 1 0,6-5-2 15,0 5-2-15,0 0 1 16,0 0-1-16,0 5-3 16,0 8 0-16,-3 1-1 15,6-1 0-15,-3 5 3 16,9 3 2-16,0-2-2 16,3 7 0-16,0-10 3 15,-3-2 3-15,9-4-2 16,-6-10-2-16,9-5 2 0,-7-3 2 15,1-3 4 1,-3-2 5-16,-3-3-2 0,-3-2 3 16,-3-1-2-16,-3 1 0 15,-3 2-5-15,-3 3 0 16,-3-1-1-16,-3 4 3 16,6 2-5-16,-8 2-3 15,5 4-4-15,-12 2-1 16,12 0 2-16,-3 2 0 15,0 4-2-15,3-1 0 16,0 3-7-16,3 0-4 16,3 3-28-16,0-6-10 0,3 3-50 31</inkml:trace>
  <inkml:trace contextRef="#ctx0" brushRef="#br0" timeOffset="29725.6222">21478 3334 100 0,'-12'-11'38'0,"9"9"-20"0,3-4-8 16,0 6 14-16,0-2-2 15,-3-1-1-15,0 0-5 16,0-2-2-16,0 2-8 16,0 1-2-16,-3-1 2 0,3 3-3 0,-3 0 0 15,3 0-3-15,-3 0-1 16,0 3 3-16,0 2 3 16,3 3-2-16,0 3-2 15,0-4 0-15,0 9-1 16,3-2-3-16,0 4 0 15,3-2 2-15,3 0 2 16,6-3-2-16,-3 0 0 16,6-2 1-16,0-3 0 15,0 0 0-15,0-3 0 16,-3 0 0-16,-1-2 0 16,1-3 2-16,0-3 3 15,-3 1 2-15,3-4 3 0,-3-7-3 16,0-5 1-16,-3-1-1 15,-3-2 1-15,-3 0-2 16,0 0 1-16,-3 5-2 16,-3-5 0-16,0 2 3 15,-3 3 3-15,-3 3-4 16,0 2-2-16,-3 3 2 16,1 3 2-16,-1 0-4 15,0 5-3-15,0-5-4 16,3 5 1-16,0 0-1 15,0 5-2-15,0 0 0 0,3 6 3 16,0 2 0-16,0 0 1 16,4 3-3-16,-1 0 2 15,3 2 1-15,3-2 0 16,0 3 0-16,3-3 0 16,3 0 0-1,-1-3 0-15,4 0 0 0,0-2 0 16,3-3 0-16,-3-3 0 15,0-2 0-15,0-1 0 16,0-4 2 0,0-1 1-16,-3-2 3 15,-3-3-3-15,-3-6-2 16,0 1 0-16,0 0 1 0,-3 0 1 16,-3-3 1-16,0 0-5 15,0 3 1 1,-3 0 0-16,0-1 0 0,-3 4 0 15,0 2 0-15,0 2 0 16,0 1 0-16,1 5 0 16,-1 0 0-16,0 5-3 15,3 6 2-15,0-3-6 16,3 5 0-16,0 0 3 16,3 6 2-16,3 2 4 15,3-2 1-15,3-1-1 16,0-5-2-16,0-5 1 15,3 3-1-15,0-3-3 16,0-3 2-16,0 0 3 16,0-2 3-16,-1-3-2 0,1 0-2 15,0-3 0-15,0-7-1 16,0-3 0 0,-3-1 2-16,-3 4 1 15,0-1-4 1,-3 1 1-16,0 2 0 0,0 0 0 15,0 3 0-15,0-1 0 16,0 4 0-16,0-1 2 16,0 0-3-16,0 1-2 15,0-1 2-15,0 3 0 0,0 0 1 16,0 0 0-16,0 0-5 16,0 0 1-1,0 0 4-15,0 0 2 0,0 0 0 16,0 0 1-16,0 0-4 15,0 0 0-15,0 0-1 16,0 0 0-16,0 0 2 16,0 0 2-16,0 0-3 15,0 0 0-15,0 0 1 16,6 0 0-16,-6 0 0 16,0 0 0-16,0 0-3 15,0 0 2-15,0 0 1 16,0 0 0-16,0 0 0 15,3 0 2-15,-3 0-8 16,0 0-3-16,0 0-9 16,0 0-3-16,3 3-22 0,-3-3-8 15</inkml:trace>
  <inkml:trace contextRef="#ctx0" brushRef="#br0" timeOffset="32022.6728">21177 3154 72 0,'0'-5'27'0,"3"2"-14"0,-3 0-7 0,0 3 18 16,0-2-7-1,0-1-8-15,-3-5-4 16,3 3-1-16,0-3 0 16,0 3-2-16,0 5 1 15,0-6 2-15,0 4 4 0,-3 2 0 16,3-3 0-16,-3 3-1 15,0 0 0-15,0 3-4 16,0-3-3-16,3 2 0 0,-3-2 1 16,-3 6 1-16,3-6-4 15,3 2 1 1,0 1 0-16,0 5 0 0,-3-3 0 16,3 3 0-16,0-5 0 15,0 2 0-15,0 0 0 16,0 0 0-16,3 1 0 15,0-1 0-15,3 0 0 16,-3 1 2-16,3-4-3 16,3 4 0-16,0-4 1 15,3 1-3-15,-3 2 2 16,0-5 5-16,3 0 2 16,0-5 2-16,0 2 0 15,-1 1-4-15,1-6-3 16,0 2 4-16,0 1 4 15,0-6-5-15,-3 4-2 16,0-1-1-16,0 0-1 16,-3 0 6-16,-3-3 6 15,0 3-4-15,-3 0 0 16,-3 0-2-16,-3 0-1 16,-3 3 1-16,-3 0 3 15,0 0-4-15,0-1-1 16,0 4 0-16,0-1 0 0,0 0-2 15,-2 1-2-15,2-1 1 16,0 3 1-16,0 3-3 16,0-1 0-16,3 4-1 15,-3-1 0-15,3 0 2 16,0 3 0-16,0 0-3 16,0 0 2-16,3-3 1 15,0 9 0-15,4-9 0 16,-1 3 0-16,3 5-3 15,0-8 2-15,3 3 1 16,-1-3 0-16,1 1-3 16,3-1 2-16,0 0 1 15,0 1 2-15,12-1-3 16,-3-2 0-16,0-3 3 16,-3 0-1-16,3 0-1 15,-3-3 3 1,0 0 0-16,-1 1-1 0,1-1-2 15,0-2 1-15,-3-1-1 16,0-4 0-16,-3 2 2 16,-3 0-1-16,0-5 2 15,-3 2 0-15,-3 3 1 16,0 0-2-16,-3-5-2 16,0 5 1-16,-3 0-1 15,3 3 2-15,-3 0 1 16,3 2-4-16,0 3-1 15,1 0 1-15,-4 3 0 16,0-1-2-16,-3 4 2 16,3-1 1-16,0 3 0 15,3 0-3-15,0 2 0 0,0-2 2 16,3 0 0-16,0 3 1 16,0-3 0-1,3 0 0-15,0 0 0 0,0-3 0 16,6 3 0-16,0-3 0 15,3 0 0-15,-3 1 0 16,0-4 0-16,3 1 0 16,0-3 2-16,-3 0-1 15,0 0 2-15,0-3-4 16,0 1 0-16,-1-1 1 16,1 0 0-16,-3 3-22 15,-3 0-10-15</inkml:trace>
  <inkml:trace contextRef="#ctx0" brushRef="#br0" timeOffset="50924.3716">7327 16005 76 0,'-15'-3'30'0,"12"3"-16"0,3 3-3 0,0-3 12 15,0 0-1-15,0 0-1 16,0 0-9-16,0 0-3 16,0 0-1-16,0 0 0 15,6 0-4-15,3 2-1 0,3-2 1 16,0 6-2-16,3-6-2 15,0 2 3-15,3-2 0 0,-1 0-4 16,4 0-1-16,0 0 1 16,3-2 0-16,0-4 1 15,0 6 0-15,-1-5 0 16,7 0 2-16,3-1-1 16,3 1 2-16,2 2 0 15,4-2 3-15,3-3-3 16,-1 3 0-16,-2-3 1 15,-3 0 0-15,-4 0 0 16,4-10 2-16,6 2-3 16,-1 0 0-16,7 3-1 15,0-3 1-15,-4 0-4 16,-2 3 0-16,0-1 3 16,-4 1 1-16,-2 3-1 15,3-1 1-15,2 3-4 16,4 3-2-16,2 0 4 0,4 2 1 15,-6 0-3-15,-4 3 1 16,1 0 0 0,-3 0 2-16,-4 0-1 0,4 3-1 15,6 0 1-15,2-1 1 16,4 3-3-16,-1 1 0 16,1-1 3-16,-3-2 3 15,-4-1-4-15,1 1-3 16,2 0 1-16,7-1 2 15,5 4 0-15,1-1 2 16,-6-2 0-16,-1 2 1 16,-5 0 0-16,-1 3 0 0,7 0-2 15,2 0 1 1,7 2 0-16,-4 1 3 0,1 0-3 16,-7-1 0-16,-2-2-3 15,8-3-1-15,1 1 3 16,5 2 1-16,-2 0-4 15,-1 2 1-15,1-2 0 16,2 0 0-16,4 0 0 16,8 3 2-16,-2-1 1 15,-1-5 3-15,-3 1-1 16,7-4 2-16,8 4-2 16,3-1 0-16,1 0-3 15,-1 3-2-15,6-2 1 0,9 4-1 16,-3-2 0-16,-2 0 0 15,5-3 2-15,3 1 1 16,-6-1 1-16,-6 0 2 16,4-2 1-16,2-1 1 15,0 4 0-15,-12-1 0 16,12 3 0-16,-14-3 0 16,-7 1-2-16,-12-4-1 15,-2 6-3-15,-10-3 1 16,-11 3-4-16,-6 3 0 15,-7 2-127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22:06.70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17248 10255 64 0,'-6'-2'24'0,"6"-1"-12"0,-3 3-5 16,0-5 9-16,0 2-4 15,0 0 1-15,0 1-2 16,-3-1 1-16,3 0-2 16,-3 1 1-16,0-1 0 15,0 1 3-15,0-1-3 16,1 0-1-16,-1 1-4 16,0-1 1-16,0 0-4 15,0 3 0-15,0-2 3 0,3 2-1 16,0 0 2-16,0 0-4 15,0 0 0-15,-3 0 1 16,3 0 2-16,0 0-1 0,0 0 0 16,3-3-1-16,0 3 0 15,0-3-2-15,0 3 1 16,0-2-4-16,3-1 0 16,0 0-1-16,3 3 0 15,3 0 2-15,3-2 0 16,6-1-3-16,2 0 2 15,7-2 1-15,-3 0 0 16,9 0 0-16,-1-1 2 16,-2-2-1-16,0 0-1 15,-3 3 1-15,0 0-1 16,-1 2 0-16,-2 1 0 16,-3 2 0-16,-3 0 2 0,0 0-1 15,-3 2-1 1,-3 1 1-16,-4-1-1 0,1 1 0 15,-3 0 2-15,0-3-1 16,-3 0-1-16,-3 0 5 16,0 0 1-16,0 0 2 15,0 0 2-15,-3 0-5 16,0 0-1-16,-3 2 0 16,-3-2 2-16,1 0-1 15,-4 0 2-15,-3 0-4 16,-6 0-2-16,3 0 0 15,-6 3-1-15,-3 0 0 0,1 2 2 16,-1-2-3-16,0 2 0 16,0 0 3-16,3 1 1 15,1-1-4-15,2-3 1 16,0 1 0-16,3 0 2 16,0-1-3-16,6 1-2 15,0 0 2-15,4-3 0 16,-1 2 1-16,3-2 2 15,0 3-3-15,3-3 0 16,0 3 1-16,0-1 2 16,3 1-3-16,0-3 0 15,0 0 1-15,6 3 0 0,3-1-3 16,3 1 2-16,2 0 1 16,4-3 0-1,6 0 0-15,-3 0 0 0,3 0 0 16,3 2 2-16,-1 1-1 15,-2-1-1-15,0 4 1 16,-3-4-1-16,0 1 0 16,-4-3 0-16,1 0 0 15,-3 0 0-15,0 3 0 16,-3-1 0-16,0-4 0 16,-3-1 2-16,0 0-3 15,-3 3 0-15,0 0 3 16,0 0 1-16,-3-2-1 15,-3 2 1-15,0 0 2 16,0 0 2-16,0 0-1 16,0 0-1-16,-3-3-1 0,-3 0 0 15,0-2-2-15,0 3 1 16,-3-1-2 0,0 0-1-16,-3-2 1 0,-3 2-1 15,-3 1-3-15,-6-1 2 16,1 0 3-16,-1 1 1 15,-3-1-4-15,0 0 1 16,0 3 0-16,1 0 2 16,2-2-1-16,3 2 2 15,0 0-2-15,0 0-1 16,6 0-2-16,4 0 1 16,-1 0 1-16,3 0 0 15,3 0-3-15,0 0 2 16,0 0 1-16,3 2 0 0,0-2 0 15,0 0 0-15,3 0 0 16,0 0 0-16,6 0-3 16,0 0 0-16,6 0 2 15,3 0 2 1,3 0-2-16,5 0 0 0,7-2 1 16,0 2 0-16,3-3 0 15,-1 3 0-15,1-3 0 16,-3 3 0-16,0 0 0 15,-4 0 0-15,-2 0 0 16,0 0 2-16,-6 0-3 16,-3 0 0-16,0 0 1 0,-3 0 0 15,-4 0 0-15,1 0 2 16,-3 0-1-16,0 0-1 16,-6 0 3-16,0 0 0 15,0 0-1-15,0 0-2 16,0 0-2-16,0 0 1 15,0 0 3-15,0 0 3 16,0 0-2-16,0 0 0 16,0 0-1-16,0 0-2 15,0 0 1-15,0 0-1 16,0 0-3-16,0 0 2 16,0 0 1-16,0 0 2 0,0 0-3 15,0 0 0 1,0 0 1-16,0 0 2 0,0 3-1 15,0 0 2-15,0-1-4 16,0 1-2-16,-3 2 2 16,3-2 0-16,0-3 1 15,0 3 2-15,0-3-1 16,0 0-1-16,0 0 1 16,0 0 1-16,0 0-1 15,0 0-1-15,0 0 1 16,0 0 1-16,-3 0-1 15,3 0 2-15,0 0-7 16,0 0 1-16,0 0 1 0,0 0 1 16,0 0 1-1,0 0 0-15,0 0-18 0,0 2-5 16,0 4-95 0</inkml:trace>
  <inkml:trace contextRef="#ctx0" brushRef="#br0" timeOffset="7085.9492">21990 14092 64 0,'-3'-3'24'0,"3"-5"-12"0,0 3-8 16,3 5 10-16,0-3 3 15,-3 1 17 1,6-6-5-16,0 0-6 16,3 0-2-16,-1 0-6 15,4-3 1-15,0 1-9 16,3-4 0-16,6-1 0 0,0-4-1 15,0 0 1-15,2 1 2 16,1 2 2-16,0-2-3 16,0-4-3-16,0 4-5 15,-3 2 0-15,2 3 0 0,-5 0 0 16,-3 2 2 0,3 0 1-16,-6 3-1 0,0 1-2 15,-3 1 1-15,0 1 1 16,-6 2-1-16,-3 1-1 15,-3 2 1-15,-6 2 1 16,-3 4-3-16,-6-1 0 16,-6 5 1-16,-3 6 2 15,1 3-1-15,-4-1-1 16,-3 1 1-16,6 2-1 16,0 0 0-16,4-2 0 15,-1-1 0-15,3 1 2 16,3-1-1-16,3 1-1 15,0-3-2-15,3-3-1 16,4-2 4-16,-1-1 3 0,3-5-1 16,3 1-2-16,3-4 4 15,0-2 1-15,3-2 0 16,3-4-1-16,3 1-3 16,-1-3 1-16,4-2 0 15,6-4 3-15,0-2-3 16,0 1-2-16,0-1 0 15,-3 0-1-15,0 3 0 16,-1-1 2-16,1 4-1 16,-3-1 2-16,0 3-7 15,0 0 1-15,-3 3-1 0,-3 0 2 16,0-1 5 0,-3 4 6-16,0-1-5 15,-3 1-2-15,0 2-4 0,-6 2 1 16,-3 3 1-16,0 3 0 15,-3 3 0 1,-3 2 0-16,-6 3 0 0,4 0 0 16,-1 2-5-16,3-2 1 15,3 0 4-15,0 0 4 16,3-3 1-16,0-5 0 16,3 0-3-16,0-5 1 15,3 2 0-15,3-5 1 16,3-5-2-16,3-3-2 0,6-8 1 15,6-2-1-15,3-4-25 16,6-7-8-16,5-10-78 16</inkml:trace>
  <inkml:trace contextRef="#ctx0" brushRef="#br0" timeOffset="32666.9502">7041 10718 32 0,'-17'6'13'0,"8"-6"-6"0,-9 2-2 0,12-2 8 0,-3 0 8 15,0 3 5-15,-3 0-3 16,-3-1-2-16,0 1-3 15,3-1-1-15,0 1-3 16,4 0 1-16,-1-3-4 16,0 0-1-16,3 0-6 15,0 0-3-15,3 0 2 0,0 2-2 16,3-2 2-16,0 0-7 16,3 3 1-16,6 0 1 15,3-1 1-15,3 1 1 16,2 2 2-16,1 1-3 0,6-1 0 15,0-3 1 1,6 4 0-16,-7-4 0 0,1-2 0 16,0 0 0-16,6 0 0 15,3 0-3-15,2 3 2 16,10 0 1-16,3 2 2 16,-4 0-1-1,4 1-1-15,-4-1 1 0,-2 0-1 16,6-2 0-16,5-1 0 15,4 1-3-15,5 0 2 16,4-1 1-16,-1-2 2 0,-5 0-1 16,2-2-1-1,7 2 1-15,8 0-1 0,-2 0-3 16,-1 0 2 0,-5 0 1-16,5 0 2 15,6 2-3-15,7 4 0 0,2-1 1 16,-12-2 2-1,7-3-3-15,5 0 0 0,6 0 1 16,-2-3 0-16,-7-2 0 16,6-1 2-16,12-2-1 15,0 3-1-15,-11 0-2 16,-4 0 1-16,6-1 1 16,9 1 0-16,-5 2 0 15,-10 1 2-15,-3-4-3 16,7 1 0-16,-1 0 1 0,-6 5 0 15,-5 0 0 1,-10 0 2-16,-3-3-1 0,1 3-1 16,-4 0 1-16,4-2 1 15,-7 2-1-15,-5 2 2 16,-6-2-2-16,-7 0-1 16,-5 0 1-16,-3 0-1 15,-4 0 0-15,-2-2 0 16,6 2-71-1</inkml:trace>
  <inkml:trace contextRef="#ctx0" brushRef="#br0" timeOffset="35340.5182">19236 15674 4 0,'-6'-11'0'0</inkml:trace>
  <inkml:trace contextRef="#ctx0" brushRef="#br0" timeOffset="36091.1927">18974 15555 136 0,'-38'3'52'0,"14"-1"-28"0,-12 6-28 0,21 0 10 0,-11 3 1 16,-10 4 6-16,-12 4-3 16,1 2 2-16,2 11-7 15,-3 5 1-15,1 5 1 0,-4 3-1 16,-2 3 1-16,-4 5-4 16,-6 8 0-16,7 10 3 15,5 8 3-15,7-2 7 16,5 3 2-16,3-1-7 15,9 0-4-15,10 14-4 16,5-8 0-16,9 2-2 16,3-2-1-16,6-3 3 15,9 10 0-15,8-10-1 0,10-2-2 16,12-4 1-16,5 4-1 16,7-4 0-16,2-1 0 15,13-4 0-15,11-13 2 16,4-5-1-16,2-8 2 15,12-11-2-15,12-4 2 16,0-15-2-16,3-1-1 16,12-14 1-16,-3-3-1 15,-3-8-3-15,9-4 0 16,0-12 2-16,-12-5 0 16,3-10 1-16,-3-6 0 15,21-12 2-15,-12-4 1 0,-12-7-1 16,-8-9-2-16,-7-4 1 15,-9-6-1 1,-12 5 2-16,-14-13 1 0,-9 0-1 16,-13 0 1-16,-11 8 4 15,-12-2 6-15,-6-11-1 16,-18-3 1-16,-12 8-1 16,-15-3 0-16,-18-7-6 15,-17-3-2-15,-15 13-4 16,-4 0-1-16,-11 5 1 15,-3 9 0-15,2 7-3 16,4 13 2-16,-6 11 3 16,0 14 3-16,2 12-4 15,1 6-3-15,3 5-2 16,-12 8 3-16,-3 11-2 16,5 10 1-16,4 6 0 15,-3 2 0-15,-3 3 0 0,9 10-2 16,5-2 5-16,10 0 1 15,-3-9-5-15,5 4 0 16,4-3-21 0,2 10-7-16,10 6-88 15</inkml:trace>
  <inkml:trace contextRef="#ctx0" brushRef="#br0" timeOffset="36857.5276">19192 15909 148 0,'-42'14'55'0,"24"-1"-30"0,-12 11-25 0,16-14 10 15,-7 17-4-15,-6-3 1 16,-3 10 2-16,0 3 2 16,1 3-5-16,-1 7 3 0,0 4 1 15,3 1-3-15,1-1 1 16,-1 2 1-16,3 8 2 16,12-1-3-16,9 4-3 15,6-3-2-15,12-3 0 16,9-3-2-16,8 1 2 0,7-14 0 15,12 3 1-15,14-5-5 16,1-8 1-16,2-8 2 16,1-11 1-1,5-11-1-15,12-7-2 0,-2-8 1 16,-7-8-1-16,3-3 0 16,-8-16 0-16,-4-7 0 15,-2-4 2-15,-10-2-1 16,1 1 2-16,-9-1 4 15,-10 2 4-15,-5-2-2 16,-12-5 2-16,-12-8 0 16,-12 5 3-16,-6-2-1 15,-15 2 0-15,-9 3-7 16,-11 2-2-16,-7-2-4 16,-8 2-1-16,-31-7-4 15,1 13 1-15,12 15 2 16,-1 9 3-16,10 18-2 0,-1 3 0 15,-2 12-10 1,2 17-5-16,4 5-21 0,5-2-9 16,7 5-50-1,8-6-34-15,9 6 57 16</inkml:trace>
  <inkml:trace contextRef="#ctx0" brushRef="#br0" timeOffset="37424.5839">19436 16261 196 0,'-6'0'74'0,"3"0"-40"0,-3-5-46 16,3 5 7-16,-3-3-17 16,0 1-4-16,-9 2 12 15,0 0 7-15,-3 2 5 16,4 6 17-16,-1 3 7 0,-3 5 1 16,3 2 0-16,3 3-3 0,3 6-1 15,3-1-10-15,0 3-3 16,3 1-4-16,3 4-2 15,6-2 1-15,3-1-1 16,3-4-3-16,6-1 2 16,3-7 1-16,0 2 0 15,2-8 0 1,1-7 0-16,3-1 0 0,-3-10 2 16,-3 2 3-16,-1-8 2 15,-5-2 3-15,-3-3 4 16,-3 0-4-16,-3-2 0 15,-6-3-4-15,-6-6-1 16,-3 9-3-16,-3-3 1 0,-6 2-2 16,1 1 2-1,-4-4 0-15,0 14 1 0,0 0-5 16,3-2-1-16,0 7-8 16,1 1-4-16,2 2-17 15,3 0-5-15,0 2-52 16,3 1-38-1,0 2 51-15</inkml:trace>
  <inkml:trace contextRef="#ctx0" brushRef="#br0" timeOffset="38821.9957">19293 16550 116 0,'-6'-3'46'0,"3"-2"-24"0,0-1-35 0,0 6 6 16,0-2 6-16,0-3 5 15,0-1 29-15,-3 4 14 16,0-1-5-16,3 0-2 15,-3-2-18-15,3 5-8 16,0 0-9-16,0 0-2 0,0 0 1 16,0 5-5-16,0 1 1 15,0 4 0-15,3 3 0 16,0 6-3-16,3-1 2 0,0 6 1 16,0-3 2-16,3-2-1 15,0-3-1 1,0 0-2-16,3-6 1 0,0 1 3 15,0-8 1-15,0-1 3 16,-3-4 1-16,0-6 3 16,0 5 4-16,0-8-6 15,-3 3 0-15,0-2-2 16,-3-3 1-16,-3-1-2 16,0 1 0-16,-3 5-1 15,0-2 0-15,-3-1 0 16,0 0 2-16,-3 6-3 15,-3 0 0-15,-3 2-3 0,1 3-1 16,2 0 1 0,0 3 0-16,3 2-3 0,3 0 2 15,0 6-1-15,3 0 0 16,3 2 2-16,3 0 0 16,6 3-3-16,0-3 0 15,6 0 4-15,0-5 1 16,0 6-3-1,0-6 1-15,-3-3 0 0,2-5 0 16,-2 0 0-16,0 0 2 0,-3-3-1 16,3-2 2-1,-3-3 0-15,-3-3 1 0,3 1 2 16,-6-1 1-16,0-2-6 16,0 2-2-16,0-2 2 15,-3 5 3-15,-3-2-1 16,0 2-2-16,0 0 0 15,0 2 1-15,0 4-1 16,-6-1-1-16,3 3 1 16,4 3-1-16,-1-1 0 15,0 6 0-15,3-2-3 16,0 7 2-16,6 0-1 16,3 0-2-16,0 1 0 15,2-1 3-15,1-3 0 16,0-2 3-16,3 3-3 0,-3-8 0 15,3-3 3 1,-3 0 1-16,0-3-4 0,-3-2 1 16,3-3 0-16,-3 0 2 15,-3-3-1-15,-3 1 2 16,3-4-2-16,-3 6-1 16,0-2 1-16,-6-1-1 15,0 1 2-15,0 2 1 16,0 0-1-16,-3 3-2 15,3-1 1-15,-3 1 1 16,0 5-3-16,3-3-2 16,3 3 2-16,0 0 0 0,0 3-2 15,0-3 2-15,3 8-4 16,0-3 1 0,0 0 2-16,3 1 3 0,0-1 0 15,0-2-1-15,3 2-2 16,-6-5 1-16,0 0 3 15,0 0 1-15,3 3-1 16,-3-3-2 0,0 0 1-16,0 0 1 0,0 0-1 15,0 0-1-15,0 0 1 16,0 0-1-16,0 0 0 16,0 0 2-16,0 0-3 15,0 0 0-15,0-3 1 16,0-2 0-16,0 5 0 15,0 0 0-15,0-3 0 0,0 3 0 16,0 0 0-16,0 0 0 16,0-3 0-1,0 3 2-15,0 0-1 0,0 0-1 16,0 0-2-16,0 0-1 16,0-2-3-16,0 2-1 15,0 0-5-15,0 0-3 16,0 0-13-16,0 0-5 15,0 0-25-15,0-6-10 16,6 1-24 0</inkml:trace>
  <inkml:trace contextRef="#ctx0" brushRef="#br0" timeOffset="39081.2444">19227 16484 132 0,'-11'-8'49'0,"8"10"-26"0,-12-12-45 0,12 10 3 16,0-3-33-16,0-2-9 16</inkml:trace>
  <inkml:trace contextRef="#ctx0" brushRef="#br0" timeOffset="39271.259">19233 16354 128 0,'-6'0'49'0,"6"8"-26"0,0-6-29 0,0-2 8 16,0 0-4-16,0 6-2 15,0-6-48-15,0 0-22 0</inkml:trace>
  <inkml:trace contextRef="#ctx0" brushRef="#br0" timeOffset="39467.3704">19204 16560 204 0,'-15'3'77'0,"27"-3"-42"0,-6 0-41 16,-6 0-112-1</inkml:trace>
  <inkml:trace contextRef="#ctx0" brushRef="#br0" timeOffset="39631.6106">19219 16608 128 0,'0'0'49'0,"3"0"-26"0,-3 0-82 0,0 0-15 0</inkml:trace>
  <inkml:trace contextRef="#ctx0" brushRef="#br0" timeOffset="39815.7585">19224 16581 108 0,'-5'0'44'0,"10"0"-24"0,-7 0-24 16,2 0 8-16,0 0-29 15,0 0-8-15,0 0-7 16</inkml:trace>
  <inkml:trace contextRef="#ctx0" brushRef="#br0" timeOffset="39996.9112">19174 16497 168 0,'0'0'63'0,"0"5"-34"0,0-5-65 0,0 0-2 16,0 0-25-16,0 0-6 16</inkml:trace>
  <inkml:trace contextRef="#ctx0" brushRef="#br0" timeOffset="40173.295">19224 16529 140 0,'-5'0'52'0,"5"0"-28"0,0 0-88 15,0 0-16-15</inkml:trace>
  <inkml:trace contextRef="#ctx0" brushRef="#br0" timeOffset="40382.3956">19183 16671 4 0,'18'-10'0'0</inkml:trace>
  <inkml:trace contextRef="#ctx0" brushRef="#br0" timeOffset="40584.2042">19177 16685 80 0,'-3'0'30'0,"3"0"-16"0,0-6-17 16</inkml:trace>
  <inkml:trace contextRef="#ctx0" brushRef="#br0" timeOffset="41583.1962">19299 16550 120 0,'-3'0'46'0,"6"0"-24"0,-3 0-37 0,0 0 5 16,0 0-2-16,0 0 5 0,0 0 13 15,0 0 5-15,0 0 4 16,0 0 1-16,0 0-4 16,0 5 0-1,-3-2-7-15,3-1-3 0,0 1-1 16,0-3-1-16,0 0 2 0,0 0 3 16,0 0 2-16,-3 5 3 15,3-5 1-15,0 0-1 16,0 0 1-16,0 0-4 15,0 0 1-15,0 0-5 16,0 0 0-16,0 0-1 16,0 0 1-16,0 0 0 15,0 0 1-15,0 0 0 16,0 0 2-16,0 0-1 0,0 0 2 16,0 0-4-1,0 0 0-15,0 0 1 0,0 0 0 16,0 0-5-16,0 0 1 15,0 0 0-15,0 0 0 16,0 0 0 0,0 0 0-16,0 0 0 0,0 0 2 15,0 0-3-15,0 0 0 16,0 0 1-16,0 3 2 16,0-3-1-16,0 0-1 15,0 0 3-15,0 0 0 0,-3 3-4 16,3-3 1-16,0 0 0 15,0 0 2-15,0 0-1 16,0 0 2-16,0 0-4 16,0 0 0-16,0 0 1 15,0 0 0-15,0 0 0 16,0 0 2-16,0 0-1 16,0 0-1-16,0 0-2 15,0 0 1-15,0 0 1 16,0 0 0-16,0 0 0 15,0 0 2-15,0 0-3 16,0 0-2-16,0 0 2 16,0 0 2-16,0 0 0 15,0 0 2-15,0 0-2 0,0 0 2 16,0 0-4 0,0 0-2-16,0 0 2 0,0 0 2 15,0 0-2-15,0 0 0 16,0 2 3-16,-3 1 1 15,3-1-6-15,0-2 0 16,0 0 3-16,0 0 2 16,0 6 0-16,0-6-2 15,0 0 1-15,0 0-1 16,0 0 0-16,0 2 0 16,0 1-3-16,0-3 2 15,0 0 1-15,0 0 0 16,0 0 0-16,0 0 0 0,0 0-3 15,0 0 0-15,0 0-16 16,0 3-7-16,0-3-67 31</inkml:trace>
  <inkml:trace contextRef="#ctx0" brushRef="#br0" timeOffset="44080.7041">19227 16544 56 0,'0'0'24'0,"3"0"-12"0,-3 0-5 15,0 0 9-15,0 0-6 16,0 0-1-16,0 0-3 15,0 0-1-15,0 0-3 16,0 0 1-16,0 0-4 16,0 0-2-16,0 3 4 15,0-3 1-15,0 3 8 16,-3-3 6-16,3 5 3 16,0-5 3-16,0 0-3 15,0 0 0-15,0 0-4 16,0 0-1-16,-3 3-8 0,3-3-2 0,0 0 0 15,-2 0-2-15,2 0-2 16,0 0 1-16,0 0 1 16,0 0 1-1,0 0 3-15,0 0-3 0,0 0-2 16,0 0 0-16,0 0 1 16,0 0-1-16,0 0-1 15,-3 2 3-15,3-2 0 16,0 3-1-16,0-3 1 15,0 0 2-15,0 0 4 16,-6 5-2-16,3-2-6 16,0 0-1-1,0-1 0-15,0-2 2 0,3 0-3 16,0 0 2 0,0 0 2-16,0 3 3 15,3-3 1-15,-3 0 1 16,0 0 2-16,-3 0-5 15,3 0-1-15,3 0 4 16,-3 0 3-16,3 0-4 16,-3 0 1-16,0 0-1 15,0 0 1-15,3 0 0 16,-3 0 0-16,0 0-2 16,0 0-1-16,3 0-6 15,-3 0 1-15,0 0 0 0,0 0 0 16,0 0-14-16,0 0-5 15,0 0-195 1</inkml:trace>
  <inkml:trace contextRef="#ctx0" brushRef="#br0" timeOffset="45848.1225">18781 15542 140 0,'-9'-6'55'0,"3"1"-30"0,3 5-32 16,-3 0 8-16</inkml:trace>
  <inkml:trace contextRef="#ctx0" brushRef="#br0" timeOffset="46614.0553">18742 15531 213 0,'-9'0'3'0,"0"5"-1"16,-2 1 8-16,-1 2 3 0,0 2 0 15,0 3 2 1,0 1-6-16,0-1-1 0,3 0-2 16,3 3 1-16,3 2-6 0,3 4-1 15,6-1-2 1,3 0-2-16,0-5 3 0,3 2 2 16,3-4 4-1,3-1 2-15,-4-3 5 0,1-2 3 16,0-5-4-1,0-3 1-15,-3-5-5 0,0-3-2 16,0-3 2-16,-6-5 0 16,-3-2-1-16,0-1-1 15,-3 1-3-15,-3-1 1 16,-3-2-2-16,-3 3-1 0,-3-1 1 16,-3 0 1-16,-3 4 1 15,0 4 3-15,1 0-1 16,-4 6 2-16,0 3-4 15,0-1-2-15,0 3 0 16,3 3-1-16,3 4-3 16,4 7 2-16,-1-1-1 15,3 3 0-15,3 2 0 16,3 3 0-16,3 1 2 16,6-1 0-16,3-3-5 15,3-2-1-15,2-3 7 16,1-2 6-16,0-6-5 15,0-5-1-15,0 0 1 16,3 0 3-16,-3-5 0 0,0-3 0 16,-3-5 1-16,-4 5 3 15,1-3-2 1,-3-2 1-16,-6 3-3 0,0-1 0 16,-6 3-6-16,0-3 1 15,-3-2 4-15,1 8 2 16,-4-3-2-16,0 3-3 15,0 5 0-15,0 0 1 16,0 0-3-16,3 2 0 16,0 1-1-16,3 2 0 15,3 3 0-15,3 3-2 16,6 5 0-16,3 2 3 16,0 1-2-16,3-3 1 15,0-3 2-15,3-3 0 16,3-2 0-16,-4-8 0 0,1 0 2 15,-3-5 1-15,-3-3 1 16,0 0 2-16,-3 0-5 16,-3 0-1-16,-12 8-66 15,-15 11-30-15,-8 31-18 16</inkml:trace>
  <inkml:trace contextRef="#ctx0" brushRef="#br0" timeOffset="53895.6425">19230 16444 176 0,'-6'-5'68'0,"6"5"-36"0,-2-8-59 16,2 8 0-16,0 0-42 15</inkml:trace>
  <inkml:trace contextRef="#ctx0" brushRef="#br0" timeOffset="54089.973">19302 16195 108 0,'-6'5'44'0,"6"-2"-24"0,0 5-21 0,0-3 7 16,0 1-7-16,0 2-1 15</inkml:trace>
  <inkml:trace contextRef="#ctx0" brushRef="#br0" timeOffset="54299.52">19472 16412 176 0,'-3'0'66'0,"6"0"-36"0,0 0-110 15,2 0-22-15</inkml:trace>
  <inkml:trace contextRef="#ctx0" brushRef="#br0" timeOffset="54452.3915">19534 16494 176 0,'0'3'66'0,"3"-3"-36"0,0 0-70 0,0 8-5 16</inkml:trace>
  <inkml:trace contextRef="#ctx0" brushRef="#br0" timeOffset="54614.6379">19483 16727 96 0,'-8'13'38'0,"5"-13"-20"0</inkml:trace>
  <inkml:trace contextRef="#ctx0" brushRef="#br0" timeOffset="54783.1948">19284 16589 108 0,'0'3'41'0,"3"0"-22"0,0-3-69 0,3 0-12 16</inkml:trace>
  <inkml:trace contextRef="#ctx0" brushRef="#br0" timeOffset="54977.7235">19415 16656 4 0,'3'-3'0'0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23:20.4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22901 976 116 0,'-3'-13'46'0,"6"13"-24"0,-9-5-26 16,6 5 10-16,-3-5-7 15,-3 5 0-15,-6-6-1 0,-3 4 0 16,-3 2-5-16,-3 0 0 15,-6 0 3-15,-5 0 4 16,-4 0 5-16,3 0 4 16,-6 0 5-16,1 2 1 15,-1 4-4-15,-3-1 1 16,-2 0-5 0,-4 8 1-16,-2 3-5 0,-1 8-2 0,3-3 2 15,-2 16-2-15,-4 3-1 16,4 0 1-16,-7-1-1 15,0 1 0-15,1-3 0 16,-1 3 0-16,10 5 0 16,2 2 2-16,0 14 3 15,4 3-2-15,2-1-2 0,0-7 0 16,4 7 1-16,-4 9 1 16,6 2 3-1,3 0-3-15,4-3-2 0,5-5 0 16,3 1 1-16,3 4-1 15,3 8 2-15,3-7 0 16,3-1 3-16,3-7-1 16,0 2 0-16,3 5-3 15,0 9 1-15,3-6-2 16,3-3 2-16,3-5-2 16,0-5 2-16,6 3 0 15,0 5 3-15,3-1-3 16,3 1 0-16,-1-3-1 0,4-5 1 15,0-3-2-15,0 3 2 16,0-3 0-16,2 3 1 16,7 0-2-16,6-5-2 15,3-6 3-15,5-8 0 16,1-2-1-16,-1-3 1 16,7 0-2-16,-6-5-1 15,-1-3 3-15,7 0 0 16,-1 3-1-16,7-3-2 15,-4 0 1-15,1-3 1 16,0-2 3-16,-4-3 2 0,7-5-3 16,5-3-1-16,4-2-1 15,-1 0 1-15,4-9-2 16,-10-2-1-16,-2 0 1 16,2-2-1-16,4-4 2 15,5-4 1-15,-3-3 1 16,1-1 0-16,-7-2-9 15,1-5-2-15,2 3 10 16,1-1 7-16,5-5-4 16,-5 3-3-16,-10-3-2 15,13-7-1-15,-10 4 0 16,-8-10 2-16,3-3 1 16,-4-4 1-16,7-4-2 15,-4-2 1-15,-5 5-2 0,-6 0 2 16,-4 2-2-1,-5 1 2-15,-3-3-2 0,0-8 2 16,-1 3 0-16,-5-6 3 16,-3 3-3-16,6 3 0 15,-6-5-1-15,2 7 1 16,-2 0-2-16,-3-13 2 16,0 6-2-16,-6-3-1 15,0 5 3-15,-3 0 2 16,-6 3-2-16,-3-1 0 15,0 1-3-15,0-14-1 16,-3 1 1-16,-6 2 2 16,9-2-1-16,-9 10 2 15,3 0 0-15,-9 3 3 0,3 2-1 16,-6-18 2-16,-3 0-2 16,-2 2 0-16,-4-2-3 15,3 10-2 1,-6 1-2-16,0-3 1 0,-2-6 3 15,-4-2 3-15,6 0-2 16,-5 2-2-16,-1 17-3 16,0-6 1-16,0 8 1 15,4 5 0-15,-1-2 0 16,-3-6 2-16,-1467 3-3 16,2935 6-2-16,-1471-1 2 15,-3 0 2-15,4 8-2 16,-7-2 0-16,-3 10 1 15,4 3 2-15,2 2-3 0,-3-2 0 16,-5 8 1 0,5 3 0-16,-2-4 0 0,-4 6 2 15,-3-5-3-15,-2 13-2 16,2-5 2-16,4 5 0 16,-1 0 1-1,0 0 0-15,1 0 0 0,2 5 0 16,4 3-3-16,-4-3 0 15,6 3-12-15,-2-2-5 16,2 2-16-16,6 2-7 16,3-10-28-16,-5 0-12 0,-4-5-7 31</inkml:trace>
  <inkml:trace contextRef="#ctx0" brushRef="#br0" timeOffset="1468.1733">23225 1447 88 0,'-6'-5'33'0,"-3"2"-18"0,-3-2-11 15,6 5 10-15,-6 0 3 16,-3 0 4-16,-2 0-2 16,-1 0 0-16,0 0 1 15,-3-5 0-15,-3 5-11 16,0-6-1-16,-5 4 2 0,-4-3-4 15,3-1 2-15,-9 6-5 0,1 6 0 16,-7-1 1 0,0 3 0-16,4 2 0 15,-4 4 2-15,3 7-5 0,-2-3-1 16,-4 3 0 0,1 3 0-16,-1 11 0 0,0-4 2 15,1-2-1-15,2 3-1 16,3 5-2-16,4-8 1 15,-1 8 1-15,3 3 2 16,1 0-3-16,-1 13 0 16,3 0 1-16,0 2 0 15,1-2 0-15,5-3 2 16,3 1-3-16,0 7 0 0,9 0 1 16,3 11 2-16,3 0-3 15,4-1 0 1,2-12 1-16,3 8 2 0,3 4-1 15,8 1-1-15,4 0 3 16,3-8 0-16,12 10 1 16,-6-7 0-16,3-6-2 15,5 3-2-15,-2-6 3 16,6 4 0-16,5-1-1 16,4-5 1-16,3-8-2 15,5-6 2-15,1-7 0 16,2 0 3-16,-5-8-3 15,3-3-2-15,8-3 2 16,4-7 0-16,2-3-1 0,1 2 1 16,2-7-2-16,-9-3 2 15,7-11 0-15,-1 1 1 16,4-3 0-16,-1-1 0 16,-8-1 0-16,5-4 0 15,-14 1-2-15,5-14-2 16,-2 0 3-16,2-5 2 15,-2-5-2-15,-6-1-2 16,-1 4 4-16,-8-1 4 16,-3-2-3-16,2-3-1 15,-11-6-2-15,0 1 0 16,0-5-2-16,-4-1 2 0,1 6-2 16,0 5-1-1,-3-3 1-15,-3 3-1 0,-7-3 0 16,-2-10 0-16,-3-8 0 15,-6-3 2-15,-3 8 1 16,-6-2 1-16,-3 2-2 16,-6-5 1-16,-5-3-2 15,5 8-1-15,-3-2 1 16,-6 7-1-16,-3 6 4 16,-5 0 2-16,-4 2 0 15,-9 3 1-15,-5-18-4 16,-7 10-2-16,3 5-3 15,4-2-1-15,-4 7 2 16,7 6 2-16,-4 6-2 16,0 4 0-16,-2 9-1 15,-7 2-2-15,-2 5 3 0,8 9 2 16,-8-9-2 0,8 8-2-16,-5-7-1 0,8 7 3 15,3 3-7-15,1 0 1 16,-4 3-19-16,1 7-6 15,-1 4-23-15,0 7-8 16,1 0-37 0</inkml:trace>
  <inkml:trace contextRef="#ctx0" brushRef="#br0" timeOffset="2489.3577">23076 2114 100 0,'-12'-8'38'0,"9"8"-20"0,0-5-6 0,-3 5 13 0,3-3-2 15,-9 1 0 1,-2-1-10-16,-7 3-3 0,0 0-6 15,0 0-1-15,-9 5 1 0,1 3 0 16,-4 0 0-16,-6 3-2 16,3 2-2-16,1 0 5 15,-1 3 1-15,3 2-2 16,3 4-3-16,-2 4 2 16,8 1 2-16,-3 2-4 15,12 5-1-15,0 6 0 16,3 2 0-16,4 0 0 15,2-2 0-15,3-3 0 16,3 3 0-16,6-8 0 16,2-1 2-16,4-2-1 15,3 3-1-15,3 0 1 16,12-6 1-16,6 1-1 0,-1-1 2 16,10 1-2-16,0-1-1 15,-1 3 1-15,1-5-1 16,-3 0 2-16,-1-19 3 15,1 3 0-15,3-13 0 16,-1 0 1-16,4 2 1 16,-4-10-3-16,-2-1-1 15,3-4 3-15,-9-1 1 16,-1-2-1-16,-2 0-1 16,0 3 1-16,-6-4 1 0,-4-1 1 15,-2-4 2-15,-6 1-1 16,-3-6 0-16,-3-13-1 15,-3 3 0-15,-6-1 0 16,0 1 0 0,-3 0 0-16,-6 2 0 0,0 6-2 15,-3 2-1-15,0 5-3 16,-6 4 1-16,3 1-4 16,-2 9-2-16,-10-5-1 15,-3 2 3-15,-12 0 0 16,4 3 3-16,-4 2-1 15,0 6-1-15,4-8-17 16,-7 10-9-16,-6 6-59 16,-17 4-25-16,-1 25 13 15</inkml:trace>
  <inkml:trace contextRef="#ctx0" brushRef="#br0" timeOffset="8463.3971">20680 2786 48 0,'0'0'19'0,"0"0"-10"0,0 0-4 0,0 0 8 15,0 0-3-15,0 0 2 16,0 0-3-16,0 0 0 16,0 0-3-16,0-3 1 15,0 3-2-15,3-2 2 16,-3 2-4-16,0-3 0 15,3 3-1-15,-3-3-2 16,3 1 1-16,-3 2 1 16,3 0 3-16,-3 0 2 15,3 0 1-15,-3 0 0 16,3-3-2-16,0 1-1 0,0 2-6 16,0 0 1-1,-3 0 0-15,3-3 4 0,-3 3 2 0,0 0 0 16,0 0-1-1,0-3 1-15,0 3 1 0,3 0-1 16,3 0 5 0,0 0-1-16,0 0-4 15,-3 0 0-15,0-2-4 16,0 2 1-16,3 0 2 16,-1 0-2-1,1 0 0-15,0-6-3 16,0 4-1-16,0-1 1 15,3 3 2-15,0-3-1 16,0 3-1-16,0-5 1 0,0 5-1 16,3-3 0-16,0 3 2 15,0 0-1 1,3-2 2-16,-1-1 0 0,1 3 1 16,0 0-2-16,0 0-2 15,0 0 1-15,0-5-1 16,3 2 0-16,-3 1 2 15,-1 2-1-15,1 0 2 16,0 0 0-16,0 0 1 16,0 0-2-16,0 0 1 15,0-3-2-15,0 3-1 16,0 0 1-16,-1 0-1 16,7-5 0-16,-6 10 2 0,0-10-3 15,0 5 0 1,0-3 3-16,0 0 1 0,0 1-1 15,-1 2-2-15,4-6 1 16,0 4 1-16,0-1-1 16,3 3-1-16,-3-3 1 15,3 3 1-15,-1-5-1 16,1 3-1-16,-3-1 1 16,3 3 1-16,-3-3-3 15,0 3 0-15,-1-2 1 16,-2 2 2-16,3 0-3 15,-3 0 0-15,0 0 1 16,0-3 2-16,0 0-1 16,0-2-1-16,0 5 1 0,-1-3-1 15,1 1 0-15,0 2 2 16,3 0-1 0,0 0 2-16,3 0-4 0,0 0 0 15,-1 0 1 1,4-6 0-16,-3 4 0 0,3 2 2 15,0-3-1-15,-1 3 2 16,1-3-2-16,3 3-1 16,-3 0 1-16,0 0 1 15,0-5-1-15,-1 3-1 0,-2 2 1 16,0-3 1 0,0 0-3-16,3 3 0 15,-1-5 1-15,4 2 0 16,0 1 2-16,0-1 1 0,0 3-1 15,-1-5-2-15,4-1-2 16,-3 4 1-16,0 2 3 16,0-5 1-16,-1 2-1 15,-2 0-2-15,0 3 1 16,0 0 1-16,-3-2-3 16,-1 2 0-16,1-6 3 15,0 4 1-15,3-1-1 16,0 0-2-16,0 1 1 15,-1-1-1-15,1 3-3 16,-3 0 2-16,3 0 3 0,-6-3 1 16,0 1-1-1,-1-1-2-15,1 0 3 0,0 1 0 16,-3 2-4-16,0-5-1 16,0 2 1-16,0 3 2 15,-3 0 0-15,2-3-1 16,-2 1 1-16,0 2-1 15,-3-6 0-15,0 4 0 16,0 2 2-16,0 0-1 16,-3 0-1-1,3 0 3-15,-3 0 0 16,0 0-1-16,-6 0-2 16,0 0 1-16,0 0 1 0,0-6 3 31,6-2-2-31,-12 3 0 0,6 0 1 15,-3-3 2-15,-3-5-1 16,0 5 0-16,0 2-3 16,-3-4 1-16,3 2-2 15,-3 0 2-15,0 3-4 16,-3-6 0-16,3 3 1 16,0 3 2-16,0 2-1 15,1-5 2-15,-1 3-4 16,-3 0 0-16,9-1 1 15,-6 4 2-15,0-6-3 16,0 5 0-16,3 1 1 16,0 2 0-16,3-6 0 15,-3 6 0-15,6 0-3 0,-3 0 0 16,0 0-1-16,3 0 3 16,0 0 0-16,0 0 3 15,6 6-3-15,0-4 0 16,3 1 1-1,-3 5 2-15,6-6-1 0,0 4-1 16,0-1-2-16,0 0 1 16,2 3-1-16,-2-5 0 15,0 2 2-15,0 0 0 16,3 1 0-16,-3 2 2 16,-6-6-1-16,9 9-1 15,-9-3 1-15,3 2-1 16,-3-7 0-16,0 2 0 15,-3 1 0-15,0 7-3 16,0-5 2 0,-3 0 3-16,0 2-1 15,-3-7 2-15,3 8-2 16,-3-6-1-16,-3 3 1 16,0-3-1-16,-6 3 0 15,6 0 0-15,-3 3 0 16,-3-3 0-16,3-1 0 15,-6 4 2-15,6-6-3 16,-3 6-2-16,0-1 2 16,1-4 2-16,-1 2 0 0,-3-3-1 15,0 6 1 1,0-6-1-16,6 0 0 16,-3 0 2-16,6-2 1 15,0 0-4-15,0-1-1 16,0-2 1-16,0 6 2 15,3-6 2-15,0 0 1 16,0 0-2-16,0 0-2 16,0 0-2-16,3 0 1 15,0 0-1-15,0 0 0 16,-5 0 2-16,5 0 2 16,0 0-1-16,0 0-1 0,0 0-8 15,0 0-27 1,0 0-10-16,0 0-54 31,-3-6-37-31,-3 1 58 0</inkml:trace>
  <inkml:trace contextRef="#ctx0" brushRef="#br0" timeOffset="10807.0336">23192 2760 104 0,'-3'0'41'0,"-3"0"-22"0,6 0-18 0,0 0 8 16,0 0 1-16,-3 2 1 15,0-2-3 1,0 0 0-16,0 3-1 0,0 0 3 16,-3-1-5-16,-2 1 1 0,5-1 1 15,-3 1 3-15,0 2 1 16,-3 3-1-16,0-5-1 16,0 2-5-16,0 3-1 15,0 3 1-15,-3-3 0 0,6 2 0 16,-6 1 0-16,-3 0-2 15,-2-1-2-15,5 6 3 16,-6 5 0-16,3-2 3 16,-3-1 1-16,0-2-3 15,-3 3-1-15,0-1-1 16,-2 1 1-16,-1-4-2 16,0 1-1-16,-3 0 1 15,-5 0 1-15,2 5-1 16,0-7-1-16,3 4-2 15,0-5 1-15,-2 0 1 16,-1 3 2-16,0 0 1 16,0 0 1-16,-2 3 0 15,-7-3 2-15,9 2-1 16,-3-2 0-16,-5 0-3 16,5 2-2-16,-3-2 1 0,3 3 1 15,4 5 3 1,-4-6 2-16,3 3-3 0,-3-8-3 15,1 3 2-15,2-2 0 16,-3-4 1-16,0 1 0 16,1-1-2-16,-4 1-2 15,-3-3 1-15,4 0 1 16,-1 2 1-16,3-4 3 16,0 2-5-16,1-3-3 15,2 0 3-15,-3 0 1 16,3 1 0-16,1-1-2 15,-1-2 1-15,0-1 1 16,0-2-1-16,1 6-1 16,-1-1 1-16,0-2 1 15,0-1-3-15,1 1 0 0,2-3 7 16,0-3 4-16,0 3-3 16,0-2-2-16,1-1-2 15,-1 0 0-15,3 1-4 16,0-4 0-16,-3-2 3 15,4 0 1-15,-1 0-1 16,0 1 1-16,0-1-2 16,3 2 2-16,0-7-2 15,1 5-1-15,-4-2 1 16,3 2-1-16,0-6 2 16,0-4 1-16,3 2-1 0,-2-3-2 15,-1 4-2 1,6-1 1-16,0 3 1 0,3-1 2 15,3 1-3-15,0 2 0 16,0 4-1-16,6-7 0 16,-3 4 4-16,0-1 1 15,0 1-4-15,3-1 1 16,0 0 0-16,-2 1 2 16,-4 2-1-16,6-5-1 15,0 2 1-15,0 0-1 16,0 6-3-16,0-5 2 0,0 4 1 15,3 1 0 1,0 2 0-16,0 1 0 0,0-4-3 16,0 4 2-1,0-1 3-15,0 0-3 16,0 1 0-16,0-1-1 16,0 3 0-16,0 0 2 15,0 0 0-15,0 0 0 16,0 0-3-1,0 5 2-15,0 1-1 16,0-1 0-16,0 3 0 16,0 3 0-16,0 2 2 15,6 5 2-15,-6 1-1 16,-3 2 2-16,3 0-2 16,0 0-1-16,0 3-2 0,0 3-1 15,0-6 2-15,-3-3 2 16,3-2 0-1,-3-3-1-15,3-2 3 0,0-3 0 16,0-5-4-16,0-3 1 16,0 0 4-16,0-14 2 15,-3-2-2 1,0-2-1-16,3-1 3 16,0 1-5-16,0-3-1 15,0-3 2-15,0 0 1 16,-3 0-4-16,6 3 1 15,-3 3 0-15,3-4 2 16,0 4-3-16,3 2-2 0,0 0 2 16,0 3 2-1,0 0-2-15,-3 2 0 0,3 3 1 16,-1 0 0-16,1 8-3 16,0-5 2-16,3 2-1 15,3 3-2-15,3 0 3 16,3 3 2-1,3 2-2-15,3-2 0 0,-1 2 1 16,1 3 2-16,0 3-3 16,-3-6 0-16,3-2 1 15,-3 2 2-15,-4-2-1 16,-2 2-1-16,0-2-2 16,-6 2 1-16,-3-3 1 15,0 4 0-15,-6-6 0 0,0 5 0 16,-3 0 0-1,-3 3 2-15,-6 3-3 0,-3 2 0 16,-3 6 1-16,-2-6 0 16,-10 5 0-16,-3 4 2 15,0-1-1-15,1-3 2 16,2 14-4-16,0-8 0 16,0-6 1-16,3 1 0 15,1-1 0-15,2-2 0 16,3-3 0-16,3-2 2 15,-3-6-1-15,6 3-1 16,-2-2 1-16,2-1 1 0,3 0-3 16,0-2-2-16,3-3 2 15,3 0 2-15,0 0-7 16,3 0-1-16,0 0-18 16,0 0-9-16,0 0-35 15,0-3-14-15,-3-2-11 16</inkml:trace>
  <inkml:trace contextRef="#ctx0" brushRef="#br0" timeOffset="13137.1571">20790 3956 72 0,'-3'-6'30'0,"3"6"-16"0,0-2-3 15,0 2 10-15,0 0 0 16,0 0-1-16,0 0-6 15,0 0-4-15,0 0-1 16,0 0-1-16,0 0-4 0,0 0-1 0,0 0 3 16,0 0-3-1,0 0-2-15,0 0-3 0,0 0 1 16,0 0 1-16,3 5 2 16,3 0-1-16,0 0 2 15,3 1-2-15,3-1-1 16,0 3 1-16,3 3 1 15,0-3 1-15,2 2 1 16,1 1 2-16,0-3 1 16,6-3-3-16,0 0-3 0,-3 3 2 15,-1 0 0 1,1 0 1-16,0 0 0 0,0 0-2 16,0 0-2-16,3 0 3 15,-1 0 0-15,1 0 1 16,-3-3 2-16,3 0-3 15,0 1 0-15,2-1-1 16,1 0-2-16,3 0 3 16,3 1 2-16,0-1 0 15,-4 0 0-15,4 1-1 16,-3-4 2-16,0 1-1 16,-4-3 0-16,4 0-3 15,-3 0 1-15,0-3 0 0,2 1 1 16,4-1-2-1,3-2 1-15,0-1 0 0,2 1 3 16,4 0-1-16,-3-1 0 16,-1 1-1-16,-2-3 0 15,3 0-2-15,-3 0 1 16,-4 0 0-16,4 0 1 16,3 1-2-16,-1-4 1 15,1 3-2-15,0-3 2 16,2-2-2-16,-2 3-1 15,0-4 3-15,-3 1 0 16,-4 0-1-16,4-3 1 16,-6 3-2-16,-3-3-1 15,2-5 3-15,1-3 0 16,0 0-1-16,0 0-2 0,-1 1 1 16,1-1 1-16,3-3-1 15,0 1-1-15,-7 2 1 16,1 3-1-16,0 0 2 15,-3 2 3-15,0-2-2 16,-4 0-2-16,1-3 0 16,6 3-1-16,-6 0 0 15,0-1 2-15,-3 4-1 16,-3-14-1-16,5 3 1 16,4 3-1-16,-3-1 0 15,0-2 0-15,0 0-3 16,0 3 2-16,-1-1 3 15,-2 3 1-15,0 3-4 16,0 0 1-16,3 2 0 16,-6 1 0-16,0-1 0 15,-1 1 2-15,-2 2-3 0,0-8 0 16,0 3 3-16,-3 0 1 16,0 5-4-1,-6 0 1-15,9-8-2 0,-9 8 0 16,3 3 2-16,-6-5 2 15,6 2-3-15,-3 5 0 16,-3 1 1-16,0 2 2 16,6 0-1-16,-6 0-1 0,0 2 1 15,0 1-1 1,0 0 0-16,-6 2 0 0,6-5 0 16,0 0 2-16,0 3-3 15,0 0 0-15,-3 0 1 16,-3-3 2-16,6 2-3 15,0 1 0-15,-3-3 1 16,0 0 0-16,0 3 0 16,0-6 0-16,0 3-3 15,-3 0 2-15,6 0 1 16,0 0 2-16,-3 3-1 16,3 0-1-16,0 0 1 15,0 5-1-15,-3-6 0 16,0 4 0-16,0-1 0 0,3 0 0 15,0 3-3 1,-3 0 2-16,3 0 1 0,-6 0 2 16,6 0-3-16,0 0 0 15,0 0 1-15,-3 6 0 16,-3 2 0-16,3-3 0 16,-6 5 0-16,0 6 0 15,0-2 0-15,-2-1 2 16,8 3-3-16,-3-3-2 15,-3 0 2-15,3 0 0 16,0-2 3-16,0 0 3 16,0 4-4-16,-3-4-3 15,9-8 1-15,-3 5 0 16,-3-8 1-16,6 10 2 16,0-7 1-16,0-3 1 0,0 0-2 15,0-3-4 1,0-7 1-1,0-1 1-15,6 0 2 0,-3-2-3 16,3-3 0-16,0 0 1 16,0-2 2-16,-3 2-1 15,3-2-1-15,0 2 1 16,0 2-1-16,-3 1-3 16,6 3 2-16,-4-1 1 15,1 0 0-15,0 6 0 16,-3-3 0-16,6 3 0 15,-6 5 0-15,0-5 0 16,0 2 0-16,0 0 0 16,-3 3 0-16,9 0-3 15,-3 0 2-15,-6 0 1 0,12 3-3 16,-3 5 2 0,3-5 1-16,-3 2 0 15,0 0 0-15,0 0 0 16,-3 3-3-16,2-5 2 15,-2 2 1-15,-3 1 2 16,0-1-1-16,-3 0 2 16,0 0-4-16,0 1 0 15,0 4 1-15,0-4 2 0,0 2-1 16,-6 0 2 0,-2-1-2-16,-1 4 2 0,-3 2-2 15,-3-5-1-15,-6 3 1 16,0-3 1-1,0 0 1-15,0 2 1 0,1 3-7 16,-4 1 0-16,0 12-15 16,-6-5-3-16,-3 6-68 15,-17 5-67 1,-4-11 44-16</inkml:trace>
  <inkml:trace contextRef="#ctx0" brushRef="#br0" timeOffset="42978.0558">2547 11155 92 0,'-6'2'35'0,"0"-2"-18"0,0 3-13 15,3-3 10-15,0 3-4 16,0-1 2-16,0 1-3 0,3 0 2 16,-6-1 0-1,3-2 1-15,0 3 2 0,0 0 2 16,0-1-9 0,0 1 2-16,3 0 2 0,0-3-2 0,0 0 2 15,0 0-4-15,0 0-2 16,0 0 0-16,0 0-1 15,0 0-2-15,6 0-2 16,0 0-2-16,3 2-1 16,0-2 4-16,0 3 1 15,3-3-3-15,-3 0 1 16,6 0-2-16,2-3 0 0,4 1 4 16,6-1 1-16,6 3-4 15,3-3 1-15,2 1-2 16,1 2 0-1,0 0 4-15,-1 0 1 0,1 0-4 16,0 0-1-16,2 0 1 16,7 0 2-16,6 0-2 15,5 0 0-15,1 0 1 16,-4 2 0-16,-2 1 0 16,-1 0 0-16,7-3 0 15,5 0 0-15,7 2 0 16,-1 4 0-16,-2-1 0 15,-4-3 0-15,7 1 0 16,5 0 0-16,3-1 0 16,1 4 0-16,-7-1 0 0,4-2 0 15,5-3 0 1,9 0 2-16,-2 2-1 0,-7 1-1 16,3 0 1-16,3-1 1 15,10 1-1-15,-4 2-1 16,-12 0 1-16,4-2 1 15,2 0-3-15,6-1 0 16,-3 1 1-16,-5-3 2 16,-13 0 1-16,7-3 1 15,-1-2 0-15,-3 0 0 16,-5 2-2-16,-7 1-2 16,-5-1 3-16,-10 3 0 0,-5 0-1 15,-3 0-2 1,-1 3-57-16,-2 4-65 15,-12 1 22-15</inkml:trace>
  <inkml:trace contextRef="#ctx0" brushRef="#br0" timeOffset="45409.8508">23395 11507 152 0,'-18'-11'57'0,"15"9"-30"0,-15-6-32 16,9 5 10-16,-12 0-8 15,-9 1 0-15,-11 2 2 0,2 0 2 16,-12 2 0-16,-2 4 4 0,-1 4 1 15,-8 1 2-15,-4-1 2 16,-2 11-3-16,-1 3 1 16,1 8-1-16,2 10 1 15,-2 9-4-15,0 7-1 16,2 3 1-16,4 10 2 16,5 6-1-16,6 15 0 15,4 6-3-15,5 3-2 16,6 15 5-16,10 1 1 15,5-1-2-15,6 6-3 0,9 8 2 16,6-6 0 0,12-2 1-16,3 5 2 0,6 0-3 15,11-6 0-15,7-4 1 16,15 4 2-16,2-12-3 16,4-11 0-1,-1-8 8-15,10-6 2 0,11 1-2 16,0-11-1-16,10 0-4 15,-1-10-1-15,18-9-3 16,-3-10 1-16,3-8-2 16,1-8 2-16,40-5-4 15,-14-13 0-15,-3-9-1 16,-9-9 0-16,0-12 2 16,-11-10 0-16,-7-8 2 0,-3-8 1 15,-3 3 3-15,-9-6 3 16,-14-2 0-16,-4-6 2 15,-11-7 0-15,2-14 1 16,-5 0-4-16,-6-2 0 16,-7-6-3-16,1-13 0 15,-9-2-3-15,-1 2 1 16,-11 5-4-16,-6-5 0 16,-6-2-1-16,-6 4 0 15,-6 4 2-15,-9 7 2 16,-9-5-1-16,-6-2 2 15,-3 4-2-15,-11 1-1 16,-4 0-2-16,3-9 1 0,4-4 1 16,-22 7 0-16,3 9 0 15,-5 4 0-15,-1-4 0 16,-2 10 2 0,2 5-3-16,1 3 0 0,-7 13-1 15,-5 5 0-15,-4 6-3 16,4 10 1-16,9 0 2 15,-4 6 1-15,1 2 1 16,-1 0 0-16,1 3-3 16,5-5 2-16,7 4-6 15,2 4 0-15,0-1-10 16,7 11-4-16,-1 11-16 16,3 2-6-16,1 1-70 15</inkml:trace>
  <inkml:trace contextRef="#ctx0" brushRef="#br0" timeOffset="46296.6617">23636 12197 212 0,'-12'-10'82'0,"6"2"-44"0,-6-3-44 16,6 6 14-16,-6-3-7 16,0 0 2-16,-6-3-4 15,-5 1 0-15,-4-3 1 16,-3 2 4-16,3 3 2 0,-9 0 2 16,-2 6 2-16,-4-1-3 15,3 3-2-15,-5 5-2 0,2 8 0 16,0 6-2-16,1 7-1 15,-4 14 1-15,9 5 1 16,1 3-3-16,2 7 0 16,6 3-1-16,0 9-2 15,4 7 3-15,14 0 2 16,3 0 0-16,6 3-1 16,3 10 1-16,6-2-1 15,2-1 0-15,4-2 0 16,6-5 0-16,3 0 0 15,6-6 2-15,8-7 3 16,7 2 4-16,6-11 2 0,8-4-10 16,-2-9-5-16,5-8-1 15,4-2 3-15,5-5 1 16,10-6 3 0,-10-8-3-16,-2-5-2 0,-1-8 2 15,-3-5 0-15,16-17 1 16,-10-12 2-16,4-3 1 15,-19-8 1-15,-5-3 4 16,-10-5 3-16,-5-5 2 16,-12-8 5-16,-3-8-10 15,-12-11-2-15,0-2-4 16,-9 2 1-16,-9-7-2 16,-9-6 2-16,-6 3-2 15,-3 10 2-15,-5 8 0 16,-4 8 3-16,-3-2-1 15,-2 10 0-15,-4 6-3 0,0 4-2 16,-5 6-2 0,-10 11-1-16,-2 7-1 0,-4 9 3 15,4 5 0-15,2 2 1 16,6 6-3 0,1-3 0-16,5 3-12 0,-2 2-2 15,2 3-27-15,3 3-12 16</inkml:trace>
  <inkml:trace contextRef="#ctx0" brushRef="#br0" timeOffset="46881.2413">23365 12644 208 0,'-12'-5'77'0,"9"5"-42"0,-3-2-39 0,6 2 9 15,-12 2-8 1,0 3 2-16,-3 3 0 16,0 3 1-16,-2 5 0 15,-1 5 2-15,-3 3-1 0,9 2-1 16,0 6-2-16,6 0-1 16,3 2 4-16,6 1 1 15,6-1 4-15,12 0 1 16,6-2-3-16,2-5-1 15,4-4-3-15,6-9-1 16,3-6 1-16,2-8 0 16,4-8 0-16,-1-3 0 0,-2-5 2 15,-3 0 3-15,-12-5 18 16,-4 0 7 0,-11-3 0-16,-15-2 0 0,0-6-13 15,-12-2-3-15,-6 2-8 16,-8 3-2-16,-4 0-4 15,-6 7-3-15,-5 9-5 16,-1 8 0-16,-3 5-7 16,-2 5-3-16,-1 0-30 15,9 6-14-15,4-3-47 16</inkml:trace>
  <inkml:trace contextRef="#ctx0" brushRef="#br0" timeOffset="49794.1179">21510 12843 120 0,'-11'-3'46'0,"5"1"-24"0,-6-4-17 0,9 6 13 16,-3-2 1-16,-3-1 3 15,0 0-3-15,0 1 0 16,0-1-10-16,0 0 6 0,0 3 2 16,0 0-1-16,0 0 1 15,0 0-3-15,3 0 1 16,1 0 1-16,2 0-1 0,3 0-5 16,0 0-2-1,6 0-2-15,2 0 1 0,1 0-2 16,6 0 2-1,3 0-4-15,3 0 0 0,3 0-1 16,3 3 1-16,5 0-2 16,-2-1-1-16,3-2 3 15,3 3 0-15,5-3 1 16,4 0 0-16,5-3 0 16,1 3 2-16,0 0-3 15,-7 3 0-15,7-3-1 16,-6 0 1-16,2 0-2 15,4 0 2-15,-1 0 0 16,7-3 1-16,-4 1-2 16,-2-1 1-16,0 0-2 15,-1 1 2-15,-5-1-2 0,3 0 2 16,-1 1-4 0,1-1 0-16,-1 1 3 0,1-1 1 15,3 0-1-15,-10 1 1 16,7-6-2-16,-3 0-1 15,-7 2 3-15,7-7 0 16,0 5-1-16,-1 0-2 16,-5 0 1-16,3 3-1 15,-4 0 0-15,-2 0 0 16,-3-1 0-16,-3 1 2 16,-7 0 1-16,4-1 1 15,-6 1-5-15,0 0 1 16,0-1 2-16,-3 1 1 15,-4 0 1-15,1 0-2 16,-3-1-2-16,0 1 3 16,-3 0 0-1,-6 2-1-15,6 0-2 0,-3-2 3 16,-3 0 0-16,0 0-1 16,-3-1 1-16,0 1-2 15,0 0-1-15,0-3 1 16,-3 0-1-16,0 0 0 15,-3 0 0-15,-3-3 0 16,3 3 0-16,0 0 0 16,-3 1 2-16,0-1-1 0,-3-3 2 15,3 3-4-15,0-2 0 16,-2 2 1 0,5 0 2-16,-3 0-3 0,0 0 0 15,3 2 1 1,0 1 2-16,0 0-3 0,-3 0 0 15,6 2 1-15,0 0 0 16,0 3 0-16,0-2 0 16,3 2-3-16,0 0 0 15,0 0 4-15,0 0 1 16,3 0-3-16,3 0-1 16,-3 2-2-16,9 1 3 0,-3 2 0 15,0 1 1-15,6-1 0 16,-1 3 0-16,4 0 0 15,0 0 0-15,-3-3 0 16,3 0 0-16,0 1-3 16,3-1 2-16,-6 3 1 15,-1-3 0-15,1 0 0 16,-3 1 2-16,-3-1 1 16,0 0 1-16,-3 0-5 15,0-2-1-15,-6 2 1 16,0 1 2-16,-3-1 2 15,-3 0 1-15,-6 3-2 16,3 0 1-16,0 3-4 16,-3-1 0-16,0 4 1 0,4-1 0 15,-4 8-3-15,-6-5 2 16,6 5 1 0,0-2 2-16,0-1-1 0,-3 1-1 15,6-1 1 1,-3-5-1-16,3 1 0 0,3-4 0 15,0-2 0-15,-2 0 0 16,2 0 0-16,0 0 0 16,-3-3 0-16,6 0 2 15,-3 1-3-15,0-1 0 16,0 0 3-16,-3-2 1 16,9-3-1-16,-3 0 1 15,-3 0 0-15,0-5 1 0,0-1-2 16,3-2 1-1,-6-2-2-15,0-3 2 0,0-6-2 16,0-5 2-16,-2-2 0 16,2-1 3-16,3-2-3 15,-3 0-2-15,3 0 0 16,0 5 1-16,0 0-3 16,-3 6 0-16,6 2-1 15,-3 0-2-15,6 3 3 16,-3-3-2-1,0 3 1-15,3 2 0 16,-3 3-2-16,3 3-2 16,3 10-5-1,0 1 3-15,0 4 2 0,6 3 4 16,-3 9-1 0,0 1-1-16,0 4 3 0,-3-1 2 15,6 6 0 1,0-5-1-16,-6-1 1 0,6 0 1 15,-1-4-3-15,-2 1-2 16,0-7 4-16,0-2 1 16,0-4-3-16,-3 1 1 15,0-3-9-15,0-3-4 16,-3-5-20-16,0 0-6 16,0-3-20-16,0 1-7 15,0-6-53-15</inkml:trace>
  <inkml:trace contextRef="#ctx0" brushRef="#br0" timeOffset="51838.6993">23478 12488 104 0,'0'0'38'0,"0"0"-20"0,0 0-10 16,0 0 19 0,6-5-4-16,-6 0 0 15,3-1 9 1,3-1-7-16,0-4-13 15,0 0 1-15,-3-2 1 0,6 0 1 16,-6-3 1-16,-3-5-4 16,0-6-2-16,0-2 5 15,0-2 2-15,-3-1-2 16,-6-3 1-16,-3-2-5 16,0 0 1-16,0-2-7 15,-3-4-3-15,3-4 5 16,-6-6 3-16,-2-3-3 15,-1-2-2-15,-3 2-2 16,-6 4 0-16,-3 1-2 0,-5 4 2 16,-4-4-4-16,0-4 0 15,-5 5 3-15,-1-1 1 16,3 1-4-16,-2 2 1 16,-4 6 0-16,-8 2 2 15,5 3-1-15,-2 6-1 16,-7-1 1-16,4 3-1 0,-7 5-3 15,-2 3 2-15,-4 2 1 16,4 6 0-16,5 0-3 16,1 5 0-16,-1 2 2 15,-2 4 0-15,-1 2 1 16,1 2 0-16,-1 4 0 16,10 4 2-16,-1 4-3 15,1 1 0-15,5 1-1 16,0 0 0-16,4 3 0 15,-1-1 0-15,3 3 2 16,4 6 0-16,2 5 0 16,3-1 0-16,4 14 2 15,2-5 1-15,3 0-6 16,0-1 0-16,3 1 1 0,4-5 3 16,2-1 0-1,0 0-1-15,3 3-2 0,0 3-1 16,3 2 2-16,0 6 2 15,6 0 0-15,0-1-1 16,0 4 1-16,4-9-1 16,2 0 2-16,0 3 1 15,2 3-1-15,1-3-2 16,0 2-2-16,3 1 1 16,0 0 3-16,0-3 1 15,6 0-1-15,-3-6 1 16,0-2 0-16,0-2 1 15,0-1-2-15,0-2 1 16,0 0-2-16,0-3 2 0,0-3-2 16,0-5 2-16,-3-2-2 15,-1-3 2-15,1 0-2 16,0-1-1 0,-3-1 3-16,3-1 0 0,-3-2-4 15,0-4 1-15,0-1 2 16,-3-1 1-16,0-5-1 15,0 0 1-15,0 0-2 16,0 0-1-16,0 0-2 16,-3 3-1-16,0-3-5 15,-3 0 0-15,0-6 4 16,0 1 2-16,0 0 2 16,-2 0 2-16,-1-1-3 15,-6 1 0-15,3 0 1 16,0-1 0-16,0 1 0 15,0 0 2-15,0-1-3 0,-3 1 0 16,3 0 3-16,3 0 1 16,1 2-6-16,-1 0 0 15,3-2 5-15,0 2 4 16,0 1-3-16,3-1 0 16,0 0 1-16,0 1 2 15,0-1-3-15,3 1 0 16,0 2-3-16,0 0-1 15,0 0 1-15,0 0 0 0,6 2 0 16,0 1 0-16,0 2-3 16,3 0 2-16,3 3-1 15,-1 3-2-15,7-1 3 16,0 6 2-16,0 6 0 16,0-4-1-16,0-2 1 15,3 2-1-15,-1-4 0 16,1-1 2-16,0-3-1 15,0-2-1-15,-3 0 3 16,-6 0 0-16,0-2 1 16,-3-6 0-16,-3 0 2 15,-6 0 1-15,2 0-1 16,-2-8 3 0,0 0-3-16,0-3-1 15,0-5 2-15,0-5-6 0,0-3-1 16,0 3 0-16,0 0 2 15,0-3-1-15,0 0-1 16,-2 1 1-16,-1-1 1 16,0 3-3-16,0 2-2 15,0 3 2-15,-3 3 2 16,3 2 0-16,-3 1-1 16,0 2-2-16,0 0 1 15,0 3 1-15,-3-1 0 16,3 4-3-16,-3-1 0 15,0 0 2-15,0 3 2 16,0 6-2-16,-3-1-2 16,0 0-1-16,-2 1 0 0,-7-1 3 15,3 3 2-15,0 2-2 16,0-2 0-16,3 0 1 16,0 0 0-16,6-3-5 15,1 1 1-15,5-4-18 16,3-2-6-16,0 0-25 15,5 3-9-15,4-3-71 16</inkml:trace>
  <inkml:trace contextRef="#ctx0" brushRef="#br0" timeOffset="56656.2437">22281 12740 92 0,'-9'-3'35'0,"9"3"-18"0,-5 0-16 16,5 0 11-16,-3 0-4 15,0 0 3-15,-3-5 5 16,3-1 2-16,0 4 6 16,-3-1 2-16,3 1-2 15,0-1-1-15,0 0-12 16,0 3 0-16,0 0 0 0,0 0-2 0,3 0 0 16,0 0-1-16,0 0 2 15,0 0-3-15,0 0-2 16,0 0 2-16,0 0 2 15,0 0-2-15,0 0-2 16,6 6-2-16,0-1-3 16,0 0 1-16,3 6-1 15,3-1 2 1,-4-2 1-16,7 5-4 0,3-5 1 16,0 0 4-16,6 3 2 15,-3-3-2-15,-3 0-1 16,2 0 3-16,-2-3 1 0,0 0-3 15,0 1-1 1,-3-4-1-16,-3 1 1 0,0-3-2 16,-3 3 2-16,3 2-2 15,-6-3-1 1,2 1 1-16,-8-3-1 0,6 3 0 16,-6-3 2-16,0 0 1 15,0 0 3-15,0 0-1 16,0 2 0-16,-3-2-3 15,3 3 1-15,-3-3-2 16,0 3-1-16,-2-3 1 16,5 2 1-16,-6-2-1 15,0 3-1-15,0 2 1 16,0 1-1-16,0-1 0 16,-3 0 0-16,-3 0 0 15,6 3 2-15,0-5-1 0,0 2-1 16,0 1 1-1,0-1-1-15,0-2 0 0,0-1 2 16,-3 1-3-16,6-1 0 16,-6 1 5-1,0 0-4-15,4-3 0 16,-4 0 0-16,0 0 0 16,3 2 0-16,0-2 0 15,0 0 0-15,0 3 0 0,0 0-3 16,0-3 2-1,0 0-1-15,3-3 0 0,0 6 4 16,-6-1 1-16,9-2-1 16,-3 3-2-16,0 0-2 15,0-1-1-15,0-2 4 16,0 3 1-16,0-3-3 16,0 3-1-16,-3-1 1 15,0 1 2-15,0 0 0 16,0-1 2-16,0 1-2 15,1-3-1-15,-1 0-2 16,0 2 1-16,0-2 1 16,3 3 2-16,0-3-1 15,0 0 2-15,0 0-2 16,0 3-1-16,0-3 1 0,0 0-1 16,0 0-3-1,0 0 0-15,0 0 2 0,0 0 2 16,3 0-2-1,0 0 0-15,0 0 1 0,0 0 0 16,0 0-9-16,0-3-4 16,0 0-13-16,0 1-6 15,6-6-32 1,0-5-9 0,3-3-48-16,3-3 24 15</inkml:trace>
  <inkml:trace contextRef="#ctx0" brushRef="#br0" timeOffset="57555.8891">22308 12703 140 0,'-6'0'55'0,"6"0"-30"0,-3 2-23 16,3-2 14-16,-3 0-1 16,0 0 0-16,-3 0 1 15,0 0 3-15,-3 0-11 16,7 0 0-16,-4 0 2 0,0 3-2 16,-3-3 1-16,0 0 1 15,3 0 1-15,-3 0 3 16,3 0 4-16,0 0-6 0,0 0 1 15,0 0-4-15,0 0 0 16,0 0-3-16,3 0-1 16,0 0 1-16,0 0 1 15,3 0-3-15,0 0-3 16,0 0 0-16,6 0 1 16,3 3-1-16,3 2-1 15,3 0-2-15,3 3 1 16,0 3-1-16,-4-1 0 0,10 1 2 15,0 2 2 1,-3-2-1-16,0-1 2 0,-3 1-4 16,-3-1 0-1,2 4 1-15,-5-4 0 0,6 1 0 16,-9-3 0-16,0 0-3 16,0 0 2-16,-3 0 1 15,3 0 2-15,-3-3-1 16,0 3 2-1,-3 0 0-15,-3 0-4 16,0-3 1-16,0-2 2 16,-3 2 3-16,0-3-2 15,-6 4-2 1,0-1 2-16,-3 0-2 16,0 1-1-16,-9 2 1 0,0 2-1 15,1 3 0 1,-1 3 0-16,-3-2 0 0,3 1 2 15,3-1-3-15,3-4 0 16,3-2 1-16,1-3 2 16,2-2-1-16,3-3-1 15,3-3 1-15,0-2-1 16,3-3 0-16,0-2 0 16,0-1 0-16,0 0 2 15,-3 1-1-15,0-1-1 16,0 1 1-16,-3-1 1 15,0-5 3-15,-3-2 2 16,0-1-3-16,0 1-3 16,3-1 0-16,0 1-1 15,0 2 0-15,0 3 0 0,0-1 0 16,3 4 0 0,0 2-16-16,6-5-77 15,6-1-20-15,3-15-1 16</inkml:trace>
  <inkml:trace contextRef="#ctx0" brushRef="#br0" timeOffset="75781.6133">2821 16425 120 0,'-63'-13'46'0,"42"10"-24"0,-8-7-13 15,20 10 16-15,-12-5-8 16,3-3-2-16,-3 5-2 16,0-5-1-16,0 3-6 15,-5-1 0-15,2-4 1 0,0 2 3 16,0-3 4-16,-6 1-2 0,1-1 3 15,-1-2-2-15,0 8 2 16,3-3-2-16,1 0 0 16,2 3-1-16,-3-1 0 15,6 1-6-15,9-3-4 16,-6 5-1-16,6-2-1 16,4 0 0-16,2-1 0 15,3 4-3-15,3-3 0 16,6-1-1-16,5-2 3 15,4 6-2-15,6-1 1 0,9 0 2 16,9-2 2 0,-1 0-3-16,4 0-2 15,0-3 2-15,5 0 2 0,13-3-2 16,11 3 0-16,1 0 1 16,2 3 0-16,1-3-5 15,11 3-1-15,12-1 5 16,3 4 5-16,-8-4-7 15,8 1 1-15,12-3 2 16,-3 6 2-16,0-4-5 16,12-4 0-16,6-6 5 15,-9 0 4-15,6-5-3 16,9 8-2-16,-6-3 0 16,-6 2-1-16,9 1 0 15,0 0 0-15,-12 5 0 16,-6 0 0-16,3 3-3 15,0-3 0-15,-5 3 4 16,-13 2 1-16,-3-2 2 0,3 5 0 16,1 0-22-1,-7 0-10-15,-9 10-81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25:21.4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17534 8517 52 0,'-6'-3'19'0,"6"1"-10"0,-6-1 0 0,3 0 9 15,0 3 1-15,0-2 3 16,-3-1 1-16,3 0 1 0,0 1-2 15,-3-1-2-15,3 0-4 16,0 1-2-16,0 2-8 16,3-3-2-16,0 1 0 0,0-1-2 15,0 0-2-15,0 1 1 16,3-1-1-16,3 0-3 16,3 3 2-16,3 0 1 15,0-2 0-15,3-1 0 16,3 0 2-16,2 3-3 15,7 0 0-15,0-2 1 16,3-1 2-16,3 3 1 16,-1-3 1-16,-2 3-5 15,0 0-1-15,-3-2 1 16,-1 2 2-16,-2-3 0 16,0 1-1-16,-3-1 3 0,-3 0 0 15,0 1-4 1,-4-1-1-16,1 0 3 0,-3 1 1 15,0 2-5-15,0 0 0 16,-3-3-4-16,-3 3 2 16,0 0-26-16,-3-3-9 15</inkml:trace>
  <inkml:trace contextRef="#ctx0" brushRef="#br0" timeOffset="376.1994">17561 8631 88 0,'-9'0'33'0,"15"0"-18"0,-12 5-9 15,6-5 9-15,0 0-4 16,0 0-1-16,0 0-4 16,0 0-1-16,0 0-1 15,3 3 2-15,0-1 1 16,3 1 3-16,3 0-5 15,2-3-1-15,4 2-2 0,9-2-4 0,3 0 1 16,9 0 1-16,5 0 2 16,1 0-6-16,3-2 1 15,5-1-59 1</inkml:trace>
  <inkml:trace contextRef="#ctx0" brushRef="#br0" timeOffset="1607.1343">18823 14883 104 0,'0'0'41'0,"0"0"-22"0,3 0-14 16,-3 0 13-16,0 0-8 15,0 0-3-15,0 0-2 16,0 0-1-16,6 0 0 16,0-3 2-16,2 1-3 15,1-1 0-15,0 0 1 0,6-2 2 0,-3 0 1 16,3-3 1-16,0 0 0 15,0 0 2-15,3-3 1 16,-1 1-3-16,1-1 0 16,3 1-5-16,0-1 0 15,-3 3-3-15,0-3-1 16,0 1 1-16,-4 2 2 16,1 3-3-16,0-1 0 15,-3 1 1-15,-3-3 0 16,3 3 0-16,0 2 2 15,-3-2-17-15,-3 2-4 16,-6 1-51 0,6-1-30-16,-9 0 41 15</inkml:trace>
  <inkml:trace contextRef="#ctx0" brushRef="#br0" timeOffset="2086.684">18879 15089 32 0,'0'-2'13'0,"3"2"-6"0,-6 0-4 16,3 0 7-16,0 0-4 0,0 0 2 15,3 0-1-15,0-3 3 16,3 3 1-16,3-3 1 16,0 1-2-16,3-1 1 15,0-2 0-15,-3-1 1 16,3 1-4-16,3-3 0 15,2-5-1-15,4 0 1 16,0-3-2-16,3 0-1 16,3 0-1-16,2 0 0 0,-2 0 4 15,0 0 3-15,-3 1-6 16,-3-1-1-16,-4 2 0 0,-5 4 0 16,0-1 0-16,0 3 0 15,-6 3 0-15,0 0-2 16,0 2 1-1,-3 0-7-15,0 1 1 0,-3-1-70 16</inkml:trace>
  <inkml:trace contextRef="#ctx0" brushRef="#br0" timeOffset="17610.2235">18995 16743 68 0,'-6'0'27'0,"6"0"-14"0,-3-13-13 16,3 13 5-16,0-3 1 16,0 0 3-16,0-2 0 15,0 5 0-15,0-3 1 16,0 1 4-16,0-1 1 16,0 3 0-16,0 0-1 15,0 0 1-15,0 0-6 16,3 0-3-16,3 0-3 0,3 0-3 0,0 0 3 15,3 0-2-15,3 0-1 16,3 0 1-16,0 0 1 16,5 3-3-16,4-1 0 15,0 1 3-15,0-3 1 16,0 0-4-16,-1 0 1 16,4 0 0-16,3 0 0 15,-3 0 0 1,-1 0 0-16,4 8 0 0,3-3 2 15,3 1-3-15,5-1-2 16,1 3 2-16,0-3 0 16,-4-2 1-16,1 2 2 15,0 3-1-15,-1-5-1 0,4-1 1 16,3-4 1-16,-4-1-3 16,7 0-2-1,-4 6 4-15,-2-6 1 0,-3-2 2 16,-4 5 0-16,7-5 0 15,-3 2 0-15,-1-2 0 16,1-1 0-16,3 1 0 16,2 3 0-16,-2-4-2 15,0 4 1-15,-4-4-2 16,1 1-1-16,0 0 1 16,2-3 1-16,1 3-1 15,3-3 2-15,-1 0 0 16,7 0 1-16,-4 0-5 15,-2 0 1-15,-3-5 2 16,2 7 1-16,1-4-1 16,3-1-2-16,2-2 1 0,1 5 1 15,2-5-1-15,-2 2-1 16,-1-2 1 0,-2 0-1-16,3-3 2 0,-4 3 1 15,1-1 1-15,2 4 0 16,-2-3-5-16,6 2 1 15,-4 0 2-15,1-2 1 16,-1 3-1-16,4-6 1 16,-4 2 0-16,1 1 1 0,0-5-2 15,5 2 1 1,-2-5-2-16,-7 5 2 0,-2-3 0 16,5 1 1-16,-5-3 0 15,3-3 0-15,2 3-2 16,1-3-2-16,-1 0 1 15,-2 0-1-15,3-2 0 16,-7-1 2-16,4-2-3 16,8-5 0-16,1 2 3 15,-4-8 1-15,-2 1 1 16,0 2 0-16,-4-6-2 16,1 1-2-16,-7 0 3 15,-8-3 2-15,15 0-4 16,-10 2-1-16,1 4 0 0,6-6 2 15,-7 0 1-15,1 2 1 16,6 1-5-16,-7-3 1 16,-2 3-2-16,0-3 0 15,-4 2 2-15,4 4 0 16,-3 2 0-16,-3 2 0 16,2-4 0-16,1-6 0 15,-3 8 0-15,5-3 2 16,-5 0-3-16,6 0 0 15,-9 1 1-15,-1-1 2 16,1 3-3-16,-6 3 0 16,6 2 1-16,0 0 0 15,2-2-3-15,-5-6 2 16,-3 6 1-16,6-3 2 0,-4 0-1 16,4 0-1-16,0 0 1 15,-6 2 1-15,6-2-3 16,-4 3 0-1,1 2 3-15,-3-5 1 0,-3 5 1 16,0-5 0-16,-6-3-2 16,5 1 1-16,-2-1-2 15,-6 0 2-15,9 1-2 16,-6-4 2-16,6 1-2 16,2 2 2-16,-2 1-4 15,0-6 0-15,3-3-1 16,-3-2 0-16,-6-1 2 15,6 1 2-15,-4 3-1 16,1-4 2-16,-3 4-2 0,0-4 2 16,0-4-2-1,-6-1 2-15,3-5-2 0,-3 6-1 16,3-1 1-16,-6 1 1 16,-4 2-1-1,7 3-1-15,3-9 1 0,-3 1-1 16,-3-8 0-16,0 2 0 15,3 1 0-15,-3-1 0 16,-3 4 0-16,6-9 0 16,-6-3 0-16,6-2 2 15,-9 6 1-15,9 4 1 16,-6 1-2-16,-3-6-2 0,9 0-2 16,-9 0 1-16,9-5-1 15,-9 8-2-15,3 2 3 16,3 4 2-16,-3-12 2 15,-3 1 3-15,0 2-5 16,5 0-1-16,-5 3 2 16,0 2 3-16,0-10-2 15,0 0-2-15,0 0 0 16,0 0-1-16,-5 5 2 16,5 1 1-16,-9-1-4 15,6-8 1-15,-6-2 2 16,0 7 1-16,6-2 1 15,-15 5 2-15,6-2-3 16,-6-3 0-16,-3-3-1 16,0 8-2-16,7-7-2 0,-7 7-1 15,-3-13 2-15,3 0 2 16,0 0 0 0,6 8-1-16,-2-6 1 0,-4 9-1 15,-6-6-3-15,3 0 2 16,-3 3-1-16,6 0 0 15,-2 5 2-15,-4 1 0 16,12-6 0-16,-12 2 0 16,3-2-3-16,-2 8 2 15,2-8 1-15,-3 8 0 16,3-3 0-16,-6-3 0 0,-5-2 0 16,8 6 0-1,-3 7-3-15,-6-3 2 0,4 3 1 16,-1 3 0-16,-3-8 0 15,6 0 2-15,-2 0-3 16,-1 10-2-16,-3-7 2 16,4 2 2-16,-7-5 0 15,0-3-1-15,3 0 1 16,-2 0-1-16,-1 8 0 16,3-2 0-16,1-1 0 15,-1 1 2-15,-9-3-1 16,4-6-1-16,-4 6-2 15,-3 8 1-15,1-3 1 16,2 3 2-16,-6-14-3 16,-2 4 0-16,2-4 1 15,-2 9 0-15,-4-1 0 0,-2 9 0 16,-1-4 0-16,-2-4 0 16,2-3 0-1,0 0 0-15,-2 2 0 0,-4 11 0 16,-2 0 0-1,0 3 2-15,-7 0-1 0,1 2-1 16,-4-7 1-16,-8 2-1 16,-3 2-3-16,-1 6 2 15,1 0 1-15,-3 8 0 16,-9 8 0-16,-1 0 2 16,4 0-1-16,0 3-1 0,-6-1-2 15,-3 3 1-15,2 6 1 16,1-3 0-16,0 5-3 15,-6 3 2-15,6-3 1 16,3 5 2-16,2-2-1 16,-5 5-1-16,6 8 1 15,3 3 1-15,-1-1-3 16,-2 4-2-16,-3 1-1 16,9 7 3-16,2 2 0 15,-5-1 1-15,-3 1 0 16,-3 5 0-16,6-2 0 15,-1 0 0-15,1-1 0 16,-6 3 0-16,3 11 0 16,5 2 0-16,7 3-3 15,0 11 2-15,-1-3 1 0,-2 0 0 16,12 3 0-16,-1-9 0 16,7-4 0-16,-4 2 0 15,1 0 0-15,0 5 0 16,2 11 0-16,4 0 0 15,2 0 0-15,4-3 0 16,-7 0 0-16,1-7 2 16,-4-1-3-16,7 6-2 15,2 5 2-15,7 10 2 16,-4-7-2-16,1-1 0 16,-4-4 1-16,1-4 2 0,-1-5-1 15,4 3 2-15,2 3-4 16,1 2 0-1,2 3-1-15,3 5 0 0,-2-2 2 16,-1 0 2-16,1-9-1 16,-1-2-1-16,6 5-2 15,7 3 1-15,-1 11 1 16,0-1 0-16,1 1-3 16,-7-9 2-16,1-4 1 15,-4 2 0-15,-3 7 0 16,-2-1 2-16,8 15-1 15,4-8-1-15,5-3 1 16,-3-7-1-16,0-3-3 16,-2 8 2-16,-4 2 3 15,1 9 1-15,-1 2-4 16,0-5 1-16,4-9 0 0,5 4 0 16,3 2 0-16,1 8 0 15,-1 0-3 1,0-5 2-16,3-5 1 0,-5-1 0 15,2 6 2-15,0 5 1 16,3 0-4-16,1-3 1 16,-1-2 0-16,3-5 0 15,0 7 0-15,4 9 0 16,5 2-3-16,0-6 0 16,3-2 4-16,-3-5 1 15,3 3 0-15,1-1-2 16,-1 0 1-16,0-2 1 0,0 0-1 15,0-8-1-15,3 0 1 16,0 5-1-16,1-3 0 16,2 1 2-16,-3-6-3 15,6-2 0-15,-3-11 1 16,0 2 2-16,3-10-1 16,0-2-1-16,3-6 1 15,0 0-1-15,0-3 0 16,3-2 2-16,0-5 1 15,0-3 1-15,3-1-5 16,-3-1 1-16,3-6 0 16,0 0 2-16,0-3-1 15,-3-2 2-15,0-1-2 16,0-2 2-16,0-2-2 0,-3-4 2 16,1 1 0-1,-4-6 1-15,0-2 0 0,0 0 2 16,-3 0-1-16,0-1 0 15,0 1-3-15,0-3-2 16,0 3 1-16,0-5 1 16,0-1-1-16,1 1-1 15,-1 2-2-15,3 0 1 16,0 0 1-16,-6 0 0 16,3 0 0-16,0 3 0 15,3-3-3-15,3 8 0 16,0-2 4-16,0 2 3 0,3 0-3 15,0 2-3 1,0 1-4-16,3 2 1 0,0 9 1 16,0-1 2-16,9 3 1 15,-3 0 1-15,3 2 0 16,0 6 0-16,0 0-3 16,3 0 0-16,3 5 4 15,-3 3 1-15,0-3-3 16,2-2 1-16,1 2 0 15,0 3 0-15,0 2 0 16,-3 1 0-16,0-1 0 16,0-2 2-16,0 0-3 15,-3 0 0-15,0 2 1 16,0-2 2-16,-1-8-3 16,-2 0 0-16,0-6 1 15,0-2 2-15,0 0-1 0,-3-3-1 16,0 1 1-16,-3-6 1 15,6 0-1-15,0 2 2 16,-3-2-2-16,-3 0 2 16,6 0-4-16,0-2 0 15,0-4-1-15,3 1 0 16,0-3 2-16,0-2 2 16,6-4-3-16,0 1 0 15,2 0 1-15,1-3 0 16,0-3 0-16,0 4 2 15,0-1-1-15,0 2-1 16,-3 1-2-16,-1 0-1 16,-2 2 2-16,-3 1 0 15,-3 2 3-15,0 0 3 0,-3 3-4 16,0-1-1-16,-3 1 0 16,0 2 2-1,-3-2 1-15,0 2 1 0,0-2-5 16,-3 3 1-16,-3-4 0 15,-6 1 2-15,-2-3-1 16,-4 0-1-16,-6-2 1 16,-3-1 1-16,-6-2-1 15,-2 2-1-15,-4 1 3 16,0-1 0-16,4 0-1 0,2 3-2 16,6 0 1-1,1 1 1-15,2-1-1 16,0 2-1-16,6 4-2 0,6-1 1 15,3 3-19-15,3-3-7 16,6 3-63-16,-3 6-29 16,-2-4 11-1</inkml:trace>
  <inkml:trace contextRef="#ctx0" brushRef="#br0" timeOffset="24955.1314">17605 7247 68 0,'-12'5'27'0,"9"3"-14"0,-9-3-15 15,7 1 6-15,-4-1 1 16,-3 3 2-16,-3 0-3 16,-3 3-1-16,-3 2 1 15,-6 5 2-15,-2 9-1 16,-1-3 0-16,-3 2-3 16,-3-2 1-16,1 2 0 0,2-2 1 15,0 3-2-15,-6-1-2 16,7 0 3-16,-4 4 0 15,0-1 3-15,-5 5 1 16,-1 0-3-16,0 11-3 16,1-2 2-16,-1-4 0 15,3 1-1-15,3 0-2 16,4-3 3-16,-4-5 0 16,6 2-1-16,-3 0 1 15,1 3 4-15,2 3 4 16,-6 0-6-16,1 7 1 0,-1-4 1 15,0-4-3-15,0-1-3 0,-2 1 2 16,2-2 0-16,3 0 5 16,0-2 3-16,4 2-6 15,-1 0-1-15,3 2 2 16,0 4 1-16,4-1-6 16,-4 0-2-16,-3-2 2 15,0 0 1-15,0-3-3 16,4-3 1-16,-4 1 2 15,0 2 1-15,0 2 1 16,1 1 0-16,2 8 0 16,3-3 2-16,0-3-1 15,6-2 0-15,-2-3-6 16,-1 2-1-16,0 1-2 16,3 2 3-16,0 3 2 15,0 6 2-15,0 2-4 0,4-3 1 16,-7 3 2-16,0-6 3 15,0-2 0-15,0 0 0 16,3 0-1-16,-3 6 0 16,4 2-2-16,-1 7-2 15,0 1 1-15,0 5 1 16,0-2-1-16,0 2-1 16,0 5 3-16,4 1 0 15,-1-6 1-15,3 3 2 16,0-8-3-16,0 0 0 0,0-1-1 15,0 7 1 1,3 1-2-16,-3 1-1 16,0 3 1-16,1-4-1 0,-1 6 2 15,3 6 1-15,0-6-1 16,0-3-2-16,0-4 7 16,0-1 3-16,0-3-3 15,0 19-2-15,0-5-2 16,0-6-3-16,0-5 3 15,0 1 0-15,0-12 1 16,1-5 0-16,-1 3-2 16,3 0 1-16,-3-5-2 15,0-3 2-15,0-3 0 16,3-2 1-16,3-6-2 16,-3-2 1-16,3-8-2 0,0 0-1 15,-3-6 1-15,0-5 1 16,3 1-1-16,0-4 2 15,0-2 0-15,0-3 3 16,0 1-3-16,0-4-2 16,0 1 0-16,0-3 1 15,-3 3-1-15,0-3-1 16,0-3 1-16,-2 0 1 16,-1 1-3-16,-3-4-2 15,0 1-1-15,-3-3 0 16,0-2 3-16,0-1 0 15,0 1 1-15,0-1 0 0,0 0 0 16,4-7 2 0,-4-1-1-16,3-2-1 0,-6 8-2 15,6-3 1-15,3 3 1 16,0-3 2-16,0 3-3 16,0-1 0-16,0 4 1 15,3-1 0-15,0 1 0 16,1 2 2-16,2 2-3 15,0 1 0-15,0 3-1 16,3-1 0-16,0 0 0 16,0 3-2-16,3 6 3 15,3-1 0-15,-1 3 1 16,7 2 0-16,-3 4-3 16,6-1 2-16,-3 0 1 15,0 6 0-15,3 2 0 0,3-3 0 16,0 3 0-16,-1-5 0 15,1 0-3-15,0 0 2 16,0-3 1-16,-3 1 2 16,0-4-1-16,-3 1 2 15,0-3 0-15,-3-3 1 16,-4 0-5-16,1-2-1 16,0-1 1-16,-6-2 2 15,6 0-2-15,-6 0 0 16,6 3 3-1,0-6 1-15,3 1-4 0,0-3 1 16,3-3 0-16,3-6 0 16,3-1 0-16,3-7 0 0,-1-1 0 15,1-4 0 1,6-2-3-16,-3 0 2 0,-3 0 1 16,0 2 2-16,-1 3-1 15,1 3-1-15,0 3 1 16,-3 2-1-16,-3 3 0 15,0 2 0-15,-6 3 0 16,0 0 2-16,-4 0-1 16,-5 3 2-16,-2 0 0 15,-1-1 1-15,-3 4-5 16,-3-1-1-16,-3-5 1 16,-3 3 0-16,0 0 3 15,-6 2 1-15,-3 0-1 16,-5-2-2-16,-7 0 1 0,-9 2 1 15,-2 0-1 1,-1 3 2-16,-3 3 0 16,7-3 1-16,5 0-2 15,6 3 1-15,6 5-2 0,1-3-1 16,2-5-2-16,6 3-1 16,6-3-1-16,0 0 0 15,6 0-26-15,3 0-12 16,3 0-50-1,12-3-54-15,12-5 45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28T10:27:33.9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11727 14634 64 0,'-15'3'24'0,"9"2"-12"0,-3 0-12 0,6 1 7 16,0-1 5-16,-3 0 4 15,-3 6 7-15,-3-1 6 16,0-2-3-16,0 0-1 16,0 0 0-16,0-3-1 15,-2 1-13-15,-1-4 4 0,0 1 3 16,3-3-6-16,0 0-2 15,0 0-3-15,3 0 0 16,-3 0 0 0,3 0-1-16,0 0 1 15,3 0 2 1,3-3-6-16,3 1-2 0,0 2-1 16,3 0 0-16,0-3 0 15,3 3 2-15,0-3-1 16,0 1-1-16,3-1 1 15,0 1-1-15,0-1 0 16,0 0 0-16,3 1-3 16,0-1 2-16,3-2 3 15,0-1 1-15,-4 1-4 16,1 0 1-16,3 0 0 16,0-1 2-16,3-2-3 15,0 3 0-15,3 0 1 16,5-1 0-16,1 1 0 15,0 0 0-15,0 2 0 16,3 1 2-16,-1-1-1 0,1 0-1 16,0 1 1-1,0-4-1-15,-1 4-3 16,1 2 2-16,0-3-1 0,6 3 0 16,2 0 2-16,7 3 2 15,3-1-1-15,-1 1 2 16,1 2-4-16,-3 1 0 15,-1-4 1-15,-2 1 0 16,2-1-3-16,13 1 0 16,-3 2 4-16,5 1 3 15,-2-1-1-15,-1 0-2 16,-2-2 0-16,-4 2 1 0,4 1-1 16,6-1-1-1,2 0-2-15,4 3 1 0,-4-3 3 16,-2 1 1-16,-4-1 3 15,-2-2 1-15,5-1-1 16,1-2-1-16,5 0-1 16,-8 0 2-16,-7 0-3 15,-2 0 0-15,-3 0-1 16,-7 0-2-16,-5 0 3 16,-6-2 0-16,-3 2-4 15,-3 0 1-15,-4 0 2 16,-1466 0 1-16,2931 0-4 15,-1467 0 1-15,-3-3-7 16,0 3-3-16,6-3-115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059DA-627F-4820-8E27-0CC1918E7BBB}" type="datetimeFigureOut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1CA277-5FDD-4092-9104-5E345B28BA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52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29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9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0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78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86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48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CA277-5FDD-4092-9104-5E345B28BAA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505E-7CD9-4DBF-BAC0-9E316E4C668D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3E0F1-AE60-4C3D-890D-5C50024DEA4C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A3B0D-CF0E-4495-BD2C-1664627AF154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2D60-AFD1-48F7-92B1-74ED402DF804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2DB9E-4DC9-40FA-BE49-B6C12890D244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454A9-AB44-48B3-9D2D-AEE14360AF1D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4EDC-448A-43D8-B5FD-1D8247EFB49C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10A1-B595-4CF0-B74D-C4A470FB1FF6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F516-A4C7-4434-807B-0753E0F1DBE1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3A23B-5DD9-4ADC-B03B-2BBAF1EF85ED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1667F-762A-427E-975B-B311E7AA92E0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8F3C4-8EA5-416C-AB45-07389D60B75B}" type="datetime1">
              <a:rPr lang="en-US" smtClean="0"/>
              <a:pPr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Lecture 20: Hard </a:t>
            </a:r>
            <a:r>
              <a:rPr lang="en-US" smtClean="0">
                <a:solidFill>
                  <a:srgbClr val="C00000"/>
                </a:solidFill>
              </a:rPr>
              <a:t>disk internals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Mythili Vutukuru</a:t>
            </a:r>
          </a:p>
          <a:p>
            <a:r>
              <a:rPr lang="en-US" smtClean="0"/>
              <a:t>IIT Bombay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Hard disk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Interface: a set of 512-byte blocks (sectors), that can be read or written atomically</a:t>
            </a:r>
          </a:p>
          <a:p>
            <a:r>
              <a:rPr lang="en-US" dirty="0" smtClean="0"/>
              <a:t>Internals: one or more platters, connected by a spindle, spinning at ~10K RPM (rotations per minute)</a:t>
            </a:r>
          </a:p>
          <a:p>
            <a:r>
              <a:rPr lang="en-US" dirty="0" smtClean="0"/>
              <a:t>Each platter has a disk head and arm</a:t>
            </a:r>
          </a:p>
          <a:p>
            <a:r>
              <a:rPr lang="en-US" dirty="0" smtClean="0"/>
              <a:t>A platter is divided into multiple tracks, and each track into 512-byte sectors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3932280" y="2093760"/>
              <a:ext cx="4954320" cy="43646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27600" y="2086560"/>
                <a:ext cx="4969080" cy="4379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What happens when accessing a sector?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1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Suppose disk head at 30, need to access 11</a:t>
            </a:r>
          </a:p>
          <a:p>
            <a:r>
              <a:rPr lang="en-US" dirty="0" smtClean="0"/>
              <a:t>Seek to the correct track, wait for disk to rotate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790825"/>
            <a:ext cx="83820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978840" y="2575440"/>
              <a:ext cx="6474960" cy="33476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74160" y="2570040"/>
                <a:ext cx="6483240" cy="3360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Time taken for I/O operation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Time taken to read/write a block consists of</a:t>
            </a:r>
          </a:p>
          <a:p>
            <a:pPr lvl="1"/>
            <a:r>
              <a:rPr lang="en-US" dirty="0" smtClean="0"/>
              <a:t>Seek time to get to the right track (few ms)</a:t>
            </a:r>
          </a:p>
          <a:p>
            <a:pPr lvl="1"/>
            <a:r>
              <a:rPr lang="en-US" dirty="0" smtClean="0"/>
              <a:t>Rotational latency for disk to spin to correct sector on the track (few ms)</a:t>
            </a:r>
          </a:p>
          <a:p>
            <a:pPr lvl="1"/>
            <a:r>
              <a:rPr lang="en-US" dirty="0" smtClean="0"/>
              <a:t>Transfer time to read sector (few tens </a:t>
            </a:r>
            <a:r>
              <a:rPr lang="en-US" dirty="0" err="1" smtClean="0"/>
              <a:t>microsec</a:t>
            </a:r>
            <a:r>
              <a:rPr lang="en-US" dirty="0" smtClean="0"/>
              <a:t>)</a:t>
            </a:r>
          </a:p>
          <a:p>
            <a:r>
              <a:rPr lang="en-US" dirty="0" smtClean="0"/>
              <a:t>Given high seek and rotational latency, usually rate of sequential access &gt; rate of random access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648200"/>
            <a:ext cx="68770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1288800" y="2489760"/>
              <a:ext cx="4249080" cy="34304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85920" y="2484000"/>
                <a:ext cx="4262400" cy="3444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Disk Scheduling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Requests to disk are not served in FIFO, they are reordered with other pending requests</a:t>
            </a:r>
          </a:p>
          <a:p>
            <a:r>
              <a:rPr lang="en-US" dirty="0" smtClean="0"/>
              <a:t>Why? In order to read blocks in sequence as far as possible, to minimize seek time and rotational delay</a:t>
            </a:r>
          </a:p>
          <a:p>
            <a:r>
              <a:rPr lang="en-US" dirty="0" smtClean="0"/>
              <a:t>Who does scheduling? OS does not know internal geometry of disk, so scheduling done mostly by disk controller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2631240" y="363960"/>
              <a:ext cx="5927400" cy="54504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25480" y="355680"/>
                <a:ext cx="5940360" cy="546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Shortest Seek Time First (SSTF)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Access block that we can seek to fastest</a:t>
            </a:r>
          </a:p>
          <a:p>
            <a:pPr lvl="1"/>
            <a:r>
              <a:rPr lang="en-US" dirty="0" smtClean="0"/>
              <a:t>Go to 21 (one track away) before 2 (two tracks away)</a:t>
            </a:r>
          </a:p>
          <a:p>
            <a:r>
              <a:rPr lang="en-US" dirty="0" smtClean="0"/>
              <a:t>Problem: starvation (some requests that are far from current position of head may never get served)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371600"/>
            <a:ext cx="394335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2470680" y="3648240"/>
              <a:ext cx="5587560" cy="27378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464560" y="3641400"/>
                <a:ext cx="5600880" cy="2752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Elevator/SCAN algorithm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Disk head does one sweep over tracks and serves requests that fall on the path</a:t>
            </a:r>
          </a:p>
          <a:p>
            <a:r>
              <a:rPr lang="en-US" dirty="0" smtClean="0"/>
              <a:t>Elevator/SCAN: sweep outer to inner, then inner to outer</a:t>
            </a:r>
          </a:p>
          <a:p>
            <a:r>
              <a:rPr lang="en-US" dirty="0" smtClean="0"/>
              <a:t>C-SCAN: sweep only one direction (say, outer to inner) and circle back, start again</a:t>
            </a:r>
          </a:p>
          <a:p>
            <a:pPr lvl="1"/>
            <a:r>
              <a:rPr lang="en-US" dirty="0" smtClean="0"/>
              <a:t>Why? Sweeping back and forth favors middle tracks more</a:t>
            </a:r>
          </a:p>
          <a:p>
            <a:r>
              <a:rPr lang="en-US" dirty="0" smtClean="0"/>
              <a:t>F-SCAN: freeze queue while scanning</a:t>
            </a:r>
          </a:p>
          <a:p>
            <a:pPr lvl="1"/>
            <a:r>
              <a:rPr lang="en-US" dirty="0" smtClean="0"/>
              <a:t>Why? Avoid starving far away requests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790560" y="328680"/>
              <a:ext cx="8221320" cy="55846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1920" y="318960"/>
                <a:ext cx="8239680" cy="5598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Shortest Positioning Time First (SPTF)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Considers both seek time and rotational latency</a:t>
            </a:r>
          </a:p>
          <a:p>
            <a:pPr lvl="1"/>
            <a:r>
              <a:rPr lang="en-US" dirty="0" smtClean="0"/>
              <a:t>Better to serve 8 before 16, even though seek time is higher</a:t>
            </a:r>
          </a:p>
          <a:p>
            <a:pPr lvl="1"/>
            <a:r>
              <a:rPr lang="en-US" dirty="0" smtClean="0"/>
              <a:t>Why? 16 incurs a much higher rotational latency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5900" y="1905000"/>
            <a:ext cx="37719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/>
              <p14:cNvContentPartPr/>
              <p14:nvPr/>
            </p14:nvContentPartPr>
            <p14:xfrm>
              <a:off x="5316840" y="1877400"/>
              <a:ext cx="3753720" cy="41626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07840" y="1868400"/>
                <a:ext cx="3771720" cy="4177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Data storage on disk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Bits stored on disk with some error detection/correction bits</a:t>
            </a:r>
          </a:p>
          <a:p>
            <a:pPr lvl="1"/>
            <a:r>
              <a:rPr lang="en-US" dirty="0" smtClean="0"/>
              <a:t>Correct random bit flips</a:t>
            </a:r>
          </a:p>
          <a:p>
            <a:pPr lvl="1"/>
            <a:r>
              <a:rPr lang="en-US" dirty="0" smtClean="0"/>
              <a:t>Detect corruption of data</a:t>
            </a:r>
          </a:p>
          <a:p>
            <a:r>
              <a:rPr lang="en-US" dirty="0" smtClean="0"/>
              <a:t>Disk controller or OS can handle some errors (e.g., blacklisting certain sectors)</a:t>
            </a:r>
          </a:p>
          <a:p>
            <a:r>
              <a:rPr lang="en-US" dirty="0" smtClean="0"/>
              <a:t>If errors cannot be masked, user perceives hard disk failures</a:t>
            </a:r>
          </a:p>
          <a:p>
            <a:r>
              <a:rPr lang="en-US" dirty="0" smtClean="0"/>
              <a:t>Technologies such as RAID (Redundant Array of Inexpensive Disks) provide high reliability </a:t>
            </a:r>
            <a:r>
              <a:rPr lang="en-US" smtClean="0"/>
              <a:t>and performance </a:t>
            </a:r>
            <a:r>
              <a:rPr lang="en-US" dirty="0" smtClean="0"/>
              <a:t>by replicating across multiple disks.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4135680" y="5257800"/>
              <a:ext cx="900720" cy="432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27760" y="5249880"/>
                <a:ext cx="915480" cy="59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</TotalTime>
  <Words>469</Words>
  <Application>Microsoft Office PowerPoint</Application>
  <PresentationFormat>On-screen Show (4:3)</PresentationFormat>
  <Paragraphs>60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Lecture 20: Hard disk internals</vt:lpstr>
      <vt:lpstr>Hard disk</vt:lpstr>
      <vt:lpstr>What happens when accessing a sector?</vt:lpstr>
      <vt:lpstr>Time taken for I/O operation</vt:lpstr>
      <vt:lpstr>Disk Scheduling</vt:lpstr>
      <vt:lpstr>Shortest Seek Time First (SSTF)</vt:lpstr>
      <vt:lpstr>Elevator/SCAN algorithm</vt:lpstr>
      <vt:lpstr>Shortest Positioning Time First (SPTF)</vt:lpstr>
      <vt:lpstr>Data storage on disk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5: Scheduling Policies</dc:title>
  <dc:creator>mythili</dc:creator>
  <cp:lastModifiedBy>bodhitree.iitb@gmail.com</cp:lastModifiedBy>
  <cp:revision>118</cp:revision>
  <dcterms:created xsi:type="dcterms:W3CDTF">2006-08-16T00:00:00Z</dcterms:created>
  <dcterms:modified xsi:type="dcterms:W3CDTF">2018-03-28T10:28:50Z</dcterms:modified>
</cp:coreProperties>
</file>