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1" r:id="rId3"/>
    <p:sldMasterId id="2147483682" r:id="rId4"/>
    <p:sldMasterId id="214748368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4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font" Target="fonts/Roboto-bold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6" name="Shape 56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Shape 61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hape 65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66" name="Shape 66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75" name="Shape 75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97" name="Shape 97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Shape 10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6" name="Shape 10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Shape 107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Shape 115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6" name="Shape 116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Shape 121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32" name="Shape 13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Shape 137"/>
          <p:cNvSpPr txBox="1"/>
          <p:nvPr>
            <p:ph type="ctrTitle"/>
          </p:nvPr>
        </p:nvSpPr>
        <p:spPr>
          <a:xfrm>
            <a:off x="598100" y="1775222"/>
            <a:ext cx="8222100" cy="838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x="598087" y="2715911"/>
            <a:ext cx="8222100" cy="43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Shape 141"/>
          <p:cNvGrpSpPr/>
          <p:nvPr/>
        </p:nvGrpSpPr>
        <p:grpSpPr>
          <a:xfrm>
            <a:off x="0" y="3903669"/>
            <a:ext cx="9144000" cy="1239923"/>
            <a:chOff x="0" y="3903669"/>
            <a:chExt cx="9144000" cy="1239923"/>
          </a:xfrm>
        </p:grpSpPr>
        <p:sp>
          <p:nvSpPr>
            <p:cNvPr id="142" name="Shape 142"/>
            <p:cNvSpPr/>
            <p:nvPr/>
          </p:nvSpPr>
          <p:spPr>
            <a:xfrm>
              <a:off x="8154895" y="3903669"/>
              <a:ext cx="989098" cy="987898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 flipH="1">
              <a:off x="6181161" y="3903669"/>
              <a:ext cx="989098" cy="987898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7170274" y="3903669"/>
              <a:ext cx="989098" cy="9878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 rot="10800000">
              <a:off x="8154757" y="3903681"/>
              <a:ext cx="989098" cy="98789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4891594"/>
              <a:ext cx="9144000" cy="251998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" name="Shape 14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52" name="Shape 1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Shape 157"/>
          <p:cNvSpPr txBox="1"/>
          <p:nvPr>
            <p:ph type="title"/>
          </p:nvPr>
        </p:nvSpPr>
        <p:spPr>
          <a:xfrm>
            <a:off x="598100" y="2152347"/>
            <a:ext cx="8222100" cy="838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229975"/>
            <a:ext cx="3999898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832400" y="1229975"/>
            <a:ext cx="3999898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465804"/>
            <a:ext cx="2807999" cy="3103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Shape 172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73" name="Shape 173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8" name="Shape 17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Shape 18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3" name="Shape 183"/>
          <p:cNvSpPr txBox="1"/>
          <p:nvPr>
            <p:ph type="title"/>
          </p:nvPr>
        </p:nvSpPr>
        <p:spPr>
          <a:xfrm>
            <a:off x="265500" y="1151100"/>
            <a:ext cx="4045198" cy="1564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4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4" name="Shape 184"/>
          <p:cNvSpPr txBox="1"/>
          <p:nvPr>
            <p:ph idx="1" type="subTitle"/>
          </p:nvPr>
        </p:nvSpPr>
        <p:spPr>
          <a:xfrm>
            <a:off x="265500" y="2769000"/>
            <a:ext cx="4045198" cy="12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5" name="Shape 185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Shape 191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92" name="Shape 19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7" name="Shape 197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1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Process Edification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for Traceability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in Evolving Architectures</a:t>
            </a:r>
          </a:p>
        </p:txBody>
      </p:sp>
      <p:sp>
        <p:nvSpPr>
          <p:cNvPr id="207" name="Shape 20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Vrinda Yadav</a:t>
            </a:r>
            <a:r>
              <a:rPr lang="en"/>
              <a:t> </a:t>
            </a:r>
            <a:r>
              <a:rPr lang="en" sz="1400"/>
              <a:t>IITB-Monash Research Academy, IIT Bombay, India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Rushikesh K. Joshi</a:t>
            </a:r>
            <a:r>
              <a:rPr lang="en"/>
              <a:t> </a:t>
            </a:r>
            <a:r>
              <a:rPr lang="en" sz="1400"/>
              <a:t>Department of Computer Science &amp; Engineering, IIT Bombay, India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Sea Ling</a:t>
            </a:r>
            <a:r>
              <a:rPr lang="en"/>
              <a:t> </a:t>
            </a:r>
            <a:r>
              <a:rPr lang="en" sz="1400"/>
              <a:t>Faculty of Information Technology, Monash University, Australia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b="1" lang="en"/>
              <a:t>  </a:t>
            </a:r>
            <a:r>
              <a:rPr b="1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Motivation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  <p:sp>
        <p:nvSpPr>
          <p:cNvPr id="214" name="Shape 214"/>
          <p:cNvSpPr/>
          <p:nvPr/>
        </p:nvSpPr>
        <p:spPr>
          <a:xfrm>
            <a:off x="2791950" y="2174975"/>
            <a:ext cx="578099" cy="6078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2947250" y="1481200"/>
            <a:ext cx="872400" cy="5817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4487175" y="2082036"/>
            <a:ext cx="1461347" cy="622026"/>
          </a:xfrm>
          <a:prstGeom prst="flowChartMulti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Architecture</a:t>
            </a:r>
          </a:p>
        </p:txBody>
      </p:sp>
      <p:sp>
        <p:nvSpPr>
          <p:cNvPr id="217" name="Shape 217"/>
          <p:cNvSpPr/>
          <p:nvPr/>
        </p:nvSpPr>
        <p:spPr>
          <a:xfrm>
            <a:off x="311700" y="2102275"/>
            <a:ext cx="1363122" cy="581580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Requirements</a:t>
            </a:r>
          </a:p>
        </p:txBody>
      </p:sp>
      <p:sp>
        <p:nvSpPr>
          <p:cNvPr id="218" name="Shape 218"/>
          <p:cNvSpPr/>
          <p:nvPr/>
        </p:nvSpPr>
        <p:spPr>
          <a:xfrm>
            <a:off x="4999750" y="2827350"/>
            <a:ext cx="436200" cy="126659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1834100" y="2174950"/>
            <a:ext cx="872400" cy="43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2630286" y="2827350"/>
            <a:ext cx="10545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</a:t>
            </a:r>
          </a:p>
        </p:txBody>
      </p:sp>
      <p:sp>
        <p:nvSpPr>
          <p:cNvPr id="221" name="Shape 221"/>
          <p:cNvSpPr/>
          <p:nvPr/>
        </p:nvSpPr>
        <p:spPr>
          <a:xfrm>
            <a:off x="2862900" y="3221500"/>
            <a:ext cx="436200" cy="8724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531700" y="2174950"/>
            <a:ext cx="872400" cy="43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3370050" y="3768325"/>
            <a:ext cx="1461300" cy="4362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6248400" y="514350"/>
            <a:ext cx="2390100" cy="335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Now what if?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architect leaves the project or the company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Earlier made decisions need to be revisited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Trace the decisions and the changes over time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modifications made to the processes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2862900" y="1090500"/>
            <a:ext cx="1317600" cy="317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3684800" y="4093950"/>
            <a:ext cx="14613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Evolution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/>
              <a:t>Meta Model of Process Edification</a:t>
            </a:r>
            <a:r>
              <a:rPr lang="en"/>
              <a:t>   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3" name="Shape 2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8249" y="1017800"/>
            <a:ext cx="3960225" cy="385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b="1" lang="en"/>
              <a:t>Activities in Process Edification </a:t>
            </a:r>
            <a:r>
              <a:rPr b="1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1650" y="1885950"/>
            <a:ext cx="2587500" cy="233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8050" y="1962150"/>
            <a:ext cx="3466200" cy="291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/>
          <p:nvPr/>
        </p:nvSpPr>
        <p:spPr>
          <a:xfrm>
            <a:off x="762000" y="1063775"/>
            <a:ext cx="1600200" cy="685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Edifier Construction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3390901" y="1063775"/>
            <a:ext cx="1676400" cy="762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Pre-edification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6339276" y="1063812"/>
            <a:ext cx="1676399" cy="762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Edification</a:t>
            </a:r>
          </a:p>
        </p:txBody>
      </p:sp>
      <p:sp>
        <p:nvSpPr>
          <p:cNvPr id="244" name="Shape 244"/>
          <p:cNvSpPr/>
          <p:nvPr/>
        </p:nvSpPr>
        <p:spPr>
          <a:xfrm>
            <a:off x="2571750" y="1202512"/>
            <a:ext cx="685800" cy="48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5334000" y="1202512"/>
            <a:ext cx="685800" cy="484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1447800" y="2111573"/>
            <a:ext cx="457200" cy="609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18205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Shape 247"/>
          <p:cNvCxnSpPr>
            <a:endCxn id="246" idx="1"/>
          </p:cNvCxnSpPr>
          <p:nvPr/>
        </p:nvCxnSpPr>
        <p:spPr>
          <a:xfrm>
            <a:off x="1143000" y="2414873"/>
            <a:ext cx="304800" cy="1500"/>
          </a:xfrm>
          <a:prstGeom prst="straightConnector1">
            <a:avLst/>
          </a:prstGeom>
          <a:noFill/>
          <a:ln cap="flat" cmpd="sng" w="9525">
            <a:solidFill>
              <a:srgbClr val="1D2973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48" name="Shape 248"/>
          <p:cNvCxnSpPr/>
          <p:nvPr/>
        </p:nvCxnSpPr>
        <p:spPr>
          <a:xfrm>
            <a:off x="1905000" y="2263973"/>
            <a:ext cx="304800" cy="1500"/>
          </a:xfrm>
          <a:prstGeom prst="straightConnector1">
            <a:avLst/>
          </a:prstGeom>
          <a:noFill/>
          <a:ln cap="flat" cmpd="sng" w="9525">
            <a:solidFill>
              <a:srgbClr val="1D2973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49" name="Shape 249"/>
          <p:cNvSpPr txBox="1"/>
          <p:nvPr/>
        </p:nvSpPr>
        <p:spPr>
          <a:xfrm>
            <a:off x="1143000" y="2416373"/>
            <a:ext cx="33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I1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1828800" y="1962150"/>
            <a:ext cx="457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O1</a:t>
            </a:r>
          </a:p>
        </p:txBody>
      </p:sp>
      <p:cxnSp>
        <p:nvCxnSpPr>
          <p:cNvPr id="251" name="Shape 251"/>
          <p:cNvCxnSpPr/>
          <p:nvPr/>
        </p:nvCxnSpPr>
        <p:spPr>
          <a:xfrm>
            <a:off x="1905000" y="2492573"/>
            <a:ext cx="304800" cy="1500"/>
          </a:xfrm>
          <a:prstGeom prst="straightConnector1">
            <a:avLst/>
          </a:prstGeom>
          <a:noFill/>
          <a:ln cap="flat" cmpd="sng" w="9525">
            <a:solidFill>
              <a:srgbClr val="1D2973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52" name="Shape 252"/>
          <p:cNvSpPr txBox="1"/>
          <p:nvPr/>
        </p:nvSpPr>
        <p:spPr>
          <a:xfrm>
            <a:off x="1828800" y="2492573"/>
            <a:ext cx="457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