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1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1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6000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07/12/16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134E824-3DE9-4DBD-A45F-B56D7AA4F48C}" type="slidenum">
              <a:rPr lang="en-IN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07/12/16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E0B3E68-DE4C-446D-B1A4-20FAFBF54409}" type="slidenum">
              <a:rPr lang="en-IN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88"/>
          <p:cNvPicPr/>
          <p:nvPr/>
        </p:nvPicPr>
        <p:blipFill>
          <a:blip r:embed="rId2"/>
          <a:stretch>
            <a:fillRect/>
          </a:stretch>
        </p:blipFill>
        <p:spPr>
          <a:xfrm>
            <a:off x="2520" y="0"/>
            <a:ext cx="9143640" cy="173628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380880" y="115920"/>
            <a:ext cx="8229240" cy="51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IN" sz="3600" b="1">
                <a:solidFill>
                  <a:srgbClr val="DF7401"/>
                </a:solidFill>
                <a:latin typeface="Calibri"/>
                <a:ea typeface="Source Sans Pro"/>
              </a:rPr>
              <a:t>ICVGIP </a:t>
            </a:r>
            <a:r>
              <a:rPr lang="en-IN" sz="3600" b="1">
                <a:solidFill>
                  <a:srgbClr val="000000"/>
                </a:solidFill>
                <a:latin typeface="Calibri"/>
                <a:ea typeface="Source Sans Pro"/>
              </a:rPr>
              <a:t>2016</a:t>
            </a:r>
            <a:endParaRPr/>
          </a:p>
        </p:txBody>
      </p:sp>
      <p:pic>
        <p:nvPicPr>
          <p:cNvPr id="80" name="Shape 94"/>
          <p:cNvPicPr/>
          <p:nvPr/>
        </p:nvPicPr>
        <p:blipFill>
          <a:blip r:embed="rId3"/>
          <a:stretch>
            <a:fillRect/>
          </a:stretch>
        </p:blipFill>
        <p:spPr>
          <a:xfrm>
            <a:off x="59760" y="81360"/>
            <a:ext cx="1413000" cy="1339200"/>
          </a:xfrm>
          <a:prstGeom prst="rect">
            <a:avLst/>
          </a:prstGeom>
          <a:ln>
            <a:noFill/>
          </a:ln>
        </p:spPr>
      </p:pic>
      <p:pic>
        <p:nvPicPr>
          <p:cNvPr id="81" name="Shape 95"/>
          <p:cNvPicPr/>
          <p:nvPr/>
        </p:nvPicPr>
        <p:blipFill>
          <a:blip r:embed="rId4"/>
          <a:stretch>
            <a:fillRect/>
          </a:stretch>
        </p:blipFill>
        <p:spPr>
          <a:xfrm>
            <a:off x="7393680" y="87840"/>
            <a:ext cx="1714320" cy="1249920"/>
          </a:xfrm>
          <a:prstGeom prst="rect">
            <a:avLst/>
          </a:prstGeom>
          <a:ln>
            <a:noFill/>
          </a:ln>
        </p:spPr>
      </p:pic>
      <p:sp>
        <p:nvSpPr>
          <p:cNvPr id="82" name="CustomShape 2"/>
          <p:cNvSpPr/>
          <p:nvPr/>
        </p:nvSpPr>
        <p:spPr>
          <a:xfrm>
            <a:off x="304920" y="1764720"/>
            <a:ext cx="8457840" cy="1155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IN" sz="2400">
                <a:solidFill>
                  <a:srgbClr val="000000"/>
                </a:solidFill>
                <a:latin typeface="Times New Roman"/>
                <a:ea typeface="Times New Roman"/>
              </a:rPr>
              <a:t>&lt;TITLE OF  PRESENTATION 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2400">
                <a:solidFill>
                  <a:srgbClr val="000000"/>
                </a:solidFill>
                <a:latin typeface="Times New Roman"/>
                <a:ea typeface="Times New Roman"/>
              </a:rPr>
              <a:t>GOES   HERE&gt;</a:t>
            </a:r>
            <a:endParaRPr/>
          </a:p>
        </p:txBody>
      </p:sp>
      <p:sp>
        <p:nvSpPr>
          <p:cNvPr id="83" name="CustomShape 3"/>
          <p:cNvSpPr/>
          <p:nvPr/>
        </p:nvSpPr>
        <p:spPr>
          <a:xfrm>
            <a:off x="762120" y="3251160"/>
            <a:ext cx="7467120" cy="1641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Times New Roman"/>
                <a:ea typeface="Times New Roman"/>
              </a:rPr>
              <a:t>Authors &amp; Affiliation :  &lt;Name, Affiliation ; Name, Affiliation…&gt;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000000"/>
                </a:solidFill>
                <a:latin typeface="Times New Roman"/>
                <a:ea typeface="Times New Roman"/>
              </a:rPr>
              <a:t>Presented by :</a:t>
            </a:r>
            <a:r>
              <a:rPr lang="en-IN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IN">
                <a:solidFill>
                  <a:srgbClr val="000000"/>
                </a:solidFill>
                <a:latin typeface="Times New Roman"/>
                <a:ea typeface="Times New Roman"/>
              </a:rPr>
              <a:t>&lt;Name&gt;</a:t>
            </a:r>
            <a:endParaRPr/>
          </a:p>
        </p:txBody>
      </p:sp>
      <p:sp>
        <p:nvSpPr>
          <p:cNvPr id="84" name="TextShape 4"/>
          <p:cNvSpPr txBox="1"/>
          <p:nvPr/>
        </p:nvSpPr>
        <p:spPr>
          <a:xfrm>
            <a:off x="1008000" y="6311160"/>
            <a:ext cx="7086240" cy="456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IN" sz="1200">
                <a:solidFill>
                  <a:srgbClr val="888888"/>
                </a:solidFill>
                <a:latin typeface="Times New Roman"/>
              </a:rPr>
              <a:t>Tenth Indian Conference on Computer Vision, Graphics and Image Processing   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1200">
                <a:solidFill>
                  <a:srgbClr val="888888"/>
                </a:solidFill>
                <a:latin typeface="Times New Roman"/>
              </a:rPr>
              <a:t>18 - 22 December, Indian Institute of Technology Guwahati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DejaVu Sans</vt:lpstr>
      <vt:lpstr>Source Sans Pro</vt:lpstr>
      <vt:lpstr>StarSymbol</vt:lpstr>
      <vt:lpstr>Times New Roman</vt:lpstr>
      <vt:lpstr>Office Theme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mathew</cp:lastModifiedBy>
  <cp:revision>1</cp:revision>
  <dcterms:modified xsi:type="dcterms:W3CDTF">2016-12-07T09:02:23Z</dcterms:modified>
</cp:coreProperties>
</file>