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2D2AE7C-FD6C-4FA2-9869-5B540E949AD2}" type="datetimeFigureOut">
              <a:rPr lang="en-US" smtClean="0"/>
              <a:pPr/>
              <a:t>22-Mar-15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B6F1BC5-8C6A-4244-8BC9-4FA879E008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1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731522" y="4560570"/>
            <a:ext cx="5852159" cy="4320540"/>
          </a:xfrm>
          <a:prstGeom prst="rect">
            <a:avLst/>
          </a:prstGeom>
        </p:spPr>
        <p:txBody>
          <a:bodyPr lIns="96637" tIns="96637" rIns="96637" bIns="96637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87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3AF3-2435-441D-AE41-5488EC00D93D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-1295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0976-608D-4D55-A0A2-8656F37B9D76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37F6-71BB-48AD-A24C-B7CCBD5CE9B6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1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C81F-F9A4-4158-BD60-266F37152AB9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4565-B280-4146-92C8-D58CA4222AEC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658E-AF0E-4EBF-8830-9A89FFEFDBC2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EA43-9399-4A64-9263-57F390BBCB41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5067-0AEE-493E-8A05-BD0EABD5A8D6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EEB9-BB0D-4A27-979C-BAF46469D98B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E2B9-AAD2-49AD-813F-BBD09A55A933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1320-7CBF-4940-A1D7-7FA333165CEF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19BF-4A8C-4E63-9BC9-929F7BC76232}" type="datetime1">
              <a:rPr lang="en-US" smtClean="0"/>
              <a:pPr/>
              <a:t>22-Mar-15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7CC26-79BE-43E5-9BFE-0A1E0578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hdcomics.com/comics/archive_list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tools.com/pages/article/elevator-pitch.htm" TargetMode="External"/><Relationship Id="rId2" Type="http://schemas.openxmlformats.org/officeDocument/2006/relationships/hyperlink" Target="http://www.wikihow.com/Develop-Your-Personal-Elevator-Pitc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cess.spoken-tutorial.org/index.php/Main_Page" TargetMode="External"/><Relationship Id="rId4" Type="http://schemas.openxmlformats.org/officeDocument/2006/relationships/hyperlink" Target="http://www.techsmith.com/jing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Value_proposi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09600" y="889000"/>
            <a:ext cx="7772400" cy="21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457200"/>
            <a:r>
              <a:rPr lang="en" dirty="0" smtClean="0"/>
              <a:t>Creating your Elevator Pitch</a:t>
            </a:r>
            <a:br>
              <a:rPr lang="en" dirty="0" smtClean="0"/>
            </a:br>
            <a:r>
              <a:rPr lang="en" sz="3600" dirty="0" smtClean="0">
                <a:solidFill>
                  <a:srgbClr val="C00000"/>
                </a:solidFill>
              </a:rPr>
              <a:t>Communication Skills (HS 791)</a:t>
            </a:r>
            <a:br>
              <a:rPr lang="en" sz="3600" dirty="0" smtClean="0">
                <a:solidFill>
                  <a:srgbClr val="C00000"/>
                </a:solidFill>
              </a:rPr>
            </a:br>
            <a:endParaRPr lang="en" sz="3600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52400" y="2616201"/>
            <a:ext cx="8763000" cy="1471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 dirty="0" smtClean="0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rPr lang="en" sz="3600" dirty="0" smtClean="0"/>
              <a:t>Sridhar Iyer</a:t>
            </a:r>
          </a:p>
          <a:p>
            <a:pPr rtl="0">
              <a:spcBef>
                <a:spcPts val="0"/>
              </a:spcBef>
              <a:buNone/>
            </a:pPr>
            <a:r>
              <a:rPr lang="en" sz="3600" dirty="0" smtClean="0"/>
              <a:t>IIT Bombay</a:t>
            </a:r>
            <a:endParaRPr lang="en" sz="3600" dirty="0"/>
          </a:p>
          <a:p>
            <a:pPr>
              <a:spcBef>
                <a:spcPts val="0"/>
              </a:spcBef>
              <a:buNone/>
            </a:pPr>
            <a:r>
              <a:rPr lang="en" sz="2800" dirty="0" smtClean="0"/>
              <a:t>(Dept </a:t>
            </a:r>
            <a:r>
              <a:rPr lang="en" sz="2800" dirty="0"/>
              <a:t>of </a:t>
            </a:r>
            <a:r>
              <a:rPr lang="en" sz="2800" dirty="0" smtClean="0"/>
              <a:t>CSE and IDP in Educational Technology)</a:t>
            </a:r>
          </a:p>
        </p:txBody>
      </p:sp>
      <p:pic>
        <p:nvPicPr>
          <p:cNvPr id="4" name="Shape 37"/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7543800" y="5029200"/>
            <a:ext cx="1600200" cy="15642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23" y="5832080"/>
            <a:ext cx="801379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presentation is released under Creative Commons-Attribution 4.0 License.</a:t>
            </a:r>
          </a:p>
          <a:p>
            <a:r>
              <a:rPr lang="en-US" sz="1600" dirty="0" smtClean="0"/>
              <a:t>	    You are free to use, distribute and modify it , including for commercial purposes, </a:t>
            </a:r>
          </a:p>
          <a:p>
            <a:r>
              <a:rPr lang="en-US" sz="1600" dirty="0" smtClean="0"/>
              <a:t>	    provided you acknowledge the source.</a:t>
            </a:r>
            <a:endParaRPr lang="en-US" sz="1600" dirty="0"/>
          </a:p>
        </p:txBody>
      </p:sp>
      <p:pic>
        <p:nvPicPr>
          <p:cNvPr id="6" name="Picture 5" descr="CC-B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38479"/>
            <a:ext cx="1117460" cy="524868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rmAutofit/>
          </a:bodyPr>
          <a:lstStyle/>
          <a:p>
            <a:r>
              <a:rPr lang="en" sz="3600" dirty="0" smtClean="0"/>
              <a:t>Activity </a:t>
            </a:r>
            <a:r>
              <a:rPr lang="en" sz="2800" dirty="0" smtClean="0">
                <a:solidFill>
                  <a:srgbClr val="0070C0"/>
                </a:solidFill>
              </a:rPr>
              <a:t>[15 Minutes]</a:t>
            </a:r>
            <a:r>
              <a:rPr lang="en" sz="3600" dirty="0" smtClean="0"/>
              <a:t>: Create your elevator pitch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4864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Suppose you are going for a job interview.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Think (Individually)</a:t>
            </a:r>
            <a:r>
              <a:rPr lang="en-US" dirty="0" smtClean="0"/>
              <a:t> - Create your one minute elevator pitch. Write this down. Make sure you state your target audience. </a:t>
            </a:r>
          </a:p>
          <a:p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Pair (with your </a:t>
            </a:r>
            <a:r>
              <a:rPr lang="en-US" dirty="0" err="1" smtClean="0">
                <a:solidFill>
                  <a:srgbClr val="FF0000"/>
                </a:solidFill>
              </a:rPr>
              <a:t>neighbour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- Examine your neighbor’s pitch for strong features. Help to identify missing features. Eliminate redundant or unnecessary phrases. 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Share (with the class)</a:t>
            </a:r>
            <a:r>
              <a:rPr lang="en-US" dirty="0" smtClean="0"/>
              <a:t> – Mention a point that you liked in your </a:t>
            </a:r>
            <a:r>
              <a:rPr lang="en-US" dirty="0" err="1" smtClean="0"/>
              <a:t>neighbour’s</a:t>
            </a:r>
            <a:r>
              <a:rPr lang="en-US" dirty="0" smtClean="0"/>
              <a:t> pitch (and why).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" dirty="0" smtClean="0"/>
              <a:t>Use of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Elevator pitch need not be only a written statement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</a:pPr>
            <a:r>
              <a:rPr lang="en-US" dirty="0" smtClean="0"/>
              <a:t>It can be a </a:t>
            </a:r>
            <a:r>
              <a:rPr lang="en-US" dirty="0" err="1" smtClean="0"/>
              <a:t>prezi</a:t>
            </a:r>
            <a:r>
              <a:rPr lang="en-US" dirty="0" smtClean="0"/>
              <a:t>, video, code demo, whatever ...</a:t>
            </a:r>
          </a:p>
          <a:p>
            <a:pPr marL="514350" indent="-514350">
              <a:spcBef>
                <a:spcPts val="0"/>
              </a:spcBef>
            </a:pPr>
            <a:endParaRPr lang="en-US" dirty="0" smtClean="0"/>
          </a:p>
          <a:p>
            <a:pPr marL="514350" indent="-514350"/>
            <a:r>
              <a:rPr lang="en-US" dirty="0" smtClean="0"/>
              <a:t>Example: Search for “2 Minute Thesis” on </a:t>
            </a:r>
            <a:r>
              <a:rPr lang="en-US" dirty="0" smtClean="0">
                <a:hlinkClick r:id="rId2"/>
              </a:rPr>
              <a:t>http://phdcomics.com/comics/archive_list.php</a:t>
            </a:r>
            <a:endParaRPr lang="en-US" dirty="0" smtClean="0"/>
          </a:p>
          <a:p>
            <a:pPr marL="514350" indent="-514350"/>
            <a:r>
              <a:rPr lang="en-US" sz="2800" dirty="0" smtClean="0"/>
              <a:t>	</a:t>
            </a:r>
          </a:p>
          <a:p>
            <a:pPr marL="514350" indent="-514350"/>
            <a:r>
              <a:rPr lang="en-US" sz="2800" dirty="0" smtClean="0"/>
              <a:t>Show - T4E </a:t>
            </a:r>
            <a:r>
              <a:rPr lang="en-US" sz="2800" dirty="0" smtClean="0"/>
              <a:t>2012 teaser video – Minute 6:30 and </a:t>
            </a:r>
            <a:r>
              <a:rPr lang="en-US" sz="2800" dirty="0" smtClean="0"/>
              <a:t>7:45</a:t>
            </a:r>
          </a:p>
          <a:p>
            <a:pPr marL="514350" indent="-514350"/>
            <a:r>
              <a:rPr lang="en-US" sz="2800" dirty="0" smtClean="0"/>
              <a:t>Show - T4E 2013 teaser video – Minute 10:15 and 18.10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" dirty="0" smtClean="0"/>
              <a:t>How-to: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53340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Many tools exist for creating short videos, </a:t>
            </a:r>
            <a:r>
              <a:rPr lang="en-US" dirty="0" err="1" smtClean="0"/>
              <a:t>screencast</a:t>
            </a:r>
            <a:r>
              <a:rPr lang="en-US" dirty="0" smtClean="0"/>
              <a:t> and animations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dirty="0" smtClean="0"/>
              <a:t>Some of these tools are: </a:t>
            </a:r>
            <a:r>
              <a:rPr lang="en-US" dirty="0" err="1" smtClean="0"/>
              <a:t>Camstudio</a:t>
            </a:r>
            <a:r>
              <a:rPr lang="en-US" dirty="0" smtClean="0"/>
              <a:t>, </a:t>
            </a:r>
            <a:r>
              <a:rPr lang="en-US" dirty="0" err="1" smtClean="0"/>
              <a:t>Camstatia</a:t>
            </a:r>
            <a:r>
              <a:rPr lang="en-US" dirty="0" smtClean="0"/>
              <a:t> Studio, Jing, Screen-o-</a:t>
            </a:r>
            <a:r>
              <a:rPr lang="en-US" dirty="0" err="1" smtClean="0"/>
              <a:t>matic</a:t>
            </a:r>
            <a:r>
              <a:rPr lang="en-US" dirty="0" smtClean="0"/>
              <a:t>, </a:t>
            </a:r>
            <a:r>
              <a:rPr lang="en-US" dirty="0" err="1" smtClean="0"/>
              <a:t>RecordMyDesktop</a:t>
            </a:r>
            <a:r>
              <a:rPr lang="en-US" dirty="0" smtClean="0"/>
              <a:t>, and Unity game engine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dirty="0" smtClean="0"/>
              <a:t>The websites for these tools have easy-to-follow tutorials for their usage. Simply follow the instructions and create your </a:t>
            </a:r>
            <a:r>
              <a:rPr lang="en-US" dirty="0" err="1" smtClean="0"/>
              <a:t>screencast</a:t>
            </a:r>
            <a:r>
              <a:rPr lang="en-US" dirty="0" smtClean="0"/>
              <a:t>/ animation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448800" cy="548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800" dirty="0" smtClean="0"/>
              <a:t>1. Read the following for what to include in your pitch:  </a:t>
            </a:r>
          </a:p>
          <a:p>
            <a:pPr marL="514350" lvl="1" indent="-514350">
              <a:buFont typeface="Arial" pitchFamily="34" charset="0"/>
              <a:buChar char="•"/>
            </a:pPr>
            <a:r>
              <a:rPr lang="en" sz="2000" u="sng" dirty="0" smtClean="0">
                <a:solidFill>
                  <a:schemeClr val="hlink"/>
                </a:solidFill>
                <a:hlinkClick r:id="rId2"/>
              </a:rPr>
              <a:t>http://www.wikihow.com/Develop-Your-Personal-Elevator-Pitch </a:t>
            </a:r>
            <a:endParaRPr lang="en" sz="2000" u="sng" dirty="0" smtClean="0">
              <a:solidFill>
                <a:schemeClr val="hlink"/>
              </a:solidFill>
            </a:endParaRPr>
          </a:p>
          <a:p>
            <a:pPr marL="514350" lvl="1" indent="-514350">
              <a:buFont typeface="Arial" pitchFamily="34" charset="0"/>
              <a:buChar char="•"/>
            </a:pPr>
            <a:r>
              <a:rPr lang="en" sz="2000" u="sng" dirty="0" smtClean="0">
                <a:solidFill>
                  <a:schemeClr val="hlink"/>
                </a:solidFill>
                <a:hlinkClick r:id="rId3"/>
              </a:rPr>
              <a:t>http://www.mindtools.com/pages/article/elevator-pitch.htm</a:t>
            </a:r>
            <a:endParaRPr lang="en" sz="2000" u="sng" dirty="0" smtClean="0">
              <a:solidFill>
                <a:schemeClr val="hlink"/>
              </a:solidFill>
            </a:endParaRPr>
          </a:p>
          <a:p>
            <a:pPr marL="514350" lvl="1" indent="-514350">
              <a:buFont typeface="Arial" pitchFamily="34" charset="0"/>
              <a:buChar char="•"/>
            </a:pPr>
            <a:r>
              <a:rPr lang="en" sz="2000" u="sng" dirty="0" smtClean="0">
                <a:solidFill>
                  <a:schemeClr val="hlink"/>
                </a:solidFill>
              </a:rPr>
              <a:t>http://www.prepary.com/how-to-create-an-elevator-pitch/</a:t>
            </a:r>
          </a:p>
          <a:p>
            <a:pPr marL="514350" indent="-514350">
              <a:spcBef>
                <a:spcPts val="0"/>
              </a:spcBef>
            </a:pPr>
            <a:endParaRPr lang="en" sz="2800" dirty="0" smtClean="0"/>
          </a:p>
          <a:p>
            <a:pPr>
              <a:spcBef>
                <a:spcPts val="0"/>
              </a:spcBef>
              <a:buNone/>
            </a:pPr>
            <a:r>
              <a:rPr lang="en" sz="2800" dirty="0" smtClean="0"/>
              <a:t>2. Choose one of the following tools and create your pitch: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" sz="2400" u="sng" dirty="0" smtClean="0">
                <a:solidFill>
                  <a:schemeClr val="hlink"/>
                </a:solidFill>
                <a:hlinkClick r:id="rId4"/>
              </a:rPr>
              <a:t>http://www.techsmith.com/jing.html</a:t>
            </a:r>
            <a:endParaRPr lang="en" sz="2400" u="sng" dirty="0" smtClean="0">
              <a:solidFill>
                <a:schemeClr val="hlink"/>
              </a:solidFill>
            </a:endParaRPr>
          </a:p>
          <a:p>
            <a:pPr marL="457200" lvl="1" indent="-457200">
              <a:buFont typeface="Arial" pitchFamily="34" charset="0"/>
              <a:buChar char="•"/>
            </a:pPr>
            <a:r>
              <a:rPr lang="en-US" sz="2400" dirty="0" smtClean="0">
                <a:hlinkClick r:id="rId5"/>
              </a:rPr>
              <a:t>http://process.spoken-tutorial.org/index.php/Main_Page#Technology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" sz="2800" dirty="0" smtClean="0"/>
          </a:p>
          <a:p>
            <a:pPr>
              <a:spcBef>
                <a:spcPts val="0"/>
              </a:spcBef>
              <a:buNone/>
            </a:pPr>
            <a:r>
              <a:rPr lang="en" sz="2400" dirty="0" smtClean="0"/>
              <a:t> </a:t>
            </a:r>
            <a:r>
              <a:rPr lang="en" sz="2800" dirty="0" smtClean="0"/>
              <a:t>3. Upload your elevator pitch on your website:</a:t>
            </a:r>
          </a:p>
          <a:p>
            <a:pPr>
              <a:spcBef>
                <a:spcPts val="0"/>
              </a:spcBef>
            </a:pPr>
            <a:r>
              <a:rPr lang="en" sz="2800" dirty="0" smtClean="0"/>
              <a:t>Submit a link to your pitch as the assignment.</a:t>
            </a:r>
          </a:p>
          <a:p>
            <a:pPr>
              <a:spcBef>
                <a:spcPts val="0"/>
              </a:spcBef>
            </a:pPr>
            <a:r>
              <a:rPr lang="en" sz="2800" dirty="0" smtClean="0"/>
              <a:t>Participate in the IITB Elevator Pitch Competition.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4114800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4572000" cy="5334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0"/>
              </a:spcBef>
            </a:pPr>
            <a:r>
              <a:rPr lang="en-US" dirty="0" smtClean="0">
                <a:latin typeface="+mn-lt"/>
              </a:rPr>
              <a:t>Your elevator pitch is not a static statement</a:t>
            </a:r>
          </a:p>
          <a:p>
            <a:pPr marL="514350" indent="-514350">
              <a:spcBef>
                <a:spcPts val="0"/>
              </a:spcBef>
            </a:pPr>
            <a:endParaRPr lang="en-US" dirty="0" smtClean="0">
              <a:latin typeface="+mn-lt"/>
            </a:endParaRPr>
          </a:p>
          <a:p>
            <a:pPr marL="514350" indent="-514350">
              <a:spcBef>
                <a:spcPts val="0"/>
              </a:spcBef>
            </a:pPr>
            <a:r>
              <a:rPr lang="en-US" dirty="0" smtClean="0">
                <a:latin typeface="+mn-lt"/>
              </a:rPr>
              <a:t>Refine it over time: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As you do more projects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+mn-lt"/>
              </a:rPr>
              <a:t>Find better ways to express your contributions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+mn-lt"/>
              </a:rPr>
              <a:t>Pitch to different audiences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latin typeface="+mn-lt"/>
            </a:endParaRPr>
          </a:p>
          <a:p>
            <a:pPr marL="514350" indent="-514350"/>
            <a:r>
              <a:rPr lang="en-US" dirty="0" smtClean="0"/>
              <a:t>Load your pitch onto your phone and you are good to go!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Shape 1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95800" y="171450"/>
            <a:ext cx="4572000" cy="630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Shape 30"/>
          <p:cNvSpPr txBox="1"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 dirty="0" smtClean="0"/>
              <a:t>Consider that you are at a job interview. The interviewer says: “Tell me about yourself”. You have one minute to make a good impression.</a:t>
            </a:r>
          </a:p>
          <a:p>
            <a:pPr rtl="0">
              <a:spcBef>
                <a:spcPts val="0"/>
              </a:spcBef>
              <a:buNone/>
            </a:pPr>
            <a:endParaRPr sz="3600"/>
          </a:p>
          <a:p>
            <a:pPr marL="514350" indent="-514350">
              <a:spcBef>
                <a:spcPts val="0"/>
              </a:spcBef>
            </a:pPr>
            <a:r>
              <a:rPr lang="en" sz="3600" dirty="0"/>
              <a:t>What do you say</a:t>
            </a:r>
            <a:r>
              <a:rPr lang="en" sz="3600" dirty="0" smtClean="0"/>
              <a:t>?</a:t>
            </a:r>
          </a:p>
          <a:p>
            <a:pPr marL="514350" indent="-514350">
              <a:spcBef>
                <a:spcPts val="0"/>
              </a:spcBef>
            </a:pPr>
            <a:r>
              <a:rPr lang="en" sz="2800" dirty="0" smtClean="0"/>
              <a:t>Write down some points for your answer in your notebook.</a:t>
            </a:r>
          </a:p>
          <a:p>
            <a:pPr marL="514350" indent="-514350" algn="r">
              <a:spcBef>
                <a:spcPts val="0"/>
              </a:spcBef>
              <a:buNone/>
            </a:pPr>
            <a:r>
              <a:rPr lang="en" sz="2800" dirty="0" smtClean="0">
                <a:solidFill>
                  <a:srgbClr val="0070C0"/>
                </a:solidFill>
              </a:rPr>
              <a:t>[2 minutes]</a:t>
            </a:r>
            <a:endParaRPr lang="en" sz="36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Elevator Pitch</a:t>
            </a:r>
            <a:endParaRPr lang="en-US" dirty="0"/>
          </a:p>
        </p:txBody>
      </p:sp>
      <p:sp>
        <p:nvSpPr>
          <p:cNvPr id="9" name="Shape 117"/>
          <p:cNvSpPr txBox="1">
            <a:spLocks/>
          </p:cNvSpPr>
          <p:nvPr/>
        </p:nvSpPr>
        <p:spPr>
          <a:xfrm>
            <a:off x="0" y="1143000"/>
            <a:ext cx="4495800" cy="5029200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elevator pitch is a short summary used to quickly and simply define a person, profession, product, service, organization or event, and its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 value proposition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should be possible to deliver the pitch in the time span of an elevator ride, or approximately thirty seconds to two minutes</a:t>
            </a:r>
          </a:p>
        </p:txBody>
      </p:sp>
      <p:pic>
        <p:nvPicPr>
          <p:cNvPr id="10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8506" y="838200"/>
            <a:ext cx="4805494" cy="60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152400" y="6397823"/>
            <a:ext cx="3728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en.wikipedia.org/wiki/</a:t>
            </a:r>
            <a:r>
              <a:rPr lang="en-US" dirty="0" err="1" smtClean="0"/>
              <a:t>Elevator_pitch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" dirty="0" smtClean="0"/>
              <a:t>Why should you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4237"/>
            <a:ext cx="4648200" cy="5973763"/>
          </a:xfrm>
        </p:spPr>
        <p:txBody>
          <a:bodyPr>
            <a:normAutofit fontScale="85000" lnSpcReduction="20000"/>
          </a:bodyPr>
          <a:lstStyle/>
          <a:p>
            <a:r>
              <a:rPr lang="en" sz="4000" dirty="0" smtClean="0"/>
              <a:t>Important for:</a:t>
            </a:r>
          </a:p>
          <a:p>
            <a:r>
              <a:rPr lang="en" sz="4000" dirty="0" smtClean="0"/>
              <a:t> Job interviews</a:t>
            </a:r>
          </a:p>
          <a:p>
            <a:r>
              <a:rPr lang="en" sz="4000" dirty="0" smtClean="0"/>
              <a:t> Talking about your research</a:t>
            </a:r>
          </a:p>
          <a:p>
            <a:r>
              <a:rPr lang="en" sz="4000" dirty="0" smtClean="0"/>
              <a:t> Conference meetings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sz="3600" dirty="0" smtClean="0"/>
              <a:t>Y</a:t>
            </a:r>
            <a:r>
              <a:rPr lang="en" sz="3600" dirty="0" smtClean="0"/>
              <a:t>ou get only one chance to make a first impression. </a:t>
            </a:r>
          </a:p>
          <a:p>
            <a:pPr>
              <a:spcBef>
                <a:spcPts val="0"/>
              </a:spcBef>
              <a:buNone/>
            </a:pPr>
            <a:endParaRPr lang="en" dirty="0" smtClean="0"/>
          </a:p>
          <a:p>
            <a:r>
              <a:rPr lang="en" dirty="0" smtClean="0"/>
              <a:t>Being able to sum up unique aspects of yourself, your service or product in a way that excites others, is a fundamental skill.</a:t>
            </a:r>
          </a:p>
          <a:p>
            <a:pPr>
              <a:spcBef>
                <a:spcPts val="0"/>
              </a:spcBef>
              <a:buNone/>
            </a:pPr>
            <a:endParaRPr lang="e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 descr="http://3.bp.blogspot.com/-sOHBYp0Sigg/UXdaA9poBmI/AAAAAAAAAD8/wHWDo4lZEDs/s1600/ElevatorPitchCarto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6812" y="762000"/>
            <a:ext cx="4627188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Why prepare an elevator pitch?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Many interviews start with a question like “Tell me about yourself." </a:t>
            </a:r>
          </a:p>
          <a:p>
            <a:pPr>
              <a:spcBef>
                <a:spcPts val="0"/>
              </a:spcBef>
              <a:buNone/>
            </a:pPr>
            <a:endParaRPr lang="en" dirty="0" smtClean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The interviewer doesn't  want to know about your childhood.</a:t>
            </a:r>
          </a:p>
          <a:p>
            <a:pPr>
              <a:spcBef>
                <a:spcPts val="0"/>
              </a:spcBef>
              <a:buNone/>
            </a:pPr>
            <a:endParaRPr lang="en" dirty="0" smtClean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The interviewer wants to know your </a:t>
            </a:r>
            <a:r>
              <a:rPr lang="en" u="sng" dirty="0" smtClean="0"/>
              <a:t>background, achievements</a:t>
            </a:r>
            <a:r>
              <a:rPr lang="en" dirty="0" smtClean="0"/>
              <a:t>, future </a:t>
            </a:r>
            <a:r>
              <a:rPr lang="en" u="sng" dirty="0" smtClean="0"/>
              <a:t>goals</a:t>
            </a:r>
            <a:r>
              <a:rPr lang="en" dirty="0" smtClean="0"/>
              <a:t>, and determine if you are a </a:t>
            </a:r>
            <a:r>
              <a:rPr lang="en" u="sng" dirty="0" smtClean="0"/>
              <a:t>good fit</a:t>
            </a:r>
            <a:r>
              <a:rPr lang="en" dirty="0" smtClean="0"/>
              <a:t> for XYZ company.</a:t>
            </a:r>
          </a:p>
          <a:p>
            <a:pPr>
              <a:spcBef>
                <a:spcPts val="0"/>
              </a:spcBef>
              <a:buNone/>
            </a:pPr>
            <a:endParaRPr lang="en" dirty="0" smtClean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If you learn how to address this open-ended question smoothly and effectively, your interview will start off on a great note.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Hi, my name is Samantha </a:t>
            </a:r>
            <a:r>
              <a:rPr lang="en-US" i="1" dirty="0" err="1" smtClean="0"/>
              <a:t>Atcheson</a:t>
            </a:r>
            <a:r>
              <a:rPr lang="en-US" i="1" dirty="0" smtClean="0"/>
              <a:t>, and I am a senior Environmental Sciences major. I am looking for a position that will allow me to use my research and analysis skills. Over the past few years, I’ve been </a:t>
            </a:r>
            <a:r>
              <a:rPr lang="en-US" i="1" u="sng" dirty="0" smtClean="0"/>
              <a:t>strengthening these skills through </a:t>
            </a:r>
            <a:r>
              <a:rPr lang="en-US" i="1" dirty="0" smtClean="0"/>
              <a:t>my work with a local watershed council on conservation strategies to support water quality and habitats. </a:t>
            </a:r>
            <a:r>
              <a:rPr lang="en-US" i="1" u="sng" dirty="0" smtClean="0"/>
              <a:t>Eventually, I’d like develop education programs on water conservation awareness.</a:t>
            </a:r>
            <a:r>
              <a:rPr lang="en-US" i="1" dirty="0" smtClean="0"/>
              <a:t> I read that your organization is involved in water quality projects. Can you tell me how someone with my experience </a:t>
            </a:r>
            <a:r>
              <a:rPr lang="en-US" i="1" u="sng" dirty="0" smtClean="0"/>
              <a:t>may fit into your organization?</a:t>
            </a:r>
            <a:endParaRPr lang="en-US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36268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Source: career.uoregon.edu/blog/students/2010/04/elevator-speech-30-seconds-interview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– Peer Discussion 	</a:t>
            </a:r>
            <a:r>
              <a:rPr lang="en-US" sz="3600" b="0" dirty="0" smtClean="0">
                <a:solidFill>
                  <a:srgbClr val="0070C0"/>
                </a:solidFill>
              </a:rPr>
              <a:t>[3 Minutes]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6637"/>
            <a:ext cx="8686800" cy="544036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US" u="sng" dirty="0" smtClean="0"/>
              <a:t>Why is this a weak pitch:</a:t>
            </a:r>
            <a:r>
              <a:rPr lang="en-US" dirty="0" smtClean="0"/>
              <a:t> I have spent the last three years in market research. I want to move to a larger platform. I graduated from XYZ university.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u="sng" dirty="0" smtClean="0"/>
              <a:t>Why is this a strong pitch:</a:t>
            </a:r>
            <a:r>
              <a:rPr lang="en-US" dirty="0" smtClean="0"/>
              <a:t> I have three years of market research experience with expertise in research design, construction of analytical models and data analysis. I developed a new tool using </a:t>
            </a:r>
            <a:r>
              <a:rPr lang="en-US" dirty="0" err="1" smtClean="0"/>
              <a:t>Facebook</a:t>
            </a:r>
            <a:r>
              <a:rPr lang="en-US" dirty="0" smtClean="0"/>
              <a:t> that was adopted by my last company. I am looking for bigger challenges. I graduated from XYZ university as a marketing major.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points that came up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Weak – casual tone, only facts but no details</a:t>
            </a:r>
          </a:p>
          <a:p>
            <a:endParaRPr lang="en-US" dirty="0" smtClean="0"/>
          </a:p>
          <a:p>
            <a:r>
              <a:rPr lang="en-US" dirty="0" smtClean="0"/>
              <a:t>Strong – enthusiastic tone, facts + specific details</a:t>
            </a:r>
          </a:p>
          <a:p>
            <a:r>
              <a:rPr lang="en-US" dirty="0" smtClean="0"/>
              <a:t> has personal emotions</a:t>
            </a:r>
          </a:p>
          <a:p>
            <a:r>
              <a:rPr lang="en-US" dirty="0" smtClean="0"/>
              <a:t> how can he/she use the skills</a:t>
            </a:r>
          </a:p>
          <a:p>
            <a:r>
              <a:rPr lang="en-US" dirty="0" smtClean="0"/>
              <a:t> has defined achievement</a:t>
            </a:r>
          </a:p>
          <a:p>
            <a:r>
              <a:rPr lang="en-US" dirty="0" smtClean="0"/>
              <a:t> expertise is given explicitly</a:t>
            </a:r>
          </a:p>
          <a:p>
            <a:r>
              <a:rPr lang="en-US" dirty="0" smtClean="0"/>
              <a:t> why he/she wants to join the company</a:t>
            </a:r>
          </a:p>
          <a:p>
            <a:r>
              <a:rPr lang="en-US" dirty="0" smtClean="0"/>
              <a:t> shows acquainted with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" dirty="0" smtClean="0"/>
              <a:t>Features of a good elevator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81600"/>
          </a:xfrm>
        </p:spPr>
        <p:txBody>
          <a:bodyPr>
            <a:normAutofit fontScale="92500" lnSpcReduction="10000"/>
          </a:bodyPr>
          <a:lstStyle/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Char char="●"/>
            </a:pPr>
            <a:r>
              <a:rPr lang="en" dirty="0" smtClean="0"/>
              <a:t>Explain what you do, or what you can offer</a:t>
            </a:r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Char char="●"/>
            </a:pPr>
            <a:r>
              <a:rPr lang="en" dirty="0" smtClean="0"/>
              <a:t>Communicate your USP </a:t>
            </a:r>
            <a:r>
              <a:rPr lang="en" sz="3000" dirty="0" smtClean="0"/>
              <a:t>(Unique Selling Proposition)</a:t>
            </a:r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Char char="●"/>
            </a:pPr>
            <a:r>
              <a:rPr lang="en" dirty="0" smtClean="0"/>
              <a:t>What should the listener do after hearing you?</a:t>
            </a:r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</a:pPr>
            <a:endParaRPr lang="en" dirty="0" smtClean="0"/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</a:pPr>
            <a:r>
              <a:rPr lang="en" dirty="0" smtClean="0"/>
              <a:t>Tips:</a:t>
            </a:r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Char char="●"/>
            </a:pPr>
            <a:r>
              <a:rPr lang="en" dirty="0" smtClean="0"/>
              <a:t>Should be ~200 words. You should be able say it in ~1 minute.</a:t>
            </a:r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Char char="●"/>
            </a:pPr>
            <a:r>
              <a:rPr lang="en" dirty="0" smtClean="0"/>
              <a:t>Cut out any information that doesn't absolutely need to be in. </a:t>
            </a:r>
          </a:p>
          <a:p>
            <a:pPr marL="457200" lvl="0" indent="-2984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Char char="●"/>
            </a:pPr>
            <a:r>
              <a:rPr lang="en-US" dirty="0" smtClean="0"/>
              <a:t>Practice saying it </a:t>
            </a:r>
            <a:r>
              <a:rPr lang="en-US" b="1" dirty="0" smtClean="0"/>
              <a:t>aloud</a:t>
            </a:r>
            <a:r>
              <a:rPr lang="en-US" dirty="0" smtClean="0"/>
              <a:t>.</a:t>
            </a:r>
            <a:endParaRPr lang="e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CC26-79BE-43E5-9BFE-0A1E057814E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76200" y="6096000"/>
            <a:ext cx="952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Source: careerservices.wvu.edu/students/build-it/interviewing/developing-your-elevator-speech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920</Words>
  <Application>Microsoft Office PowerPoint</Application>
  <PresentationFormat>On-screen Show (4:3)</PresentationFormat>
  <Paragraphs>120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Creating your Elevator Pitch Communication Skills (HS 791) </vt:lpstr>
      <vt:lpstr>Scenario</vt:lpstr>
      <vt:lpstr>Elevator Pitch</vt:lpstr>
      <vt:lpstr>Why should you care?</vt:lpstr>
      <vt:lpstr>Why prepare an elevator pitch?</vt:lpstr>
      <vt:lpstr>Example</vt:lpstr>
      <vt:lpstr>Activity – Peer Discussion  [3 Minutes]</vt:lpstr>
      <vt:lpstr>Some points that came up in class</vt:lpstr>
      <vt:lpstr>Features of a good elevator pitch</vt:lpstr>
      <vt:lpstr>Activity [15 Minutes]: Create your elevator pitch</vt:lpstr>
      <vt:lpstr>Use of Technology</vt:lpstr>
      <vt:lpstr>How-to: Technology</vt:lpstr>
      <vt:lpstr>Assignment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iitb</dc:creator>
  <cp:lastModifiedBy>Sridhar Iyer</cp:lastModifiedBy>
  <cp:revision>8</cp:revision>
  <dcterms:created xsi:type="dcterms:W3CDTF">2014-10-07T05:08:15Z</dcterms:created>
  <dcterms:modified xsi:type="dcterms:W3CDTF">2015-03-22T17:18:59Z</dcterms:modified>
</cp:coreProperties>
</file>